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0"/>
  </p:notesMasterIdLst>
  <p:sldIdLst>
    <p:sldId id="308" r:id="rId4"/>
    <p:sldId id="309" r:id="rId5"/>
    <p:sldId id="310" r:id="rId6"/>
    <p:sldId id="311" r:id="rId7"/>
    <p:sldId id="300" r:id="rId8"/>
    <p:sldId id="302" r:id="rId9"/>
    <p:sldId id="282" r:id="rId10"/>
    <p:sldId id="283" r:id="rId11"/>
    <p:sldId id="284" r:id="rId12"/>
    <p:sldId id="285" r:id="rId13"/>
    <p:sldId id="304" r:id="rId14"/>
    <p:sldId id="317" r:id="rId15"/>
    <p:sldId id="305" r:id="rId16"/>
    <p:sldId id="307" r:id="rId17"/>
    <p:sldId id="312" r:id="rId18"/>
    <p:sldId id="313" r:id="rId19"/>
    <p:sldId id="318" r:id="rId20"/>
    <p:sldId id="315" r:id="rId21"/>
    <p:sldId id="316" r:id="rId22"/>
    <p:sldId id="319" r:id="rId23"/>
    <p:sldId id="279" r:id="rId24"/>
    <p:sldId id="292" r:id="rId25"/>
    <p:sldId id="320" r:id="rId26"/>
    <p:sldId id="267" r:id="rId27"/>
    <p:sldId id="268" r:id="rId28"/>
    <p:sldId id="30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hostimeBTT" initials="G"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5" d="100"/>
          <a:sy n="85" d="100"/>
        </p:scale>
        <p:origin x="590" y="62"/>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D81B5E-D570-497A-83C8-466DFF31A62B}" type="datetimeFigureOut">
              <a:rPr lang="en-US" smtClean="0"/>
              <a:pPr/>
              <a:t>17/6/2025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2CB190-7FD4-44E8-AB17-74CE8C54F844}" type="slidenum">
              <a:rPr lang="en-US" smtClean="0"/>
              <a:pPr/>
              <a:t>‹#›</a:t>
            </a:fld>
            <a:endParaRPr lang="en-US"/>
          </a:p>
        </p:txBody>
      </p:sp>
    </p:spTree>
    <p:extLst>
      <p:ext uri="{BB962C8B-B14F-4D97-AF65-F5344CB8AC3E}">
        <p14:creationId xmlns:p14="http://schemas.microsoft.com/office/powerpoint/2010/main" val="1876315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3172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6065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8225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4712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7302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599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1250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4A0C8-DD61-4407-8AA5-E6B1ED0128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974D3B-B720-4220-A693-75CE1F118A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917730-38F4-4BD2-998F-520C3EC3E87C}"/>
              </a:ext>
            </a:extLst>
          </p:cNvPr>
          <p:cNvSpPr>
            <a:spLocks noGrp="1"/>
          </p:cNvSpPr>
          <p:nvPr>
            <p:ph type="dt" sz="half" idx="10"/>
          </p:nvPr>
        </p:nvSpPr>
        <p:spPr/>
        <p:txBody>
          <a:bodyPr/>
          <a:lstStyle/>
          <a:p>
            <a:fld id="{55E0C165-B762-42E3-8810-94456B5AF9B2}" type="datetimeFigureOut">
              <a:rPr lang="en-US" smtClean="0"/>
              <a:pPr/>
              <a:t>17/6/2025</a:t>
            </a:fld>
            <a:endParaRPr lang="en-US"/>
          </a:p>
        </p:txBody>
      </p:sp>
      <p:sp>
        <p:nvSpPr>
          <p:cNvPr id="5" name="Footer Placeholder 4">
            <a:extLst>
              <a:ext uri="{FF2B5EF4-FFF2-40B4-BE49-F238E27FC236}">
                <a16:creationId xmlns:a16="http://schemas.microsoft.com/office/drawing/2014/main" id="{493632A4-B148-4D74-A738-8F211E83B8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2C79ED-51CD-430B-BDEE-A4E9E8D06567}"/>
              </a:ext>
            </a:extLst>
          </p:cNvPr>
          <p:cNvSpPr>
            <a:spLocks noGrp="1"/>
          </p:cNvSpPr>
          <p:nvPr>
            <p:ph type="sldNum" sz="quarter" idx="12"/>
          </p:nvPr>
        </p:nvSpPr>
        <p:spPr/>
        <p:txBody>
          <a:bodyPr/>
          <a:lstStyle/>
          <a:p>
            <a:fld id="{320D0775-F658-44BD-831E-2B32475A435C}" type="slidenum">
              <a:rPr lang="en-US" smtClean="0"/>
              <a:pPr/>
              <a:t>‹#›</a:t>
            </a:fld>
            <a:endParaRPr lang="en-US"/>
          </a:p>
        </p:txBody>
      </p:sp>
    </p:spTree>
    <p:extLst>
      <p:ext uri="{BB962C8B-B14F-4D97-AF65-F5344CB8AC3E}">
        <p14:creationId xmlns:p14="http://schemas.microsoft.com/office/powerpoint/2010/main" val="2729921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4EC88-5539-4D5D-8546-CAC5576050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F8B684-7DD5-42E6-A419-AAEF7FDD28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00FC0E-38A5-4AD4-B260-E19352DB6883}"/>
              </a:ext>
            </a:extLst>
          </p:cNvPr>
          <p:cNvSpPr>
            <a:spLocks noGrp="1"/>
          </p:cNvSpPr>
          <p:nvPr>
            <p:ph type="dt" sz="half" idx="10"/>
          </p:nvPr>
        </p:nvSpPr>
        <p:spPr/>
        <p:txBody>
          <a:bodyPr/>
          <a:lstStyle/>
          <a:p>
            <a:fld id="{55E0C165-B762-42E3-8810-94456B5AF9B2}" type="datetimeFigureOut">
              <a:rPr lang="en-US" smtClean="0"/>
              <a:pPr/>
              <a:t>17/6/2025</a:t>
            </a:fld>
            <a:endParaRPr lang="en-US"/>
          </a:p>
        </p:txBody>
      </p:sp>
      <p:sp>
        <p:nvSpPr>
          <p:cNvPr id="5" name="Footer Placeholder 4">
            <a:extLst>
              <a:ext uri="{FF2B5EF4-FFF2-40B4-BE49-F238E27FC236}">
                <a16:creationId xmlns:a16="http://schemas.microsoft.com/office/drawing/2014/main" id="{8EC74751-4D22-4929-8B7A-1348A3577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4BFB43-602B-4B88-AFD2-9DF4C0BEFA4E}"/>
              </a:ext>
            </a:extLst>
          </p:cNvPr>
          <p:cNvSpPr>
            <a:spLocks noGrp="1"/>
          </p:cNvSpPr>
          <p:nvPr>
            <p:ph type="sldNum" sz="quarter" idx="12"/>
          </p:nvPr>
        </p:nvSpPr>
        <p:spPr/>
        <p:txBody>
          <a:bodyPr/>
          <a:lstStyle/>
          <a:p>
            <a:fld id="{320D0775-F658-44BD-831E-2B32475A435C}" type="slidenum">
              <a:rPr lang="en-US" smtClean="0"/>
              <a:pPr/>
              <a:t>‹#›</a:t>
            </a:fld>
            <a:endParaRPr lang="en-US"/>
          </a:p>
        </p:txBody>
      </p:sp>
    </p:spTree>
    <p:extLst>
      <p:ext uri="{BB962C8B-B14F-4D97-AF65-F5344CB8AC3E}">
        <p14:creationId xmlns:p14="http://schemas.microsoft.com/office/powerpoint/2010/main" val="700486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960EC9-D3E0-49F5-B8AC-4A34FAE520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3F349E-23FF-43EA-A069-62E61C684B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26B79C-1077-4FFA-B8AD-04C698F8F6FE}"/>
              </a:ext>
            </a:extLst>
          </p:cNvPr>
          <p:cNvSpPr>
            <a:spLocks noGrp="1"/>
          </p:cNvSpPr>
          <p:nvPr>
            <p:ph type="dt" sz="half" idx="10"/>
          </p:nvPr>
        </p:nvSpPr>
        <p:spPr/>
        <p:txBody>
          <a:bodyPr/>
          <a:lstStyle/>
          <a:p>
            <a:fld id="{55E0C165-B762-42E3-8810-94456B5AF9B2}" type="datetimeFigureOut">
              <a:rPr lang="en-US" smtClean="0"/>
              <a:pPr/>
              <a:t>17/6/2025</a:t>
            </a:fld>
            <a:endParaRPr lang="en-US"/>
          </a:p>
        </p:txBody>
      </p:sp>
      <p:sp>
        <p:nvSpPr>
          <p:cNvPr id="5" name="Footer Placeholder 4">
            <a:extLst>
              <a:ext uri="{FF2B5EF4-FFF2-40B4-BE49-F238E27FC236}">
                <a16:creationId xmlns:a16="http://schemas.microsoft.com/office/drawing/2014/main" id="{D661CA0E-210D-40E0-9958-B418B040FC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B83FF2-A7B1-4DF3-BBF5-A5FF1BB28961}"/>
              </a:ext>
            </a:extLst>
          </p:cNvPr>
          <p:cNvSpPr>
            <a:spLocks noGrp="1"/>
          </p:cNvSpPr>
          <p:nvPr>
            <p:ph type="sldNum" sz="quarter" idx="12"/>
          </p:nvPr>
        </p:nvSpPr>
        <p:spPr/>
        <p:txBody>
          <a:bodyPr/>
          <a:lstStyle/>
          <a:p>
            <a:fld id="{320D0775-F658-44BD-831E-2B32475A435C}" type="slidenum">
              <a:rPr lang="en-US" smtClean="0"/>
              <a:pPr/>
              <a:t>‹#›</a:t>
            </a:fld>
            <a:endParaRPr lang="en-US"/>
          </a:p>
        </p:txBody>
      </p:sp>
    </p:spTree>
    <p:extLst>
      <p:ext uri="{BB962C8B-B14F-4D97-AF65-F5344CB8AC3E}">
        <p14:creationId xmlns:p14="http://schemas.microsoft.com/office/powerpoint/2010/main" val="3931277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2" name="TextBox 1">
            <a:extLst>
              <a:ext uri="{FF2B5EF4-FFF2-40B4-BE49-F238E27FC236}">
                <a16:creationId xmlns:a16="http://schemas.microsoft.com/office/drawing/2014/main" id="{90202197-A489-8C8B-9517-0B835385A4B9}"/>
              </a:ext>
            </a:extLst>
          </p:cNvPr>
          <p:cNvSpPr txBox="1"/>
          <p:nvPr userDrawn="1"/>
        </p:nvSpPr>
        <p:spPr>
          <a:xfrm>
            <a:off x="-179375" y="6858000"/>
            <a:ext cx="1896496"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 b="0" i="0" u="none" strike="noStrike" kern="0" cap="none" spc="0" normalizeH="0" baseline="0" noProof="0">
                <a:ln>
                  <a:noFill/>
                </a:ln>
                <a:solidFill>
                  <a:srgbClr val="EAEAEA"/>
                </a:solidFill>
                <a:effectLst/>
                <a:uLnTx/>
                <a:uFillTx/>
                <a:latin typeface="Arial"/>
                <a:cs typeface="Arial"/>
                <a:sym typeface="Arial"/>
              </a:rPr>
              <a:t>TÀI LIỆU NHÓM SOẠN GIÁO ÁN - MAI NGỌC</a:t>
            </a:r>
          </a:p>
        </p:txBody>
      </p:sp>
      <p:sp>
        <p:nvSpPr>
          <p:cNvPr id="3" name="TextBox 2">
            <a:extLst>
              <a:ext uri="{FF2B5EF4-FFF2-40B4-BE49-F238E27FC236}">
                <a16:creationId xmlns:a16="http://schemas.microsoft.com/office/drawing/2014/main" id="{9D8D91EA-9585-9F5A-556E-8BBDCBB87AEB}"/>
              </a:ext>
            </a:extLst>
          </p:cNvPr>
          <p:cNvSpPr txBox="1"/>
          <p:nvPr userDrawn="1"/>
        </p:nvSpPr>
        <p:spPr>
          <a:xfrm>
            <a:off x="-6873" y="-123111"/>
            <a:ext cx="775746" cy="1231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 b="0" i="0" u="none" strike="noStrike" kern="0" cap="none" spc="0" normalizeH="0" baseline="0" noProof="0">
                <a:ln>
                  <a:noFill/>
                </a:ln>
                <a:solidFill>
                  <a:srgbClr val="A5A5A5">
                    <a:lumMod val="20000"/>
                    <a:lumOff val="80000"/>
                  </a:srgbClr>
                </a:solidFill>
                <a:effectLst/>
                <a:uLnTx/>
                <a:uFillTx/>
                <a:latin typeface="Arial"/>
                <a:cs typeface="Arial"/>
                <a:sym typeface="Arial"/>
              </a:rPr>
              <a:t>TÀI LIỆU NHÓM SOẠN GIÁO ÁN - MAI NGỌC</a:t>
            </a:r>
          </a:p>
        </p:txBody>
      </p:sp>
      <p:sp>
        <p:nvSpPr>
          <p:cNvPr id="12" name="Google Shape;1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Times New Roman"/>
              <a:cs typeface="Times New Roman"/>
              <a:sym typeface="Times New Roman"/>
            </a:endParaRPr>
          </a:p>
        </p:txBody>
      </p:sp>
      <p:sp>
        <p:nvSpPr>
          <p:cNvPr id="13" name="Google Shape;1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Times New Roman"/>
              <a:cs typeface="Times New Roman"/>
              <a:sym typeface="Times New Roman"/>
            </a:endParaRPr>
          </a:p>
        </p:txBody>
      </p:sp>
      <p:sp>
        <p:nvSpPr>
          <p:cNvPr id="14" name="Google Shape;1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Times New Roman"/>
              <a:cs typeface="Times New Roman"/>
              <a:sym typeface="Times New Roman"/>
            </a:endParaRPr>
          </a:p>
        </p:txBody>
      </p:sp>
    </p:spTree>
    <p:extLst>
      <p:ext uri="{BB962C8B-B14F-4D97-AF65-F5344CB8AC3E}">
        <p14:creationId xmlns:p14="http://schemas.microsoft.com/office/powerpoint/2010/main" val="620070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Times New Roman"/>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Times New Roman"/>
              <a:cs typeface="Times New Roman"/>
              <a:sym typeface="Times New Roman"/>
            </a:endParaRPr>
          </a:p>
        </p:txBody>
      </p:sp>
      <p:sp>
        <p:nvSpPr>
          <p:cNvPr id="19" name="Google Shape;1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Times New Roman"/>
              <a:cs typeface="Times New Roman"/>
              <a:sym typeface="Times New Roman"/>
            </a:endParaRPr>
          </a:p>
        </p:txBody>
      </p:sp>
      <p:sp>
        <p:nvSpPr>
          <p:cNvPr id="20" name="Google Shape;2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Times New Roman"/>
              <a:cs typeface="Times New Roman"/>
              <a:sym typeface="Times New Roman"/>
            </a:endParaRPr>
          </a:p>
        </p:txBody>
      </p:sp>
    </p:spTree>
    <p:extLst>
      <p:ext uri="{BB962C8B-B14F-4D97-AF65-F5344CB8AC3E}">
        <p14:creationId xmlns:p14="http://schemas.microsoft.com/office/powerpoint/2010/main" val="1282784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Times New Roman"/>
              <a:cs typeface="Times New Roman"/>
              <a:sym typeface="Times New Roman"/>
            </a:endParaRPr>
          </a:p>
        </p:txBody>
      </p:sp>
      <p:sp>
        <p:nvSpPr>
          <p:cNvPr id="25" name="Google Shape;25;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Times New Roman"/>
              <a:cs typeface="Times New Roman"/>
              <a:sym typeface="Times New Roman"/>
            </a:endParaRPr>
          </a:p>
        </p:txBody>
      </p:sp>
      <p:sp>
        <p:nvSpPr>
          <p:cNvPr id="26" name="Google Shape;26;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Times New Roman"/>
              <a:cs typeface="Times New Roman"/>
              <a:sym typeface="Times New Roman"/>
            </a:endParaRPr>
          </a:p>
        </p:txBody>
      </p:sp>
    </p:spTree>
    <p:extLst>
      <p:ext uri="{BB962C8B-B14F-4D97-AF65-F5344CB8AC3E}">
        <p14:creationId xmlns:p14="http://schemas.microsoft.com/office/powerpoint/2010/main" val="4198660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3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Times New Roman"/>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Times New Roman"/>
              <a:cs typeface="Times New Roman"/>
              <a:sym typeface="Times New Roman"/>
            </a:endParaRPr>
          </a:p>
        </p:txBody>
      </p:sp>
      <p:sp>
        <p:nvSpPr>
          <p:cNvPr id="31" name="Google Shape;31;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Times New Roman"/>
              <a:cs typeface="Times New Roman"/>
              <a:sym typeface="Times New Roman"/>
            </a:endParaRPr>
          </a:p>
        </p:txBody>
      </p:sp>
      <p:sp>
        <p:nvSpPr>
          <p:cNvPr id="32" name="Google Shape;32;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Times New Roman"/>
              <a:cs typeface="Times New Roman"/>
              <a:sym typeface="Times New Roman"/>
            </a:endParaRPr>
          </a:p>
        </p:txBody>
      </p:sp>
    </p:spTree>
    <p:extLst>
      <p:ext uri="{BB962C8B-B14F-4D97-AF65-F5344CB8AC3E}">
        <p14:creationId xmlns:p14="http://schemas.microsoft.com/office/powerpoint/2010/main" val="733666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Times New Roman"/>
              <a:cs typeface="Times New Roman"/>
              <a:sym typeface="Times New Roman"/>
            </a:endParaRPr>
          </a:p>
        </p:txBody>
      </p:sp>
      <p:sp>
        <p:nvSpPr>
          <p:cNvPr id="38" name="Google Shape;38;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Times New Roman"/>
              <a:cs typeface="Times New Roman"/>
              <a:sym typeface="Times New Roman"/>
            </a:endParaRPr>
          </a:p>
        </p:txBody>
      </p:sp>
      <p:sp>
        <p:nvSpPr>
          <p:cNvPr id="39" name="Google Shape;39;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Times New Roman"/>
              <a:cs typeface="Times New Roman"/>
              <a:sym typeface="Times New Roman"/>
            </a:endParaRPr>
          </a:p>
        </p:txBody>
      </p:sp>
    </p:spTree>
    <p:extLst>
      <p:ext uri="{BB962C8B-B14F-4D97-AF65-F5344CB8AC3E}">
        <p14:creationId xmlns:p14="http://schemas.microsoft.com/office/powerpoint/2010/main" val="35099398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Times New Roman"/>
              <a:cs typeface="Times New Roman"/>
              <a:sym typeface="Times New Roman"/>
            </a:endParaRPr>
          </a:p>
        </p:txBody>
      </p:sp>
      <p:sp>
        <p:nvSpPr>
          <p:cNvPr id="47" name="Google Shape;47;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Times New Roman"/>
              <a:cs typeface="Times New Roman"/>
              <a:sym typeface="Times New Roman"/>
            </a:endParaRPr>
          </a:p>
        </p:txBody>
      </p:sp>
      <p:sp>
        <p:nvSpPr>
          <p:cNvPr id="48" name="Google Shape;48;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Times New Roman"/>
              <a:cs typeface="Times New Roman"/>
              <a:sym typeface="Times New Roman"/>
            </a:endParaRPr>
          </a:p>
        </p:txBody>
      </p:sp>
    </p:spTree>
    <p:extLst>
      <p:ext uri="{BB962C8B-B14F-4D97-AF65-F5344CB8AC3E}">
        <p14:creationId xmlns:p14="http://schemas.microsoft.com/office/powerpoint/2010/main" val="41015702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Times New Roman"/>
              <a:cs typeface="Times New Roman"/>
              <a:sym typeface="Times New Roman"/>
            </a:endParaRPr>
          </a:p>
        </p:txBody>
      </p:sp>
      <p:sp>
        <p:nvSpPr>
          <p:cNvPr id="52" name="Google Shape;5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Times New Roman"/>
              <a:cs typeface="Times New Roman"/>
              <a:sym typeface="Times New Roman"/>
            </a:endParaRPr>
          </a:p>
        </p:txBody>
      </p:sp>
      <p:sp>
        <p:nvSpPr>
          <p:cNvPr id="53" name="Google Shape;5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Times New Roman"/>
              <a:cs typeface="Times New Roman"/>
              <a:sym typeface="Times New Roman"/>
            </a:endParaRPr>
          </a:p>
        </p:txBody>
      </p:sp>
    </p:spTree>
    <p:extLst>
      <p:ext uri="{BB962C8B-B14F-4D97-AF65-F5344CB8AC3E}">
        <p14:creationId xmlns:p14="http://schemas.microsoft.com/office/powerpoint/2010/main" val="34239843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imes New Roman"/>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Times New Roman"/>
              <a:cs typeface="Times New Roman"/>
              <a:sym typeface="Times New Roman"/>
            </a:endParaRPr>
          </a:p>
        </p:txBody>
      </p:sp>
      <p:sp>
        <p:nvSpPr>
          <p:cNvPr id="59" name="Google Shape;5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Times New Roman"/>
              <a:cs typeface="Times New Roman"/>
              <a:sym typeface="Times New Roman"/>
            </a:endParaRPr>
          </a:p>
        </p:txBody>
      </p:sp>
      <p:sp>
        <p:nvSpPr>
          <p:cNvPr id="60" name="Google Shape;6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Times New Roman"/>
              <a:cs typeface="Times New Roman"/>
              <a:sym typeface="Times New Roman"/>
            </a:endParaRPr>
          </a:p>
        </p:txBody>
      </p:sp>
    </p:spTree>
    <p:extLst>
      <p:ext uri="{BB962C8B-B14F-4D97-AF65-F5344CB8AC3E}">
        <p14:creationId xmlns:p14="http://schemas.microsoft.com/office/powerpoint/2010/main" val="2794901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76E53-9BD7-4FB4-A4AD-0549873E1B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C357F3-6C3B-49C1-99AD-4990E84BC7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30E721-F501-4D97-8E1F-915A3A103C83}"/>
              </a:ext>
            </a:extLst>
          </p:cNvPr>
          <p:cNvSpPr>
            <a:spLocks noGrp="1"/>
          </p:cNvSpPr>
          <p:nvPr>
            <p:ph type="dt" sz="half" idx="10"/>
          </p:nvPr>
        </p:nvSpPr>
        <p:spPr/>
        <p:txBody>
          <a:bodyPr/>
          <a:lstStyle/>
          <a:p>
            <a:fld id="{55E0C165-B762-42E3-8810-94456B5AF9B2}" type="datetimeFigureOut">
              <a:rPr lang="en-US" smtClean="0"/>
              <a:pPr/>
              <a:t>17/6/2025</a:t>
            </a:fld>
            <a:endParaRPr lang="en-US"/>
          </a:p>
        </p:txBody>
      </p:sp>
      <p:sp>
        <p:nvSpPr>
          <p:cNvPr id="5" name="Footer Placeholder 4">
            <a:extLst>
              <a:ext uri="{FF2B5EF4-FFF2-40B4-BE49-F238E27FC236}">
                <a16:creationId xmlns:a16="http://schemas.microsoft.com/office/drawing/2014/main" id="{77004AB3-20B8-4C21-90D8-21B47796AE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8A60D7-97CA-4BE9-8849-AB636A791477}"/>
              </a:ext>
            </a:extLst>
          </p:cNvPr>
          <p:cNvSpPr>
            <a:spLocks noGrp="1"/>
          </p:cNvSpPr>
          <p:nvPr>
            <p:ph type="sldNum" sz="quarter" idx="12"/>
          </p:nvPr>
        </p:nvSpPr>
        <p:spPr/>
        <p:txBody>
          <a:bodyPr/>
          <a:lstStyle/>
          <a:p>
            <a:fld id="{320D0775-F658-44BD-831E-2B32475A435C}" type="slidenum">
              <a:rPr lang="en-US" smtClean="0"/>
              <a:pPr/>
              <a:t>‹#›</a:t>
            </a:fld>
            <a:endParaRPr lang="en-US"/>
          </a:p>
        </p:txBody>
      </p:sp>
    </p:spTree>
    <p:extLst>
      <p:ext uri="{BB962C8B-B14F-4D97-AF65-F5344CB8AC3E}">
        <p14:creationId xmlns:p14="http://schemas.microsoft.com/office/powerpoint/2010/main" val="20959255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imes New Roman"/>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5"/>
          <p:cNvSpPr>
            <a:spLocks noGrp="1"/>
          </p:cNvSpPr>
          <p:nvPr>
            <p:ph type="pic" idx="2"/>
          </p:nvPr>
        </p:nvSpPr>
        <p:spPr>
          <a:xfrm>
            <a:off x="5183188" y="987425"/>
            <a:ext cx="6172200" cy="4873625"/>
          </a:xfrm>
          <a:prstGeom prst="rect">
            <a:avLst/>
          </a:prstGeom>
          <a:noFill/>
          <a:ln>
            <a:noFill/>
          </a:ln>
        </p:spPr>
      </p:sp>
      <p:sp>
        <p:nvSpPr>
          <p:cNvPr id="64" name="Google Shape;64;p3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Times New Roman"/>
              <a:cs typeface="Times New Roman"/>
              <a:sym typeface="Times New Roman"/>
            </a:endParaRPr>
          </a:p>
        </p:txBody>
      </p:sp>
      <p:sp>
        <p:nvSpPr>
          <p:cNvPr id="66" name="Google Shape;6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Times New Roman"/>
              <a:cs typeface="Times New Roman"/>
              <a:sym typeface="Times New Roman"/>
            </a:endParaRPr>
          </a:p>
        </p:txBody>
      </p:sp>
      <p:sp>
        <p:nvSpPr>
          <p:cNvPr id="67" name="Google Shape;6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Times New Roman"/>
              <a:cs typeface="Times New Roman"/>
              <a:sym typeface="Times New Roman"/>
            </a:endParaRPr>
          </a:p>
        </p:txBody>
      </p:sp>
    </p:spTree>
    <p:extLst>
      <p:ext uri="{BB962C8B-B14F-4D97-AF65-F5344CB8AC3E}">
        <p14:creationId xmlns:p14="http://schemas.microsoft.com/office/powerpoint/2010/main" val="16238593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Times New Roman"/>
              <a:cs typeface="Times New Roman"/>
              <a:sym typeface="Times New Roman"/>
            </a:endParaRPr>
          </a:p>
        </p:txBody>
      </p:sp>
      <p:sp>
        <p:nvSpPr>
          <p:cNvPr id="72" name="Google Shape;72;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Times New Roman"/>
              <a:cs typeface="Times New Roman"/>
              <a:sym typeface="Times New Roman"/>
            </a:endParaRPr>
          </a:p>
        </p:txBody>
      </p:sp>
      <p:sp>
        <p:nvSpPr>
          <p:cNvPr id="73" name="Google Shape;7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Times New Roman"/>
              <a:cs typeface="Times New Roman"/>
              <a:sym typeface="Times New Roman"/>
            </a:endParaRPr>
          </a:p>
        </p:txBody>
      </p:sp>
    </p:spTree>
    <p:extLst>
      <p:ext uri="{BB962C8B-B14F-4D97-AF65-F5344CB8AC3E}">
        <p14:creationId xmlns:p14="http://schemas.microsoft.com/office/powerpoint/2010/main" val="28292554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3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Times New Roman"/>
              <a:cs typeface="Times New Roman"/>
              <a:sym typeface="Times New Roman"/>
            </a:endParaRPr>
          </a:p>
        </p:txBody>
      </p:sp>
      <p:sp>
        <p:nvSpPr>
          <p:cNvPr id="78" name="Google Shape;78;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Times New Roman"/>
              <a:cs typeface="Times New Roman"/>
              <a:sym typeface="Times New Roman"/>
            </a:endParaRPr>
          </a:p>
        </p:txBody>
      </p:sp>
      <p:sp>
        <p:nvSpPr>
          <p:cNvPr id="79" name="Google Shape;79;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Times New Roman"/>
              <a:cs typeface="Times New Roman"/>
              <a:sym typeface="Times New Roman"/>
            </a:endParaRPr>
          </a:p>
        </p:txBody>
      </p:sp>
    </p:spTree>
    <p:extLst>
      <p:ext uri="{BB962C8B-B14F-4D97-AF65-F5344CB8AC3E}">
        <p14:creationId xmlns:p14="http://schemas.microsoft.com/office/powerpoint/2010/main" val="7944658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2" name="TextBox 1">
            <a:extLst>
              <a:ext uri="{FF2B5EF4-FFF2-40B4-BE49-F238E27FC236}">
                <a16:creationId xmlns:a16="http://schemas.microsoft.com/office/drawing/2014/main" id="{90202197-A489-8C8B-9517-0B835385A4B9}"/>
              </a:ext>
            </a:extLst>
          </p:cNvPr>
          <p:cNvSpPr txBox="1"/>
          <p:nvPr userDrawn="1"/>
        </p:nvSpPr>
        <p:spPr>
          <a:xfrm>
            <a:off x="-179375" y="6858000"/>
            <a:ext cx="1896496"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 b="0" i="0" u="none" strike="noStrike" kern="0" cap="none" spc="0" normalizeH="0" baseline="0" noProof="0">
                <a:ln>
                  <a:noFill/>
                </a:ln>
                <a:solidFill>
                  <a:srgbClr val="EAEAEA"/>
                </a:solidFill>
                <a:effectLst/>
                <a:uLnTx/>
                <a:uFillTx/>
                <a:latin typeface="Arial"/>
                <a:cs typeface="Arial"/>
                <a:sym typeface="Arial"/>
              </a:rPr>
              <a:t>TÀI LIỆU NHÓM SOẠN GIÁO ÁN - MAI NGỌC</a:t>
            </a:r>
          </a:p>
        </p:txBody>
      </p:sp>
      <p:sp>
        <p:nvSpPr>
          <p:cNvPr id="3" name="TextBox 2">
            <a:extLst>
              <a:ext uri="{FF2B5EF4-FFF2-40B4-BE49-F238E27FC236}">
                <a16:creationId xmlns:a16="http://schemas.microsoft.com/office/drawing/2014/main" id="{9D8D91EA-9585-9F5A-556E-8BBDCBB87AEB}"/>
              </a:ext>
            </a:extLst>
          </p:cNvPr>
          <p:cNvSpPr txBox="1"/>
          <p:nvPr userDrawn="1"/>
        </p:nvSpPr>
        <p:spPr>
          <a:xfrm>
            <a:off x="-6873" y="-123111"/>
            <a:ext cx="775746" cy="1231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 b="0" i="0" u="none" strike="noStrike" kern="0" cap="none" spc="0" normalizeH="0" baseline="0" noProof="0">
                <a:ln>
                  <a:noFill/>
                </a:ln>
                <a:solidFill>
                  <a:srgbClr val="A5A5A5">
                    <a:lumMod val="20000"/>
                    <a:lumOff val="80000"/>
                  </a:srgbClr>
                </a:solidFill>
                <a:effectLst/>
                <a:uLnTx/>
                <a:uFillTx/>
                <a:latin typeface="Arial"/>
                <a:cs typeface="Arial"/>
                <a:sym typeface="Arial"/>
              </a:rPr>
              <a:t>TÀI LIỆU NHÓM SOẠN GIÁO ÁN - MAI NGỌC</a:t>
            </a:r>
          </a:p>
        </p:txBody>
      </p:sp>
      <p:sp>
        <p:nvSpPr>
          <p:cNvPr id="12" name="Google Shape;1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Times New Roman"/>
              <a:cs typeface="Times New Roman"/>
              <a:sym typeface="Times New Roman"/>
            </a:endParaRPr>
          </a:p>
        </p:txBody>
      </p:sp>
      <p:sp>
        <p:nvSpPr>
          <p:cNvPr id="13" name="Google Shape;1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Times New Roman"/>
              <a:cs typeface="Times New Roman"/>
              <a:sym typeface="Times New Roman"/>
            </a:endParaRPr>
          </a:p>
        </p:txBody>
      </p:sp>
      <p:sp>
        <p:nvSpPr>
          <p:cNvPr id="14" name="Google Shape;1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Times New Roman"/>
              <a:cs typeface="Times New Roman"/>
              <a:sym typeface="Times New Roman"/>
            </a:endParaRPr>
          </a:p>
        </p:txBody>
      </p:sp>
    </p:spTree>
    <p:extLst>
      <p:ext uri="{BB962C8B-B14F-4D97-AF65-F5344CB8AC3E}">
        <p14:creationId xmlns:p14="http://schemas.microsoft.com/office/powerpoint/2010/main" val="14875919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Times New Roman"/>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Times New Roman"/>
              <a:cs typeface="Times New Roman"/>
              <a:sym typeface="Times New Roman"/>
            </a:endParaRPr>
          </a:p>
        </p:txBody>
      </p:sp>
      <p:sp>
        <p:nvSpPr>
          <p:cNvPr id="19" name="Google Shape;1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Times New Roman"/>
              <a:cs typeface="Times New Roman"/>
              <a:sym typeface="Times New Roman"/>
            </a:endParaRPr>
          </a:p>
        </p:txBody>
      </p:sp>
      <p:sp>
        <p:nvSpPr>
          <p:cNvPr id="20" name="Google Shape;2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Times New Roman"/>
              <a:cs typeface="Times New Roman"/>
              <a:sym typeface="Times New Roman"/>
            </a:endParaRPr>
          </a:p>
        </p:txBody>
      </p:sp>
    </p:spTree>
    <p:extLst>
      <p:ext uri="{BB962C8B-B14F-4D97-AF65-F5344CB8AC3E}">
        <p14:creationId xmlns:p14="http://schemas.microsoft.com/office/powerpoint/2010/main" val="39103059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Times New Roman"/>
              <a:cs typeface="Times New Roman"/>
              <a:sym typeface="Times New Roman"/>
            </a:endParaRPr>
          </a:p>
        </p:txBody>
      </p:sp>
      <p:sp>
        <p:nvSpPr>
          <p:cNvPr id="25" name="Google Shape;25;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Times New Roman"/>
              <a:cs typeface="Times New Roman"/>
              <a:sym typeface="Times New Roman"/>
            </a:endParaRPr>
          </a:p>
        </p:txBody>
      </p:sp>
      <p:sp>
        <p:nvSpPr>
          <p:cNvPr id="26" name="Google Shape;26;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Times New Roman"/>
              <a:cs typeface="Times New Roman"/>
              <a:sym typeface="Times New Roman"/>
            </a:endParaRPr>
          </a:p>
        </p:txBody>
      </p:sp>
    </p:spTree>
    <p:extLst>
      <p:ext uri="{BB962C8B-B14F-4D97-AF65-F5344CB8AC3E}">
        <p14:creationId xmlns:p14="http://schemas.microsoft.com/office/powerpoint/2010/main" val="2250165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3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Times New Roman"/>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Times New Roman"/>
              <a:cs typeface="Times New Roman"/>
              <a:sym typeface="Times New Roman"/>
            </a:endParaRPr>
          </a:p>
        </p:txBody>
      </p:sp>
      <p:sp>
        <p:nvSpPr>
          <p:cNvPr id="31" name="Google Shape;31;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Times New Roman"/>
              <a:cs typeface="Times New Roman"/>
              <a:sym typeface="Times New Roman"/>
            </a:endParaRPr>
          </a:p>
        </p:txBody>
      </p:sp>
      <p:sp>
        <p:nvSpPr>
          <p:cNvPr id="32" name="Google Shape;32;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Times New Roman"/>
              <a:cs typeface="Times New Roman"/>
              <a:sym typeface="Times New Roman"/>
            </a:endParaRPr>
          </a:p>
        </p:txBody>
      </p:sp>
    </p:spTree>
    <p:extLst>
      <p:ext uri="{BB962C8B-B14F-4D97-AF65-F5344CB8AC3E}">
        <p14:creationId xmlns:p14="http://schemas.microsoft.com/office/powerpoint/2010/main" val="39743983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Times New Roman"/>
              <a:cs typeface="Times New Roman"/>
              <a:sym typeface="Times New Roman"/>
            </a:endParaRPr>
          </a:p>
        </p:txBody>
      </p:sp>
      <p:sp>
        <p:nvSpPr>
          <p:cNvPr id="38" name="Google Shape;38;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Times New Roman"/>
              <a:cs typeface="Times New Roman"/>
              <a:sym typeface="Times New Roman"/>
            </a:endParaRPr>
          </a:p>
        </p:txBody>
      </p:sp>
      <p:sp>
        <p:nvSpPr>
          <p:cNvPr id="39" name="Google Shape;39;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Times New Roman"/>
              <a:cs typeface="Times New Roman"/>
              <a:sym typeface="Times New Roman"/>
            </a:endParaRPr>
          </a:p>
        </p:txBody>
      </p:sp>
    </p:spTree>
    <p:extLst>
      <p:ext uri="{BB962C8B-B14F-4D97-AF65-F5344CB8AC3E}">
        <p14:creationId xmlns:p14="http://schemas.microsoft.com/office/powerpoint/2010/main" val="21739900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Times New Roman"/>
              <a:cs typeface="Times New Roman"/>
              <a:sym typeface="Times New Roman"/>
            </a:endParaRPr>
          </a:p>
        </p:txBody>
      </p:sp>
      <p:sp>
        <p:nvSpPr>
          <p:cNvPr id="47" name="Google Shape;47;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Times New Roman"/>
              <a:cs typeface="Times New Roman"/>
              <a:sym typeface="Times New Roman"/>
            </a:endParaRPr>
          </a:p>
        </p:txBody>
      </p:sp>
      <p:sp>
        <p:nvSpPr>
          <p:cNvPr id="48" name="Google Shape;48;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Times New Roman"/>
              <a:cs typeface="Times New Roman"/>
              <a:sym typeface="Times New Roman"/>
            </a:endParaRPr>
          </a:p>
        </p:txBody>
      </p:sp>
    </p:spTree>
    <p:extLst>
      <p:ext uri="{BB962C8B-B14F-4D97-AF65-F5344CB8AC3E}">
        <p14:creationId xmlns:p14="http://schemas.microsoft.com/office/powerpoint/2010/main" val="6436442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Times New Roman"/>
              <a:cs typeface="Times New Roman"/>
              <a:sym typeface="Times New Roman"/>
            </a:endParaRPr>
          </a:p>
        </p:txBody>
      </p:sp>
      <p:sp>
        <p:nvSpPr>
          <p:cNvPr id="52" name="Google Shape;5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Times New Roman"/>
              <a:cs typeface="Times New Roman"/>
              <a:sym typeface="Times New Roman"/>
            </a:endParaRPr>
          </a:p>
        </p:txBody>
      </p:sp>
      <p:sp>
        <p:nvSpPr>
          <p:cNvPr id="53" name="Google Shape;5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Times New Roman"/>
              <a:cs typeface="Times New Roman"/>
              <a:sym typeface="Times New Roman"/>
            </a:endParaRPr>
          </a:p>
        </p:txBody>
      </p:sp>
    </p:spTree>
    <p:extLst>
      <p:ext uri="{BB962C8B-B14F-4D97-AF65-F5344CB8AC3E}">
        <p14:creationId xmlns:p14="http://schemas.microsoft.com/office/powerpoint/2010/main" val="1209246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A38F9-FF66-4FEC-8F49-09BF0CA6E2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D5AED4-8121-4833-B278-1E7D50F372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5BB5F7-AC30-4D8E-A67F-D0460D09A3B0}"/>
              </a:ext>
            </a:extLst>
          </p:cNvPr>
          <p:cNvSpPr>
            <a:spLocks noGrp="1"/>
          </p:cNvSpPr>
          <p:nvPr>
            <p:ph type="dt" sz="half" idx="10"/>
          </p:nvPr>
        </p:nvSpPr>
        <p:spPr/>
        <p:txBody>
          <a:bodyPr/>
          <a:lstStyle/>
          <a:p>
            <a:fld id="{55E0C165-B762-42E3-8810-94456B5AF9B2}" type="datetimeFigureOut">
              <a:rPr lang="en-US" smtClean="0"/>
              <a:pPr/>
              <a:t>17/6/2025</a:t>
            </a:fld>
            <a:endParaRPr lang="en-US"/>
          </a:p>
        </p:txBody>
      </p:sp>
      <p:sp>
        <p:nvSpPr>
          <p:cNvPr id="5" name="Footer Placeholder 4">
            <a:extLst>
              <a:ext uri="{FF2B5EF4-FFF2-40B4-BE49-F238E27FC236}">
                <a16:creationId xmlns:a16="http://schemas.microsoft.com/office/drawing/2014/main" id="{5747765A-5AAE-4BB4-BE0B-BB184A0559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BB9437-1A2B-488C-9F12-D833B1675668}"/>
              </a:ext>
            </a:extLst>
          </p:cNvPr>
          <p:cNvSpPr>
            <a:spLocks noGrp="1"/>
          </p:cNvSpPr>
          <p:nvPr>
            <p:ph type="sldNum" sz="quarter" idx="12"/>
          </p:nvPr>
        </p:nvSpPr>
        <p:spPr/>
        <p:txBody>
          <a:bodyPr/>
          <a:lstStyle/>
          <a:p>
            <a:fld id="{320D0775-F658-44BD-831E-2B32475A435C}" type="slidenum">
              <a:rPr lang="en-US" smtClean="0"/>
              <a:pPr/>
              <a:t>‹#›</a:t>
            </a:fld>
            <a:endParaRPr lang="en-US"/>
          </a:p>
        </p:txBody>
      </p:sp>
    </p:spTree>
    <p:extLst>
      <p:ext uri="{BB962C8B-B14F-4D97-AF65-F5344CB8AC3E}">
        <p14:creationId xmlns:p14="http://schemas.microsoft.com/office/powerpoint/2010/main" val="6813925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imes New Roman"/>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Times New Roman"/>
              <a:cs typeface="Times New Roman"/>
              <a:sym typeface="Times New Roman"/>
            </a:endParaRPr>
          </a:p>
        </p:txBody>
      </p:sp>
      <p:sp>
        <p:nvSpPr>
          <p:cNvPr id="59" name="Google Shape;5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Times New Roman"/>
              <a:cs typeface="Times New Roman"/>
              <a:sym typeface="Times New Roman"/>
            </a:endParaRPr>
          </a:p>
        </p:txBody>
      </p:sp>
      <p:sp>
        <p:nvSpPr>
          <p:cNvPr id="60" name="Google Shape;6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Times New Roman"/>
              <a:cs typeface="Times New Roman"/>
              <a:sym typeface="Times New Roman"/>
            </a:endParaRPr>
          </a:p>
        </p:txBody>
      </p:sp>
    </p:spTree>
    <p:extLst>
      <p:ext uri="{BB962C8B-B14F-4D97-AF65-F5344CB8AC3E}">
        <p14:creationId xmlns:p14="http://schemas.microsoft.com/office/powerpoint/2010/main" val="15197201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imes New Roman"/>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5"/>
          <p:cNvSpPr>
            <a:spLocks noGrp="1"/>
          </p:cNvSpPr>
          <p:nvPr>
            <p:ph type="pic" idx="2"/>
          </p:nvPr>
        </p:nvSpPr>
        <p:spPr>
          <a:xfrm>
            <a:off x="5183188" y="987425"/>
            <a:ext cx="6172200" cy="4873625"/>
          </a:xfrm>
          <a:prstGeom prst="rect">
            <a:avLst/>
          </a:prstGeom>
          <a:noFill/>
          <a:ln>
            <a:noFill/>
          </a:ln>
        </p:spPr>
      </p:sp>
      <p:sp>
        <p:nvSpPr>
          <p:cNvPr id="64" name="Google Shape;64;p3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Times New Roman"/>
              <a:cs typeface="Times New Roman"/>
              <a:sym typeface="Times New Roman"/>
            </a:endParaRPr>
          </a:p>
        </p:txBody>
      </p:sp>
      <p:sp>
        <p:nvSpPr>
          <p:cNvPr id="66" name="Google Shape;6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Times New Roman"/>
              <a:cs typeface="Times New Roman"/>
              <a:sym typeface="Times New Roman"/>
            </a:endParaRPr>
          </a:p>
        </p:txBody>
      </p:sp>
      <p:sp>
        <p:nvSpPr>
          <p:cNvPr id="67" name="Google Shape;6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Times New Roman"/>
              <a:cs typeface="Times New Roman"/>
              <a:sym typeface="Times New Roman"/>
            </a:endParaRPr>
          </a:p>
        </p:txBody>
      </p:sp>
    </p:spTree>
    <p:extLst>
      <p:ext uri="{BB962C8B-B14F-4D97-AF65-F5344CB8AC3E}">
        <p14:creationId xmlns:p14="http://schemas.microsoft.com/office/powerpoint/2010/main" val="39286533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Times New Roman"/>
              <a:cs typeface="Times New Roman"/>
              <a:sym typeface="Times New Roman"/>
            </a:endParaRPr>
          </a:p>
        </p:txBody>
      </p:sp>
      <p:sp>
        <p:nvSpPr>
          <p:cNvPr id="72" name="Google Shape;72;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Times New Roman"/>
              <a:cs typeface="Times New Roman"/>
              <a:sym typeface="Times New Roman"/>
            </a:endParaRPr>
          </a:p>
        </p:txBody>
      </p:sp>
      <p:sp>
        <p:nvSpPr>
          <p:cNvPr id="73" name="Google Shape;7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Times New Roman"/>
              <a:cs typeface="Times New Roman"/>
              <a:sym typeface="Times New Roman"/>
            </a:endParaRPr>
          </a:p>
        </p:txBody>
      </p:sp>
    </p:spTree>
    <p:extLst>
      <p:ext uri="{BB962C8B-B14F-4D97-AF65-F5344CB8AC3E}">
        <p14:creationId xmlns:p14="http://schemas.microsoft.com/office/powerpoint/2010/main" val="23935223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3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Times New Roman"/>
              <a:cs typeface="Times New Roman"/>
              <a:sym typeface="Times New Roman"/>
            </a:endParaRPr>
          </a:p>
        </p:txBody>
      </p:sp>
      <p:sp>
        <p:nvSpPr>
          <p:cNvPr id="78" name="Google Shape;78;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Times New Roman"/>
              <a:cs typeface="Times New Roman"/>
              <a:sym typeface="Times New Roman"/>
            </a:endParaRPr>
          </a:p>
        </p:txBody>
      </p:sp>
      <p:sp>
        <p:nvSpPr>
          <p:cNvPr id="79" name="Google Shape;79;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Times New Roman"/>
              <a:cs typeface="Times New Roman"/>
              <a:sym typeface="Times New Roman"/>
            </a:endParaRPr>
          </a:p>
        </p:txBody>
      </p:sp>
    </p:spTree>
    <p:extLst>
      <p:ext uri="{BB962C8B-B14F-4D97-AF65-F5344CB8AC3E}">
        <p14:creationId xmlns:p14="http://schemas.microsoft.com/office/powerpoint/2010/main" val="2179563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C441B-8149-4BF7-8329-0CA4BBC3B6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62E2F7-8FAD-4BE8-9B87-045EC8C28C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66DA40-54E4-4752-85F3-90AFEAC263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9BAA3E-3B0A-4E29-9B6A-9F35183E06C1}"/>
              </a:ext>
            </a:extLst>
          </p:cNvPr>
          <p:cNvSpPr>
            <a:spLocks noGrp="1"/>
          </p:cNvSpPr>
          <p:nvPr>
            <p:ph type="dt" sz="half" idx="10"/>
          </p:nvPr>
        </p:nvSpPr>
        <p:spPr/>
        <p:txBody>
          <a:bodyPr/>
          <a:lstStyle/>
          <a:p>
            <a:fld id="{55E0C165-B762-42E3-8810-94456B5AF9B2}" type="datetimeFigureOut">
              <a:rPr lang="en-US" smtClean="0"/>
              <a:pPr/>
              <a:t>17/6/2025</a:t>
            </a:fld>
            <a:endParaRPr lang="en-US"/>
          </a:p>
        </p:txBody>
      </p:sp>
      <p:sp>
        <p:nvSpPr>
          <p:cNvPr id="6" name="Footer Placeholder 5">
            <a:extLst>
              <a:ext uri="{FF2B5EF4-FFF2-40B4-BE49-F238E27FC236}">
                <a16:creationId xmlns:a16="http://schemas.microsoft.com/office/drawing/2014/main" id="{A975230D-7C4C-459B-8DF2-5C49DCA780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4B514D-9783-4563-AB58-36B00CC8705C}"/>
              </a:ext>
            </a:extLst>
          </p:cNvPr>
          <p:cNvSpPr>
            <a:spLocks noGrp="1"/>
          </p:cNvSpPr>
          <p:nvPr>
            <p:ph type="sldNum" sz="quarter" idx="12"/>
          </p:nvPr>
        </p:nvSpPr>
        <p:spPr/>
        <p:txBody>
          <a:bodyPr/>
          <a:lstStyle/>
          <a:p>
            <a:fld id="{320D0775-F658-44BD-831E-2B32475A435C}" type="slidenum">
              <a:rPr lang="en-US" smtClean="0"/>
              <a:pPr/>
              <a:t>‹#›</a:t>
            </a:fld>
            <a:endParaRPr lang="en-US"/>
          </a:p>
        </p:txBody>
      </p:sp>
    </p:spTree>
    <p:extLst>
      <p:ext uri="{BB962C8B-B14F-4D97-AF65-F5344CB8AC3E}">
        <p14:creationId xmlns:p14="http://schemas.microsoft.com/office/powerpoint/2010/main" val="390673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04937-4929-419D-AF27-E0D6A4E250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428AD3-F5A8-4405-84A2-24F7EF54CC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B8CFF-3393-4B73-96CD-0DCF82D631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1FBAD9-56EC-445B-A45C-000327661A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6B10E2-F232-4AE4-8E64-D328D197B5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3D3EE1-776A-4E55-A04F-0A7E41207FC8}"/>
              </a:ext>
            </a:extLst>
          </p:cNvPr>
          <p:cNvSpPr>
            <a:spLocks noGrp="1"/>
          </p:cNvSpPr>
          <p:nvPr>
            <p:ph type="dt" sz="half" idx="10"/>
          </p:nvPr>
        </p:nvSpPr>
        <p:spPr/>
        <p:txBody>
          <a:bodyPr/>
          <a:lstStyle/>
          <a:p>
            <a:fld id="{55E0C165-B762-42E3-8810-94456B5AF9B2}" type="datetimeFigureOut">
              <a:rPr lang="en-US" smtClean="0"/>
              <a:pPr/>
              <a:t>17/6/2025</a:t>
            </a:fld>
            <a:endParaRPr lang="en-US"/>
          </a:p>
        </p:txBody>
      </p:sp>
      <p:sp>
        <p:nvSpPr>
          <p:cNvPr id="8" name="Footer Placeholder 7">
            <a:extLst>
              <a:ext uri="{FF2B5EF4-FFF2-40B4-BE49-F238E27FC236}">
                <a16:creationId xmlns:a16="http://schemas.microsoft.com/office/drawing/2014/main" id="{1D59C913-BCAE-40E9-AC02-384630E2AF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FEE27B-95AA-4780-B7FB-E593EE8DB02D}"/>
              </a:ext>
            </a:extLst>
          </p:cNvPr>
          <p:cNvSpPr>
            <a:spLocks noGrp="1"/>
          </p:cNvSpPr>
          <p:nvPr>
            <p:ph type="sldNum" sz="quarter" idx="12"/>
          </p:nvPr>
        </p:nvSpPr>
        <p:spPr/>
        <p:txBody>
          <a:bodyPr/>
          <a:lstStyle/>
          <a:p>
            <a:fld id="{320D0775-F658-44BD-831E-2B32475A435C}" type="slidenum">
              <a:rPr lang="en-US" smtClean="0"/>
              <a:pPr/>
              <a:t>‹#›</a:t>
            </a:fld>
            <a:endParaRPr lang="en-US"/>
          </a:p>
        </p:txBody>
      </p:sp>
    </p:spTree>
    <p:extLst>
      <p:ext uri="{BB962C8B-B14F-4D97-AF65-F5344CB8AC3E}">
        <p14:creationId xmlns:p14="http://schemas.microsoft.com/office/powerpoint/2010/main" val="3387973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3054B-AF92-4A00-A294-D0B0D45B83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BB76C1-B2D2-4071-8C03-5276833E3E03}"/>
              </a:ext>
            </a:extLst>
          </p:cNvPr>
          <p:cNvSpPr>
            <a:spLocks noGrp="1"/>
          </p:cNvSpPr>
          <p:nvPr>
            <p:ph type="dt" sz="half" idx="10"/>
          </p:nvPr>
        </p:nvSpPr>
        <p:spPr/>
        <p:txBody>
          <a:bodyPr/>
          <a:lstStyle/>
          <a:p>
            <a:fld id="{55E0C165-B762-42E3-8810-94456B5AF9B2}" type="datetimeFigureOut">
              <a:rPr lang="en-US" smtClean="0"/>
              <a:pPr/>
              <a:t>17/6/2025</a:t>
            </a:fld>
            <a:endParaRPr lang="en-US"/>
          </a:p>
        </p:txBody>
      </p:sp>
      <p:sp>
        <p:nvSpPr>
          <p:cNvPr id="4" name="Footer Placeholder 3">
            <a:extLst>
              <a:ext uri="{FF2B5EF4-FFF2-40B4-BE49-F238E27FC236}">
                <a16:creationId xmlns:a16="http://schemas.microsoft.com/office/drawing/2014/main" id="{93E29C01-ABC3-43E2-A0EA-8359BC02AD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DBEBB51-3A0C-4244-A593-7E9E9BC6E862}"/>
              </a:ext>
            </a:extLst>
          </p:cNvPr>
          <p:cNvSpPr>
            <a:spLocks noGrp="1"/>
          </p:cNvSpPr>
          <p:nvPr>
            <p:ph type="sldNum" sz="quarter" idx="12"/>
          </p:nvPr>
        </p:nvSpPr>
        <p:spPr/>
        <p:txBody>
          <a:bodyPr/>
          <a:lstStyle/>
          <a:p>
            <a:fld id="{320D0775-F658-44BD-831E-2B32475A435C}" type="slidenum">
              <a:rPr lang="en-US" smtClean="0"/>
              <a:pPr/>
              <a:t>‹#›</a:t>
            </a:fld>
            <a:endParaRPr lang="en-US"/>
          </a:p>
        </p:txBody>
      </p:sp>
    </p:spTree>
    <p:extLst>
      <p:ext uri="{BB962C8B-B14F-4D97-AF65-F5344CB8AC3E}">
        <p14:creationId xmlns:p14="http://schemas.microsoft.com/office/powerpoint/2010/main" val="1561899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5770E9-1B6B-4FF6-9962-F0A710ED0374}"/>
              </a:ext>
            </a:extLst>
          </p:cNvPr>
          <p:cNvSpPr>
            <a:spLocks noGrp="1"/>
          </p:cNvSpPr>
          <p:nvPr>
            <p:ph type="dt" sz="half" idx="10"/>
          </p:nvPr>
        </p:nvSpPr>
        <p:spPr/>
        <p:txBody>
          <a:bodyPr/>
          <a:lstStyle/>
          <a:p>
            <a:fld id="{55E0C165-B762-42E3-8810-94456B5AF9B2}" type="datetimeFigureOut">
              <a:rPr lang="en-US" smtClean="0"/>
              <a:pPr/>
              <a:t>17/6/2025</a:t>
            </a:fld>
            <a:endParaRPr lang="en-US"/>
          </a:p>
        </p:txBody>
      </p:sp>
      <p:sp>
        <p:nvSpPr>
          <p:cNvPr id="3" name="Footer Placeholder 2">
            <a:extLst>
              <a:ext uri="{FF2B5EF4-FFF2-40B4-BE49-F238E27FC236}">
                <a16:creationId xmlns:a16="http://schemas.microsoft.com/office/drawing/2014/main" id="{2485FA52-488C-495E-AE71-326CE93642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ED9C96-C0AA-4379-94FC-B1B18C73E9A5}"/>
              </a:ext>
            </a:extLst>
          </p:cNvPr>
          <p:cNvSpPr>
            <a:spLocks noGrp="1"/>
          </p:cNvSpPr>
          <p:nvPr>
            <p:ph type="sldNum" sz="quarter" idx="12"/>
          </p:nvPr>
        </p:nvSpPr>
        <p:spPr/>
        <p:txBody>
          <a:bodyPr/>
          <a:lstStyle/>
          <a:p>
            <a:fld id="{320D0775-F658-44BD-831E-2B32475A435C}" type="slidenum">
              <a:rPr lang="en-US" smtClean="0"/>
              <a:pPr/>
              <a:t>‹#›</a:t>
            </a:fld>
            <a:endParaRPr lang="en-US"/>
          </a:p>
        </p:txBody>
      </p:sp>
    </p:spTree>
    <p:extLst>
      <p:ext uri="{BB962C8B-B14F-4D97-AF65-F5344CB8AC3E}">
        <p14:creationId xmlns:p14="http://schemas.microsoft.com/office/powerpoint/2010/main" val="2103368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23029-A91C-4EDE-9691-ADF2FAE9A4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EFA138-2B68-484E-A532-A6D0295858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C7D9EC-1B14-4D28-A719-CACA61BC94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1945FF-2B50-4DC9-9515-5C8ABF8444B9}"/>
              </a:ext>
            </a:extLst>
          </p:cNvPr>
          <p:cNvSpPr>
            <a:spLocks noGrp="1"/>
          </p:cNvSpPr>
          <p:nvPr>
            <p:ph type="dt" sz="half" idx="10"/>
          </p:nvPr>
        </p:nvSpPr>
        <p:spPr/>
        <p:txBody>
          <a:bodyPr/>
          <a:lstStyle/>
          <a:p>
            <a:fld id="{55E0C165-B762-42E3-8810-94456B5AF9B2}" type="datetimeFigureOut">
              <a:rPr lang="en-US" smtClean="0"/>
              <a:pPr/>
              <a:t>17/6/2025</a:t>
            </a:fld>
            <a:endParaRPr lang="en-US"/>
          </a:p>
        </p:txBody>
      </p:sp>
      <p:sp>
        <p:nvSpPr>
          <p:cNvPr id="6" name="Footer Placeholder 5">
            <a:extLst>
              <a:ext uri="{FF2B5EF4-FFF2-40B4-BE49-F238E27FC236}">
                <a16:creationId xmlns:a16="http://schemas.microsoft.com/office/drawing/2014/main" id="{0FB5E844-4576-4B97-8A26-2884945E61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AF25BC-8177-40B4-905E-10879F97F1E9}"/>
              </a:ext>
            </a:extLst>
          </p:cNvPr>
          <p:cNvSpPr>
            <a:spLocks noGrp="1"/>
          </p:cNvSpPr>
          <p:nvPr>
            <p:ph type="sldNum" sz="quarter" idx="12"/>
          </p:nvPr>
        </p:nvSpPr>
        <p:spPr/>
        <p:txBody>
          <a:bodyPr/>
          <a:lstStyle/>
          <a:p>
            <a:fld id="{320D0775-F658-44BD-831E-2B32475A435C}" type="slidenum">
              <a:rPr lang="en-US" smtClean="0"/>
              <a:pPr/>
              <a:t>‹#›</a:t>
            </a:fld>
            <a:endParaRPr lang="en-US"/>
          </a:p>
        </p:txBody>
      </p:sp>
    </p:spTree>
    <p:extLst>
      <p:ext uri="{BB962C8B-B14F-4D97-AF65-F5344CB8AC3E}">
        <p14:creationId xmlns:p14="http://schemas.microsoft.com/office/powerpoint/2010/main" val="641600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34B5D-2FE5-4E5C-A828-0791FE21EE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D0C86F-F829-4895-9948-BFEC5DA41A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A89CA3-5B1B-429D-B081-935D088C7F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F89B44-2E55-449D-9755-E066BFEAAC15}"/>
              </a:ext>
            </a:extLst>
          </p:cNvPr>
          <p:cNvSpPr>
            <a:spLocks noGrp="1"/>
          </p:cNvSpPr>
          <p:nvPr>
            <p:ph type="dt" sz="half" idx="10"/>
          </p:nvPr>
        </p:nvSpPr>
        <p:spPr/>
        <p:txBody>
          <a:bodyPr/>
          <a:lstStyle/>
          <a:p>
            <a:fld id="{55E0C165-B762-42E3-8810-94456B5AF9B2}" type="datetimeFigureOut">
              <a:rPr lang="en-US" smtClean="0"/>
              <a:pPr/>
              <a:t>17/6/2025</a:t>
            </a:fld>
            <a:endParaRPr lang="en-US"/>
          </a:p>
        </p:txBody>
      </p:sp>
      <p:sp>
        <p:nvSpPr>
          <p:cNvPr id="6" name="Footer Placeholder 5">
            <a:extLst>
              <a:ext uri="{FF2B5EF4-FFF2-40B4-BE49-F238E27FC236}">
                <a16:creationId xmlns:a16="http://schemas.microsoft.com/office/drawing/2014/main" id="{AC44E9D1-7635-4118-9884-D41F6D3837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804140-1DFC-47ED-9C8F-CF660DCF6AF3}"/>
              </a:ext>
            </a:extLst>
          </p:cNvPr>
          <p:cNvSpPr>
            <a:spLocks noGrp="1"/>
          </p:cNvSpPr>
          <p:nvPr>
            <p:ph type="sldNum" sz="quarter" idx="12"/>
          </p:nvPr>
        </p:nvSpPr>
        <p:spPr/>
        <p:txBody>
          <a:bodyPr/>
          <a:lstStyle/>
          <a:p>
            <a:fld id="{320D0775-F658-44BD-831E-2B32475A435C}" type="slidenum">
              <a:rPr lang="en-US" smtClean="0"/>
              <a:pPr/>
              <a:t>‹#›</a:t>
            </a:fld>
            <a:endParaRPr lang="en-US"/>
          </a:p>
        </p:txBody>
      </p:sp>
    </p:spTree>
    <p:extLst>
      <p:ext uri="{BB962C8B-B14F-4D97-AF65-F5344CB8AC3E}">
        <p14:creationId xmlns:p14="http://schemas.microsoft.com/office/powerpoint/2010/main" val="1326559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5C6CC5-2976-48E4-9DA7-C6F68A4364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0154F7-EC49-4C91-8296-BE7D75C7FD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5904F1-A638-4D0B-AF9F-7068DD644A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E0C165-B762-42E3-8810-94456B5AF9B2}" type="datetimeFigureOut">
              <a:rPr lang="en-US" smtClean="0"/>
              <a:pPr/>
              <a:t>17/6/2025</a:t>
            </a:fld>
            <a:endParaRPr lang="en-US"/>
          </a:p>
        </p:txBody>
      </p:sp>
      <p:sp>
        <p:nvSpPr>
          <p:cNvPr id="5" name="Footer Placeholder 4">
            <a:extLst>
              <a:ext uri="{FF2B5EF4-FFF2-40B4-BE49-F238E27FC236}">
                <a16:creationId xmlns:a16="http://schemas.microsoft.com/office/drawing/2014/main" id="{5A1AE09B-ABDD-4D81-8056-A45AA92C61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966D88-646F-462B-8F2B-A416C3B259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0D0775-F658-44BD-831E-2B32475A435C}" type="slidenum">
              <a:rPr lang="en-US" smtClean="0"/>
              <a:pPr/>
              <a:t>‹#›</a:t>
            </a:fld>
            <a:endParaRPr lang="en-US"/>
          </a:p>
        </p:txBody>
      </p:sp>
    </p:spTree>
    <p:extLst>
      <p:ext uri="{BB962C8B-B14F-4D97-AF65-F5344CB8AC3E}">
        <p14:creationId xmlns:p14="http://schemas.microsoft.com/office/powerpoint/2010/main" val="9251305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Times New Roman"/>
              <a:buNone/>
              <a:defRPr sz="4400" b="0" i="0" u="none" strike="noStrike" cap="non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8" name="Google Shape;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Times New Roman"/>
              <a:cs typeface="Times New Roman"/>
              <a:sym typeface="Times New Roman"/>
            </a:endParaRPr>
          </a:p>
        </p:txBody>
      </p:sp>
      <p:sp>
        <p:nvSpPr>
          <p:cNvPr id="9" name="Google Shape;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Times New Roman"/>
              <a:cs typeface="Times New Roman"/>
              <a:sym typeface="Times New Roman"/>
            </a:endParaRPr>
          </a:p>
        </p:txBody>
      </p:sp>
      <p:sp>
        <p:nvSpPr>
          <p:cNvPr id="10" name="Google Shape;1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Times New Roman"/>
                <a:ea typeface="Times New Roman"/>
                <a:cs typeface="Times New Roman"/>
                <a:sym typeface="Times New Roman"/>
              </a:defRPr>
            </a:lvl1pPr>
            <a:lvl2pPr marL="0" marR="0" lvl="1" indent="0" algn="r" rtl="0">
              <a:spcBef>
                <a:spcPts val="0"/>
              </a:spcBef>
              <a:buNone/>
              <a:defRPr sz="1200" b="0" i="0" u="none" strike="noStrike" cap="none">
                <a:solidFill>
                  <a:srgbClr val="888888"/>
                </a:solidFill>
                <a:latin typeface="Times New Roman"/>
                <a:ea typeface="Times New Roman"/>
                <a:cs typeface="Times New Roman"/>
                <a:sym typeface="Times New Roman"/>
              </a:defRPr>
            </a:lvl2pPr>
            <a:lvl3pPr marL="0" marR="0" lvl="2" indent="0" algn="r" rtl="0">
              <a:spcBef>
                <a:spcPts val="0"/>
              </a:spcBef>
              <a:buNone/>
              <a:defRPr sz="1200" b="0" i="0" u="none" strike="noStrike" cap="none">
                <a:solidFill>
                  <a:srgbClr val="888888"/>
                </a:solidFill>
                <a:latin typeface="Times New Roman"/>
                <a:ea typeface="Times New Roman"/>
                <a:cs typeface="Times New Roman"/>
                <a:sym typeface="Times New Roman"/>
              </a:defRPr>
            </a:lvl3pPr>
            <a:lvl4pPr marL="0" marR="0" lvl="3" indent="0" algn="r" rtl="0">
              <a:spcBef>
                <a:spcPts val="0"/>
              </a:spcBef>
              <a:buNone/>
              <a:defRPr sz="1200" b="0" i="0" u="none" strike="noStrike" cap="none">
                <a:solidFill>
                  <a:srgbClr val="888888"/>
                </a:solidFill>
                <a:latin typeface="Times New Roman"/>
                <a:ea typeface="Times New Roman"/>
                <a:cs typeface="Times New Roman"/>
                <a:sym typeface="Times New Roman"/>
              </a:defRPr>
            </a:lvl4pPr>
            <a:lvl5pPr marL="0" marR="0" lvl="4" indent="0" algn="r" rtl="0">
              <a:spcBef>
                <a:spcPts val="0"/>
              </a:spcBef>
              <a:buNone/>
              <a:defRPr sz="1200" b="0" i="0" u="none" strike="noStrike" cap="none">
                <a:solidFill>
                  <a:srgbClr val="888888"/>
                </a:solidFill>
                <a:latin typeface="Times New Roman"/>
                <a:ea typeface="Times New Roman"/>
                <a:cs typeface="Times New Roman"/>
                <a:sym typeface="Times New Roman"/>
              </a:defRPr>
            </a:lvl5pPr>
            <a:lvl6pPr marL="0" marR="0" lvl="5" indent="0" algn="r" rtl="0">
              <a:spcBef>
                <a:spcPts val="0"/>
              </a:spcBef>
              <a:buNone/>
              <a:defRPr sz="1200" b="0" i="0" u="none" strike="noStrike" cap="none">
                <a:solidFill>
                  <a:srgbClr val="888888"/>
                </a:solidFill>
                <a:latin typeface="Times New Roman"/>
                <a:ea typeface="Times New Roman"/>
                <a:cs typeface="Times New Roman"/>
                <a:sym typeface="Times New Roman"/>
              </a:defRPr>
            </a:lvl6pPr>
            <a:lvl7pPr marL="0" marR="0" lvl="6" indent="0" algn="r" rtl="0">
              <a:spcBef>
                <a:spcPts val="0"/>
              </a:spcBef>
              <a:buNone/>
              <a:defRPr sz="1200" b="0" i="0" u="none" strike="noStrike" cap="none">
                <a:solidFill>
                  <a:srgbClr val="888888"/>
                </a:solidFill>
                <a:latin typeface="Times New Roman"/>
                <a:ea typeface="Times New Roman"/>
                <a:cs typeface="Times New Roman"/>
                <a:sym typeface="Times New Roman"/>
              </a:defRPr>
            </a:lvl7pPr>
            <a:lvl8pPr marL="0" marR="0" lvl="7" indent="0" algn="r" rtl="0">
              <a:spcBef>
                <a:spcPts val="0"/>
              </a:spcBef>
              <a:buNone/>
              <a:defRPr sz="1200" b="0" i="0" u="none" strike="noStrike" cap="none">
                <a:solidFill>
                  <a:srgbClr val="888888"/>
                </a:solidFill>
                <a:latin typeface="Times New Roman"/>
                <a:ea typeface="Times New Roman"/>
                <a:cs typeface="Times New Roman"/>
                <a:sym typeface="Times New Roman"/>
              </a:defRPr>
            </a:lvl8pPr>
            <a:lvl9pPr marL="0" marR="0" lvl="8" indent="0" algn="r" rtl="0">
              <a:spcBef>
                <a:spcPts val="0"/>
              </a:spcBef>
              <a:buNone/>
              <a:defRPr sz="1200" b="0" i="0" u="none" strike="noStrike" cap="none">
                <a:solidFill>
                  <a:srgbClr val="888888"/>
                </a:solidFill>
                <a:latin typeface="Times New Roman"/>
                <a:ea typeface="Times New Roman"/>
                <a:cs typeface="Times New Roman"/>
                <a:sym typeface="Times New Roman"/>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Times New Roman"/>
              <a:cs typeface="Times New Roman"/>
              <a:sym typeface="Times New Roman"/>
            </a:endParaRPr>
          </a:p>
        </p:txBody>
      </p:sp>
    </p:spTree>
    <p:extLst>
      <p:ext uri="{BB962C8B-B14F-4D97-AF65-F5344CB8AC3E}">
        <p14:creationId xmlns:p14="http://schemas.microsoft.com/office/powerpoint/2010/main" val="133314639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Times New Roman"/>
              <a:buNone/>
              <a:defRPr sz="4400" b="0" i="0" u="none" strike="noStrike" cap="non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8" name="Google Shape;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Times New Roman"/>
              <a:cs typeface="Times New Roman"/>
              <a:sym typeface="Times New Roman"/>
            </a:endParaRPr>
          </a:p>
        </p:txBody>
      </p:sp>
      <p:sp>
        <p:nvSpPr>
          <p:cNvPr id="9" name="Google Shape;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Times New Roman"/>
              <a:cs typeface="Times New Roman"/>
              <a:sym typeface="Times New Roman"/>
            </a:endParaRPr>
          </a:p>
        </p:txBody>
      </p:sp>
      <p:sp>
        <p:nvSpPr>
          <p:cNvPr id="10" name="Google Shape;1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Times New Roman"/>
                <a:ea typeface="Times New Roman"/>
                <a:cs typeface="Times New Roman"/>
                <a:sym typeface="Times New Roman"/>
              </a:defRPr>
            </a:lvl1pPr>
            <a:lvl2pPr marL="0" marR="0" lvl="1" indent="0" algn="r" rtl="0">
              <a:spcBef>
                <a:spcPts val="0"/>
              </a:spcBef>
              <a:buNone/>
              <a:defRPr sz="1200" b="0" i="0" u="none" strike="noStrike" cap="none">
                <a:solidFill>
                  <a:srgbClr val="888888"/>
                </a:solidFill>
                <a:latin typeface="Times New Roman"/>
                <a:ea typeface="Times New Roman"/>
                <a:cs typeface="Times New Roman"/>
                <a:sym typeface="Times New Roman"/>
              </a:defRPr>
            </a:lvl2pPr>
            <a:lvl3pPr marL="0" marR="0" lvl="2" indent="0" algn="r" rtl="0">
              <a:spcBef>
                <a:spcPts val="0"/>
              </a:spcBef>
              <a:buNone/>
              <a:defRPr sz="1200" b="0" i="0" u="none" strike="noStrike" cap="none">
                <a:solidFill>
                  <a:srgbClr val="888888"/>
                </a:solidFill>
                <a:latin typeface="Times New Roman"/>
                <a:ea typeface="Times New Roman"/>
                <a:cs typeface="Times New Roman"/>
                <a:sym typeface="Times New Roman"/>
              </a:defRPr>
            </a:lvl3pPr>
            <a:lvl4pPr marL="0" marR="0" lvl="3" indent="0" algn="r" rtl="0">
              <a:spcBef>
                <a:spcPts val="0"/>
              </a:spcBef>
              <a:buNone/>
              <a:defRPr sz="1200" b="0" i="0" u="none" strike="noStrike" cap="none">
                <a:solidFill>
                  <a:srgbClr val="888888"/>
                </a:solidFill>
                <a:latin typeface="Times New Roman"/>
                <a:ea typeface="Times New Roman"/>
                <a:cs typeface="Times New Roman"/>
                <a:sym typeface="Times New Roman"/>
              </a:defRPr>
            </a:lvl4pPr>
            <a:lvl5pPr marL="0" marR="0" lvl="4" indent="0" algn="r" rtl="0">
              <a:spcBef>
                <a:spcPts val="0"/>
              </a:spcBef>
              <a:buNone/>
              <a:defRPr sz="1200" b="0" i="0" u="none" strike="noStrike" cap="none">
                <a:solidFill>
                  <a:srgbClr val="888888"/>
                </a:solidFill>
                <a:latin typeface="Times New Roman"/>
                <a:ea typeface="Times New Roman"/>
                <a:cs typeface="Times New Roman"/>
                <a:sym typeface="Times New Roman"/>
              </a:defRPr>
            </a:lvl5pPr>
            <a:lvl6pPr marL="0" marR="0" lvl="5" indent="0" algn="r" rtl="0">
              <a:spcBef>
                <a:spcPts val="0"/>
              </a:spcBef>
              <a:buNone/>
              <a:defRPr sz="1200" b="0" i="0" u="none" strike="noStrike" cap="none">
                <a:solidFill>
                  <a:srgbClr val="888888"/>
                </a:solidFill>
                <a:latin typeface="Times New Roman"/>
                <a:ea typeface="Times New Roman"/>
                <a:cs typeface="Times New Roman"/>
                <a:sym typeface="Times New Roman"/>
              </a:defRPr>
            </a:lvl6pPr>
            <a:lvl7pPr marL="0" marR="0" lvl="6" indent="0" algn="r" rtl="0">
              <a:spcBef>
                <a:spcPts val="0"/>
              </a:spcBef>
              <a:buNone/>
              <a:defRPr sz="1200" b="0" i="0" u="none" strike="noStrike" cap="none">
                <a:solidFill>
                  <a:srgbClr val="888888"/>
                </a:solidFill>
                <a:latin typeface="Times New Roman"/>
                <a:ea typeface="Times New Roman"/>
                <a:cs typeface="Times New Roman"/>
                <a:sym typeface="Times New Roman"/>
              </a:defRPr>
            </a:lvl7pPr>
            <a:lvl8pPr marL="0" marR="0" lvl="7" indent="0" algn="r" rtl="0">
              <a:spcBef>
                <a:spcPts val="0"/>
              </a:spcBef>
              <a:buNone/>
              <a:defRPr sz="1200" b="0" i="0" u="none" strike="noStrike" cap="none">
                <a:solidFill>
                  <a:srgbClr val="888888"/>
                </a:solidFill>
                <a:latin typeface="Times New Roman"/>
                <a:ea typeface="Times New Roman"/>
                <a:cs typeface="Times New Roman"/>
                <a:sym typeface="Times New Roman"/>
              </a:defRPr>
            </a:lvl8pPr>
            <a:lvl9pPr marL="0" marR="0" lvl="8" indent="0" algn="r" rtl="0">
              <a:spcBef>
                <a:spcPts val="0"/>
              </a:spcBef>
              <a:buNone/>
              <a:defRPr sz="1200" b="0" i="0" u="none" strike="noStrike" cap="none">
                <a:solidFill>
                  <a:srgbClr val="888888"/>
                </a:solidFill>
                <a:latin typeface="Times New Roman"/>
                <a:ea typeface="Times New Roman"/>
                <a:cs typeface="Times New Roman"/>
                <a:sym typeface="Times New Roman"/>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Times New Roman"/>
              <a:cs typeface="Times New Roman"/>
              <a:sym typeface="Times New Roman"/>
            </a:endParaRPr>
          </a:p>
        </p:txBody>
      </p:sp>
    </p:spTree>
    <p:extLst>
      <p:ext uri="{BB962C8B-B14F-4D97-AF65-F5344CB8AC3E}">
        <p14:creationId xmlns:p14="http://schemas.microsoft.com/office/powerpoint/2010/main" val="966132549"/>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image" Target="../media/image26.wmf"/><Relationship Id="rId3" Type="http://schemas.openxmlformats.org/officeDocument/2006/relationships/image" Target="../media/image21.png"/><Relationship Id="rId7" Type="http://schemas.openxmlformats.org/officeDocument/2006/relationships/image" Target="../media/image23.wmf"/><Relationship Id="rId12" Type="http://schemas.openxmlformats.org/officeDocument/2006/relationships/oleObject" Target="../embeddings/oleObject15.bin"/><Relationship Id="rId17" Type="http://schemas.openxmlformats.org/officeDocument/2006/relationships/image" Target="../media/image28.wmf"/><Relationship Id="rId2" Type="http://schemas.openxmlformats.org/officeDocument/2006/relationships/image" Target="../media/image5.png"/><Relationship Id="rId16" Type="http://schemas.openxmlformats.org/officeDocument/2006/relationships/oleObject" Target="../embeddings/oleObject17.bin"/><Relationship Id="rId1" Type="http://schemas.openxmlformats.org/officeDocument/2006/relationships/slideLayout" Target="../slideLayouts/slideLayout7.xml"/><Relationship Id="rId6" Type="http://schemas.openxmlformats.org/officeDocument/2006/relationships/oleObject" Target="../embeddings/oleObject12.bin"/><Relationship Id="rId11" Type="http://schemas.openxmlformats.org/officeDocument/2006/relationships/image" Target="../media/image25.wmf"/><Relationship Id="rId5" Type="http://schemas.openxmlformats.org/officeDocument/2006/relationships/image" Target="../media/image22.wmf"/><Relationship Id="rId15" Type="http://schemas.openxmlformats.org/officeDocument/2006/relationships/image" Target="../media/image27.wmf"/><Relationship Id="rId10" Type="http://schemas.openxmlformats.org/officeDocument/2006/relationships/oleObject" Target="../embeddings/oleObject14.bin"/><Relationship Id="rId4" Type="http://schemas.openxmlformats.org/officeDocument/2006/relationships/oleObject" Target="../embeddings/oleObject11.bin"/><Relationship Id="rId9" Type="http://schemas.openxmlformats.org/officeDocument/2006/relationships/image" Target="../media/image24.wmf"/><Relationship Id="rId14" Type="http://schemas.openxmlformats.org/officeDocument/2006/relationships/oleObject" Target="../embeddings/oleObject16.bin"/></Relationships>
</file>

<file path=ppt/slides/_rels/slide14.xml.rels><?xml version="1.0" encoding="UTF-8" standalone="yes"?>
<Relationships xmlns="http://schemas.openxmlformats.org/package/2006/relationships"><Relationship Id="rId8" Type="http://schemas.openxmlformats.org/officeDocument/2006/relationships/image" Target="../media/image29.emf"/><Relationship Id="rId13" Type="http://schemas.openxmlformats.org/officeDocument/2006/relationships/oleObject" Target="../embeddings/oleObject23.bin"/><Relationship Id="rId3" Type="http://schemas.openxmlformats.org/officeDocument/2006/relationships/oleObject" Target="../embeddings/oleObject18.bin"/><Relationship Id="rId7" Type="http://schemas.openxmlformats.org/officeDocument/2006/relationships/oleObject" Target="../embeddings/oleObject20.bin"/><Relationship Id="rId12" Type="http://schemas.openxmlformats.org/officeDocument/2006/relationships/image" Target="../media/image31.wmf"/><Relationship Id="rId2" Type="http://schemas.openxmlformats.org/officeDocument/2006/relationships/image" Target="../media/image21.png"/><Relationship Id="rId16" Type="http://schemas.openxmlformats.org/officeDocument/2006/relationships/image" Target="../media/image33.wmf"/><Relationship Id="rId1" Type="http://schemas.openxmlformats.org/officeDocument/2006/relationships/slideLayout" Target="../slideLayouts/slideLayout7.xml"/><Relationship Id="rId6" Type="http://schemas.openxmlformats.org/officeDocument/2006/relationships/image" Target="../media/image23.wmf"/><Relationship Id="rId11" Type="http://schemas.openxmlformats.org/officeDocument/2006/relationships/oleObject" Target="../embeddings/oleObject22.bin"/><Relationship Id="rId5" Type="http://schemas.openxmlformats.org/officeDocument/2006/relationships/oleObject" Target="../embeddings/oleObject19.bin"/><Relationship Id="rId15" Type="http://schemas.openxmlformats.org/officeDocument/2006/relationships/oleObject" Target="../embeddings/oleObject24.bin"/><Relationship Id="rId10" Type="http://schemas.openxmlformats.org/officeDocument/2006/relationships/image" Target="../media/image30.wmf"/><Relationship Id="rId4" Type="http://schemas.openxmlformats.org/officeDocument/2006/relationships/image" Target="../media/image22.wmf"/><Relationship Id="rId9" Type="http://schemas.openxmlformats.org/officeDocument/2006/relationships/oleObject" Target="../embeddings/oleObject21.bin"/><Relationship Id="rId14" Type="http://schemas.openxmlformats.org/officeDocument/2006/relationships/image" Target="../media/image32.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image" Target="../media/image34.wmf"/><Relationship Id="rId7" Type="http://schemas.openxmlformats.org/officeDocument/2006/relationships/image" Target="../media/image36.emf"/><Relationship Id="rId2" Type="http://schemas.openxmlformats.org/officeDocument/2006/relationships/oleObject" Target="../embeddings/oleObject25.bin"/><Relationship Id="rId1" Type="http://schemas.openxmlformats.org/officeDocument/2006/relationships/slideLayout" Target="../slideLayouts/slideLayout7.xml"/><Relationship Id="rId6" Type="http://schemas.openxmlformats.org/officeDocument/2006/relationships/oleObject" Target="../embeddings/oleObject27.bin"/><Relationship Id="rId5" Type="http://schemas.openxmlformats.org/officeDocument/2006/relationships/image" Target="../media/image35.wmf"/><Relationship Id="rId10" Type="http://schemas.openxmlformats.org/officeDocument/2006/relationships/image" Target="../media/image38.jpeg"/><Relationship Id="rId4" Type="http://schemas.openxmlformats.org/officeDocument/2006/relationships/oleObject" Target="../embeddings/oleObject26.bin"/><Relationship Id="rId9" Type="http://schemas.openxmlformats.org/officeDocument/2006/relationships/image" Target="../media/image37.emf"/></Relationships>
</file>

<file path=ppt/slides/_rels/slide16.xml.rels><?xml version="1.0" encoding="UTF-8" standalone="yes"?>
<Relationships xmlns="http://schemas.openxmlformats.org/package/2006/relationships"><Relationship Id="rId8" Type="http://schemas.openxmlformats.org/officeDocument/2006/relationships/image" Target="../media/image41.wmf"/><Relationship Id="rId13" Type="http://schemas.openxmlformats.org/officeDocument/2006/relationships/oleObject" Target="../embeddings/oleObject33.bin"/><Relationship Id="rId18" Type="http://schemas.openxmlformats.org/officeDocument/2006/relationships/image" Target="../media/image46.jpeg"/><Relationship Id="rId7" Type="http://schemas.openxmlformats.org/officeDocument/2006/relationships/oleObject" Target="../embeddings/oleObject30.bin"/><Relationship Id="rId12" Type="http://schemas.openxmlformats.org/officeDocument/2006/relationships/image" Target="../media/image43.wmf"/><Relationship Id="rId17" Type="http://schemas.openxmlformats.org/officeDocument/2006/relationships/image" Target="../media/image47.png"/><Relationship Id="rId2" Type="http://schemas.openxmlformats.org/officeDocument/2006/relationships/image" Target="../media/image39.png"/><Relationship Id="rId16" Type="http://schemas.openxmlformats.org/officeDocument/2006/relationships/image" Target="../media/image45.wmf"/><Relationship Id="rId20"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0.wmf"/><Relationship Id="rId11" Type="http://schemas.openxmlformats.org/officeDocument/2006/relationships/oleObject" Target="../embeddings/oleObject32.bin"/><Relationship Id="rId5" Type="http://schemas.openxmlformats.org/officeDocument/2006/relationships/oleObject" Target="../embeddings/oleObject29.bin"/><Relationship Id="rId15" Type="http://schemas.openxmlformats.org/officeDocument/2006/relationships/oleObject" Target="../embeddings/oleObject34.bin"/><Relationship Id="rId10" Type="http://schemas.openxmlformats.org/officeDocument/2006/relationships/image" Target="../media/image42.wmf"/><Relationship Id="rId19" Type="http://schemas.openxmlformats.org/officeDocument/2006/relationships/image" Target="../media/image48.png"/><Relationship Id="rId4" Type="http://schemas.openxmlformats.org/officeDocument/2006/relationships/image" Target="../media/image46.png"/><Relationship Id="rId9" Type="http://schemas.openxmlformats.org/officeDocument/2006/relationships/oleObject" Target="../embeddings/oleObject31.bin"/><Relationship Id="rId14" Type="http://schemas.openxmlformats.org/officeDocument/2006/relationships/image" Target="../media/image44.wmf"/></Relationships>
</file>

<file path=ppt/slides/_rels/slide1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8.bin"/><Relationship Id="rId13" Type="http://schemas.openxmlformats.org/officeDocument/2006/relationships/image" Target="../media/image55.wmf"/><Relationship Id="rId18" Type="http://schemas.openxmlformats.org/officeDocument/2006/relationships/oleObject" Target="../embeddings/oleObject43.bin"/><Relationship Id="rId3" Type="http://schemas.openxmlformats.org/officeDocument/2006/relationships/image" Target="../media/image50.wmf"/><Relationship Id="rId21" Type="http://schemas.openxmlformats.org/officeDocument/2006/relationships/image" Target="../media/image59.wmf"/><Relationship Id="rId7" Type="http://schemas.openxmlformats.org/officeDocument/2006/relationships/image" Target="../media/image52.wmf"/><Relationship Id="rId12" Type="http://schemas.openxmlformats.org/officeDocument/2006/relationships/oleObject" Target="../embeddings/oleObject40.bin"/><Relationship Id="rId17" Type="http://schemas.openxmlformats.org/officeDocument/2006/relationships/image" Target="../media/image57.wmf"/><Relationship Id="rId2" Type="http://schemas.openxmlformats.org/officeDocument/2006/relationships/oleObject" Target="../embeddings/oleObject35.bin"/><Relationship Id="rId16" Type="http://schemas.openxmlformats.org/officeDocument/2006/relationships/oleObject" Target="../embeddings/oleObject42.bin"/><Relationship Id="rId20" Type="http://schemas.openxmlformats.org/officeDocument/2006/relationships/oleObject" Target="../embeddings/oleObject44.bin"/><Relationship Id="rId1" Type="http://schemas.openxmlformats.org/officeDocument/2006/relationships/slideLayout" Target="../slideLayouts/slideLayout12.xml"/><Relationship Id="rId6" Type="http://schemas.openxmlformats.org/officeDocument/2006/relationships/oleObject" Target="../embeddings/oleObject37.bin"/><Relationship Id="rId11" Type="http://schemas.openxmlformats.org/officeDocument/2006/relationships/image" Target="../media/image54.wmf"/><Relationship Id="rId5" Type="http://schemas.openxmlformats.org/officeDocument/2006/relationships/image" Target="../media/image51.wmf"/><Relationship Id="rId15" Type="http://schemas.openxmlformats.org/officeDocument/2006/relationships/image" Target="../media/image56.wmf"/><Relationship Id="rId10" Type="http://schemas.openxmlformats.org/officeDocument/2006/relationships/oleObject" Target="../embeddings/oleObject39.bin"/><Relationship Id="rId19" Type="http://schemas.openxmlformats.org/officeDocument/2006/relationships/image" Target="../media/image58.wmf"/><Relationship Id="rId4" Type="http://schemas.openxmlformats.org/officeDocument/2006/relationships/oleObject" Target="../embeddings/oleObject36.bin"/><Relationship Id="rId9" Type="http://schemas.openxmlformats.org/officeDocument/2006/relationships/image" Target="../media/image53.wmf"/><Relationship Id="rId14" Type="http://schemas.openxmlformats.org/officeDocument/2006/relationships/oleObject" Target="../embeddings/oleObject41.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47.bin"/><Relationship Id="rId13" Type="http://schemas.openxmlformats.org/officeDocument/2006/relationships/image" Target="../media/image65.wmf"/><Relationship Id="rId18" Type="http://schemas.openxmlformats.org/officeDocument/2006/relationships/oleObject" Target="../embeddings/oleObject52.bin"/><Relationship Id="rId26" Type="http://schemas.openxmlformats.org/officeDocument/2006/relationships/oleObject" Target="../embeddings/oleObject56.bin"/><Relationship Id="rId3" Type="http://schemas.openxmlformats.org/officeDocument/2006/relationships/oleObject" Target="../embeddings/oleObject45.bin"/><Relationship Id="rId21" Type="http://schemas.openxmlformats.org/officeDocument/2006/relationships/image" Target="../media/image69.wmf"/><Relationship Id="rId7" Type="http://schemas.openxmlformats.org/officeDocument/2006/relationships/image" Target="../media/image62.wmf"/><Relationship Id="rId12" Type="http://schemas.openxmlformats.org/officeDocument/2006/relationships/oleObject" Target="../embeddings/oleObject49.bin"/><Relationship Id="rId17" Type="http://schemas.openxmlformats.org/officeDocument/2006/relationships/image" Target="../media/image67.wmf"/><Relationship Id="rId25" Type="http://schemas.openxmlformats.org/officeDocument/2006/relationships/image" Target="../media/image71.wmf"/><Relationship Id="rId2" Type="http://schemas.openxmlformats.org/officeDocument/2006/relationships/audio" Target="../media/audio1.wav"/><Relationship Id="rId16" Type="http://schemas.openxmlformats.org/officeDocument/2006/relationships/oleObject" Target="../embeddings/oleObject51.bin"/><Relationship Id="rId20" Type="http://schemas.openxmlformats.org/officeDocument/2006/relationships/oleObject" Target="../embeddings/oleObject53.bin"/><Relationship Id="rId29" Type="http://schemas.openxmlformats.org/officeDocument/2006/relationships/image" Target="../media/image73.wmf"/><Relationship Id="rId1" Type="http://schemas.openxmlformats.org/officeDocument/2006/relationships/slideLayout" Target="../slideLayouts/slideLayout12.xml"/><Relationship Id="rId6" Type="http://schemas.openxmlformats.org/officeDocument/2006/relationships/oleObject" Target="../embeddings/oleObject46.bin"/><Relationship Id="rId11" Type="http://schemas.openxmlformats.org/officeDocument/2006/relationships/image" Target="../media/image64.wmf"/><Relationship Id="rId24" Type="http://schemas.openxmlformats.org/officeDocument/2006/relationships/oleObject" Target="../embeddings/oleObject55.bin"/><Relationship Id="rId5" Type="http://schemas.openxmlformats.org/officeDocument/2006/relationships/image" Target="../media/image61.png"/><Relationship Id="rId15" Type="http://schemas.openxmlformats.org/officeDocument/2006/relationships/image" Target="../media/image66.wmf"/><Relationship Id="rId23" Type="http://schemas.openxmlformats.org/officeDocument/2006/relationships/image" Target="../media/image70.wmf"/><Relationship Id="rId28" Type="http://schemas.openxmlformats.org/officeDocument/2006/relationships/oleObject" Target="../embeddings/oleObject57.bin"/><Relationship Id="rId10" Type="http://schemas.openxmlformats.org/officeDocument/2006/relationships/oleObject" Target="../embeddings/oleObject48.bin"/><Relationship Id="rId19" Type="http://schemas.openxmlformats.org/officeDocument/2006/relationships/image" Target="../media/image68.wmf"/><Relationship Id="rId4" Type="http://schemas.openxmlformats.org/officeDocument/2006/relationships/image" Target="../media/image60.wmf"/><Relationship Id="rId9" Type="http://schemas.openxmlformats.org/officeDocument/2006/relationships/image" Target="../media/image63.wmf"/><Relationship Id="rId14" Type="http://schemas.openxmlformats.org/officeDocument/2006/relationships/oleObject" Target="../embeddings/oleObject50.bin"/><Relationship Id="rId22" Type="http://schemas.openxmlformats.org/officeDocument/2006/relationships/oleObject" Target="../embeddings/oleObject54.bin"/><Relationship Id="rId27" Type="http://schemas.openxmlformats.org/officeDocument/2006/relationships/image" Target="../media/image72.wmf"/><Relationship Id="rId30" Type="http://schemas.openxmlformats.org/officeDocument/2006/relationships/image" Target="../media/image74.gif"/></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61.bin"/><Relationship Id="rId13" Type="http://schemas.openxmlformats.org/officeDocument/2006/relationships/image" Target="../media/image80.wmf"/><Relationship Id="rId18" Type="http://schemas.openxmlformats.org/officeDocument/2006/relationships/oleObject" Target="../embeddings/oleObject66.bin"/><Relationship Id="rId26" Type="http://schemas.openxmlformats.org/officeDocument/2006/relationships/oleObject" Target="../embeddings/oleObject70.bin"/><Relationship Id="rId39" Type="http://schemas.openxmlformats.org/officeDocument/2006/relationships/image" Target="../media/image93.wmf"/><Relationship Id="rId3" Type="http://schemas.openxmlformats.org/officeDocument/2006/relationships/image" Target="../media/image75.wmf"/><Relationship Id="rId21" Type="http://schemas.openxmlformats.org/officeDocument/2006/relationships/image" Target="../media/image84.wmf"/><Relationship Id="rId34" Type="http://schemas.openxmlformats.org/officeDocument/2006/relationships/oleObject" Target="../embeddings/oleObject74.bin"/><Relationship Id="rId42" Type="http://schemas.openxmlformats.org/officeDocument/2006/relationships/oleObject" Target="../embeddings/oleObject78.bin"/><Relationship Id="rId7" Type="http://schemas.openxmlformats.org/officeDocument/2006/relationships/image" Target="../media/image77.wmf"/><Relationship Id="rId12" Type="http://schemas.openxmlformats.org/officeDocument/2006/relationships/oleObject" Target="../embeddings/oleObject63.bin"/><Relationship Id="rId17" Type="http://schemas.openxmlformats.org/officeDocument/2006/relationships/image" Target="../media/image82.wmf"/><Relationship Id="rId25" Type="http://schemas.openxmlformats.org/officeDocument/2006/relationships/image" Target="../media/image86.wmf"/><Relationship Id="rId33" Type="http://schemas.openxmlformats.org/officeDocument/2006/relationships/image" Target="../media/image90.wmf"/><Relationship Id="rId38" Type="http://schemas.openxmlformats.org/officeDocument/2006/relationships/oleObject" Target="../embeddings/oleObject76.bin"/><Relationship Id="rId2" Type="http://schemas.openxmlformats.org/officeDocument/2006/relationships/oleObject" Target="../embeddings/oleObject58.bin"/><Relationship Id="rId16" Type="http://schemas.openxmlformats.org/officeDocument/2006/relationships/oleObject" Target="../embeddings/oleObject65.bin"/><Relationship Id="rId20" Type="http://schemas.openxmlformats.org/officeDocument/2006/relationships/oleObject" Target="../embeddings/oleObject67.bin"/><Relationship Id="rId29" Type="http://schemas.openxmlformats.org/officeDocument/2006/relationships/image" Target="../media/image88.emf"/><Relationship Id="rId41" Type="http://schemas.openxmlformats.org/officeDocument/2006/relationships/image" Target="../media/image94.wmf"/><Relationship Id="rId1" Type="http://schemas.openxmlformats.org/officeDocument/2006/relationships/slideLayout" Target="../slideLayouts/slideLayout7.xml"/><Relationship Id="rId6" Type="http://schemas.openxmlformats.org/officeDocument/2006/relationships/oleObject" Target="../embeddings/oleObject60.bin"/><Relationship Id="rId11" Type="http://schemas.openxmlformats.org/officeDocument/2006/relationships/image" Target="../media/image79.wmf"/><Relationship Id="rId24" Type="http://schemas.openxmlformats.org/officeDocument/2006/relationships/oleObject" Target="../embeddings/oleObject69.bin"/><Relationship Id="rId32" Type="http://schemas.openxmlformats.org/officeDocument/2006/relationships/oleObject" Target="../embeddings/oleObject73.bin"/><Relationship Id="rId37" Type="http://schemas.openxmlformats.org/officeDocument/2006/relationships/image" Target="../media/image92.wmf"/><Relationship Id="rId40" Type="http://schemas.openxmlformats.org/officeDocument/2006/relationships/oleObject" Target="../embeddings/oleObject77.bin"/><Relationship Id="rId5" Type="http://schemas.openxmlformats.org/officeDocument/2006/relationships/image" Target="../media/image76.wmf"/><Relationship Id="rId15" Type="http://schemas.openxmlformats.org/officeDocument/2006/relationships/image" Target="../media/image81.wmf"/><Relationship Id="rId23" Type="http://schemas.openxmlformats.org/officeDocument/2006/relationships/image" Target="../media/image85.wmf"/><Relationship Id="rId28" Type="http://schemas.openxmlformats.org/officeDocument/2006/relationships/oleObject" Target="../embeddings/oleObject71.bin"/><Relationship Id="rId36" Type="http://schemas.openxmlformats.org/officeDocument/2006/relationships/oleObject" Target="../embeddings/oleObject75.bin"/><Relationship Id="rId10" Type="http://schemas.openxmlformats.org/officeDocument/2006/relationships/oleObject" Target="../embeddings/oleObject62.bin"/><Relationship Id="rId19" Type="http://schemas.openxmlformats.org/officeDocument/2006/relationships/image" Target="../media/image83.wmf"/><Relationship Id="rId31" Type="http://schemas.openxmlformats.org/officeDocument/2006/relationships/image" Target="../media/image89.wmf"/><Relationship Id="rId4" Type="http://schemas.openxmlformats.org/officeDocument/2006/relationships/oleObject" Target="../embeddings/oleObject59.bin"/><Relationship Id="rId9" Type="http://schemas.openxmlformats.org/officeDocument/2006/relationships/image" Target="../media/image78.wmf"/><Relationship Id="rId14" Type="http://schemas.openxmlformats.org/officeDocument/2006/relationships/oleObject" Target="../embeddings/oleObject64.bin"/><Relationship Id="rId22" Type="http://schemas.openxmlformats.org/officeDocument/2006/relationships/oleObject" Target="../embeddings/oleObject68.bin"/><Relationship Id="rId27" Type="http://schemas.openxmlformats.org/officeDocument/2006/relationships/image" Target="../media/image87.wmf"/><Relationship Id="rId30" Type="http://schemas.openxmlformats.org/officeDocument/2006/relationships/oleObject" Target="../embeddings/oleObject72.bin"/><Relationship Id="rId35" Type="http://schemas.openxmlformats.org/officeDocument/2006/relationships/image" Target="../media/image91.wmf"/><Relationship Id="rId43" Type="http://schemas.openxmlformats.org/officeDocument/2006/relationships/image" Target="../media/image95.wmf"/></Relationships>
</file>

<file path=ppt/slides/_rels/slide21.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82.bin"/><Relationship Id="rId13" Type="http://schemas.openxmlformats.org/officeDocument/2006/relationships/image" Target="../media/image102.wmf"/><Relationship Id="rId18" Type="http://schemas.openxmlformats.org/officeDocument/2006/relationships/image" Target="../media/image105.emf"/><Relationship Id="rId26" Type="http://schemas.openxmlformats.org/officeDocument/2006/relationships/image" Target="../media/image109.wmf"/><Relationship Id="rId3" Type="http://schemas.openxmlformats.org/officeDocument/2006/relationships/image" Target="../media/image97.wmf"/><Relationship Id="rId21" Type="http://schemas.openxmlformats.org/officeDocument/2006/relationships/oleObject" Target="../embeddings/oleObject88.bin"/><Relationship Id="rId7" Type="http://schemas.openxmlformats.org/officeDocument/2006/relationships/image" Target="../media/image99.wmf"/><Relationship Id="rId12" Type="http://schemas.openxmlformats.org/officeDocument/2006/relationships/oleObject" Target="../embeddings/oleObject84.bin"/><Relationship Id="rId17" Type="http://schemas.openxmlformats.org/officeDocument/2006/relationships/image" Target="../media/image104.wmf"/><Relationship Id="rId25" Type="http://schemas.openxmlformats.org/officeDocument/2006/relationships/oleObject" Target="../embeddings/oleObject90.bin"/><Relationship Id="rId2" Type="http://schemas.openxmlformats.org/officeDocument/2006/relationships/oleObject" Target="../embeddings/oleObject79.bin"/><Relationship Id="rId16" Type="http://schemas.openxmlformats.org/officeDocument/2006/relationships/oleObject" Target="../embeddings/oleObject86.bin"/><Relationship Id="rId20" Type="http://schemas.openxmlformats.org/officeDocument/2006/relationships/image" Target="../media/image106.wmf"/><Relationship Id="rId29" Type="http://schemas.openxmlformats.org/officeDocument/2006/relationships/oleObject" Target="../embeddings/oleObject92.bin"/><Relationship Id="rId1" Type="http://schemas.openxmlformats.org/officeDocument/2006/relationships/slideLayout" Target="../slideLayouts/slideLayout7.xml"/><Relationship Id="rId6" Type="http://schemas.openxmlformats.org/officeDocument/2006/relationships/oleObject" Target="../embeddings/oleObject81.bin"/><Relationship Id="rId11" Type="http://schemas.openxmlformats.org/officeDocument/2006/relationships/image" Target="../media/image101.wmf"/><Relationship Id="rId24" Type="http://schemas.openxmlformats.org/officeDocument/2006/relationships/image" Target="../media/image108.wmf"/><Relationship Id="rId32" Type="http://schemas.openxmlformats.org/officeDocument/2006/relationships/image" Target="../media/image112.wmf"/><Relationship Id="rId5" Type="http://schemas.openxmlformats.org/officeDocument/2006/relationships/image" Target="../media/image98.wmf"/><Relationship Id="rId15" Type="http://schemas.openxmlformats.org/officeDocument/2006/relationships/image" Target="../media/image103.wmf"/><Relationship Id="rId23" Type="http://schemas.openxmlformats.org/officeDocument/2006/relationships/oleObject" Target="../embeddings/oleObject89.bin"/><Relationship Id="rId28" Type="http://schemas.openxmlformats.org/officeDocument/2006/relationships/image" Target="../media/image110.emf"/><Relationship Id="rId10" Type="http://schemas.openxmlformats.org/officeDocument/2006/relationships/oleObject" Target="../embeddings/oleObject83.bin"/><Relationship Id="rId19" Type="http://schemas.openxmlformats.org/officeDocument/2006/relationships/oleObject" Target="../embeddings/oleObject87.bin"/><Relationship Id="rId31" Type="http://schemas.openxmlformats.org/officeDocument/2006/relationships/oleObject" Target="../embeddings/oleObject93.bin"/><Relationship Id="rId4" Type="http://schemas.openxmlformats.org/officeDocument/2006/relationships/oleObject" Target="../embeddings/oleObject80.bin"/><Relationship Id="rId9" Type="http://schemas.openxmlformats.org/officeDocument/2006/relationships/image" Target="../media/image100.wmf"/><Relationship Id="rId14" Type="http://schemas.openxmlformats.org/officeDocument/2006/relationships/oleObject" Target="../embeddings/oleObject85.bin"/><Relationship Id="rId22" Type="http://schemas.openxmlformats.org/officeDocument/2006/relationships/image" Target="../media/image107.wmf"/><Relationship Id="rId27" Type="http://schemas.openxmlformats.org/officeDocument/2006/relationships/oleObject" Target="../embeddings/oleObject91.bin"/><Relationship Id="rId30" Type="http://schemas.openxmlformats.org/officeDocument/2006/relationships/image" Target="../media/image111.e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96.bin"/><Relationship Id="rId13" Type="http://schemas.openxmlformats.org/officeDocument/2006/relationships/image" Target="../media/image117.wmf"/><Relationship Id="rId18" Type="http://schemas.openxmlformats.org/officeDocument/2006/relationships/oleObject" Target="../embeddings/oleObject101.bin"/><Relationship Id="rId3" Type="http://schemas.openxmlformats.org/officeDocument/2006/relationships/image" Target="../media/image121.png"/><Relationship Id="rId7" Type="http://schemas.openxmlformats.org/officeDocument/2006/relationships/image" Target="../media/image114.wmf"/><Relationship Id="rId12" Type="http://schemas.openxmlformats.org/officeDocument/2006/relationships/oleObject" Target="../embeddings/oleObject98.bin"/><Relationship Id="rId17" Type="http://schemas.openxmlformats.org/officeDocument/2006/relationships/image" Target="../media/image119.wmf"/><Relationship Id="rId16" Type="http://schemas.openxmlformats.org/officeDocument/2006/relationships/oleObject" Target="../embeddings/oleObject100.bin"/><Relationship Id="rId1" Type="http://schemas.openxmlformats.org/officeDocument/2006/relationships/slideLayout" Target="../slideLayouts/slideLayout7.xml"/><Relationship Id="rId6" Type="http://schemas.openxmlformats.org/officeDocument/2006/relationships/oleObject" Target="../embeddings/oleObject95.bin"/><Relationship Id="rId11" Type="http://schemas.openxmlformats.org/officeDocument/2006/relationships/image" Target="../media/image116.wmf"/><Relationship Id="rId5" Type="http://schemas.openxmlformats.org/officeDocument/2006/relationships/image" Target="../media/image113.wmf"/><Relationship Id="rId15" Type="http://schemas.openxmlformats.org/officeDocument/2006/relationships/image" Target="../media/image118.wmf"/><Relationship Id="rId10" Type="http://schemas.openxmlformats.org/officeDocument/2006/relationships/oleObject" Target="../embeddings/oleObject97.bin"/><Relationship Id="rId19" Type="http://schemas.openxmlformats.org/officeDocument/2006/relationships/image" Target="../media/image120.wmf"/><Relationship Id="rId4" Type="http://schemas.openxmlformats.org/officeDocument/2006/relationships/oleObject" Target="../embeddings/oleObject94.bin"/><Relationship Id="rId9" Type="http://schemas.openxmlformats.org/officeDocument/2006/relationships/image" Target="../media/image115.wmf"/><Relationship Id="rId14" Type="http://schemas.openxmlformats.org/officeDocument/2006/relationships/oleObject" Target="../embeddings/oleObject99.bin"/></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24.wmf"/><Relationship Id="rId2" Type="http://schemas.openxmlformats.org/officeDocument/2006/relationships/image" Target="../media/image122.png"/><Relationship Id="rId1" Type="http://schemas.openxmlformats.org/officeDocument/2006/relationships/slideLayout" Target="../slideLayouts/slideLayout7.xml"/><Relationship Id="rId6" Type="http://schemas.openxmlformats.org/officeDocument/2006/relationships/oleObject" Target="../embeddings/oleObject103.bin"/><Relationship Id="rId5" Type="http://schemas.openxmlformats.org/officeDocument/2006/relationships/image" Target="../media/image123.wmf"/><Relationship Id="rId4" Type="http://schemas.openxmlformats.org/officeDocument/2006/relationships/oleObject" Target="../embeddings/oleObject102.bin"/></Relationships>
</file>

<file path=ppt/slides/_rels/slide25.xml.rels><?xml version="1.0" encoding="UTF-8" standalone="yes"?>
<Relationships xmlns="http://schemas.openxmlformats.org/package/2006/relationships"><Relationship Id="rId3" Type="http://schemas.openxmlformats.org/officeDocument/2006/relationships/image" Target="../media/image126.gif"/><Relationship Id="rId2" Type="http://schemas.openxmlformats.org/officeDocument/2006/relationships/image" Target="../media/image125.jpeg"/><Relationship Id="rId1" Type="http://schemas.openxmlformats.org/officeDocument/2006/relationships/slideLayout" Target="../slideLayouts/slideLayout7.xml"/><Relationship Id="rId4" Type="http://schemas.openxmlformats.org/officeDocument/2006/relationships/image" Target="../media/image127.gif"/></Relationships>
</file>

<file path=ppt/slides/_rels/slide26.xml.rels><?xml version="1.0" encoding="UTF-8" standalone="yes"?>
<Relationships xmlns="http://schemas.openxmlformats.org/package/2006/relationships"><Relationship Id="rId8" Type="http://schemas.openxmlformats.org/officeDocument/2006/relationships/image" Target="../media/image131.png"/><Relationship Id="rId3" Type="http://schemas.openxmlformats.org/officeDocument/2006/relationships/image" Target="../media/image6.png"/><Relationship Id="rId7" Type="http://schemas.openxmlformats.org/officeDocument/2006/relationships/image" Target="../media/image13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9.png"/><Relationship Id="rId5" Type="http://schemas.openxmlformats.org/officeDocument/2006/relationships/image" Target="../media/image128.png"/><Relationship Id="rId10" Type="http://schemas.openxmlformats.org/officeDocument/2006/relationships/image" Target="../media/image133.png"/><Relationship Id="rId4" Type="http://schemas.openxmlformats.org/officeDocument/2006/relationships/image" Target="../media/image5.png"/><Relationship Id="rId9" Type="http://schemas.openxmlformats.org/officeDocument/2006/relationships/image" Target="../media/image13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slide" Target="slide11.xml"/><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slide" Target="slide8.xml"/></Relationships>
</file>

<file path=ppt/slides/_rels/slide7.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3.wmf"/><Relationship Id="rId2" Type="http://schemas.openxmlformats.org/officeDocument/2006/relationships/slide" Target="slide6.xml"/><Relationship Id="rId1" Type="http://schemas.openxmlformats.org/officeDocument/2006/relationships/slideLayout" Target="../slideLayouts/slideLayout1.xml"/><Relationship Id="rId6" Type="http://schemas.openxmlformats.org/officeDocument/2006/relationships/image" Target="../media/image10.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4.bin"/><Relationship Id="rId14" Type="http://schemas.openxmlformats.org/officeDocument/2006/relationships/image" Target="../media/image14.wmf"/></Relationships>
</file>

<file path=ppt/slides/_rels/slide9.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 Target="slide6.xml"/><Relationship Id="rId1" Type="http://schemas.openxmlformats.org/officeDocument/2006/relationships/slideLayout" Target="../slideLayouts/slideLayout1.xml"/><Relationship Id="rId6" Type="http://schemas.openxmlformats.org/officeDocument/2006/relationships/image" Target="../media/image16.wmf"/><Relationship Id="rId5" Type="http://schemas.openxmlformats.org/officeDocument/2006/relationships/oleObject" Target="../embeddings/oleObject8.bin"/><Relationship Id="rId10" Type="http://schemas.openxmlformats.org/officeDocument/2006/relationships/image" Target="../media/image18.wmf"/><Relationship Id="rId4" Type="http://schemas.openxmlformats.org/officeDocument/2006/relationships/image" Target="../media/image15.wmf"/><Relationship Id="rId9" Type="http://schemas.openxmlformats.org/officeDocument/2006/relationships/oleObject" Target="../embeddings/oleObject10.bin"/></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pic>
        <p:nvPicPr>
          <p:cNvPr id="89" name="Google Shape;89;p2" descr="https://lh3.googleusercontent.com/-Tk55LJDFflU/WsHNwwaiKSI/AAAAAAAAB6g/jFfcR8uLDVMfXANO8wdQVpwHcT3NMu_AQCHMYCw/h136/5-mau_slide_powerpoint_dep_ctu.vn_(27).gif"/>
          <p:cNvPicPr preferRelativeResize="0"/>
          <p:nvPr/>
        </p:nvPicPr>
        <p:blipFill rotWithShape="1">
          <a:blip r:embed="rId4">
            <a:alphaModFix/>
          </a:blip>
          <a:srcRect/>
          <a:stretch/>
        </p:blipFill>
        <p:spPr>
          <a:xfrm>
            <a:off x="448993" y="4979963"/>
            <a:ext cx="3032007" cy="1878037"/>
          </a:xfrm>
          <a:prstGeom prst="rect">
            <a:avLst/>
          </a:prstGeom>
          <a:noFill/>
          <a:ln>
            <a:noFill/>
          </a:ln>
        </p:spPr>
      </p:pic>
      <p:pic>
        <p:nvPicPr>
          <p:cNvPr id="90" name="Google Shape;90;p2" descr="https://lh3.googleusercontent.com/-hCZmtIGIYWo/WsHN9xcCJ-I/AAAAAAAAB7c/XZXLuzX8LEgcBZyvQvRyNuKebeDk0QYhwCHMYCw/h136/6-mau_slide_powerpoint_dep_ctu.vn_(38).jpg"/>
          <p:cNvPicPr preferRelativeResize="0"/>
          <p:nvPr/>
        </p:nvPicPr>
        <p:blipFill rotWithShape="1">
          <a:blip r:embed="rId5">
            <a:alphaModFix/>
          </a:blip>
          <a:srcRect/>
          <a:stretch/>
        </p:blipFill>
        <p:spPr>
          <a:xfrm>
            <a:off x="667044" y="440934"/>
            <a:ext cx="3028950" cy="1295400"/>
          </a:xfrm>
          <a:prstGeom prst="rect">
            <a:avLst/>
          </a:prstGeom>
          <a:noFill/>
          <a:ln>
            <a:noFill/>
          </a:ln>
        </p:spPr>
      </p:pic>
      <p:sp>
        <p:nvSpPr>
          <p:cNvPr id="91" name="Google Shape;91;p2"/>
          <p:cNvSpPr/>
          <p:nvPr/>
        </p:nvSpPr>
        <p:spPr>
          <a:xfrm>
            <a:off x="1633928" y="1336536"/>
            <a:ext cx="8149367" cy="175432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1" i="0" u="none" strike="noStrike" kern="0" cap="none" spc="0" normalizeH="0" baseline="0" noProof="0">
                <a:ln>
                  <a:noFill/>
                </a:ln>
                <a:solidFill>
                  <a:srgbClr val="FFC000"/>
                </a:solidFill>
                <a:effectLst/>
                <a:uLnTx/>
                <a:uFillTx/>
                <a:latin typeface="Times New Roman" panose="02020603050405020304" pitchFamily="18" charset="0"/>
                <a:ea typeface="Times New Roman"/>
                <a:cs typeface="Times New Roman" panose="02020603050405020304" pitchFamily="18" charset="0"/>
                <a:sym typeface="Times New Roman"/>
              </a:rPr>
              <a:t>Chào mừng các thầy cô </a:t>
            </a: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1" i="0" u="none" strike="noStrike" kern="0" cap="none" spc="0" normalizeH="0" baseline="0" noProof="0">
                <a:ln>
                  <a:noFill/>
                </a:ln>
                <a:solidFill>
                  <a:srgbClr val="FFC000"/>
                </a:solidFill>
                <a:effectLst/>
                <a:uLnTx/>
                <a:uFillTx/>
                <a:latin typeface="Times New Roman" panose="02020603050405020304" pitchFamily="18" charset="0"/>
                <a:ea typeface="Times New Roman"/>
                <a:cs typeface="Times New Roman" panose="02020603050405020304" pitchFamily="18" charset="0"/>
                <a:sym typeface="Times New Roman"/>
              </a:rPr>
              <a:t>về dự giờ thăm lớp</a:t>
            </a: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92" name="Google Shape;92;p2"/>
          <p:cNvSpPr txBox="1"/>
          <p:nvPr/>
        </p:nvSpPr>
        <p:spPr>
          <a:xfrm flipH="1">
            <a:off x="3480999" y="3854975"/>
            <a:ext cx="7755751" cy="120028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FFFF00"/>
                </a:solidFill>
                <a:effectLst/>
                <a:uLnTx/>
                <a:uFillTx/>
                <a:latin typeface="Times New Roman" panose="02020603050405020304" pitchFamily="18" charset="0"/>
                <a:ea typeface="Tahoma"/>
                <a:cs typeface="Times New Roman" panose="02020603050405020304" pitchFamily="18" charset="0"/>
                <a:sym typeface="Tahoma"/>
              </a:rPr>
              <a:t>Giáo</a:t>
            </a:r>
            <a:r>
              <a:rPr kumimoji="0" lang="en-US" sz="2400" b="1" i="0" u="none" strike="noStrike" kern="0" cap="none" spc="0" normalizeH="0" baseline="0" noProof="0" dirty="0">
                <a:ln>
                  <a:noFill/>
                </a:ln>
                <a:solidFill>
                  <a:srgbClr val="FFFF00"/>
                </a:solidFill>
                <a:effectLst/>
                <a:uLnTx/>
                <a:uFillTx/>
                <a:latin typeface="Times New Roman" panose="02020603050405020304" pitchFamily="18" charset="0"/>
                <a:ea typeface="Tahoma"/>
                <a:cs typeface="Times New Roman" panose="02020603050405020304" pitchFamily="18" charset="0"/>
                <a:sym typeface="Tahoma"/>
              </a:rPr>
              <a:t> </a:t>
            </a:r>
            <a:r>
              <a:rPr kumimoji="0" lang="en-US" sz="2400" b="1" i="0" u="none" strike="noStrike" kern="0" cap="none" spc="0" normalizeH="0" baseline="0" noProof="0" dirty="0" err="1">
                <a:ln>
                  <a:noFill/>
                </a:ln>
                <a:solidFill>
                  <a:srgbClr val="FFFF00"/>
                </a:solidFill>
                <a:effectLst/>
                <a:uLnTx/>
                <a:uFillTx/>
                <a:latin typeface="Times New Roman" panose="02020603050405020304" pitchFamily="18" charset="0"/>
                <a:ea typeface="Tahoma"/>
                <a:cs typeface="Times New Roman" panose="02020603050405020304" pitchFamily="18" charset="0"/>
                <a:sym typeface="Tahoma"/>
              </a:rPr>
              <a:t>viên</a:t>
            </a:r>
            <a:r>
              <a:rPr kumimoji="0" lang="en-US" sz="2400" b="1" i="0" u="none" strike="noStrike" kern="0" cap="none" spc="0" normalizeH="0" baseline="0" noProof="0" dirty="0">
                <a:ln>
                  <a:noFill/>
                </a:ln>
                <a:solidFill>
                  <a:srgbClr val="FFFF00"/>
                </a:solidFill>
                <a:effectLst/>
                <a:uLnTx/>
                <a:uFillTx/>
                <a:latin typeface="Times New Roman" panose="02020603050405020304" pitchFamily="18" charset="0"/>
                <a:ea typeface="Tahoma"/>
                <a:cs typeface="Times New Roman" panose="02020603050405020304" pitchFamily="18" charset="0"/>
                <a:sym typeface="Tahoma"/>
              </a:rPr>
              <a:t>:</a:t>
            </a:r>
            <a:r>
              <a:rPr kumimoji="0" lang="en-US" sz="2400" b="1" i="0" u="none" strike="noStrike" kern="0" cap="none" spc="0" normalizeH="0" noProof="0" dirty="0">
                <a:ln>
                  <a:noFill/>
                </a:ln>
                <a:solidFill>
                  <a:srgbClr val="FFFF00"/>
                </a:solidFill>
                <a:effectLst/>
                <a:uLnTx/>
                <a:uFillTx/>
                <a:latin typeface="Times New Roman" panose="02020603050405020304" pitchFamily="18" charset="0"/>
                <a:ea typeface="Tahoma"/>
                <a:cs typeface="Times New Roman" panose="02020603050405020304" pitchFamily="18" charset="0"/>
                <a:sym typeface="Tahoma"/>
              </a:rPr>
              <a:t> </a:t>
            </a: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FFFF00"/>
                </a:solidFill>
                <a:effectLst/>
                <a:uLnTx/>
                <a:uFillTx/>
                <a:latin typeface="Times New Roman" panose="02020603050405020304" pitchFamily="18" charset="0"/>
                <a:ea typeface="Tahoma"/>
                <a:cs typeface="Times New Roman" panose="02020603050405020304" pitchFamily="18" charset="0"/>
                <a:sym typeface="Tahoma"/>
              </a:rPr>
              <a:t>Trường</a:t>
            </a:r>
            <a:r>
              <a:rPr kumimoji="0" lang="en-US" sz="2400" b="1" i="0" u="none" strike="noStrike" kern="0" cap="none" spc="0" normalizeH="0" baseline="0" noProof="0">
                <a:ln>
                  <a:noFill/>
                </a:ln>
                <a:solidFill>
                  <a:srgbClr val="FFFF00"/>
                </a:solidFill>
                <a:effectLst/>
                <a:uLnTx/>
                <a:uFillTx/>
                <a:latin typeface="Times New Roman" panose="02020603050405020304" pitchFamily="18" charset="0"/>
                <a:ea typeface="Tahoma"/>
                <a:cs typeface="Times New Roman" panose="02020603050405020304" pitchFamily="18" charset="0"/>
                <a:sym typeface="Tahoma"/>
              </a:rPr>
              <a:t>:</a:t>
            </a:r>
            <a:endParaRPr kumimoji="0"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841129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5"/>
          <p:cNvSpPr>
            <a:spLocks noChangeArrowheads="1"/>
          </p:cNvSpPr>
          <p:nvPr/>
        </p:nvSpPr>
        <p:spPr bwMode="auto">
          <a:xfrm>
            <a:off x="711200" y="228601"/>
            <a:ext cx="8755017" cy="1605638"/>
          </a:xfrm>
          <a:prstGeom prst="rect">
            <a:avLst/>
          </a:prstGeom>
          <a:solidFill>
            <a:schemeClr val="accent2">
              <a:lumMod val="20000"/>
              <a:lumOff val="80000"/>
            </a:schemeClr>
          </a:solidFill>
          <a:ln w="57150" cmpd="thinThick">
            <a:solidFill>
              <a:schemeClr val="tx1"/>
            </a:solidFill>
            <a:miter lim="800000"/>
            <a:headEnd/>
            <a:tailEnd/>
          </a:ln>
          <a:effectLst>
            <a:outerShdw dist="107763" dir="2700000" algn="ctr" rotWithShape="0">
              <a:schemeClr val="tx1">
                <a:alpha val="50000"/>
              </a:schemeClr>
            </a:outerShdw>
          </a:effectLst>
        </p:spPr>
        <p:txBody>
          <a:bodyPr anchor="ctr"/>
          <a:lstStyle/>
          <a:p>
            <a:pPr algn="ctr">
              <a:defRPr/>
            </a:pPr>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4</a:t>
            </a:r>
            <a:r>
              <a:rPr lang="en-US" sz="2800" b="1" dirty="0">
                <a:solidFill>
                  <a:srgbClr val="FF0000"/>
                </a:solidFill>
                <a:effectLst>
                  <a:outerShdw blurRad="38100" dist="38100" dir="2700000" algn="tl">
                    <a:srgbClr val="000000"/>
                  </a:outerShdw>
                </a:effectLst>
                <a:latin typeface="Times New Roman" pitchFamily="18" charset="0"/>
                <a:cs typeface="Times New Roman" pitchFamily="18" charset="0"/>
              </a:rPr>
              <a:t>: </a:t>
            </a:r>
            <a:r>
              <a:rPr lang="en-US" sz="2800" b="1" dirty="0" err="1">
                <a:solidFill>
                  <a:srgbClr val="FF0000"/>
                </a:solidFill>
                <a:latin typeface="Times New Roman" panose="02020603050405020304" pitchFamily="18" charset="0"/>
                <a:ea typeface="Calibri" panose="020F0502020204030204" pitchFamily="34" charset="0"/>
              </a:rPr>
              <a:t>Hình</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thoi</a:t>
            </a:r>
            <a:r>
              <a:rPr lang="en-US" sz="2800" b="1" dirty="0">
                <a:solidFill>
                  <a:srgbClr val="FF0000"/>
                </a:solidFill>
                <a:latin typeface="Times New Roman" panose="02020603050405020304" pitchFamily="18" charset="0"/>
                <a:ea typeface="Calibri" panose="020F0502020204030204" pitchFamily="34" charset="0"/>
              </a:rPr>
              <a:t> </a:t>
            </a:r>
            <a:r>
              <a:rPr lang="en-US" sz="2800" b="1" i="1" dirty="0" err="1">
                <a:latin typeface="Times New Roman" panose="02020603050405020304" pitchFamily="18" charset="0"/>
                <a:ea typeface="Calibri" panose="020F0502020204030204" pitchFamily="34" charset="0"/>
              </a:rPr>
              <a:t>không</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có</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tính</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chất</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nào</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dưới</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đây</a:t>
            </a:r>
            <a:r>
              <a:rPr lang="en-US" sz="2800" b="1" dirty="0">
                <a:solidFill>
                  <a:srgbClr val="FF0000"/>
                </a:solidFill>
                <a:latin typeface="Times New Roman" panose="02020603050405020304" pitchFamily="18" charset="0"/>
                <a:ea typeface="Calibri" panose="020F0502020204030204" pitchFamily="34" charset="0"/>
              </a:rPr>
              <a:t>?</a:t>
            </a:r>
            <a:endParaRPr lang="en-US" sz="2800" b="1" dirty="0">
              <a:solidFill>
                <a:srgbClr val="FF0000"/>
              </a:solidFill>
              <a:effectLst>
                <a:outerShdw blurRad="38100" dist="38100" dir="2700000" algn="tl">
                  <a:srgbClr val="000000"/>
                </a:outerShdw>
              </a:effectLst>
              <a:latin typeface="Times New Roman" pitchFamily="18" charset="0"/>
              <a:cs typeface="Times New Roman" pitchFamily="18" charset="0"/>
            </a:endParaRPr>
          </a:p>
        </p:txBody>
      </p:sp>
      <p:sp>
        <p:nvSpPr>
          <p:cNvPr id="17411" name="AutoShape 6"/>
          <p:cNvSpPr>
            <a:spLocks noChangeArrowheads="1"/>
          </p:cNvSpPr>
          <p:nvPr/>
        </p:nvSpPr>
        <p:spPr bwMode="auto">
          <a:xfrm>
            <a:off x="783773" y="2362200"/>
            <a:ext cx="5556067" cy="1460863"/>
          </a:xfrm>
          <a:prstGeom prst="roundRect">
            <a:avLst>
              <a:gd name="adj" fmla="val 16667"/>
            </a:avLst>
          </a:prstGeom>
          <a:solidFill>
            <a:schemeClr val="accent4">
              <a:lumMod val="20000"/>
              <a:lumOff val="80000"/>
            </a:schemeClr>
          </a:solidFill>
          <a:ln w="57150" cmpd="thinThick">
            <a:solidFill>
              <a:schemeClr val="accent2"/>
            </a:solidFill>
            <a:round/>
            <a:headEnd/>
            <a:tailEnd/>
          </a:ln>
          <a:effectLst>
            <a:outerShdw dist="53882" dir="2700000" algn="ctr" rotWithShape="0">
              <a:schemeClr val="tx1"/>
            </a:outerShdw>
          </a:effectLst>
        </p:spPr>
        <p:txBody>
          <a:bodyPr anchor="ctr"/>
          <a:lstStyle>
            <a:lvl1pPr algn="ctr">
              <a:defRPr>
                <a:solidFill>
                  <a:schemeClr val="tx1"/>
                </a:solidFill>
                <a:latin typeface="Times New Roman" panose="02020603050405020304" pitchFamily="18" charset="0"/>
              </a:defRPr>
            </a:lvl1pPr>
            <a:lvl2pPr marL="742950" indent="-285750" algn="ctr">
              <a:defRPr>
                <a:solidFill>
                  <a:schemeClr val="tx1"/>
                </a:solidFill>
                <a:latin typeface="Times New Roman" panose="02020603050405020304" pitchFamily="18" charset="0"/>
              </a:defRPr>
            </a:lvl2pPr>
            <a:lvl3pPr marL="1143000" indent="-228600" algn="ctr">
              <a:defRPr>
                <a:solidFill>
                  <a:schemeClr val="tx1"/>
                </a:solidFill>
                <a:latin typeface="Times New Roman" panose="02020603050405020304" pitchFamily="18" charset="0"/>
              </a:defRPr>
            </a:lvl3pPr>
            <a:lvl4pPr marL="1600200" indent="-228600" algn="ctr">
              <a:defRPr>
                <a:solidFill>
                  <a:schemeClr val="tx1"/>
                </a:solidFill>
                <a:latin typeface="Times New Roman" panose="02020603050405020304" pitchFamily="18" charset="0"/>
              </a:defRPr>
            </a:lvl4pPr>
            <a:lvl5pPr marL="2057400" indent="-228600" algn="ctr">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l" eaLnBrk="1" hangingPunct="1"/>
            <a:endParaRPr lang="vi-VN" sz="2800" dirty="0">
              <a:solidFill>
                <a:srgbClr val="000000"/>
              </a:solidFill>
              <a:cs typeface="Times New Roman" pitchFamily="18" charset="0"/>
            </a:endParaRPr>
          </a:p>
        </p:txBody>
      </p:sp>
      <p:sp>
        <p:nvSpPr>
          <p:cNvPr id="17412" name="AutoShape 7"/>
          <p:cNvSpPr>
            <a:spLocks noChangeArrowheads="1"/>
          </p:cNvSpPr>
          <p:nvPr/>
        </p:nvSpPr>
        <p:spPr bwMode="auto">
          <a:xfrm>
            <a:off x="6879771" y="2368032"/>
            <a:ext cx="4775200" cy="1463736"/>
          </a:xfrm>
          <a:prstGeom prst="roundRect">
            <a:avLst>
              <a:gd name="adj" fmla="val 16667"/>
            </a:avLst>
          </a:prstGeom>
          <a:solidFill>
            <a:schemeClr val="accent4">
              <a:lumMod val="20000"/>
              <a:lumOff val="80000"/>
            </a:schemeClr>
          </a:solidFill>
          <a:ln w="57150" cmpd="thinThick">
            <a:solidFill>
              <a:schemeClr val="accent2"/>
            </a:solidFill>
            <a:round/>
            <a:headEnd/>
            <a:tailEnd/>
          </a:ln>
          <a:effectLst>
            <a:outerShdw dist="71842" dir="2700000" algn="ctr" rotWithShape="0">
              <a:schemeClr val="tx1"/>
            </a:outerShdw>
          </a:effectLst>
        </p:spPr>
        <p:txBody>
          <a:bodyPr anchor="ctr"/>
          <a:lstStyle>
            <a:lvl1pPr algn="ctr">
              <a:defRPr>
                <a:solidFill>
                  <a:schemeClr val="tx1"/>
                </a:solidFill>
                <a:latin typeface="Times New Roman" panose="02020603050405020304" pitchFamily="18" charset="0"/>
              </a:defRPr>
            </a:lvl1pPr>
            <a:lvl2pPr marL="742950" indent="-285750" algn="ctr">
              <a:defRPr>
                <a:solidFill>
                  <a:schemeClr val="tx1"/>
                </a:solidFill>
                <a:latin typeface="Times New Roman" panose="02020603050405020304" pitchFamily="18" charset="0"/>
              </a:defRPr>
            </a:lvl2pPr>
            <a:lvl3pPr marL="1143000" indent="-228600" algn="ctr">
              <a:defRPr>
                <a:solidFill>
                  <a:schemeClr val="tx1"/>
                </a:solidFill>
                <a:latin typeface="Times New Roman" panose="02020603050405020304" pitchFamily="18" charset="0"/>
              </a:defRPr>
            </a:lvl3pPr>
            <a:lvl4pPr marL="1600200" indent="-228600" algn="ctr">
              <a:defRPr>
                <a:solidFill>
                  <a:schemeClr val="tx1"/>
                </a:solidFill>
                <a:latin typeface="Times New Roman" panose="02020603050405020304" pitchFamily="18" charset="0"/>
              </a:defRPr>
            </a:lvl4pPr>
            <a:lvl5pPr marL="2057400" indent="-228600" algn="ctr">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l" eaLnBrk="1" hangingPunct="1"/>
            <a:endParaRPr lang="vi-VN" sz="2800" dirty="0">
              <a:solidFill>
                <a:srgbClr val="000000"/>
              </a:solidFill>
              <a:cs typeface="Times New Roman" pitchFamily="18" charset="0"/>
            </a:endParaRPr>
          </a:p>
        </p:txBody>
      </p:sp>
      <p:sp>
        <p:nvSpPr>
          <p:cNvPr id="17413" name="AutoShape 8"/>
          <p:cNvSpPr>
            <a:spLocks noChangeArrowheads="1"/>
          </p:cNvSpPr>
          <p:nvPr/>
        </p:nvSpPr>
        <p:spPr bwMode="auto">
          <a:xfrm>
            <a:off x="783772" y="4267200"/>
            <a:ext cx="5556067" cy="1358538"/>
          </a:xfrm>
          <a:prstGeom prst="roundRect">
            <a:avLst>
              <a:gd name="adj" fmla="val 16667"/>
            </a:avLst>
          </a:prstGeom>
          <a:solidFill>
            <a:schemeClr val="accent4">
              <a:lumMod val="20000"/>
              <a:lumOff val="80000"/>
            </a:schemeClr>
          </a:solidFill>
          <a:ln w="57150" cmpd="thinThick">
            <a:solidFill>
              <a:schemeClr val="accent2"/>
            </a:solidFill>
            <a:round/>
            <a:headEnd/>
            <a:tailEnd/>
          </a:ln>
          <a:effectLst>
            <a:outerShdw dist="71842" dir="2700000" algn="ctr" rotWithShape="0">
              <a:schemeClr val="tx1"/>
            </a:outerShdw>
          </a:effectLst>
        </p:spPr>
        <p:txBody>
          <a:bodyPr anchor="ctr"/>
          <a:lstStyle>
            <a:lvl1pPr algn="ctr">
              <a:defRPr>
                <a:solidFill>
                  <a:schemeClr val="tx1"/>
                </a:solidFill>
                <a:latin typeface="Times New Roman" panose="02020603050405020304" pitchFamily="18" charset="0"/>
              </a:defRPr>
            </a:lvl1pPr>
            <a:lvl2pPr marL="742950" indent="-285750" algn="ctr">
              <a:defRPr>
                <a:solidFill>
                  <a:schemeClr val="tx1"/>
                </a:solidFill>
                <a:latin typeface="Times New Roman" panose="02020603050405020304" pitchFamily="18" charset="0"/>
              </a:defRPr>
            </a:lvl2pPr>
            <a:lvl3pPr marL="1143000" indent="-228600" algn="ctr">
              <a:defRPr>
                <a:solidFill>
                  <a:schemeClr val="tx1"/>
                </a:solidFill>
                <a:latin typeface="Times New Roman" panose="02020603050405020304" pitchFamily="18" charset="0"/>
              </a:defRPr>
            </a:lvl3pPr>
            <a:lvl4pPr marL="1600200" indent="-228600" algn="ctr">
              <a:defRPr>
                <a:solidFill>
                  <a:schemeClr val="tx1"/>
                </a:solidFill>
                <a:latin typeface="Times New Roman" panose="02020603050405020304" pitchFamily="18" charset="0"/>
              </a:defRPr>
            </a:lvl4pPr>
            <a:lvl5pPr marL="2057400" indent="-228600" algn="ctr">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l" eaLnBrk="1" hangingPunct="1"/>
            <a:endParaRPr lang="vi-VN" sz="2800" dirty="0">
              <a:solidFill>
                <a:srgbClr val="000000"/>
              </a:solidFill>
              <a:cs typeface="Times New Roman" pitchFamily="18" charset="0"/>
            </a:endParaRPr>
          </a:p>
        </p:txBody>
      </p:sp>
      <p:sp>
        <p:nvSpPr>
          <p:cNvPr id="17414" name="AutoShape 9"/>
          <p:cNvSpPr>
            <a:spLocks noChangeArrowheads="1"/>
          </p:cNvSpPr>
          <p:nvPr/>
        </p:nvSpPr>
        <p:spPr bwMode="auto">
          <a:xfrm>
            <a:off x="6965406" y="4258490"/>
            <a:ext cx="4775200" cy="1454333"/>
          </a:xfrm>
          <a:prstGeom prst="roundRect">
            <a:avLst>
              <a:gd name="adj" fmla="val 16667"/>
            </a:avLst>
          </a:prstGeom>
          <a:solidFill>
            <a:schemeClr val="accent4">
              <a:lumMod val="20000"/>
              <a:lumOff val="80000"/>
            </a:schemeClr>
          </a:solidFill>
          <a:ln w="57150" cmpd="thinThick">
            <a:solidFill>
              <a:schemeClr val="accent2"/>
            </a:solidFill>
            <a:round/>
            <a:headEnd/>
            <a:tailEnd/>
          </a:ln>
          <a:effectLst>
            <a:outerShdw dist="71842" dir="2700000" algn="ctr" rotWithShape="0">
              <a:schemeClr val="tx1"/>
            </a:outerShdw>
          </a:effectLst>
        </p:spPr>
        <p:txBody>
          <a:bodyPr anchor="ctr"/>
          <a:lstStyle>
            <a:lvl1pPr algn="ctr">
              <a:defRPr>
                <a:solidFill>
                  <a:schemeClr val="tx1"/>
                </a:solidFill>
                <a:latin typeface="Times New Roman" panose="02020603050405020304" pitchFamily="18" charset="0"/>
              </a:defRPr>
            </a:lvl1pPr>
            <a:lvl2pPr marL="742950" indent="-285750" algn="ctr">
              <a:defRPr>
                <a:solidFill>
                  <a:schemeClr val="tx1"/>
                </a:solidFill>
                <a:latin typeface="Times New Roman" panose="02020603050405020304" pitchFamily="18" charset="0"/>
              </a:defRPr>
            </a:lvl2pPr>
            <a:lvl3pPr marL="1143000" indent="-228600" algn="ctr">
              <a:defRPr>
                <a:solidFill>
                  <a:schemeClr val="tx1"/>
                </a:solidFill>
                <a:latin typeface="Times New Roman" panose="02020603050405020304" pitchFamily="18" charset="0"/>
              </a:defRPr>
            </a:lvl3pPr>
            <a:lvl4pPr marL="1600200" indent="-228600" algn="ctr">
              <a:defRPr>
                <a:solidFill>
                  <a:schemeClr val="tx1"/>
                </a:solidFill>
                <a:latin typeface="Times New Roman" panose="02020603050405020304" pitchFamily="18" charset="0"/>
              </a:defRPr>
            </a:lvl4pPr>
            <a:lvl5pPr marL="2057400" indent="-228600" algn="ctr">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l" eaLnBrk="1" hangingPunct="1"/>
            <a:endParaRPr lang="vi-VN" sz="2800" dirty="0">
              <a:solidFill>
                <a:srgbClr val="000000"/>
              </a:solidFill>
              <a:cs typeface="Times New Roman" pitchFamily="18" charset="0"/>
            </a:endParaRPr>
          </a:p>
        </p:txBody>
      </p:sp>
      <p:sp>
        <p:nvSpPr>
          <p:cNvPr id="9" name="Right Arrow 8">
            <a:hlinkClick r:id="rId2" action="ppaction://hlinksldjump"/>
          </p:cNvPr>
          <p:cNvSpPr/>
          <p:nvPr/>
        </p:nvSpPr>
        <p:spPr>
          <a:xfrm>
            <a:off x="11480800" y="6400800"/>
            <a:ext cx="711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 name="Rectangle 2"/>
          <p:cNvSpPr/>
          <p:nvPr/>
        </p:nvSpPr>
        <p:spPr>
          <a:xfrm>
            <a:off x="892051" y="2467095"/>
            <a:ext cx="5447788" cy="954107"/>
          </a:xfrm>
          <a:prstGeom prst="rect">
            <a:avLst/>
          </a:prstGeom>
        </p:spPr>
        <p:txBody>
          <a:bodyPr wrap="square">
            <a:spAutoFit/>
          </a:bodyPr>
          <a:lstStyle/>
          <a:p>
            <a:pPr marL="30480" marR="30480" algn="just">
              <a:spcAft>
                <a:spcPts val="0"/>
              </a:spcAft>
            </a:pPr>
            <a:r>
              <a:rPr lang="en-US" sz="2800" dirty="0">
                <a:solidFill>
                  <a:srgbClr val="000000"/>
                </a:solidFill>
                <a:latin typeface="Times New Roman" panose="02020603050405020304" pitchFamily="18" charset="0"/>
                <a:ea typeface="Times New Roman" panose="02020603050405020304" pitchFamily="18" charset="0"/>
              </a:rPr>
              <a:t>A. Hai </a:t>
            </a:r>
            <a:r>
              <a:rPr lang="en-US" sz="2800" dirty="0" err="1">
                <a:solidFill>
                  <a:srgbClr val="000000"/>
                </a:solidFill>
                <a:latin typeface="Times New Roman" panose="02020603050405020304" pitchFamily="18" charset="0"/>
                <a:ea typeface="Times New Roman" panose="02020603050405020304" pitchFamily="18" charset="0"/>
              </a:rPr>
              <a:t>đường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chéo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cắt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nhau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trung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điểm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mỗi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đường</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5" name="Rectangle 4"/>
          <p:cNvSpPr/>
          <p:nvPr/>
        </p:nvSpPr>
        <p:spPr>
          <a:xfrm>
            <a:off x="6879771" y="2446300"/>
            <a:ext cx="4775200" cy="1384995"/>
          </a:xfrm>
          <a:prstGeom prst="rect">
            <a:avLst/>
          </a:prstGeom>
        </p:spPr>
        <p:txBody>
          <a:bodyPr wrap="square">
            <a:spAutoFit/>
          </a:bodyPr>
          <a:lstStyle/>
          <a:p>
            <a:pPr marL="30480" marR="30480" algn="just">
              <a:spcAft>
                <a:spcPts val="0"/>
              </a:spcAft>
            </a:pPr>
            <a:r>
              <a:rPr lang="en-US" sz="2800" dirty="0">
                <a:solidFill>
                  <a:srgbClr val="000000"/>
                </a:solidFill>
                <a:latin typeface="Times New Roman" panose="02020603050405020304" pitchFamily="18" charset="0"/>
                <a:ea typeface="Times New Roman" panose="02020603050405020304" pitchFamily="18" charset="0"/>
              </a:rPr>
              <a:t>B. Hai </a:t>
            </a:r>
            <a:r>
              <a:rPr lang="en-US" sz="2800" dirty="0" err="1">
                <a:solidFill>
                  <a:srgbClr val="000000"/>
                </a:solidFill>
                <a:latin typeface="Times New Roman" panose="02020603050405020304" pitchFamily="18" charset="0"/>
                <a:ea typeface="Times New Roman" panose="02020603050405020304" pitchFamily="18" charset="0"/>
              </a:rPr>
              <a:t>đường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chéo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các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đường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phân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giác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các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góc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thoi</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892051" y="4349428"/>
            <a:ext cx="4562467" cy="523220"/>
          </a:xfrm>
          <a:prstGeom prst="rect">
            <a:avLst/>
          </a:prstGeom>
        </p:spPr>
        <p:txBody>
          <a:bodyPr wrap="none">
            <a:spAutoFit/>
          </a:bodyPr>
          <a:lstStyle/>
          <a:p>
            <a:r>
              <a:rPr lang="en-US" sz="2800" dirty="0">
                <a:solidFill>
                  <a:srgbClr val="000000"/>
                </a:solidFill>
                <a:latin typeface="Times New Roman" panose="02020603050405020304" pitchFamily="18" charset="0"/>
                <a:ea typeface="Calibri" panose="020F0502020204030204" pitchFamily="34" charset="0"/>
              </a:rPr>
              <a:t>C. Hai </a:t>
            </a:r>
            <a:r>
              <a:rPr lang="en-US" sz="2800" dirty="0" err="1">
                <a:solidFill>
                  <a:srgbClr val="000000"/>
                </a:solidFill>
                <a:latin typeface="Times New Roman" panose="02020603050405020304" pitchFamily="18" charset="0"/>
                <a:ea typeface="Calibri" panose="020F0502020204030204" pitchFamily="34" charset="0"/>
              </a:rPr>
              <a:t>đường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chéo</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bằng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nhau</a:t>
            </a:r>
            <a:r>
              <a:rPr lang="en-US" sz="2800" dirty="0">
                <a:solidFill>
                  <a:srgbClr val="000000"/>
                </a:solidFill>
                <a:latin typeface="Times New Roman" panose="02020603050405020304" pitchFamily="18" charset="0"/>
                <a:ea typeface="Calibri" panose="020F0502020204030204" pitchFamily="34" charset="0"/>
              </a:rPr>
              <a:t>.</a:t>
            </a:r>
            <a:endParaRPr lang="en-US" sz="2800" dirty="0"/>
          </a:p>
        </p:txBody>
      </p:sp>
      <p:sp>
        <p:nvSpPr>
          <p:cNvPr id="11" name="Rectangle 10"/>
          <p:cNvSpPr/>
          <p:nvPr/>
        </p:nvSpPr>
        <p:spPr>
          <a:xfrm>
            <a:off x="7080069" y="4534094"/>
            <a:ext cx="4574902" cy="954107"/>
          </a:xfrm>
          <a:prstGeom prst="rect">
            <a:avLst/>
          </a:prstGeom>
        </p:spPr>
        <p:txBody>
          <a:bodyPr wrap="square">
            <a:spAutoFit/>
          </a:bodyPr>
          <a:lstStyle/>
          <a:p>
            <a:pPr marL="30480" marR="30480" algn="just">
              <a:spcAft>
                <a:spcPts val="0"/>
              </a:spcAft>
            </a:pPr>
            <a:r>
              <a:rPr lang="en-US" sz="2800" dirty="0">
                <a:solidFill>
                  <a:srgbClr val="000000"/>
                </a:solidFill>
                <a:latin typeface="Times New Roman" panose="02020603050405020304" pitchFamily="18" charset="0"/>
                <a:ea typeface="Times New Roman" panose="02020603050405020304" pitchFamily="18" charset="0"/>
              </a:rPr>
              <a:t>D. Hai </a:t>
            </a:r>
            <a:r>
              <a:rPr lang="en-US" sz="2800" dirty="0" err="1">
                <a:solidFill>
                  <a:srgbClr val="000000"/>
                </a:solidFill>
                <a:latin typeface="Times New Roman" panose="02020603050405020304" pitchFamily="18" charset="0"/>
                <a:ea typeface="Times New Roman" panose="02020603050405020304" pitchFamily="18" charset="0"/>
              </a:rPr>
              <a:t>đường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chéo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vuông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góc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nhau</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17" name="Oval 16"/>
          <p:cNvSpPr/>
          <p:nvPr/>
        </p:nvSpPr>
        <p:spPr>
          <a:xfrm>
            <a:off x="806416" y="4372765"/>
            <a:ext cx="485407" cy="4765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C</a:t>
            </a:r>
          </a:p>
        </p:txBody>
      </p:sp>
    </p:spTree>
    <p:extLst>
      <p:ext uri="{BB962C8B-B14F-4D97-AF65-F5344CB8AC3E}">
        <p14:creationId xmlns:p14="http://schemas.microsoft.com/office/powerpoint/2010/main" val="87685233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7411"/>
                                        </p:tgtEl>
                                        <p:attrNameLst>
                                          <p:attrName>style.visibility</p:attrName>
                                        </p:attrNameLst>
                                      </p:cBhvr>
                                      <p:to>
                                        <p:strVal val="visible"/>
                                      </p:to>
                                    </p:set>
                                    <p:animEffect transition="in" filter="wipe(down)">
                                      <p:cBhvr>
                                        <p:cTn id="23" dur="580">
                                          <p:stCondLst>
                                            <p:cond delay="0"/>
                                          </p:stCondLst>
                                        </p:cTn>
                                        <p:tgtEl>
                                          <p:spTgt spid="17411"/>
                                        </p:tgtEl>
                                      </p:cBhvr>
                                    </p:animEffect>
                                    <p:anim calcmode="lin" valueType="num">
                                      <p:cBhvr>
                                        <p:cTn id="24" dur="1822" tmFilter="0,0; 0.14,0.36; 0.43,0.73; 0.71,0.91; 1.0,1.0">
                                          <p:stCondLst>
                                            <p:cond delay="0"/>
                                          </p:stCondLst>
                                        </p:cTn>
                                        <p:tgtEl>
                                          <p:spTgt spid="174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74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74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74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74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7411"/>
                                        </p:tgtEl>
                                      </p:cBhvr>
                                      <p:to x="100000" y="60000"/>
                                    </p:animScale>
                                    <p:animScale>
                                      <p:cBhvr>
                                        <p:cTn id="30" dur="166" decel="50000">
                                          <p:stCondLst>
                                            <p:cond delay="676"/>
                                          </p:stCondLst>
                                        </p:cTn>
                                        <p:tgtEl>
                                          <p:spTgt spid="17411"/>
                                        </p:tgtEl>
                                      </p:cBhvr>
                                      <p:to x="100000" y="100000"/>
                                    </p:animScale>
                                    <p:animScale>
                                      <p:cBhvr>
                                        <p:cTn id="31" dur="26">
                                          <p:stCondLst>
                                            <p:cond delay="1312"/>
                                          </p:stCondLst>
                                        </p:cTn>
                                        <p:tgtEl>
                                          <p:spTgt spid="17411"/>
                                        </p:tgtEl>
                                      </p:cBhvr>
                                      <p:to x="100000" y="80000"/>
                                    </p:animScale>
                                    <p:animScale>
                                      <p:cBhvr>
                                        <p:cTn id="32" dur="166" decel="50000">
                                          <p:stCondLst>
                                            <p:cond delay="1338"/>
                                          </p:stCondLst>
                                        </p:cTn>
                                        <p:tgtEl>
                                          <p:spTgt spid="17411"/>
                                        </p:tgtEl>
                                      </p:cBhvr>
                                      <p:to x="100000" y="100000"/>
                                    </p:animScale>
                                    <p:animScale>
                                      <p:cBhvr>
                                        <p:cTn id="33" dur="26">
                                          <p:stCondLst>
                                            <p:cond delay="1642"/>
                                          </p:stCondLst>
                                        </p:cTn>
                                        <p:tgtEl>
                                          <p:spTgt spid="17411"/>
                                        </p:tgtEl>
                                      </p:cBhvr>
                                      <p:to x="100000" y="90000"/>
                                    </p:animScale>
                                    <p:animScale>
                                      <p:cBhvr>
                                        <p:cTn id="34" dur="166" decel="50000">
                                          <p:stCondLst>
                                            <p:cond delay="1668"/>
                                          </p:stCondLst>
                                        </p:cTn>
                                        <p:tgtEl>
                                          <p:spTgt spid="17411"/>
                                        </p:tgtEl>
                                      </p:cBhvr>
                                      <p:to x="100000" y="100000"/>
                                    </p:animScale>
                                    <p:animScale>
                                      <p:cBhvr>
                                        <p:cTn id="35" dur="26">
                                          <p:stCondLst>
                                            <p:cond delay="1808"/>
                                          </p:stCondLst>
                                        </p:cTn>
                                        <p:tgtEl>
                                          <p:spTgt spid="17411"/>
                                        </p:tgtEl>
                                      </p:cBhvr>
                                      <p:to x="100000" y="95000"/>
                                    </p:animScale>
                                    <p:animScale>
                                      <p:cBhvr>
                                        <p:cTn id="36" dur="166" decel="50000">
                                          <p:stCondLst>
                                            <p:cond delay="1834"/>
                                          </p:stCondLst>
                                        </p:cTn>
                                        <p:tgtEl>
                                          <p:spTgt spid="17411"/>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down)">
                                      <p:cBhvr>
                                        <p:cTn id="39" dur="580">
                                          <p:stCondLst>
                                            <p:cond delay="0"/>
                                          </p:stCondLst>
                                        </p:cTn>
                                        <p:tgtEl>
                                          <p:spTgt spid="5"/>
                                        </p:tgtEl>
                                      </p:cBhvr>
                                    </p:animEffect>
                                    <p:anim calcmode="lin" valueType="num">
                                      <p:cBhvr>
                                        <p:cTn id="4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5" dur="26">
                                          <p:stCondLst>
                                            <p:cond delay="650"/>
                                          </p:stCondLst>
                                        </p:cTn>
                                        <p:tgtEl>
                                          <p:spTgt spid="5"/>
                                        </p:tgtEl>
                                      </p:cBhvr>
                                      <p:to x="100000" y="60000"/>
                                    </p:animScale>
                                    <p:animScale>
                                      <p:cBhvr>
                                        <p:cTn id="46" dur="166" decel="50000">
                                          <p:stCondLst>
                                            <p:cond delay="676"/>
                                          </p:stCondLst>
                                        </p:cTn>
                                        <p:tgtEl>
                                          <p:spTgt spid="5"/>
                                        </p:tgtEl>
                                      </p:cBhvr>
                                      <p:to x="100000" y="100000"/>
                                    </p:animScale>
                                    <p:animScale>
                                      <p:cBhvr>
                                        <p:cTn id="47" dur="26">
                                          <p:stCondLst>
                                            <p:cond delay="1312"/>
                                          </p:stCondLst>
                                        </p:cTn>
                                        <p:tgtEl>
                                          <p:spTgt spid="5"/>
                                        </p:tgtEl>
                                      </p:cBhvr>
                                      <p:to x="100000" y="80000"/>
                                    </p:animScale>
                                    <p:animScale>
                                      <p:cBhvr>
                                        <p:cTn id="48" dur="166" decel="50000">
                                          <p:stCondLst>
                                            <p:cond delay="1338"/>
                                          </p:stCondLst>
                                        </p:cTn>
                                        <p:tgtEl>
                                          <p:spTgt spid="5"/>
                                        </p:tgtEl>
                                      </p:cBhvr>
                                      <p:to x="100000" y="100000"/>
                                    </p:animScale>
                                    <p:animScale>
                                      <p:cBhvr>
                                        <p:cTn id="49" dur="26">
                                          <p:stCondLst>
                                            <p:cond delay="1642"/>
                                          </p:stCondLst>
                                        </p:cTn>
                                        <p:tgtEl>
                                          <p:spTgt spid="5"/>
                                        </p:tgtEl>
                                      </p:cBhvr>
                                      <p:to x="100000" y="90000"/>
                                    </p:animScale>
                                    <p:animScale>
                                      <p:cBhvr>
                                        <p:cTn id="50" dur="166" decel="50000">
                                          <p:stCondLst>
                                            <p:cond delay="1668"/>
                                          </p:stCondLst>
                                        </p:cTn>
                                        <p:tgtEl>
                                          <p:spTgt spid="5"/>
                                        </p:tgtEl>
                                      </p:cBhvr>
                                      <p:to x="100000" y="100000"/>
                                    </p:animScale>
                                    <p:animScale>
                                      <p:cBhvr>
                                        <p:cTn id="51" dur="26">
                                          <p:stCondLst>
                                            <p:cond delay="1808"/>
                                          </p:stCondLst>
                                        </p:cTn>
                                        <p:tgtEl>
                                          <p:spTgt spid="5"/>
                                        </p:tgtEl>
                                      </p:cBhvr>
                                      <p:to x="100000" y="95000"/>
                                    </p:animScale>
                                    <p:animScale>
                                      <p:cBhvr>
                                        <p:cTn id="52" dur="166" decel="50000">
                                          <p:stCondLst>
                                            <p:cond delay="1834"/>
                                          </p:stCondLst>
                                        </p:cTn>
                                        <p:tgtEl>
                                          <p:spTgt spid="5"/>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17412"/>
                                        </p:tgtEl>
                                        <p:attrNameLst>
                                          <p:attrName>style.visibility</p:attrName>
                                        </p:attrNameLst>
                                      </p:cBhvr>
                                      <p:to>
                                        <p:strVal val="visible"/>
                                      </p:to>
                                    </p:set>
                                    <p:animEffect transition="in" filter="wipe(down)">
                                      <p:cBhvr>
                                        <p:cTn id="55" dur="580">
                                          <p:stCondLst>
                                            <p:cond delay="0"/>
                                          </p:stCondLst>
                                        </p:cTn>
                                        <p:tgtEl>
                                          <p:spTgt spid="17412"/>
                                        </p:tgtEl>
                                      </p:cBhvr>
                                    </p:animEffect>
                                    <p:anim calcmode="lin" valueType="num">
                                      <p:cBhvr>
                                        <p:cTn id="56" dur="1822" tmFilter="0,0; 0.14,0.36; 0.43,0.73; 0.71,0.91; 1.0,1.0">
                                          <p:stCondLst>
                                            <p:cond delay="0"/>
                                          </p:stCondLst>
                                        </p:cTn>
                                        <p:tgtEl>
                                          <p:spTgt spid="17412"/>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7412"/>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7412"/>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7412"/>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7412"/>
                                        </p:tgtEl>
                                        <p:attrNameLst>
                                          <p:attrName>ppt_y</p:attrName>
                                        </p:attrNameLst>
                                      </p:cBhvr>
                                      <p:tavLst>
                                        <p:tav tm="0" fmla="#ppt_y-sin(pi*$)/81">
                                          <p:val>
                                            <p:fltVal val="0"/>
                                          </p:val>
                                        </p:tav>
                                        <p:tav tm="100000">
                                          <p:val>
                                            <p:fltVal val="1"/>
                                          </p:val>
                                        </p:tav>
                                      </p:tavLst>
                                    </p:anim>
                                    <p:animScale>
                                      <p:cBhvr>
                                        <p:cTn id="61" dur="26">
                                          <p:stCondLst>
                                            <p:cond delay="650"/>
                                          </p:stCondLst>
                                        </p:cTn>
                                        <p:tgtEl>
                                          <p:spTgt spid="17412"/>
                                        </p:tgtEl>
                                      </p:cBhvr>
                                      <p:to x="100000" y="60000"/>
                                    </p:animScale>
                                    <p:animScale>
                                      <p:cBhvr>
                                        <p:cTn id="62" dur="166" decel="50000">
                                          <p:stCondLst>
                                            <p:cond delay="676"/>
                                          </p:stCondLst>
                                        </p:cTn>
                                        <p:tgtEl>
                                          <p:spTgt spid="17412"/>
                                        </p:tgtEl>
                                      </p:cBhvr>
                                      <p:to x="100000" y="100000"/>
                                    </p:animScale>
                                    <p:animScale>
                                      <p:cBhvr>
                                        <p:cTn id="63" dur="26">
                                          <p:stCondLst>
                                            <p:cond delay="1312"/>
                                          </p:stCondLst>
                                        </p:cTn>
                                        <p:tgtEl>
                                          <p:spTgt spid="17412"/>
                                        </p:tgtEl>
                                      </p:cBhvr>
                                      <p:to x="100000" y="80000"/>
                                    </p:animScale>
                                    <p:animScale>
                                      <p:cBhvr>
                                        <p:cTn id="64" dur="166" decel="50000">
                                          <p:stCondLst>
                                            <p:cond delay="1338"/>
                                          </p:stCondLst>
                                        </p:cTn>
                                        <p:tgtEl>
                                          <p:spTgt spid="17412"/>
                                        </p:tgtEl>
                                      </p:cBhvr>
                                      <p:to x="100000" y="100000"/>
                                    </p:animScale>
                                    <p:animScale>
                                      <p:cBhvr>
                                        <p:cTn id="65" dur="26">
                                          <p:stCondLst>
                                            <p:cond delay="1642"/>
                                          </p:stCondLst>
                                        </p:cTn>
                                        <p:tgtEl>
                                          <p:spTgt spid="17412"/>
                                        </p:tgtEl>
                                      </p:cBhvr>
                                      <p:to x="100000" y="90000"/>
                                    </p:animScale>
                                    <p:animScale>
                                      <p:cBhvr>
                                        <p:cTn id="66" dur="166" decel="50000">
                                          <p:stCondLst>
                                            <p:cond delay="1668"/>
                                          </p:stCondLst>
                                        </p:cTn>
                                        <p:tgtEl>
                                          <p:spTgt spid="17412"/>
                                        </p:tgtEl>
                                      </p:cBhvr>
                                      <p:to x="100000" y="100000"/>
                                    </p:animScale>
                                    <p:animScale>
                                      <p:cBhvr>
                                        <p:cTn id="67" dur="26">
                                          <p:stCondLst>
                                            <p:cond delay="1808"/>
                                          </p:stCondLst>
                                        </p:cTn>
                                        <p:tgtEl>
                                          <p:spTgt spid="17412"/>
                                        </p:tgtEl>
                                      </p:cBhvr>
                                      <p:to x="100000" y="95000"/>
                                    </p:animScale>
                                    <p:animScale>
                                      <p:cBhvr>
                                        <p:cTn id="68" dur="166" decel="50000">
                                          <p:stCondLst>
                                            <p:cond delay="1834"/>
                                          </p:stCondLst>
                                        </p:cTn>
                                        <p:tgtEl>
                                          <p:spTgt spid="17412"/>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17413"/>
                                        </p:tgtEl>
                                        <p:attrNameLst>
                                          <p:attrName>style.visibility</p:attrName>
                                        </p:attrNameLst>
                                      </p:cBhvr>
                                      <p:to>
                                        <p:strVal val="visible"/>
                                      </p:to>
                                    </p:set>
                                    <p:animEffect transition="in" filter="wipe(down)">
                                      <p:cBhvr>
                                        <p:cTn id="71" dur="580">
                                          <p:stCondLst>
                                            <p:cond delay="0"/>
                                          </p:stCondLst>
                                        </p:cTn>
                                        <p:tgtEl>
                                          <p:spTgt spid="17413"/>
                                        </p:tgtEl>
                                      </p:cBhvr>
                                    </p:animEffect>
                                    <p:anim calcmode="lin" valueType="num">
                                      <p:cBhvr>
                                        <p:cTn id="72" dur="1822" tmFilter="0,0; 0.14,0.36; 0.43,0.73; 0.71,0.91; 1.0,1.0">
                                          <p:stCondLst>
                                            <p:cond delay="0"/>
                                          </p:stCondLst>
                                        </p:cTn>
                                        <p:tgtEl>
                                          <p:spTgt spid="1741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741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741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741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7413"/>
                                        </p:tgtEl>
                                        <p:attrNameLst>
                                          <p:attrName>ppt_y</p:attrName>
                                        </p:attrNameLst>
                                      </p:cBhvr>
                                      <p:tavLst>
                                        <p:tav tm="0" fmla="#ppt_y-sin(pi*$)/81">
                                          <p:val>
                                            <p:fltVal val="0"/>
                                          </p:val>
                                        </p:tav>
                                        <p:tav tm="100000">
                                          <p:val>
                                            <p:fltVal val="1"/>
                                          </p:val>
                                        </p:tav>
                                      </p:tavLst>
                                    </p:anim>
                                    <p:animScale>
                                      <p:cBhvr>
                                        <p:cTn id="77" dur="26">
                                          <p:stCondLst>
                                            <p:cond delay="650"/>
                                          </p:stCondLst>
                                        </p:cTn>
                                        <p:tgtEl>
                                          <p:spTgt spid="17413"/>
                                        </p:tgtEl>
                                      </p:cBhvr>
                                      <p:to x="100000" y="60000"/>
                                    </p:animScale>
                                    <p:animScale>
                                      <p:cBhvr>
                                        <p:cTn id="78" dur="166" decel="50000">
                                          <p:stCondLst>
                                            <p:cond delay="676"/>
                                          </p:stCondLst>
                                        </p:cTn>
                                        <p:tgtEl>
                                          <p:spTgt spid="17413"/>
                                        </p:tgtEl>
                                      </p:cBhvr>
                                      <p:to x="100000" y="100000"/>
                                    </p:animScale>
                                    <p:animScale>
                                      <p:cBhvr>
                                        <p:cTn id="79" dur="26">
                                          <p:stCondLst>
                                            <p:cond delay="1312"/>
                                          </p:stCondLst>
                                        </p:cTn>
                                        <p:tgtEl>
                                          <p:spTgt spid="17413"/>
                                        </p:tgtEl>
                                      </p:cBhvr>
                                      <p:to x="100000" y="80000"/>
                                    </p:animScale>
                                    <p:animScale>
                                      <p:cBhvr>
                                        <p:cTn id="80" dur="166" decel="50000">
                                          <p:stCondLst>
                                            <p:cond delay="1338"/>
                                          </p:stCondLst>
                                        </p:cTn>
                                        <p:tgtEl>
                                          <p:spTgt spid="17413"/>
                                        </p:tgtEl>
                                      </p:cBhvr>
                                      <p:to x="100000" y="100000"/>
                                    </p:animScale>
                                    <p:animScale>
                                      <p:cBhvr>
                                        <p:cTn id="81" dur="26">
                                          <p:stCondLst>
                                            <p:cond delay="1642"/>
                                          </p:stCondLst>
                                        </p:cTn>
                                        <p:tgtEl>
                                          <p:spTgt spid="17413"/>
                                        </p:tgtEl>
                                      </p:cBhvr>
                                      <p:to x="100000" y="90000"/>
                                    </p:animScale>
                                    <p:animScale>
                                      <p:cBhvr>
                                        <p:cTn id="82" dur="166" decel="50000">
                                          <p:stCondLst>
                                            <p:cond delay="1668"/>
                                          </p:stCondLst>
                                        </p:cTn>
                                        <p:tgtEl>
                                          <p:spTgt spid="17413"/>
                                        </p:tgtEl>
                                      </p:cBhvr>
                                      <p:to x="100000" y="100000"/>
                                    </p:animScale>
                                    <p:animScale>
                                      <p:cBhvr>
                                        <p:cTn id="83" dur="26">
                                          <p:stCondLst>
                                            <p:cond delay="1808"/>
                                          </p:stCondLst>
                                        </p:cTn>
                                        <p:tgtEl>
                                          <p:spTgt spid="17413"/>
                                        </p:tgtEl>
                                      </p:cBhvr>
                                      <p:to x="100000" y="95000"/>
                                    </p:animScale>
                                    <p:animScale>
                                      <p:cBhvr>
                                        <p:cTn id="84" dur="166" decel="50000">
                                          <p:stCondLst>
                                            <p:cond delay="1834"/>
                                          </p:stCondLst>
                                        </p:cTn>
                                        <p:tgtEl>
                                          <p:spTgt spid="17413"/>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7"/>
                                        </p:tgtEl>
                                        <p:attrNameLst>
                                          <p:attrName>style.visibility</p:attrName>
                                        </p:attrNameLst>
                                      </p:cBhvr>
                                      <p:to>
                                        <p:strVal val="visible"/>
                                      </p:to>
                                    </p:set>
                                    <p:animEffect transition="in" filter="wipe(down)">
                                      <p:cBhvr>
                                        <p:cTn id="87" dur="580">
                                          <p:stCondLst>
                                            <p:cond delay="0"/>
                                          </p:stCondLst>
                                        </p:cTn>
                                        <p:tgtEl>
                                          <p:spTgt spid="7"/>
                                        </p:tgtEl>
                                      </p:cBhvr>
                                    </p:animEffect>
                                    <p:anim calcmode="lin" valueType="num">
                                      <p:cBhvr>
                                        <p:cTn id="8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93" dur="26">
                                          <p:stCondLst>
                                            <p:cond delay="650"/>
                                          </p:stCondLst>
                                        </p:cTn>
                                        <p:tgtEl>
                                          <p:spTgt spid="7"/>
                                        </p:tgtEl>
                                      </p:cBhvr>
                                      <p:to x="100000" y="60000"/>
                                    </p:animScale>
                                    <p:animScale>
                                      <p:cBhvr>
                                        <p:cTn id="94" dur="166" decel="50000">
                                          <p:stCondLst>
                                            <p:cond delay="676"/>
                                          </p:stCondLst>
                                        </p:cTn>
                                        <p:tgtEl>
                                          <p:spTgt spid="7"/>
                                        </p:tgtEl>
                                      </p:cBhvr>
                                      <p:to x="100000" y="100000"/>
                                    </p:animScale>
                                    <p:animScale>
                                      <p:cBhvr>
                                        <p:cTn id="95" dur="26">
                                          <p:stCondLst>
                                            <p:cond delay="1312"/>
                                          </p:stCondLst>
                                        </p:cTn>
                                        <p:tgtEl>
                                          <p:spTgt spid="7"/>
                                        </p:tgtEl>
                                      </p:cBhvr>
                                      <p:to x="100000" y="80000"/>
                                    </p:animScale>
                                    <p:animScale>
                                      <p:cBhvr>
                                        <p:cTn id="96" dur="166" decel="50000">
                                          <p:stCondLst>
                                            <p:cond delay="1338"/>
                                          </p:stCondLst>
                                        </p:cTn>
                                        <p:tgtEl>
                                          <p:spTgt spid="7"/>
                                        </p:tgtEl>
                                      </p:cBhvr>
                                      <p:to x="100000" y="100000"/>
                                    </p:animScale>
                                    <p:animScale>
                                      <p:cBhvr>
                                        <p:cTn id="97" dur="26">
                                          <p:stCondLst>
                                            <p:cond delay="1642"/>
                                          </p:stCondLst>
                                        </p:cTn>
                                        <p:tgtEl>
                                          <p:spTgt spid="7"/>
                                        </p:tgtEl>
                                      </p:cBhvr>
                                      <p:to x="100000" y="90000"/>
                                    </p:animScale>
                                    <p:animScale>
                                      <p:cBhvr>
                                        <p:cTn id="98" dur="166" decel="50000">
                                          <p:stCondLst>
                                            <p:cond delay="1668"/>
                                          </p:stCondLst>
                                        </p:cTn>
                                        <p:tgtEl>
                                          <p:spTgt spid="7"/>
                                        </p:tgtEl>
                                      </p:cBhvr>
                                      <p:to x="100000" y="100000"/>
                                    </p:animScale>
                                    <p:animScale>
                                      <p:cBhvr>
                                        <p:cTn id="99" dur="26">
                                          <p:stCondLst>
                                            <p:cond delay="1808"/>
                                          </p:stCondLst>
                                        </p:cTn>
                                        <p:tgtEl>
                                          <p:spTgt spid="7"/>
                                        </p:tgtEl>
                                      </p:cBhvr>
                                      <p:to x="100000" y="95000"/>
                                    </p:animScale>
                                    <p:animScale>
                                      <p:cBhvr>
                                        <p:cTn id="100" dur="166" decel="50000">
                                          <p:stCondLst>
                                            <p:cond delay="1834"/>
                                          </p:stCondLst>
                                        </p:cTn>
                                        <p:tgtEl>
                                          <p:spTgt spid="7"/>
                                        </p:tgtEl>
                                      </p:cBhvr>
                                      <p:to x="100000" y="100000"/>
                                    </p:animScale>
                                  </p:childTnLst>
                                </p:cTn>
                              </p:par>
                              <p:par>
                                <p:cTn id="101" presetID="26" presetClass="entr" presetSubtype="0" fill="hold" grpId="0" nodeType="with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wipe(down)">
                                      <p:cBhvr>
                                        <p:cTn id="103" dur="580">
                                          <p:stCondLst>
                                            <p:cond delay="0"/>
                                          </p:stCondLst>
                                        </p:cTn>
                                        <p:tgtEl>
                                          <p:spTgt spid="11"/>
                                        </p:tgtEl>
                                      </p:cBhvr>
                                    </p:animEffect>
                                    <p:anim calcmode="lin" valueType="num">
                                      <p:cBhvr>
                                        <p:cTn id="10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09" dur="26">
                                          <p:stCondLst>
                                            <p:cond delay="650"/>
                                          </p:stCondLst>
                                        </p:cTn>
                                        <p:tgtEl>
                                          <p:spTgt spid="11"/>
                                        </p:tgtEl>
                                      </p:cBhvr>
                                      <p:to x="100000" y="60000"/>
                                    </p:animScale>
                                    <p:animScale>
                                      <p:cBhvr>
                                        <p:cTn id="110" dur="166" decel="50000">
                                          <p:stCondLst>
                                            <p:cond delay="676"/>
                                          </p:stCondLst>
                                        </p:cTn>
                                        <p:tgtEl>
                                          <p:spTgt spid="11"/>
                                        </p:tgtEl>
                                      </p:cBhvr>
                                      <p:to x="100000" y="100000"/>
                                    </p:animScale>
                                    <p:animScale>
                                      <p:cBhvr>
                                        <p:cTn id="111" dur="26">
                                          <p:stCondLst>
                                            <p:cond delay="1312"/>
                                          </p:stCondLst>
                                        </p:cTn>
                                        <p:tgtEl>
                                          <p:spTgt spid="11"/>
                                        </p:tgtEl>
                                      </p:cBhvr>
                                      <p:to x="100000" y="80000"/>
                                    </p:animScale>
                                    <p:animScale>
                                      <p:cBhvr>
                                        <p:cTn id="112" dur="166" decel="50000">
                                          <p:stCondLst>
                                            <p:cond delay="1338"/>
                                          </p:stCondLst>
                                        </p:cTn>
                                        <p:tgtEl>
                                          <p:spTgt spid="11"/>
                                        </p:tgtEl>
                                      </p:cBhvr>
                                      <p:to x="100000" y="100000"/>
                                    </p:animScale>
                                    <p:animScale>
                                      <p:cBhvr>
                                        <p:cTn id="113" dur="26">
                                          <p:stCondLst>
                                            <p:cond delay="1642"/>
                                          </p:stCondLst>
                                        </p:cTn>
                                        <p:tgtEl>
                                          <p:spTgt spid="11"/>
                                        </p:tgtEl>
                                      </p:cBhvr>
                                      <p:to x="100000" y="90000"/>
                                    </p:animScale>
                                    <p:animScale>
                                      <p:cBhvr>
                                        <p:cTn id="114" dur="166" decel="50000">
                                          <p:stCondLst>
                                            <p:cond delay="1668"/>
                                          </p:stCondLst>
                                        </p:cTn>
                                        <p:tgtEl>
                                          <p:spTgt spid="11"/>
                                        </p:tgtEl>
                                      </p:cBhvr>
                                      <p:to x="100000" y="100000"/>
                                    </p:animScale>
                                    <p:animScale>
                                      <p:cBhvr>
                                        <p:cTn id="115" dur="26">
                                          <p:stCondLst>
                                            <p:cond delay="1808"/>
                                          </p:stCondLst>
                                        </p:cTn>
                                        <p:tgtEl>
                                          <p:spTgt spid="11"/>
                                        </p:tgtEl>
                                      </p:cBhvr>
                                      <p:to x="100000" y="95000"/>
                                    </p:animScale>
                                    <p:animScale>
                                      <p:cBhvr>
                                        <p:cTn id="116" dur="166" decel="50000">
                                          <p:stCondLst>
                                            <p:cond delay="1834"/>
                                          </p:stCondLst>
                                        </p:cTn>
                                        <p:tgtEl>
                                          <p:spTgt spid="11"/>
                                        </p:tgtEl>
                                      </p:cBhvr>
                                      <p:to x="100000" y="100000"/>
                                    </p:animScale>
                                  </p:childTnLst>
                                </p:cTn>
                              </p:par>
                              <p:par>
                                <p:cTn id="117" presetID="26" presetClass="entr" presetSubtype="0" fill="hold" grpId="0" nodeType="withEffect">
                                  <p:stCondLst>
                                    <p:cond delay="0"/>
                                  </p:stCondLst>
                                  <p:childTnLst>
                                    <p:set>
                                      <p:cBhvr>
                                        <p:cTn id="118" dur="1" fill="hold">
                                          <p:stCondLst>
                                            <p:cond delay="0"/>
                                          </p:stCondLst>
                                        </p:cTn>
                                        <p:tgtEl>
                                          <p:spTgt spid="17414"/>
                                        </p:tgtEl>
                                        <p:attrNameLst>
                                          <p:attrName>style.visibility</p:attrName>
                                        </p:attrNameLst>
                                      </p:cBhvr>
                                      <p:to>
                                        <p:strVal val="visible"/>
                                      </p:to>
                                    </p:set>
                                    <p:animEffect transition="in" filter="wipe(down)">
                                      <p:cBhvr>
                                        <p:cTn id="119" dur="580">
                                          <p:stCondLst>
                                            <p:cond delay="0"/>
                                          </p:stCondLst>
                                        </p:cTn>
                                        <p:tgtEl>
                                          <p:spTgt spid="17414"/>
                                        </p:tgtEl>
                                      </p:cBhvr>
                                    </p:animEffect>
                                    <p:anim calcmode="lin" valueType="num">
                                      <p:cBhvr>
                                        <p:cTn id="120" dur="1822" tmFilter="0,0; 0.14,0.36; 0.43,0.73; 0.71,0.91; 1.0,1.0">
                                          <p:stCondLst>
                                            <p:cond delay="0"/>
                                          </p:stCondLst>
                                        </p:cTn>
                                        <p:tgtEl>
                                          <p:spTgt spid="17414"/>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17414"/>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17414"/>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17414"/>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17414"/>
                                        </p:tgtEl>
                                        <p:attrNameLst>
                                          <p:attrName>ppt_y</p:attrName>
                                        </p:attrNameLst>
                                      </p:cBhvr>
                                      <p:tavLst>
                                        <p:tav tm="0" fmla="#ppt_y-sin(pi*$)/81">
                                          <p:val>
                                            <p:fltVal val="0"/>
                                          </p:val>
                                        </p:tav>
                                        <p:tav tm="100000">
                                          <p:val>
                                            <p:fltVal val="1"/>
                                          </p:val>
                                        </p:tav>
                                      </p:tavLst>
                                    </p:anim>
                                    <p:animScale>
                                      <p:cBhvr>
                                        <p:cTn id="125" dur="26">
                                          <p:stCondLst>
                                            <p:cond delay="650"/>
                                          </p:stCondLst>
                                        </p:cTn>
                                        <p:tgtEl>
                                          <p:spTgt spid="17414"/>
                                        </p:tgtEl>
                                      </p:cBhvr>
                                      <p:to x="100000" y="60000"/>
                                    </p:animScale>
                                    <p:animScale>
                                      <p:cBhvr>
                                        <p:cTn id="126" dur="166" decel="50000">
                                          <p:stCondLst>
                                            <p:cond delay="676"/>
                                          </p:stCondLst>
                                        </p:cTn>
                                        <p:tgtEl>
                                          <p:spTgt spid="17414"/>
                                        </p:tgtEl>
                                      </p:cBhvr>
                                      <p:to x="100000" y="100000"/>
                                    </p:animScale>
                                    <p:animScale>
                                      <p:cBhvr>
                                        <p:cTn id="127" dur="26">
                                          <p:stCondLst>
                                            <p:cond delay="1312"/>
                                          </p:stCondLst>
                                        </p:cTn>
                                        <p:tgtEl>
                                          <p:spTgt spid="17414"/>
                                        </p:tgtEl>
                                      </p:cBhvr>
                                      <p:to x="100000" y="80000"/>
                                    </p:animScale>
                                    <p:animScale>
                                      <p:cBhvr>
                                        <p:cTn id="128" dur="166" decel="50000">
                                          <p:stCondLst>
                                            <p:cond delay="1338"/>
                                          </p:stCondLst>
                                        </p:cTn>
                                        <p:tgtEl>
                                          <p:spTgt spid="17414"/>
                                        </p:tgtEl>
                                      </p:cBhvr>
                                      <p:to x="100000" y="100000"/>
                                    </p:animScale>
                                    <p:animScale>
                                      <p:cBhvr>
                                        <p:cTn id="129" dur="26">
                                          <p:stCondLst>
                                            <p:cond delay="1642"/>
                                          </p:stCondLst>
                                        </p:cTn>
                                        <p:tgtEl>
                                          <p:spTgt spid="17414"/>
                                        </p:tgtEl>
                                      </p:cBhvr>
                                      <p:to x="100000" y="90000"/>
                                    </p:animScale>
                                    <p:animScale>
                                      <p:cBhvr>
                                        <p:cTn id="130" dur="166" decel="50000">
                                          <p:stCondLst>
                                            <p:cond delay="1668"/>
                                          </p:stCondLst>
                                        </p:cTn>
                                        <p:tgtEl>
                                          <p:spTgt spid="17414"/>
                                        </p:tgtEl>
                                      </p:cBhvr>
                                      <p:to x="100000" y="100000"/>
                                    </p:animScale>
                                    <p:animScale>
                                      <p:cBhvr>
                                        <p:cTn id="131" dur="26">
                                          <p:stCondLst>
                                            <p:cond delay="1808"/>
                                          </p:stCondLst>
                                        </p:cTn>
                                        <p:tgtEl>
                                          <p:spTgt spid="17414"/>
                                        </p:tgtEl>
                                      </p:cBhvr>
                                      <p:to x="100000" y="95000"/>
                                    </p:animScale>
                                    <p:animScale>
                                      <p:cBhvr>
                                        <p:cTn id="132" dur="166" decel="50000">
                                          <p:stCondLst>
                                            <p:cond delay="1834"/>
                                          </p:stCondLst>
                                        </p:cTn>
                                        <p:tgtEl>
                                          <p:spTgt spid="17414"/>
                                        </p:tgtEl>
                                      </p:cBhvr>
                                      <p:to x="100000" y="100000"/>
                                    </p:animScale>
                                  </p:childTnLst>
                                </p:cTn>
                              </p:par>
                            </p:childTnLst>
                          </p:cTn>
                        </p:par>
                      </p:childTnLst>
                    </p:cTn>
                  </p:par>
                  <p:par>
                    <p:cTn id="133" fill="hold">
                      <p:stCondLst>
                        <p:cond delay="indefinite"/>
                      </p:stCondLst>
                      <p:childTnLst>
                        <p:par>
                          <p:cTn id="134" fill="hold">
                            <p:stCondLst>
                              <p:cond delay="0"/>
                            </p:stCondLst>
                            <p:childTnLst>
                              <p:par>
                                <p:cTn id="135" presetID="42" presetClass="entr" presetSubtype="0" fill="hold" grpId="0" nodeType="clickEffect">
                                  <p:stCondLst>
                                    <p:cond delay="0"/>
                                  </p:stCondLst>
                                  <p:childTnLst>
                                    <p:set>
                                      <p:cBhvr>
                                        <p:cTn id="136" dur="1" fill="hold">
                                          <p:stCondLst>
                                            <p:cond delay="0"/>
                                          </p:stCondLst>
                                        </p:cTn>
                                        <p:tgtEl>
                                          <p:spTgt spid="17"/>
                                        </p:tgtEl>
                                        <p:attrNameLst>
                                          <p:attrName>style.visibility</p:attrName>
                                        </p:attrNameLst>
                                      </p:cBhvr>
                                      <p:to>
                                        <p:strVal val="visible"/>
                                      </p:to>
                                    </p:set>
                                    <p:animEffect transition="in" filter="fade">
                                      <p:cBhvr>
                                        <p:cTn id="137" dur="1000"/>
                                        <p:tgtEl>
                                          <p:spTgt spid="17"/>
                                        </p:tgtEl>
                                      </p:cBhvr>
                                    </p:animEffect>
                                    <p:anim calcmode="lin" valueType="num">
                                      <p:cBhvr>
                                        <p:cTn id="138" dur="1000" fill="hold"/>
                                        <p:tgtEl>
                                          <p:spTgt spid="17"/>
                                        </p:tgtEl>
                                        <p:attrNameLst>
                                          <p:attrName>ppt_x</p:attrName>
                                        </p:attrNameLst>
                                      </p:cBhvr>
                                      <p:tavLst>
                                        <p:tav tm="0">
                                          <p:val>
                                            <p:strVal val="#ppt_x"/>
                                          </p:val>
                                        </p:tav>
                                        <p:tav tm="100000">
                                          <p:val>
                                            <p:strVal val="#ppt_x"/>
                                          </p:val>
                                        </p:tav>
                                      </p:tavLst>
                                    </p:anim>
                                    <p:anim calcmode="lin" valueType="num">
                                      <p:cBhvr>
                                        <p:cTn id="13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nimBg="1"/>
      <p:bldP spid="17412" grpId="0" animBg="1"/>
      <p:bldP spid="17413" grpId="0" animBg="1"/>
      <p:bldP spid="17414" grpId="0" animBg="1"/>
      <p:bldP spid="3" grpId="0"/>
      <p:bldP spid="5" grpId="0"/>
      <p:bldP spid="7" grpId="0"/>
      <p:bldP spid="11" grpId="0"/>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2143" y="272959"/>
            <a:ext cx="3810000" cy="4552950"/>
          </a:xfrm>
          <a:prstGeom prst="rect">
            <a:avLst/>
          </a:prstGeom>
        </p:spPr>
      </p:pic>
      <p:sp>
        <p:nvSpPr>
          <p:cNvPr id="4" name="Rectangle 3"/>
          <p:cNvSpPr/>
          <p:nvPr/>
        </p:nvSpPr>
        <p:spPr>
          <a:xfrm>
            <a:off x="272143" y="5003465"/>
            <a:ext cx="3643818" cy="954107"/>
          </a:xfrm>
          <a:prstGeom prst="rect">
            <a:avLst/>
          </a:prstGeom>
        </p:spPr>
        <p:txBody>
          <a:bodyPr wrap="none">
            <a:spAutoFit/>
          </a:bodyPr>
          <a:lstStyle/>
          <a:p>
            <a:pPr algn="ctr"/>
            <a:r>
              <a:rPr lang="en-US" sz="2800" dirty="0" err="1">
                <a:latin typeface="Times New Roman" panose="02020603050405020304" pitchFamily="18" charset="0"/>
                <a:ea typeface="Calibri" panose="020F0502020204030204" pitchFamily="34" charset="0"/>
              </a:rPr>
              <a:t>Thalès</a:t>
            </a:r>
            <a:r>
              <a:rPr lang="en-US" sz="2800" dirty="0">
                <a:latin typeface="Times New Roman" panose="02020603050405020304" pitchFamily="18" charset="0"/>
                <a:ea typeface="Calibri" panose="020F0502020204030204" pitchFamily="34" charset="0"/>
              </a:rPr>
              <a:t> de </a:t>
            </a:r>
            <a:r>
              <a:rPr lang="en-US" sz="2800" dirty="0" err="1">
                <a:latin typeface="Times New Roman" panose="02020603050405020304" pitchFamily="18" charset="0"/>
                <a:ea typeface="Calibri" panose="020F0502020204030204" pitchFamily="34" charset="0"/>
              </a:rPr>
              <a:t>Milet</a:t>
            </a:r>
            <a:r>
              <a:rPr lang="en-US" sz="2800" dirty="0">
                <a:latin typeface="Times New Roman" panose="02020603050405020304" pitchFamily="18" charset="0"/>
                <a:ea typeface="Calibri" panose="020F0502020204030204" pitchFamily="34" charset="0"/>
              </a:rPr>
              <a:t> </a:t>
            </a:r>
          </a:p>
          <a:p>
            <a:pPr algn="ctr"/>
            <a:r>
              <a:rPr lang="en-US" sz="2800" dirty="0">
                <a:latin typeface="Times New Roman" panose="02020603050405020304" pitchFamily="18" charset="0"/>
                <a:ea typeface="Calibri" panose="020F0502020204030204" pitchFamily="34" charset="0"/>
              </a:rPr>
              <a:t>(624 TCN – 546 TCN). </a:t>
            </a:r>
            <a:endParaRPr lang="en-US" sz="2800" dirty="0"/>
          </a:p>
        </p:txBody>
      </p:sp>
      <p:sp>
        <p:nvSpPr>
          <p:cNvPr id="6" name="Rectangle 5"/>
          <p:cNvSpPr/>
          <p:nvPr/>
        </p:nvSpPr>
        <p:spPr>
          <a:xfrm>
            <a:off x="4082143" y="525607"/>
            <a:ext cx="6096000" cy="1014380"/>
          </a:xfrm>
          <a:prstGeom prst="rect">
            <a:avLst/>
          </a:prstGeom>
        </p:spPr>
        <p:txBody>
          <a:bodyPr>
            <a:spAutoFit/>
          </a:bodyPr>
          <a:lstStyle/>
          <a:p>
            <a:pPr marL="457200" algn="just">
              <a:lnSpc>
                <a:spcPct val="107000"/>
              </a:lnSpc>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triết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gia</a:t>
            </a:r>
            <a:r>
              <a:rPr lang="en-US" sz="2800" dirty="0">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Toán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Lạp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7" name="Rectangle 6"/>
          <p:cNvSpPr/>
          <p:nvPr/>
        </p:nvSpPr>
        <p:spPr>
          <a:xfrm>
            <a:off x="4082143" y="1631726"/>
            <a:ext cx="6096000" cy="2366353"/>
          </a:xfrm>
          <a:prstGeom prst="rect">
            <a:avLst/>
          </a:prstGeom>
        </p:spPr>
        <p:txBody>
          <a:bodyPr>
            <a:spAutoFit/>
          </a:bodyPr>
          <a:lstStyle/>
          <a:p>
            <a:pPr marL="742950" indent="-285750" algn="just">
              <a:lnSpc>
                <a:spcPct val="107000"/>
              </a:lnSpc>
              <a:spcAft>
                <a:spcPts val="0"/>
              </a:spcAft>
              <a:buFontTx/>
              <a:buChar char="-"/>
            </a:pPr>
            <a:r>
              <a:rPr lang="en-US" sz="2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giúp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đội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băng</a:t>
            </a:r>
            <a:r>
              <a:rPr lang="en-US" sz="2800" dirty="0">
                <a:latin typeface="Times New Roman" panose="02020603050405020304" pitchFamily="18" charset="0"/>
                <a:ea typeface="Calibri" panose="020F0502020204030204" pitchFamily="34" charset="0"/>
                <a:cs typeface="Times New Roman" panose="02020603050405020304" pitchFamily="18" charset="0"/>
              </a:rPr>
              <a:t> qua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sông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lớn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đào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hầm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thay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đổi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dòng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chảy</a:t>
            </a:r>
            <a:r>
              <a:rPr lang="en-US" sz="2800" dirty="0">
                <a:latin typeface="Times New Roman" panose="02020603050405020304" pitchFamily="18" charset="0"/>
                <a:ea typeface="Calibri" panose="020F0502020204030204" pitchFamily="34" charset="0"/>
                <a:cs typeface="Times New Roman" panose="02020603050405020304" pitchFamily="18" charset="0"/>
              </a:rPr>
              <a:t>, chia con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sông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hai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nhánh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nhỏ</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bắc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cầu</a:t>
            </a:r>
            <a:r>
              <a:rPr lang="en-US" sz="2800" dirty="0">
                <a:latin typeface="Times New Roman" panose="02020603050405020304" pitchFamily="18" charset="0"/>
                <a:ea typeface="Calibri" panose="020F0502020204030204" pitchFamily="34" charset="0"/>
                <a:cs typeface="Times New Roman" panose="02020603050405020304" pitchFamily="18" charset="0"/>
              </a:rPr>
              <a:t> qua. </a:t>
            </a:r>
          </a:p>
        </p:txBody>
      </p:sp>
      <p:sp>
        <p:nvSpPr>
          <p:cNvPr id="8" name="Rectangle 7"/>
          <p:cNvSpPr/>
          <p:nvPr/>
        </p:nvSpPr>
        <p:spPr>
          <a:xfrm>
            <a:off x="4241074" y="4016152"/>
            <a:ext cx="6096000" cy="983283"/>
          </a:xfrm>
          <a:prstGeom prst="rect">
            <a:avLst/>
          </a:prstGeom>
        </p:spPr>
        <p:txBody>
          <a:bodyPr>
            <a:spAutoFit/>
          </a:bodyPr>
          <a:lstStyle/>
          <a:p>
            <a:pPr marL="742950" indent="-285750" algn="just">
              <a:lnSpc>
                <a:spcPct val="107000"/>
              </a:lnSpc>
              <a:spcAft>
                <a:spcPts val="0"/>
              </a:spcAft>
              <a:buFontTx/>
              <a:buChar char="-"/>
            </a:pPr>
            <a:r>
              <a:rPr lang="en-US" sz="2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chiều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cao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kim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tháp</a:t>
            </a:r>
            <a:r>
              <a:rPr lang="en-US" sz="2800" dirty="0">
                <a:latin typeface="Times New Roman" panose="02020603050405020304" pitchFamily="18" charset="0"/>
                <a:ea typeface="Calibri" panose="020F0502020204030204" pitchFamily="34" charset="0"/>
                <a:cs typeface="Times New Roman" panose="02020603050405020304" pitchFamily="18" charset="0"/>
              </a:rPr>
              <a:t> Ai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Cập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9" name="Rectangle 8"/>
          <p:cNvSpPr/>
          <p:nvPr/>
        </p:nvSpPr>
        <p:spPr>
          <a:xfrm>
            <a:off x="4176824" y="5215221"/>
            <a:ext cx="7160935" cy="530594"/>
          </a:xfrm>
          <a:prstGeom prst="rect">
            <a:avLst/>
          </a:prstGeom>
        </p:spPr>
        <p:txBody>
          <a:bodyPr wrap="none">
            <a:spAutoFit/>
          </a:bodyPr>
          <a:lstStyle/>
          <a:p>
            <a:pPr marL="742950" indent="-285750" algn="just">
              <a:lnSpc>
                <a:spcPct val="107000"/>
              </a:lnSpc>
              <a:spcAft>
                <a:spcPts val="0"/>
              </a:spcAft>
              <a:buFontTx/>
              <a:buChar char="-"/>
            </a:pPr>
            <a:r>
              <a:rPr lang="en-US" sz="2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gần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đúng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gian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nhật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9657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6"/>
        <p:cNvGrpSpPr/>
        <p:nvPr/>
      </p:nvGrpSpPr>
      <p:grpSpPr>
        <a:xfrm>
          <a:off x="0" y="0"/>
          <a:ext cx="0" cy="0"/>
          <a:chOff x="0" y="0"/>
          <a:chExt cx="0" cy="0"/>
        </a:xfrm>
      </p:grpSpPr>
      <p:sp>
        <p:nvSpPr>
          <p:cNvPr id="157" name="Google Shape;157;p8"/>
          <p:cNvSpPr/>
          <p:nvPr/>
        </p:nvSpPr>
        <p:spPr>
          <a:xfrm>
            <a:off x="2699112" y="3854353"/>
            <a:ext cx="9072741" cy="92333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1" i="0" u="none" strike="noStrike" kern="0" cap="none" spc="0" normalizeH="0" baseline="0" noProof="0">
                <a:ln>
                  <a:noFill/>
                </a:ln>
                <a:solidFill>
                  <a:srgbClr val="8DA9DB"/>
                </a:solidFill>
                <a:effectLst/>
                <a:uLnTx/>
                <a:uFillTx/>
                <a:latin typeface="Times New Roman"/>
                <a:ea typeface="Times New Roman"/>
                <a:cs typeface="Times New Roman"/>
                <a:sym typeface="Times New Roman"/>
              </a:rPr>
              <a:t>HÌNH THÀNH KIẾN THỨC</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96385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8970" y="1314997"/>
            <a:ext cx="6433822" cy="2882533"/>
          </a:xfrm>
          <a:prstGeom prst="rect">
            <a:avLst/>
          </a:prstGeom>
          <a:solidFill>
            <a:schemeClr val="accent6">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2800" dirty="0" err="1">
                <a:solidFill>
                  <a:schemeClr val="tx1"/>
                </a:solidFill>
              </a:rPr>
              <a:t>Quan</a:t>
            </a:r>
            <a:r>
              <a:rPr lang="en-US" sz="2800" dirty="0">
                <a:solidFill>
                  <a:schemeClr val="tx1"/>
                </a:solidFill>
              </a:rPr>
              <a:t> </a:t>
            </a:r>
            <a:r>
              <a:rPr lang="en-US" sz="2800" dirty="0" err="1">
                <a:solidFill>
                  <a:schemeClr val="tx1"/>
                </a:solidFill>
              </a:rPr>
              <a:t>sát</a:t>
            </a:r>
            <a:r>
              <a:rPr lang="en-US" sz="2800" dirty="0">
                <a:solidFill>
                  <a:schemeClr val="tx1"/>
                </a:solidFill>
              </a:rPr>
              <a:t> </a:t>
            </a:r>
            <a:r>
              <a:rPr lang="en-US" sz="2800" dirty="0" err="1">
                <a:solidFill>
                  <a:schemeClr val="tx1"/>
                </a:solidFill>
              </a:rPr>
              <a:t>hình</a:t>
            </a:r>
            <a:r>
              <a:rPr lang="en-US" sz="2800" dirty="0">
                <a:solidFill>
                  <a:schemeClr val="tx1"/>
                </a:solidFill>
              </a:rPr>
              <a:t> 4.2</a:t>
            </a:r>
          </a:p>
          <a:p>
            <a:r>
              <a:rPr lang="en-US" sz="2800" dirty="0" err="1">
                <a:solidFill>
                  <a:schemeClr val="tx1"/>
                </a:solidFill>
              </a:rPr>
              <a:t>Hoạt</a:t>
            </a:r>
            <a:r>
              <a:rPr lang="en-US" sz="2800" dirty="0">
                <a:solidFill>
                  <a:schemeClr val="tx1"/>
                </a:solidFill>
              </a:rPr>
              <a:t> </a:t>
            </a:r>
            <a:r>
              <a:rPr lang="en-US" sz="2800" dirty="0" err="1">
                <a:solidFill>
                  <a:schemeClr val="tx1"/>
                </a:solidFill>
              </a:rPr>
              <a:t>động</a:t>
            </a:r>
            <a:r>
              <a:rPr lang="en-US" sz="2800" dirty="0">
                <a:solidFill>
                  <a:schemeClr val="tx1"/>
                </a:solidFill>
              </a:rPr>
              <a:t> </a:t>
            </a:r>
            <a:r>
              <a:rPr lang="en-US" sz="2800" dirty="0" err="1">
                <a:solidFill>
                  <a:schemeClr val="tx1"/>
                </a:solidFill>
              </a:rPr>
              <a:t>cá</a:t>
            </a:r>
            <a:r>
              <a:rPr lang="en-US" sz="2800" dirty="0">
                <a:solidFill>
                  <a:schemeClr val="tx1"/>
                </a:solidFill>
              </a:rPr>
              <a:t> </a:t>
            </a:r>
            <a:r>
              <a:rPr lang="en-US" sz="2800" dirty="0" err="1">
                <a:solidFill>
                  <a:schemeClr val="tx1"/>
                </a:solidFill>
              </a:rPr>
              <a:t>nhân</a:t>
            </a:r>
            <a:r>
              <a:rPr lang="en-US" sz="2800" dirty="0">
                <a:solidFill>
                  <a:schemeClr val="tx1"/>
                </a:solidFill>
              </a:rPr>
              <a:t> </a:t>
            </a:r>
            <a:r>
              <a:rPr lang="en-US" sz="2800" dirty="0" err="1">
                <a:solidFill>
                  <a:schemeClr val="tx1"/>
                </a:solidFill>
              </a:rPr>
              <a:t>thực</a:t>
            </a:r>
            <a:r>
              <a:rPr lang="en-US" sz="2800" dirty="0">
                <a:solidFill>
                  <a:schemeClr val="tx1"/>
                </a:solidFill>
              </a:rPr>
              <a:t> </a:t>
            </a:r>
            <a:r>
              <a:rPr lang="en-US" sz="2800" dirty="0" err="1">
                <a:solidFill>
                  <a:schemeClr val="tx1"/>
                </a:solidFill>
              </a:rPr>
              <a:t>hiện</a:t>
            </a:r>
            <a:r>
              <a:rPr lang="en-US" sz="2800" dirty="0">
                <a:solidFill>
                  <a:schemeClr val="tx1"/>
                </a:solidFill>
              </a:rPr>
              <a:t> HĐ1: </a:t>
            </a:r>
            <a:r>
              <a:rPr lang="en-US" sz="2800" dirty="0" err="1">
                <a:solidFill>
                  <a:schemeClr val="tx1"/>
                </a:solidFill>
              </a:rPr>
              <a:t>Hãy</a:t>
            </a:r>
            <a:r>
              <a:rPr lang="en-US" sz="2800" dirty="0">
                <a:solidFill>
                  <a:schemeClr val="tx1"/>
                </a:solidFill>
              </a:rPr>
              <a:t> </a:t>
            </a:r>
            <a:r>
              <a:rPr lang="en-US" sz="2800" dirty="0" err="1">
                <a:solidFill>
                  <a:schemeClr val="tx1"/>
                </a:solidFill>
              </a:rPr>
              <a:t>tìm</a:t>
            </a:r>
            <a:r>
              <a:rPr lang="en-US" sz="2800" dirty="0">
                <a:solidFill>
                  <a:schemeClr val="tx1"/>
                </a:solidFill>
              </a:rPr>
              <a:t> </a:t>
            </a:r>
            <a:r>
              <a:rPr lang="en-US" sz="2800" dirty="0" err="1">
                <a:solidFill>
                  <a:schemeClr val="tx1"/>
                </a:solidFill>
              </a:rPr>
              <a:t>độ</a:t>
            </a:r>
            <a:r>
              <a:rPr lang="en-US" sz="2800" dirty="0">
                <a:solidFill>
                  <a:schemeClr val="tx1"/>
                </a:solidFill>
              </a:rPr>
              <a:t> </a:t>
            </a:r>
            <a:r>
              <a:rPr lang="en-US" sz="2800" dirty="0" err="1">
                <a:solidFill>
                  <a:schemeClr val="tx1"/>
                </a:solidFill>
              </a:rPr>
              <a:t>dài</a:t>
            </a:r>
            <a:r>
              <a:rPr lang="en-US" sz="2800" dirty="0">
                <a:solidFill>
                  <a:schemeClr val="tx1"/>
                </a:solidFill>
              </a:rPr>
              <a:t> </a:t>
            </a:r>
            <a:r>
              <a:rPr lang="en-US" sz="2800" dirty="0" err="1">
                <a:solidFill>
                  <a:schemeClr val="tx1"/>
                </a:solidFill>
              </a:rPr>
              <a:t>của</a:t>
            </a:r>
            <a:r>
              <a:rPr lang="en-US" sz="2800" dirty="0">
                <a:solidFill>
                  <a:schemeClr val="tx1"/>
                </a:solidFill>
              </a:rPr>
              <a:t> </a:t>
            </a:r>
            <a:r>
              <a:rPr lang="en-US" sz="2800" dirty="0" err="1">
                <a:solidFill>
                  <a:schemeClr val="tx1"/>
                </a:solidFill>
              </a:rPr>
              <a:t>hai</a:t>
            </a:r>
            <a:r>
              <a:rPr lang="en-US" sz="2800" dirty="0">
                <a:solidFill>
                  <a:schemeClr val="tx1"/>
                </a:solidFill>
              </a:rPr>
              <a:t> </a:t>
            </a:r>
            <a:r>
              <a:rPr lang="en-US" sz="2800" dirty="0" err="1">
                <a:solidFill>
                  <a:schemeClr val="tx1"/>
                </a:solidFill>
              </a:rPr>
              <a:t>đoạn</a:t>
            </a:r>
            <a:r>
              <a:rPr lang="en-US" sz="2800" dirty="0">
                <a:solidFill>
                  <a:schemeClr val="tx1"/>
                </a:solidFill>
              </a:rPr>
              <a:t> </a:t>
            </a:r>
            <a:r>
              <a:rPr lang="en-US" sz="2800" dirty="0" err="1">
                <a:solidFill>
                  <a:schemeClr val="tx1"/>
                </a:solidFill>
              </a:rPr>
              <a:t>thẳng</a:t>
            </a:r>
            <a:r>
              <a:rPr lang="en-US" sz="2800" dirty="0">
                <a:solidFill>
                  <a:schemeClr val="tx1"/>
                </a:solidFill>
              </a:rPr>
              <a:t>         </a:t>
            </a:r>
            <a:r>
              <a:rPr lang="en-US" sz="2800" dirty="0" err="1">
                <a:solidFill>
                  <a:schemeClr val="tx1"/>
                </a:solidFill>
              </a:rPr>
              <a:t>và</a:t>
            </a:r>
            <a:r>
              <a:rPr lang="en-US" sz="2800" dirty="0">
                <a:solidFill>
                  <a:schemeClr val="tx1"/>
                </a:solidFill>
              </a:rPr>
              <a:t>        </a:t>
            </a:r>
            <a:r>
              <a:rPr lang="en-US" sz="2800" dirty="0" err="1">
                <a:solidFill>
                  <a:schemeClr val="tx1"/>
                </a:solidFill>
              </a:rPr>
              <a:t>nếu</a:t>
            </a:r>
            <a:r>
              <a:rPr lang="en-US" sz="2800" dirty="0">
                <a:solidFill>
                  <a:schemeClr val="tx1"/>
                </a:solidFill>
              </a:rPr>
              <a:t> </a:t>
            </a:r>
            <a:r>
              <a:rPr lang="en-US" sz="2800" dirty="0" err="1">
                <a:solidFill>
                  <a:schemeClr val="tx1"/>
                </a:solidFill>
              </a:rPr>
              <a:t>chọn</a:t>
            </a:r>
            <a:r>
              <a:rPr lang="en-US" sz="2800" dirty="0">
                <a:solidFill>
                  <a:schemeClr val="tx1"/>
                </a:solidFill>
              </a:rPr>
              <a:t> </a:t>
            </a:r>
            <a:r>
              <a:rPr lang="en-US" sz="2800" dirty="0" err="1">
                <a:solidFill>
                  <a:schemeClr val="tx1"/>
                </a:solidFill>
              </a:rPr>
              <a:t>đoạn</a:t>
            </a:r>
            <a:r>
              <a:rPr lang="en-US" sz="2800" dirty="0">
                <a:solidFill>
                  <a:schemeClr val="tx1"/>
                </a:solidFill>
              </a:rPr>
              <a:t> </a:t>
            </a:r>
            <a:r>
              <a:rPr lang="en-US" sz="2800" dirty="0" err="1">
                <a:solidFill>
                  <a:schemeClr val="tx1"/>
                </a:solidFill>
              </a:rPr>
              <a:t>thẳng</a:t>
            </a:r>
            <a:r>
              <a:rPr lang="en-US" sz="2800" dirty="0">
                <a:solidFill>
                  <a:schemeClr val="tx1"/>
                </a:solidFill>
              </a:rPr>
              <a:t>        </a:t>
            </a:r>
            <a:r>
              <a:rPr lang="en-US" sz="2800" dirty="0" err="1">
                <a:solidFill>
                  <a:schemeClr val="tx1"/>
                </a:solidFill>
              </a:rPr>
              <a:t>làm</a:t>
            </a:r>
            <a:r>
              <a:rPr lang="en-US" sz="2800" dirty="0">
                <a:solidFill>
                  <a:schemeClr val="tx1"/>
                </a:solidFill>
              </a:rPr>
              <a:t> </a:t>
            </a:r>
            <a:r>
              <a:rPr lang="en-US" sz="2800" dirty="0" err="1">
                <a:solidFill>
                  <a:schemeClr val="tx1"/>
                </a:solidFill>
              </a:rPr>
              <a:t>đơn</a:t>
            </a:r>
            <a:r>
              <a:rPr lang="en-US" sz="2800" dirty="0">
                <a:solidFill>
                  <a:schemeClr val="tx1"/>
                </a:solidFill>
              </a:rPr>
              <a:t> </a:t>
            </a:r>
            <a:r>
              <a:rPr lang="en-US" sz="2800" dirty="0" err="1">
                <a:solidFill>
                  <a:schemeClr val="tx1"/>
                </a:solidFill>
              </a:rPr>
              <a:t>vị</a:t>
            </a:r>
            <a:r>
              <a:rPr lang="en-US" sz="2800" dirty="0">
                <a:solidFill>
                  <a:schemeClr val="tx1"/>
                </a:solidFill>
              </a:rPr>
              <a:t> </a:t>
            </a:r>
            <a:r>
              <a:rPr lang="en-US" sz="2800" dirty="0" err="1">
                <a:solidFill>
                  <a:schemeClr val="tx1"/>
                </a:solidFill>
              </a:rPr>
              <a:t>độ</a:t>
            </a:r>
            <a:r>
              <a:rPr lang="en-US" sz="2800" dirty="0">
                <a:solidFill>
                  <a:schemeClr val="tx1"/>
                </a:solidFill>
              </a:rPr>
              <a:t> </a:t>
            </a:r>
            <a:r>
              <a:rPr lang="en-US" sz="2800" dirty="0" err="1">
                <a:solidFill>
                  <a:schemeClr val="tx1"/>
                </a:solidFill>
              </a:rPr>
              <a:t>dài</a:t>
            </a:r>
            <a:r>
              <a:rPr lang="en-US" sz="2800" dirty="0">
                <a:solidFill>
                  <a:schemeClr val="tx1"/>
                </a:solidFill>
              </a:rPr>
              <a:t>. </a:t>
            </a:r>
            <a:r>
              <a:rPr lang="en-US" sz="2800" dirty="0" err="1">
                <a:solidFill>
                  <a:schemeClr val="tx1"/>
                </a:solidFill>
              </a:rPr>
              <a:t>Với</a:t>
            </a:r>
            <a:r>
              <a:rPr lang="en-US" sz="2800" dirty="0">
                <a:solidFill>
                  <a:schemeClr val="tx1"/>
                </a:solidFill>
              </a:rPr>
              <a:t> </a:t>
            </a:r>
            <a:r>
              <a:rPr lang="en-US" sz="2800" dirty="0" err="1">
                <a:solidFill>
                  <a:schemeClr val="tx1"/>
                </a:solidFill>
              </a:rPr>
              <a:t>các</a:t>
            </a:r>
            <a:r>
              <a:rPr lang="en-US" sz="2800" dirty="0">
                <a:solidFill>
                  <a:schemeClr val="tx1"/>
                </a:solidFill>
              </a:rPr>
              <a:t> </a:t>
            </a:r>
            <a:r>
              <a:rPr lang="en-US" sz="2800" dirty="0" err="1">
                <a:solidFill>
                  <a:schemeClr val="tx1"/>
                </a:solidFill>
              </a:rPr>
              <a:t>độ</a:t>
            </a:r>
            <a:r>
              <a:rPr lang="en-US" sz="2800" dirty="0">
                <a:solidFill>
                  <a:schemeClr val="tx1"/>
                </a:solidFill>
              </a:rPr>
              <a:t> </a:t>
            </a:r>
            <a:r>
              <a:rPr lang="en-US" sz="2800" dirty="0" err="1">
                <a:solidFill>
                  <a:schemeClr val="tx1"/>
                </a:solidFill>
              </a:rPr>
              <a:t>dài</a:t>
            </a:r>
            <a:r>
              <a:rPr lang="en-US" sz="2800" dirty="0">
                <a:solidFill>
                  <a:schemeClr val="tx1"/>
                </a:solidFill>
              </a:rPr>
              <a:t> </a:t>
            </a:r>
            <a:r>
              <a:rPr lang="en-US" sz="2800" dirty="0" err="1">
                <a:solidFill>
                  <a:schemeClr val="tx1"/>
                </a:solidFill>
              </a:rPr>
              <a:t>đó</a:t>
            </a:r>
            <a:r>
              <a:rPr lang="en-US" sz="2800" dirty="0">
                <a:solidFill>
                  <a:schemeClr val="tx1"/>
                </a:solidFill>
              </a:rPr>
              <a:t> </a:t>
            </a:r>
            <a:r>
              <a:rPr lang="en-US" sz="2800" dirty="0" err="1">
                <a:solidFill>
                  <a:schemeClr val="tx1"/>
                </a:solidFill>
              </a:rPr>
              <a:t>hãy</a:t>
            </a:r>
            <a:r>
              <a:rPr lang="en-US" sz="2800" dirty="0">
                <a:solidFill>
                  <a:schemeClr val="tx1"/>
                </a:solidFill>
              </a:rPr>
              <a:t> </a:t>
            </a:r>
            <a:r>
              <a:rPr lang="en-US" sz="2800" dirty="0" err="1">
                <a:solidFill>
                  <a:schemeClr val="tx1"/>
                </a:solidFill>
              </a:rPr>
              <a:t>tính</a:t>
            </a:r>
            <a:r>
              <a:rPr lang="en-US" sz="2800" dirty="0">
                <a:solidFill>
                  <a:schemeClr val="tx1"/>
                </a:solidFill>
              </a:rPr>
              <a:t> </a:t>
            </a:r>
            <a:r>
              <a:rPr lang="en-US" sz="2800" dirty="0" err="1">
                <a:solidFill>
                  <a:schemeClr val="tx1"/>
                </a:solidFill>
              </a:rPr>
              <a:t>tỉ</a:t>
            </a:r>
            <a:r>
              <a:rPr lang="en-US" sz="2800" dirty="0">
                <a:solidFill>
                  <a:schemeClr val="tx1"/>
                </a:solidFill>
              </a:rPr>
              <a:t> </a:t>
            </a:r>
            <a:r>
              <a:rPr lang="en-US" sz="2800" dirty="0" err="1">
                <a:solidFill>
                  <a:schemeClr val="tx1"/>
                </a:solidFill>
              </a:rPr>
              <a:t>số</a:t>
            </a:r>
            <a:r>
              <a:rPr lang="en-US" sz="2800" dirty="0">
                <a:solidFill>
                  <a:schemeClr val="tx1"/>
                </a:solidFill>
              </a:rPr>
              <a:t>        .  </a:t>
            </a:r>
          </a:p>
        </p:txBody>
      </p:sp>
      <p:sp>
        <p:nvSpPr>
          <p:cNvPr id="3" name="TextBox 2"/>
          <p:cNvSpPr txBox="1"/>
          <p:nvPr/>
        </p:nvSpPr>
        <p:spPr>
          <a:xfrm>
            <a:off x="400594" y="191589"/>
            <a:ext cx="3020379" cy="523220"/>
          </a:xfrm>
          <a:prstGeom prst="rect">
            <a:avLst/>
          </a:prstGeom>
          <a:noFill/>
        </p:spPr>
        <p:txBody>
          <a:bodyPr wrap="none" rtlCol="0">
            <a:spAutoFit/>
          </a:bodyPr>
          <a:lstStyle/>
          <a:p>
            <a:r>
              <a:rPr lang="en-US" sz="2800" b="1" u="sng" dirty="0">
                <a:solidFill>
                  <a:srgbClr val="FF0000"/>
                </a:solidFill>
              </a:rPr>
              <a:t>1) </a:t>
            </a:r>
            <a:r>
              <a:rPr lang="en-US" sz="2800" b="1" u="sng" dirty="0" err="1">
                <a:solidFill>
                  <a:srgbClr val="FF0000"/>
                </a:solidFill>
              </a:rPr>
              <a:t>Đoạn</a:t>
            </a:r>
            <a:r>
              <a:rPr lang="en-US" sz="2800" b="1" u="sng" dirty="0">
                <a:solidFill>
                  <a:srgbClr val="FF0000"/>
                </a:solidFill>
              </a:rPr>
              <a:t> </a:t>
            </a:r>
            <a:r>
              <a:rPr lang="en-US" sz="2800" b="1" u="sng" dirty="0" err="1">
                <a:solidFill>
                  <a:srgbClr val="FF0000"/>
                </a:solidFill>
              </a:rPr>
              <a:t>thẳng</a:t>
            </a:r>
            <a:r>
              <a:rPr lang="en-US" sz="2800" b="1" u="sng" dirty="0">
                <a:solidFill>
                  <a:srgbClr val="FF0000"/>
                </a:solidFill>
              </a:rPr>
              <a:t> </a:t>
            </a:r>
            <a:r>
              <a:rPr lang="en-US" sz="2800" b="1" u="sng" dirty="0" err="1">
                <a:solidFill>
                  <a:srgbClr val="FF0000"/>
                </a:solidFill>
              </a:rPr>
              <a:t>tỉ</a:t>
            </a:r>
            <a:r>
              <a:rPr lang="en-US" sz="2800" b="1" u="sng" dirty="0">
                <a:solidFill>
                  <a:srgbClr val="FF0000"/>
                </a:solidFill>
              </a:rPr>
              <a:t> </a:t>
            </a:r>
            <a:r>
              <a:rPr lang="en-US" sz="2800" b="1" u="sng" dirty="0" err="1">
                <a:solidFill>
                  <a:srgbClr val="FF0000"/>
                </a:solidFill>
              </a:rPr>
              <a:t>lệ</a:t>
            </a:r>
            <a:endParaRPr lang="en-US" sz="2800" b="1" u="sng" dirty="0">
              <a:solidFill>
                <a:srgbClr val="FF0000"/>
              </a:solidFill>
            </a:endParaRPr>
          </a:p>
        </p:txBody>
      </p:sp>
      <p:pic>
        <p:nvPicPr>
          <p:cNvPr id="4" name="Google Shape;236;p25"/>
          <p:cNvPicPr preferRelativeResize="0"/>
          <p:nvPr/>
        </p:nvPicPr>
        <p:blipFill rotWithShape="1">
          <a:blip r:embed="rId2">
            <a:alphaModFix/>
          </a:blip>
          <a:srcRect/>
          <a:stretch/>
        </p:blipFill>
        <p:spPr>
          <a:xfrm>
            <a:off x="400594" y="712623"/>
            <a:ext cx="608926" cy="532703"/>
          </a:xfrm>
          <a:prstGeom prst="rect">
            <a:avLst/>
          </a:prstGeom>
          <a:noFill/>
          <a:ln>
            <a:noFill/>
          </a:ln>
        </p:spPr>
      </p:pic>
      <p:sp>
        <p:nvSpPr>
          <p:cNvPr id="5" name="TextBox 4"/>
          <p:cNvSpPr txBox="1"/>
          <p:nvPr/>
        </p:nvSpPr>
        <p:spPr>
          <a:xfrm>
            <a:off x="940526" y="782295"/>
            <a:ext cx="3948517" cy="523220"/>
          </a:xfrm>
          <a:prstGeom prst="rect">
            <a:avLst/>
          </a:prstGeom>
          <a:noFill/>
        </p:spPr>
        <p:txBody>
          <a:bodyPr wrap="none" rtlCol="0">
            <a:spAutoFit/>
          </a:bodyPr>
          <a:lstStyle/>
          <a:p>
            <a:r>
              <a:rPr lang="en-US" sz="2800" b="1" dirty="0" err="1"/>
              <a:t>Tỉ</a:t>
            </a:r>
            <a:r>
              <a:rPr lang="en-US" sz="2800" b="1" dirty="0"/>
              <a:t> </a:t>
            </a:r>
            <a:r>
              <a:rPr lang="en-US" sz="2800" b="1" dirty="0" err="1"/>
              <a:t>số</a:t>
            </a:r>
            <a:r>
              <a:rPr lang="en-US" sz="2800" b="1" dirty="0"/>
              <a:t> </a:t>
            </a:r>
            <a:r>
              <a:rPr lang="en-US" sz="2800" b="1" dirty="0" err="1"/>
              <a:t>của</a:t>
            </a:r>
            <a:r>
              <a:rPr lang="en-US" sz="2800" b="1" dirty="0"/>
              <a:t> </a:t>
            </a:r>
            <a:r>
              <a:rPr lang="en-US" sz="2800" b="1" dirty="0" err="1"/>
              <a:t>hai</a:t>
            </a:r>
            <a:r>
              <a:rPr lang="en-US" sz="2800" b="1" dirty="0"/>
              <a:t> </a:t>
            </a:r>
            <a:r>
              <a:rPr lang="en-US" sz="2800" b="1" dirty="0" err="1"/>
              <a:t>đoạn</a:t>
            </a:r>
            <a:r>
              <a:rPr lang="en-US" sz="2800" b="1" dirty="0"/>
              <a:t> </a:t>
            </a:r>
            <a:r>
              <a:rPr lang="en-US" sz="2800" b="1" dirty="0" err="1"/>
              <a:t>thẳng</a:t>
            </a:r>
            <a:endParaRPr lang="en-US" sz="2800" b="1" dirty="0"/>
          </a:p>
        </p:txBody>
      </p:sp>
      <p:pic>
        <p:nvPicPr>
          <p:cNvPr id="6" name="Picture 5"/>
          <p:cNvPicPr/>
          <p:nvPr/>
        </p:nvPicPr>
        <p:blipFill>
          <a:blip r:embed="rId3"/>
          <a:stretch>
            <a:fillRect/>
          </a:stretch>
        </p:blipFill>
        <p:spPr>
          <a:xfrm>
            <a:off x="6827520" y="1347108"/>
            <a:ext cx="5155475" cy="2818310"/>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3665213258"/>
              </p:ext>
            </p:extLst>
          </p:nvPr>
        </p:nvGraphicFramePr>
        <p:xfrm>
          <a:off x="4316821" y="2616563"/>
          <a:ext cx="508000" cy="304800"/>
        </p:xfrm>
        <a:graphic>
          <a:graphicData uri="http://schemas.openxmlformats.org/presentationml/2006/ole">
            <mc:AlternateContent xmlns:mc="http://schemas.openxmlformats.org/markup-compatibility/2006">
              <mc:Choice xmlns:v="urn:schemas-microsoft-com:vml" Requires="v">
                <p:oleObj name="Equation" r:id="rId4" imgW="507960" imgH="304560" progId="Equation.DSMT4">
                  <p:embed/>
                </p:oleObj>
              </mc:Choice>
              <mc:Fallback>
                <p:oleObj name="Equation" r:id="rId4" imgW="507960" imgH="304560" progId="Equation.DSMT4">
                  <p:embed/>
                  <p:pic>
                    <p:nvPicPr>
                      <p:cNvPr id="0" name=""/>
                      <p:cNvPicPr/>
                      <p:nvPr/>
                    </p:nvPicPr>
                    <p:blipFill>
                      <a:blip r:embed="rId5"/>
                      <a:stretch>
                        <a:fillRect/>
                      </a:stretch>
                    </p:blipFill>
                    <p:spPr>
                      <a:xfrm>
                        <a:off x="4316821" y="2616563"/>
                        <a:ext cx="508000" cy="3048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93810317"/>
              </p:ext>
            </p:extLst>
          </p:nvPr>
        </p:nvGraphicFramePr>
        <p:xfrm>
          <a:off x="5443923" y="2610213"/>
          <a:ext cx="533400" cy="317500"/>
        </p:xfrm>
        <a:graphic>
          <a:graphicData uri="http://schemas.openxmlformats.org/presentationml/2006/ole">
            <mc:AlternateContent xmlns:mc="http://schemas.openxmlformats.org/markup-compatibility/2006">
              <mc:Choice xmlns:v="urn:schemas-microsoft-com:vml" Requires="v">
                <p:oleObj name="Equation" r:id="rId6" imgW="533160" imgH="317160" progId="Equation.DSMT4">
                  <p:embed/>
                </p:oleObj>
              </mc:Choice>
              <mc:Fallback>
                <p:oleObj name="Equation" r:id="rId6" imgW="533160" imgH="317160" progId="Equation.DSMT4">
                  <p:embed/>
                  <p:pic>
                    <p:nvPicPr>
                      <p:cNvPr id="0" name=""/>
                      <p:cNvPicPr/>
                      <p:nvPr/>
                    </p:nvPicPr>
                    <p:blipFill>
                      <a:blip r:embed="rId7"/>
                      <a:stretch>
                        <a:fillRect/>
                      </a:stretch>
                    </p:blipFill>
                    <p:spPr>
                      <a:xfrm>
                        <a:off x="5443923" y="2610213"/>
                        <a:ext cx="533400" cy="3175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921790388"/>
              </p:ext>
            </p:extLst>
          </p:nvPr>
        </p:nvGraphicFramePr>
        <p:xfrm>
          <a:off x="2923347" y="3022418"/>
          <a:ext cx="609600" cy="304800"/>
        </p:xfrm>
        <a:graphic>
          <a:graphicData uri="http://schemas.openxmlformats.org/presentationml/2006/ole">
            <mc:AlternateContent xmlns:mc="http://schemas.openxmlformats.org/markup-compatibility/2006">
              <mc:Choice xmlns:v="urn:schemas-microsoft-com:vml" Requires="v">
                <p:oleObj name="Equation" r:id="rId8" imgW="609480" imgH="304560" progId="Equation.DSMT4">
                  <p:embed/>
                </p:oleObj>
              </mc:Choice>
              <mc:Fallback>
                <p:oleObj name="Equation" r:id="rId8" imgW="609480" imgH="304560" progId="Equation.DSMT4">
                  <p:embed/>
                  <p:pic>
                    <p:nvPicPr>
                      <p:cNvPr id="0" name=""/>
                      <p:cNvPicPr/>
                      <p:nvPr/>
                    </p:nvPicPr>
                    <p:blipFill>
                      <a:blip r:embed="rId9"/>
                      <a:stretch>
                        <a:fillRect/>
                      </a:stretch>
                    </p:blipFill>
                    <p:spPr>
                      <a:xfrm>
                        <a:off x="2923347" y="3022418"/>
                        <a:ext cx="609600" cy="3048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189823843"/>
              </p:ext>
            </p:extLst>
          </p:nvPr>
        </p:nvGraphicFramePr>
        <p:xfrm>
          <a:off x="5151823" y="3327218"/>
          <a:ext cx="584200" cy="838200"/>
        </p:xfrm>
        <a:graphic>
          <a:graphicData uri="http://schemas.openxmlformats.org/presentationml/2006/ole">
            <mc:AlternateContent xmlns:mc="http://schemas.openxmlformats.org/markup-compatibility/2006">
              <mc:Choice xmlns:v="urn:schemas-microsoft-com:vml" Requires="v">
                <p:oleObj name="Equation" r:id="rId10" imgW="583920" imgH="838080" progId="Equation.DSMT4">
                  <p:embed/>
                </p:oleObj>
              </mc:Choice>
              <mc:Fallback>
                <p:oleObj name="Equation" r:id="rId10" imgW="583920" imgH="838080" progId="Equation.DSMT4">
                  <p:embed/>
                  <p:pic>
                    <p:nvPicPr>
                      <p:cNvPr id="0" name=""/>
                      <p:cNvPicPr/>
                      <p:nvPr/>
                    </p:nvPicPr>
                    <p:blipFill>
                      <a:blip r:embed="rId11"/>
                      <a:stretch>
                        <a:fillRect/>
                      </a:stretch>
                    </p:blipFill>
                    <p:spPr>
                      <a:xfrm>
                        <a:off x="5151823" y="3327218"/>
                        <a:ext cx="584200" cy="838200"/>
                      </a:xfrm>
                      <a:prstGeom prst="rect">
                        <a:avLst/>
                      </a:prstGeom>
                    </p:spPr>
                  </p:pic>
                </p:oleObj>
              </mc:Fallback>
            </mc:AlternateContent>
          </a:graphicData>
        </a:graphic>
      </p:graphicFrame>
      <p:sp>
        <p:nvSpPr>
          <p:cNvPr id="11" name="Rectangle 10"/>
          <p:cNvSpPr/>
          <p:nvPr/>
        </p:nvSpPr>
        <p:spPr>
          <a:xfrm>
            <a:off x="635726" y="4635134"/>
            <a:ext cx="6191794" cy="209876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rPr>
              <a:t>Lời</a:t>
            </a:r>
            <a:r>
              <a:rPr lang="en-US" sz="2800" b="1" dirty="0">
                <a:solidFill>
                  <a:srgbClr val="FF0000"/>
                </a:solidFill>
              </a:rPr>
              <a:t> </a:t>
            </a:r>
            <a:r>
              <a:rPr lang="en-US" sz="2800" b="1" dirty="0" err="1">
                <a:solidFill>
                  <a:srgbClr val="FF0000"/>
                </a:solidFill>
              </a:rPr>
              <a:t>giải</a:t>
            </a:r>
            <a:endParaRPr lang="en-US" sz="2800" b="1" dirty="0">
              <a:solidFill>
                <a:srgbClr val="FF0000"/>
              </a:solidFill>
            </a:endParaRPr>
          </a:p>
          <a:p>
            <a:pPr algn="ctr"/>
            <a:endParaRPr lang="en-US" sz="2800" b="1" dirty="0">
              <a:solidFill>
                <a:srgbClr val="FF0000"/>
              </a:solidFill>
            </a:endParaRPr>
          </a:p>
          <a:p>
            <a:pPr algn="ctr"/>
            <a:endParaRPr lang="en-US" sz="2800" b="1" dirty="0">
              <a:solidFill>
                <a:srgbClr val="FF0000"/>
              </a:solidFill>
            </a:endParaRPr>
          </a:p>
          <a:p>
            <a:pPr algn="ctr"/>
            <a:endParaRPr lang="en-US" sz="2800" b="1" dirty="0">
              <a:solidFill>
                <a:srgbClr val="FF0000"/>
              </a:solidFill>
            </a:endParaRPr>
          </a:p>
          <a:p>
            <a:pPr algn="ctr"/>
            <a:endParaRPr lang="en-US" sz="2800" b="1" dirty="0">
              <a:solidFill>
                <a:srgbClr val="FF0000"/>
              </a:solidFill>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1369925788"/>
              </p:ext>
            </p:extLst>
          </p:nvPr>
        </p:nvGraphicFramePr>
        <p:xfrm>
          <a:off x="903158" y="5035227"/>
          <a:ext cx="1720850" cy="374650"/>
        </p:xfrm>
        <a:graphic>
          <a:graphicData uri="http://schemas.openxmlformats.org/presentationml/2006/ole">
            <mc:AlternateContent xmlns:mc="http://schemas.openxmlformats.org/markup-compatibility/2006">
              <mc:Choice xmlns:v="urn:schemas-microsoft-com:vml" Requires="v">
                <p:oleObj name="Equation" r:id="rId12" imgW="1714320" imgH="368280" progId="Equation.DSMT4">
                  <p:embed/>
                </p:oleObj>
              </mc:Choice>
              <mc:Fallback>
                <p:oleObj name="Equation" r:id="rId12" imgW="1714320" imgH="368280" progId="Equation.DSMT4">
                  <p:embed/>
                  <p:pic>
                    <p:nvPicPr>
                      <p:cNvPr id="0" name="Object 12"/>
                      <p:cNvPicPr>
                        <a:picLocks noChangeAspect="1" noChangeArrowheads="1"/>
                      </p:cNvPicPr>
                      <p:nvPr/>
                    </p:nvPicPr>
                    <p:blipFill>
                      <a:blip r:embed="rId13"/>
                      <a:srcRect/>
                      <a:stretch>
                        <a:fillRect/>
                      </a:stretch>
                    </p:blipFill>
                    <p:spPr bwMode="auto">
                      <a:xfrm>
                        <a:off x="903158" y="5035227"/>
                        <a:ext cx="1720850"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159230647"/>
              </p:ext>
            </p:extLst>
          </p:nvPr>
        </p:nvGraphicFramePr>
        <p:xfrm>
          <a:off x="2632264" y="5076736"/>
          <a:ext cx="1662113" cy="312738"/>
        </p:xfrm>
        <a:graphic>
          <a:graphicData uri="http://schemas.openxmlformats.org/presentationml/2006/ole">
            <mc:AlternateContent xmlns:mc="http://schemas.openxmlformats.org/markup-compatibility/2006">
              <mc:Choice xmlns:v="urn:schemas-microsoft-com:vml" Requires="v">
                <p:oleObj name="Equation" r:id="rId14" imgW="1650960" imgH="317160" progId="Equation.DSMT4">
                  <p:embed/>
                </p:oleObj>
              </mc:Choice>
              <mc:Fallback>
                <p:oleObj name="Equation" r:id="rId14" imgW="1650960" imgH="317160" progId="Equation.DSMT4">
                  <p:embed/>
                  <p:pic>
                    <p:nvPicPr>
                      <p:cNvPr id="0" name="Object 11"/>
                      <p:cNvPicPr>
                        <a:picLocks noChangeAspect="1" noChangeArrowheads="1"/>
                      </p:cNvPicPr>
                      <p:nvPr/>
                    </p:nvPicPr>
                    <p:blipFill>
                      <a:blip r:embed="rId15"/>
                      <a:srcRect/>
                      <a:stretch>
                        <a:fillRect/>
                      </a:stretch>
                    </p:blipFill>
                    <p:spPr bwMode="auto">
                      <a:xfrm>
                        <a:off x="2632264" y="5076736"/>
                        <a:ext cx="1662113" cy="312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336282304"/>
              </p:ext>
            </p:extLst>
          </p:nvPr>
        </p:nvGraphicFramePr>
        <p:xfrm>
          <a:off x="872297" y="5564099"/>
          <a:ext cx="2355850" cy="844550"/>
        </p:xfrm>
        <a:graphic>
          <a:graphicData uri="http://schemas.openxmlformats.org/presentationml/2006/ole">
            <mc:AlternateContent xmlns:mc="http://schemas.openxmlformats.org/markup-compatibility/2006">
              <mc:Choice xmlns:v="urn:schemas-microsoft-com:vml" Requires="v">
                <p:oleObj name="Equation" r:id="rId16" imgW="2349360" imgH="838080" progId="Equation.DSMT4">
                  <p:embed/>
                </p:oleObj>
              </mc:Choice>
              <mc:Fallback>
                <p:oleObj name="Equation" r:id="rId16" imgW="2349360" imgH="838080" progId="Equation.DSMT4">
                  <p:embed/>
                  <p:pic>
                    <p:nvPicPr>
                      <p:cNvPr id="0" name="Object 10"/>
                      <p:cNvPicPr>
                        <a:picLocks noChangeAspect="1" noChangeArrowheads="1"/>
                      </p:cNvPicPr>
                      <p:nvPr/>
                    </p:nvPicPr>
                    <p:blipFill>
                      <a:blip r:embed="rId17"/>
                      <a:srcRect/>
                      <a:stretch>
                        <a:fillRect/>
                      </a:stretch>
                    </p:blipFill>
                    <p:spPr bwMode="auto">
                      <a:xfrm>
                        <a:off x="872297" y="5564099"/>
                        <a:ext cx="2355850" cy="844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ectangle 13"/>
          <p:cNvSpPr>
            <a:spLocks noChangeArrowheads="1"/>
          </p:cNvSpPr>
          <p:nvPr/>
        </p:nvSpPr>
        <p:spPr bwMode="auto">
          <a:xfrm>
            <a:off x="1009520" y="4604754"/>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p>
        </p:txBody>
      </p:sp>
      <p:sp>
        <p:nvSpPr>
          <p:cNvPr id="17" name="Rectangle 14"/>
          <p:cNvSpPr>
            <a:spLocks noChangeArrowheads="1"/>
          </p:cNvSpPr>
          <p:nvPr/>
        </p:nvSpPr>
        <p:spPr bwMode="auto">
          <a:xfrm>
            <a:off x="1466720" y="5039729"/>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p>
        </p:txBody>
      </p:sp>
      <p:sp>
        <p:nvSpPr>
          <p:cNvPr id="18" name="Rectangle 15"/>
          <p:cNvSpPr>
            <a:spLocks noChangeArrowheads="1"/>
          </p:cNvSpPr>
          <p:nvPr/>
        </p:nvSpPr>
        <p:spPr bwMode="auto">
          <a:xfrm>
            <a:off x="1466720" y="5214354"/>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p>
        </p:txBody>
      </p:sp>
    </p:spTree>
    <p:extLst>
      <p:ext uri="{BB962C8B-B14F-4D97-AF65-F5344CB8AC3E}">
        <p14:creationId xmlns:p14="http://schemas.microsoft.com/office/powerpoint/2010/main" val="2688759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heel(1)">
                                      <p:cBhvr>
                                        <p:cTn id="29" dur="2000"/>
                                        <p:tgtEl>
                                          <p:spTgt spid="2"/>
                                        </p:tgtEl>
                                      </p:cBhvr>
                                    </p:animEffect>
                                  </p:childTnLst>
                                </p:cTn>
                              </p:par>
                              <p:par>
                                <p:cTn id="30" presetID="21" presetClass="entr" presetSubtype="1"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heel(1)">
                                      <p:cBhvr>
                                        <p:cTn id="32" dur="2000"/>
                                        <p:tgtEl>
                                          <p:spTgt spid="7"/>
                                        </p:tgtEl>
                                      </p:cBhvr>
                                    </p:animEffect>
                                  </p:childTnLst>
                                </p:cTn>
                              </p:par>
                              <p:par>
                                <p:cTn id="33" presetID="21" presetClass="entr" presetSubtype="1"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heel(1)">
                                      <p:cBhvr>
                                        <p:cTn id="35" dur="2000"/>
                                        <p:tgtEl>
                                          <p:spTgt spid="8"/>
                                        </p:tgtEl>
                                      </p:cBhvr>
                                    </p:animEffect>
                                  </p:childTnLst>
                                </p:cTn>
                              </p:par>
                              <p:par>
                                <p:cTn id="36" presetID="21" presetClass="entr" presetSubtype="1"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heel(1)">
                                      <p:cBhvr>
                                        <p:cTn id="38" dur="2000"/>
                                        <p:tgtEl>
                                          <p:spTgt spid="9"/>
                                        </p:tgtEl>
                                      </p:cBhvr>
                                    </p:animEffect>
                                  </p:childTnLst>
                                </p:cTn>
                              </p:par>
                              <p:par>
                                <p:cTn id="39" presetID="21" presetClass="entr" presetSubtype="1"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heel(1)">
                                      <p:cBhvr>
                                        <p:cTn id="41" dur="2000"/>
                                        <p:tgtEl>
                                          <p:spTgt spid="10"/>
                                        </p:tgtEl>
                                      </p:cBhvr>
                                    </p:animEffect>
                                  </p:childTnLst>
                                </p:cTn>
                              </p:par>
                              <p:par>
                                <p:cTn id="42" presetID="21" presetClass="entr" presetSubtype="1"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heel(1)">
                                      <p:cBhvr>
                                        <p:cTn id="44" dur="20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heel(1)">
                                      <p:cBhvr>
                                        <p:cTn id="49" dur="20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heel(1)">
                                      <p:cBhvr>
                                        <p:cTn id="54" dur="20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21" presetClass="entr" presetSubtype="1"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heel(1)">
                                      <p:cBhvr>
                                        <p:cTn id="59" dur="20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circle(in)">
                                      <p:cBhvr>
                                        <p:cTn id="64"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6723016" y="232397"/>
            <a:ext cx="5155475" cy="2667557"/>
          </a:xfrm>
          <a:prstGeom prst="rect">
            <a:avLst/>
          </a:prstGeom>
        </p:spPr>
      </p:pic>
      <p:sp>
        <p:nvSpPr>
          <p:cNvPr id="4" name="Rectangle 3"/>
          <p:cNvSpPr/>
          <p:nvPr/>
        </p:nvSpPr>
        <p:spPr>
          <a:xfrm>
            <a:off x="557349" y="217715"/>
            <a:ext cx="5538651" cy="245441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a:solidFill>
                  <a:schemeClr val="tx1"/>
                </a:solidFill>
              </a:rPr>
              <a:t>Hoạt</a:t>
            </a:r>
            <a:r>
              <a:rPr lang="en-US" sz="2800" dirty="0">
                <a:solidFill>
                  <a:schemeClr val="tx1"/>
                </a:solidFill>
              </a:rPr>
              <a:t> </a:t>
            </a:r>
            <a:r>
              <a:rPr lang="en-US" sz="2800" dirty="0" err="1">
                <a:solidFill>
                  <a:schemeClr val="tx1"/>
                </a:solidFill>
              </a:rPr>
              <a:t>động</a:t>
            </a:r>
            <a:r>
              <a:rPr lang="en-US" sz="2800" dirty="0">
                <a:solidFill>
                  <a:schemeClr val="tx1"/>
                </a:solidFill>
              </a:rPr>
              <a:t> </a:t>
            </a:r>
            <a:r>
              <a:rPr lang="en-US" sz="2800" dirty="0" err="1">
                <a:solidFill>
                  <a:schemeClr val="tx1"/>
                </a:solidFill>
              </a:rPr>
              <a:t>cặp</a:t>
            </a:r>
            <a:r>
              <a:rPr lang="en-US" sz="2800" dirty="0">
                <a:solidFill>
                  <a:schemeClr val="tx1"/>
                </a:solidFill>
              </a:rPr>
              <a:t> </a:t>
            </a:r>
            <a:r>
              <a:rPr lang="en-US" sz="2800" dirty="0" err="1">
                <a:solidFill>
                  <a:schemeClr val="tx1"/>
                </a:solidFill>
              </a:rPr>
              <a:t>đôi</a:t>
            </a:r>
            <a:r>
              <a:rPr lang="en-US" sz="2800" dirty="0">
                <a:solidFill>
                  <a:schemeClr val="tx1"/>
                </a:solidFill>
              </a:rPr>
              <a:t> </a:t>
            </a:r>
            <a:r>
              <a:rPr lang="en-US" sz="2800" dirty="0" err="1">
                <a:solidFill>
                  <a:schemeClr val="tx1"/>
                </a:solidFill>
              </a:rPr>
              <a:t>thực</a:t>
            </a:r>
            <a:r>
              <a:rPr lang="en-US" sz="2800" dirty="0">
                <a:solidFill>
                  <a:schemeClr val="tx1"/>
                </a:solidFill>
              </a:rPr>
              <a:t> </a:t>
            </a:r>
            <a:r>
              <a:rPr lang="en-US" sz="2800" dirty="0" err="1">
                <a:solidFill>
                  <a:schemeClr val="tx1"/>
                </a:solidFill>
              </a:rPr>
              <a:t>hiện</a:t>
            </a:r>
            <a:endParaRPr lang="en-US" sz="2800" dirty="0">
              <a:solidFill>
                <a:schemeClr val="tx1"/>
              </a:solidFill>
            </a:endParaRPr>
          </a:p>
          <a:p>
            <a:pPr algn="just"/>
            <a:r>
              <a:rPr lang="en-US" sz="2800" dirty="0">
                <a:solidFill>
                  <a:schemeClr val="tx1"/>
                </a:solidFill>
              </a:rPr>
              <a:t>HĐ2: </a:t>
            </a:r>
            <a:r>
              <a:rPr lang="en-US" sz="2800" dirty="0" err="1">
                <a:solidFill>
                  <a:schemeClr val="tx1"/>
                </a:solidFill>
              </a:rPr>
              <a:t>Dùng</a:t>
            </a:r>
            <a:r>
              <a:rPr lang="en-US" sz="2800" dirty="0">
                <a:solidFill>
                  <a:schemeClr val="tx1"/>
                </a:solidFill>
              </a:rPr>
              <a:t> </a:t>
            </a:r>
            <a:r>
              <a:rPr lang="en-US" sz="2800" dirty="0" err="1">
                <a:solidFill>
                  <a:schemeClr val="tx1"/>
                </a:solidFill>
              </a:rPr>
              <a:t>thước</a:t>
            </a:r>
            <a:r>
              <a:rPr lang="en-US" sz="2800" dirty="0">
                <a:solidFill>
                  <a:schemeClr val="tx1"/>
                </a:solidFill>
              </a:rPr>
              <a:t> </a:t>
            </a:r>
            <a:r>
              <a:rPr lang="en-US" sz="2800" dirty="0" err="1">
                <a:solidFill>
                  <a:schemeClr val="tx1"/>
                </a:solidFill>
              </a:rPr>
              <a:t>thẳng</a:t>
            </a:r>
            <a:r>
              <a:rPr lang="en-US" sz="2800" dirty="0">
                <a:solidFill>
                  <a:schemeClr val="tx1"/>
                </a:solidFill>
              </a:rPr>
              <a:t>, </a:t>
            </a:r>
            <a:r>
              <a:rPr lang="en-US" sz="2800" dirty="0" err="1">
                <a:solidFill>
                  <a:schemeClr val="tx1"/>
                </a:solidFill>
              </a:rPr>
              <a:t>đo</a:t>
            </a:r>
            <a:r>
              <a:rPr lang="en-US" sz="2800" dirty="0">
                <a:solidFill>
                  <a:schemeClr val="tx1"/>
                </a:solidFill>
              </a:rPr>
              <a:t> </a:t>
            </a:r>
            <a:r>
              <a:rPr lang="en-US" sz="2800" dirty="0" err="1">
                <a:solidFill>
                  <a:schemeClr val="tx1"/>
                </a:solidFill>
              </a:rPr>
              <a:t>độ</a:t>
            </a:r>
            <a:r>
              <a:rPr lang="en-US" sz="2800" dirty="0">
                <a:solidFill>
                  <a:schemeClr val="tx1"/>
                </a:solidFill>
              </a:rPr>
              <a:t> </a:t>
            </a:r>
            <a:r>
              <a:rPr lang="en-US" sz="2800" dirty="0" err="1">
                <a:solidFill>
                  <a:schemeClr val="tx1"/>
                </a:solidFill>
              </a:rPr>
              <a:t>dài</a:t>
            </a:r>
            <a:r>
              <a:rPr lang="en-US" sz="2800" dirty="0">
                <a:solidFill>
                  <a:schemeClr val="tx1"/>
                </a:solidFill>
              </a:rPr>
              <a:t> </a:t>
            </a:r>
            <a:r>
              <a:rPr lang="en-US" sz="2800" dirty="0" err="1">
                <a:solidFill>
                  <a:schemeClr val="tx1"/>
                </a:solidFill>
              </a:rPr>
              <a:t>dài</a:t>
            </a:r>
            <a:r>
              <a:rPr lang="en-US" sz="2800" dirty="0">
                <a:solidFill>
                  <a:schemeClr val="tx1"/>
                </a:solidFill>
              </a:rPr>
              <a:t> </a:t>
            </a:r>
            <a:r>
              <a:rPr lang="en-US" sz="2800" dirty="0" err="1">
                <a:solidFill>
                  <a:schemeClr val="tx1"/>
                </a:solidFill>
              </a:rPr>
              <a:t>hai</a:t>
            </a:r>
            <a:r>
              <a:rPr lang="en-US" sz="2800" dirty="0">
                <a:solidFill>
                  <a:schemeClr val="tx1"/>
                </a:solidFill>
              </a:rPr>
              <a:t> </a:t>
            </a:r>
            <a:r>
              <a:rPr lang="en-US" sz="2800" dirty="0" err="1">
                <a:solidFill>
                  <a:schemeClr val="tx1"/>
                </a:solidFill>
              </a:rPr>
              <a:t>đoạn</a:t>
            </a:r>
            <a:r>
              <a:rPr lang="en-US" sz="2800" dirty="0">
                <a:solidFill>
                  <a:schemeClr val="tx1"/>
                </a:solidFill>
              </a:rPr>
              <a:t> </a:t>
            </a:r>
            <a:r>
              <a:rPr lang="en-US" sz="2800" dirty="0" err="1">
                <a:solidFill>
                  <a:schemeClr val="tx1"/>
                </a:solidFill>
              </a:rPr>
              <a:t>thẳng</a:t>
            </a:r>
            <a:r>
              <a:rPr lang="en-US" sz="2800" dirty="0">
                <a:solidFill>
                  <a:schemeClr val="tx1"/>
                </a:solidFill>
              </a:rPr>
              <a:t>        </a:t>
            </a:r>
            <a:r>
              <a:rPr lang="en-US" sz="2800" dirty="0" err="1">
                <a:solidFill>
                  <a:schemeClr val="tx1"/>
                </a:solidFill>
              </a:rPr>
              <a:t>và</a:t>
            </a:r>
            <a:r>
              <a:rPr lang="en-US" sz="2800" dirty="0">
                <a:solidFill>
                  <a:schemeClr val="tx1"/>
                </a:solidFill>
              </a:rPr>
              <a:t>       (</a:t>
            </a:r>
            <a:r>
              <a:rPr lang="en-US" sz="2800" dirty="0" err="1">
                <a:solidFill>
                  <a:schemeClr val="tx1"/>
                </a:solidFill>
              </a:rPr>
              <a:t>đơn</a:t>
            </a:r>
            <a:r>
              <a:rPr lang="en-US" sz="2800" dirty="0">
                <a:solidFill>
                  <a:schemeClr val="tx1"/>
                </a:solidFill>
              </a:rPr>
              <a:t> </a:t>
            </a:r>
            <a:r>
              <a:rPr lang="en-US" sz="2800" dirty="0" err="1">
                <a:solidFill>
                  <a:schemeClr val="tx1"/>
                </a:solidFill>
              </a:rPr>
              <a:t>vị</a:t>
            </a:r>
            <a:r>
              <a:rPr lang="en-US" sz="2800" dirty="0">
                <a:solidFill>
                  <a:schemeClr val="tx1"/>
                </a:solidFill>
              </a:rPr>
              <a:t>: cm) </a:t>
            </a:r>
            <a:r>
              <a:rPr lang="en-US" sz="2800" dirty="0" err="1">
                <a:solidFill>
                  <a:schemeClr val="tx1"/>
                </a:solidFill>
              </a:rPr>
              <a:t>rồi</a:t>
            </a:r>
            <a:r>
              <a:rPr lang="en-US" sz="2800" dirty="0">
                <a:solidFill>
                  <a:schemeClr val="tx1"/>
                </a:solidFill>
              </a:rPr>
              <a:t> </a:t>
            </a:r>
            <a:r>
              <a:rPr lang="en-US" sz="2800" dirty="0" err="1">
                <a:solidFill>
                  <a:schemeClr val="tx1"/>
                </a:solidFill>
              </a:rPr>
              <a:t>dùng</a:t>
            </a:r>
            <a:r>
              <a:rPr lang="en-US" sz="2800" dirty="0">
                <a:solidFill>
                  <a:schemeClr val="tx1"/>
                </a:solidFill>
              </a:rPr>
              <a:t> </a:t>
            </a:r>
            <a:r>
              <a:rPr lang="en-US" sz="2800" dirty="0" err="1">
                <a:solidFill>
                  <a:schemeClr val="tx1"/>
                </a:solidFill>
              </a:rPr>
              <a:t>kết</a:t>
            </a:r>
            <a:r>
              <a:rPr lang="en-US" sz="2800" dirty="0">
                <a:solidFill>
                  <a:schemeClr val="tx1"/>
                </a:solidFill>
              </a:rPr>
              <a:t> </a:t>
            </a:r>
            <a:r>
              <a:rPr lang="en-US" sz="2800" dirty="0" err="1">
                <a:solidFill>
                  <a:schemeClr val="tx1"/>
                </a:solidFill>
              </a:rPr>
              <a:t>quả</a:t>
            </a:r>
            <a:r>
              <a:rPr lang="en-US" sz="2800" dirty="0">
                <a:solidFill>
                  <a:schemeClr val="tx1"/>
                </a:solidFill>
              </a:rPr>
              <a:t> </a:t>
            </a:r>
            <a:r>
              <a:rPr lang="en-US" sz="2800" dirty="0" err="1">
                <a:solidFill>
                  <a:schemeClr val="tx1"/>
                </a:solidFill>
              </a:rPr>
              <a:t>vừa</a:t>
            </a:r>
            <a:r>
              <a:rPr lang="en-US" sz="2800" dirty="0">
                <a:solidFill>
                  <a:schemeClr val="tx1"/>
                </a:solidFill>
              </a:rPr>
              <a:t> </a:t>
            </a:r>
            <a:r>
              <a:rPr lang="en-US" sz="2800" dirty="0" err="1">
                <a:solidFill>
                  <a:schemeClr val="tx1"/>
                </a:solidFill>
              </a:rPr>
              <a:t>đo</a:t>
            </a:r>
            <a:r>
              <a:rPr lang="en-US" sz="2800" dirty="0">
                <a:solidFill>
                  <a:schemeClr val="tx1"/>
                </a:solidFill>
              </a:rPr>
              <a:t> </a:t>
            </a:r>
            <a:r>
              <a:rPr lang="en-US" sz="2800" dirty="0" err="1">
                <a:solidFill>
                  <a:schemeClr val="tx1"/>
                </a:solidFill>
              </a:rPr>
              <a:t>để</a:t>
            </a:r>
            <a:r>
              <a:rPr lang="en-US" sz="2800" dirty="0">
                <a:solidFill>
                  <a:schemeClr val="tx1"/>
                </a:solidFill>
              </a:rPr>
              <a:t> </a:t>
            </a:r>
            <a:r>
              <a:rPr lang="en-US" sz="2800" dirty="0" err="1">
                <a:solidFill>
                  <a:schemeClr val="tx1"/>
                </a:solidFill>
              </a:rPr>
              <a:t>tính</a:t>
            </a:r>
            <a:r>
              <a:rPr lang="en-US" sz="2800" dirty="0">
                <a:solidFill>
                  <a:schemeClr val="tx1"/>
                </a:solidFill>
              </a:rPr>
              <a:t> </a:t>
            </a:r>
            <a:r>
              <a:rPr lang="en-US" sz="2800" dirty="0" err="1">
                <a:solidFill>
                  <a:schemeClr val="tx1"/>
                </a:solidFill>
              </a:rPr>
              <a:t>tỉ</a:t>
            </a:r>
            <a:r>
              <a:rPr lang="en-US" sz="2800" dirty="0">
                <a:solidFill>
                  <a:schemeClr val="tx1"/>
                </a:solidFill>
              </a:rPr>
              <a:t> </a:t>
            </a:r>
            <a:r>
              <a:rPr lang="en-US" sz="2800" dirty="0" err="1">
                <a:solidFill>
                  <a:schemeClr val="tx1"/>
                </a:solidFill>
              </a:rPr>
              <a:t>số</a:t>
            </a:r>
            <a:r>
              <a:rPr lang="en-US" sz="2800" dirty="0">
                <a:solidFill>
                  <a:schemeClr val="tx1"/>
                </a:solidFill>
              </a:rPr>
              <a:t>  </a:t>
            </a:r>
          </a:p>
        </p:txBody>
      </p:sp>
      <p:graphicFrame>
        <p:nvGraphicFramePr>
          <p:cNvPr id="5" name="Object 4"/>
          <p:cNvGraphicFramePr>
            <a:graphicFrameLocks noChangeAspect="1"/>
          </p:cNvGraphicFramePr>
          <p:nvPr>
            <p:extLst>
              <p:ext uri="{D42A27DB-BD31-4B8C-83A1-F6EECF244321}">
                <p14:modId xmlns:p14="http://schemas.microsoft.com/office/powerpoint/2010/main" val="4064211759"/>
              </p:ext>
            </p:extLst>
          </p:nvPr>
        </p:nvGraphicFramePr>
        <p:xfrm>
          <a:off x="3520749" y="1313248"/>
          <a:ext cx="508000" cy="304800"/>
        </p:xfrm>
        <a:graphic>
          <a:graphicData uri="http://schemas.openxmlformats.org/presentationml/2006/ole">
            <mc:AlternateContent xmlns:mc="http://schemas.openxmlformats.org/markup-compatibility/2006">
              <mc:Choice xmlns:v="urn:schemas-microsoft-com:vml" Requires="v">
                <p:oleObj name="Equation" r:id="rId3" imgW="507960" imgH="304560" progId="Equation.DSMT4">
                  <p:embed/>
                </p:oleObj>
              </mc:Choice>
              <mc:Fallback>
                <p:oleObj name="Equation" r:id="rId3" imgW="507960" imgH="304560" progId="Equation.DSMT4">
                  <p:embed/>
                  <p:pic>
                    <p:nvPicPr>
                      <p:cNvPr id="7" name="Object 6"/>
                      <p:cNvPicPr/>
                      <p:nvPr/>
                    </p:nvPicPr>
                    <p:blipFill>
                      <a:blip r:embed="rId4"/>
                      <a:stretch>
                        <a:fillRect/>
                      </a:stretch>
                    </p:blipFill>
                    <p:spPr>
                      <a:xfrm>
                        <a:off x="3520749" y="1313248"/>
                        <a:ext cx="508000" cy="3048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655960638"/>
              </p:ext>
            </p:extLst>
          </p:nvPr>
        </p:nvGraphicFramePr>
        <p:xfrm>
          <a:off x="4686767" y="1286404"/>
          <a:ext cx="533400" cy="317500"/>
        </p:xfrm>
        <a:graphic>
          <a:graphicData uri="http://schemas.openxmlformats.org/presentationml/2006/ole">
            <mc:AlternateContent xmlns:mc="http://schemas.openxmlformats.org/markup-compatibility/2006">
              <mc:Choice xmlns:v="urn:schemas-microsoft-com:vml" Requires="v">
                <p:oleObj name="Equation" r:id="rId5" imgW="533160" imgH="317160" progId="Equation.DSMT4">
                  <p:embed/>
                </p:oleObj>
              </mc:Choice>
              <mc:Fallback>
                <p:oleObj name="Equation" r:id="rId5" imgW="533160" imgH="317160" progId="Equation.DSMT4">
                  <p:embed/>
                  <p:pic>
                    <p:nvPicPr>
                      <p:cNvPr id="8" name="Object 7"/>
                      <p:cNvPicPr/>
                      <p:nvPr/>
                    </p:nvPicPr>
                    <p:blipFill>
                      <a:blip r:embed="rId6"/>
                      <a:stretch>
                        <a:fillRect/>
                      </a:stretch>
                    </p:blipFill>
                    <p:spPr>
                      <a:xfrm>
                        <a:off x="4686767" y="1286404"/>
                        <a:ext cx="533400" cy="3175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513090135"/>
              </p:ext>
            </p:extLst>
          </p:nvPr>
        </p:nvGraphicFramePr>
        <p:xfrm>
          <a:off x="2017508" y="1987865"/>
          <a:ext cx="579437" cy="740822"/>
        </p:xfrm>
        <a:graphic>
          <a:graphicData uri="http://schemas.openxmlformats.org/presentationml/2006/ole">
            <mc:AlternateContent xmlns:mc="http://schemas.openxmlformats.org/markup-compatibility/2006">
              <mc:Choice xmlns:v="urn:schemas-microsoft-com:vml" Requires="v">
                <p:oleObj name="Equation" r:id="rId7" imgW="579061" imgH="830571" progId="Equation.DSMT4">
                  <p:embed/>
                </p:oleObj>
              </mc:Choice>
              <mc:Fallback>
                <p:oleObj name="Equation" r:id="rId7" imgW="579061" imgH="830571" progId="Equation.DSMT4">
                  <p:embed/>
                  <p:pic>
                    <p:nvPicPr>
                      <p:cNvPr id="0" name=""/>
                      <p:cNvPicPr/>
                      <p:nvPr/>
                    </p:nvPicPr>
                    <p:blipFill>
                      <a:blip r:embed="rId8"/>
                      <a:stretch>
                        <a:fillRect/>
                      </a:stretch>
                    </p:blipFill>
                    <p:spPr>
                      <a:xfrm>
                        <a:off x="2017508" y="1987865"/>
                        <a:ext cx="579437" cy="740822"/>
                      </a:xfrm>
                      <a:prstGeom prst="rect">
                        <a:avLst/>
                      </a:prstGeom>
                    </p:spPr>
                  </p:pic>
                </p:oleObj>
              </mc:Fallback>
            </mc:AlternateContent>
          </a:graphicData>
        </a:graphic>
      </p:graphicFrame>
      <p:sp>
        <p:nvSpPr>
          <p:cNvPr id="8" name="Rectangle 7"/>
          <p:cNvSpPr/>
          <p:nvPr/>
        </p:nvSpPr>
        <p:spPr>
          <a:xfrm>
            <a:off x="531222" y="2754082"/>
            <a:ext cx="10771516" cy="209876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rPr>
              <a:t>Lời</a:t>
            </a:r>
            <a:r>
              <a:rPr lang="en-US" sz="2800" b="1" dirty="0">
                <a:solidFill>
                  <a:srgbClr val="FF0000"/>
                </a:solidFill>
              </a:rPr>
              <a:t> </a:t>
            </a:r>
            <a:r>
              <a:rPr lang="en-US" sz="2800" b="1" dirty="0" err="1">
                <a:solidFill>
                  <a:srgbClr val="FF0000"/>
                </a:solidFill>
              </a:rPr>
              <a:t>giải</a:t>
            </a:r>
            <a:endParaRPr lang="en-US" sz="2800" b="1" dirty="0">
              <a:solidFill>
                <a:srgbClr val="FF0000"/>
              </a:solidFill>
            </a:endParaRPr>
          </a:p>
          <a:p>
            <a:pPr algn="ctr"/>
            <a:endParaRPr lang="en-US" sz="2800" b="1" dirty="0">
              <a:solidFill>
                <a:srgbClr val="FF0000"/>
              </a:solidFill>
            </a:endParaRPr>
          </a:p>
          <a:p>
            <a:pPr algn="ctr"/>
            <a:endParaRPr lang="en-US" sz="2800" b="1" dirty="0">
              <a:solidFill>
                <a:srgbClr val="FF0000"/>
              </a:solidFill>
            </a:endParaRPr>
          </a:p>
          <a:p>
            <a:pPr algn="ctr"/>
            <a:endParaRPr lang="en-US" sz="2800" b="1" dirty="0">
              <a:solidFill>
                <a:srgbClr val="FF0000"/>
              </a:solidFill>
            </a:endParaRPr>
          </a:p>
          <a:p>
            <a:pPr algn="ctr"/>
            <a:endParaRPr lang="en-US" sz="2800" b="1" dirty="0">
              <a:solidFill>
                <a:srgbClr val="FF0000"/>
              </a:solidFill>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4140304755"/>
              </p:ext>
            </p:extLst>
          </p:nvPr>
        </p:nvGraphicFramePr>
        <p:xfrm>
          <a:off x="1232262" y="3288892"/>
          <a:ext cx="1574800" cy="400050"/>
        </p:xfrm>
        <a:graphic>
          <a:graphicData uri="http://schemas.openxmlformats.org/presentationml/2006/ole">
            <mc:AlternateContent xmlns:mc="http://schemas.openxmlformats.org/markup-compatibility/2006">
              <mc:Choice xmlns:v="urn:schemas-microsoft-com:vml" Requires="v">
                <p:oleObj name="Equation" r:id="rId9" imgW="1574640" imgH="393480" progId="Equation.DSMT4">
                  <p:embed/>
                </p:oleObj>
              </mc:Choice>
              <mc:Fallback>
                <p:oleObj name="Equation" r:id="rId9" imgW="1574640" imgH="393480" progId="Equation.DSMT4">
                  <p:embed/>
                  <p:pic>
                    <p:nvPicPr>
                      <p:cNvPr id="0" name="Object 13"/>
                      <p:cNvPicPr>
                        <a:picLocks noChangeAspect="1" noChangeArrowheads="1"/>
                      </p:cNvPicPr>
                      <p:nvPr/>
                    </p:nvPicPr>
                    <p:blipFill>
                      <a:blip r:embed="rId10"/>
                      <a:srcRect/>
                      <a:stretch>
                        <a:fillRect/>
                      </a:stretch>
                    </p:blipFill>
                    <p:spPr bwMode="auto">
                      <a:xfrm>
                        <a:off x="1232262" y="3288892"/>
                        <a:ext cx="1574800"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640117791"/>
              </p:ext>
            </p:extLst>
          </p:nvPr>
        </p:nvGraphicFramePr>
        <p:xfrm>
          <a:off x="3030582" y="3301203"/>
          <a:ext cx="1530350" cy="400050"/>
        </p:xfrm>
        <a:graphic>
          <a:graphicData uri="http://schemas.openxmlformats.org/presentationml/2006/ole">
            <mc:AlternateContent xmlns:mc="http://schemas.openxmlformats.org/markup-compatibility/2006">
              <mc:Choice xmlns:v="urn:schemas-microsoft-com:vml" Requires="v">
                <p:oleObj name="Equation" r:id="rId11" imgW="1523880" imgH="393480" progId="Equation.DSMT4">
                  <p:embed/>
                </p:oleObj>
              </mc:Choice>
              <mc:Fallback>
                <p:oleObj name="Equation" r:id="rId11" imgW="1523880" imgH="393480" progId="Equation.DSMT4">
                  <p:embed/>
                  <p:pic>
                    <p:nvPicPr>
                      <p:cNvPr id="0" name="Object 12"/>
                      <p:cNvPicPr>
                        <a:picLocks noChangeAspect="1" noChangeArrowheads="1"/>
                      </p:cNvPicPr>
                      <p:nvPr/>
                    </p:nvPicPr>
                    <p:blipFill>
                      <a:blip r:embed="rId12"/>
                      <a:srcRect/>
                      <a:stretch>
                        <a:fillRect/>
                      </a:stretch>
                    </p:blipFill>
                    <p:spPr bwMode="auto">
                      <a:xfrm>
                        <a:off x="3030582" y="3301203"/>
                        <a:ext cx="1530350"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023142245"/>
              </p:ext>
            </p:extLst>
          </p:nvPr>
        </p:nvGraphicFramePr>
        <p:xfrm>
          <a:off x="2158250" y="3667171"/>
          <a:ext cx="1744663" cy="844550"/>
        </p:xfrm>
        <a:graphic>
          <a:graphicData uri="http://schemas.openxmlformats.org/presentationml/2006/ole">
            <mc:AlternateContent xmlns:mc="http://schemas.openxmlformats.org/markup-compatibility/2006">
              <mc:Choice xmlns:v="urn:schemas-microsoft-com:vml" Requires="v">
                <p:oleObj name="Equation" r:id="rId13" imgW="1752480" imgH="838080" progId="Equation.DSMT4">
                  <p:embed/>
                </p:oleObj>
              </mc:Choice>
              <mc:Fallback>
                <p:oleObj name="Equation" r:id="rId13" imgW="1752480" imgH="838080" progId="Equation.DSMT4">
                  <p:embed/>
                  <p:pic>
                    <p:nvPicPr>
                      <p:cNvPr id="0" name="Object 11"/>
                      <p:cNvPicPr>
                        <a:picLocks noChangeAspect="1" noChangeArrowheads="1"/>
                      </p:cNvPicPr>
                      <p:nvPr/>
                    </p:nvPicPr>
                    <p:blipFill>
                      <a:blip r:embed="rId14"/>
                      <a:srcRect/>
                      <a:stretch>
                        <a:fillRect/>
                      </a:stretch>
                    </p:blipFill>
                    <p:spPr bwMode="auto">
                      <a:xfrm>
                        <a:off x="2158250" y="3667171"/>
                        <a:ext cx="1744663" cy="844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4"/>
          <p:cNvSpPr>
            <a:spLocks noChangeArrowheads="1"/>
          </p:cNvSpPr>
          <p:nvPr/>
        </p:nvSpPr>
        <p:spPr bwMode="auto">
          <a:xfrm>
            <a:off x="801189" y="4225481"/>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p>
        </p:txBody>
      </p:sp>
      <p:sp>
        <p:nvSpPr>
          <p:cNvPr id="14" name="Rectangle 15"/>
          <p:cNvSpPr>
            <a:spLocks noChangeArrowheads="1"/>
          </p:cNvSpPr>
          <p:nvPr/>
        </p:nvSpPr>
        <p:spPr bwMode="auto">
          <a:xfrm>
            <a:off x="1258389" y="4660456"/>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p>
        </p:txBody>
      </p:sp>
      <p:sp>
        <p:nvSpPr>
          <p:cNvPr id="15" name="Rectangle 16"/>
          <p:cNvSpPr>
            <a:spLocks noChangeArrowheads="1"/>
          </p:cNvSpPr>
          <p:nvPr/>
        </p:nvSpPr>
        <p:spPr bwMode="auto">
          <a:xfrm>
            <a:off x="1232262" y="3743427"/>
            <a:ext cx="100219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Tỉ</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số</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16" name="Rectangle 17"/>
          <p:cNvSpPr>
            <a:spLocks noChangeArrowheads="1"/>
          </p:cNvSpPr>
          <p:nvPr/>
        </p:nvSpPr>
        <p:spPr bwMode="auto">
          <a:xfrm>
            <a:off x="1258389" y="5263706"/>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p>
        </p:txBody>
      </p:sp>
      <p:sp>
        <p:nvSpPr>
          <p:cNvPr id="17" name="Rectangle 16"/>
          <p:cNvSpPr/>
          <p:nvPr/>
        </p:nvSpPr>
        <p:spPr>
          <a:xfrm>
            <a:off x="448492" y="5050971"/>
            <a:ext cx="10854246" cy="164886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tx1"/>
                </a:solidFill>
              </a:rPr>
              <a:t>HĐ3: So </a:t>
            </a:r>
            <a:r>
              <a:rPr lang="en-US" sz="2800" dirty="0" err="1">
                <a:solidFill>
                  <a:schemeClr val="tx1"/>
                </a:solidFill>
              </a:rPr>
              <a:t>sánh</a:t>
            </a:r>
            <a:r>
              <a:rPr lang="en-US" sz="2800" dirty="0">
                <a:solidFill>
                  <a:schemeClr val="tx1"/>
                </a:solidFill>
              </a:rPr>
              <a:t> </a:t>
            </a:r>
            <a:r>
              <a:rPr lang="en-US" sz="2800" dirty="0" err="1">
                <a:solidFill>
                  <a:schemeClr val="tx1"/>
                </a:solidFill>
              </a:rPr>
              <a:t>tỉ</a:t>
            </a:r>
            <a:r>
              <a:rPr lang="en-US" sz="2800" dirty="0">
                <a:solidFill>
                  <a:schemeClr val="tx1"/>
                </a:solidFill>
              </a:rPr>
              <a:t> </a:t>
            </a:r>
            <a:r>
              <a:rPr lang="en-US" sz="2800" dirty="0" err="1">
                <a:solidFill>
                  <a:schemeClr val="tx1"/>
                </a:solidFill>
              </a:rPr>
              <a:t>số</a:t>
            </a:r>
            <a:r>
              <a:rPr lang="en-US" sz="2800" dirty="0">
                <a:solidFill>
                  <a:schemeClr val="tx1"/>
                </a:solidFill>
              </a:rPr>
              <a:t> </a:t>
            </a:r>
            <a:r>
              <a:rPr lang="en-US" sz="2800" dirty="0" err="1">
                <a:solidFill>
                  <a:schemeClr val="tx1"/>
                </a:solidFill>
              </a:rPr>
              <a:t>tìm</a:t>
            </a:r>
            <a:r>
              <a:rPr lang="en-US" sz="2800" dirty="0">
                <a:solidFill>
                  <a:schemeClr val="tx1"/>
                </a:solidFill>
              </a:rPr>
              <a:t> </a:t>
            </a:r>
            <a:r>
              <a:rPr lang="en-US" sz="2800" dirty="0" err="1">
                <a:solidFill>
                  <a:schemeClr val="tx1"/>
                </a:solidFill>
              </a:rPr>
              <a:t>được</a:t>
            </a:r>
            <a:r>
              <a:rPr lang="en-US" sz="2800" dirty="0">
                <a:solidFill>
                  <a:schemeClr val="tx1"/>
                </a:solidFill>
              </a:rPr>
              <a:t> ở HĐ1 </a:t>
            </a:r>
            <a:r>
              <a:rPr lang="en-US" sz="2800" dirty="0" err="1">
                <a:solidFill>
                  <a:schemeClr val="tx1"/>
                </a:solidFill>
              </a:rPr>
              <a:t>và</a:t>
            </a:r>
            <a:r>
              <a:rPr lang="en-US" sz="2800" dirty="0">
                <a:solidFill>
                  <a:schemeClr val="tx1"/>
                </a:solidFill>
              </a:rPr>
              <a:t> HĐ2?   </a:t>
            </a:r>
          </a:p>
        </p:txBody>
      </p:sp>
      <p:sp>
        <p:nvSpPr>
          <p:cNvPr id="22" name="Rectangle 21"/>
          <p:cNvSpPr/>
          <p:nvPr/>
        </p:nvSpPr>
        <p:spPr>
          <a:xfrm>
            <a:off x="448492" y="5050970"/>
            <a:ext cx="6191794" cy="1648869"/>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rPr>
              <a:t>Lời</a:t>
            </a:r>
            <a:r>
              <a:rPr lang="en-US" sz="2800" b="1" dirty="0">
                <a:solidFill>
                  <a:srgbClr val="FF0000"/>
                </a:solidFill>
              </a:rPr>
              <a:t> </a:t>
            </a:r>
            <a:r>
              <a:rPr lang="en-US" sz="2800" b="1" dirty="0" err="1">
                <a:solidFill>
                  <a:srgbClr val="FF0000"/>
                </a:solidFill>
              </a:rPr>
              <a:t>giải</a:t>
            </a:r>
            <a:endParaRPr lang="en-US" sz="2800" b="1" dirty="0">
              <a:solidFill>
                <a:srgbClr val="FF0000"/>
              </a:solidFill>
            </a:endParaRPr>
          </a:p>
          <a:p>
            <a:pPr algn="ctr"/>
            <a:endParaRPr lang="en-US" sz="2800" b="1" dirty="0">
              <a:solidFill>
                <a:srgbClr val="FF0000"/>
              </a:solidFill>
            </a:endParaRPr>
          </a:p>
          <a:p>
            <a:pPr algn="ctr"/>
            <a:endParaRPr lang="en-US" sz="2800" b="1" dirty="0">
              <a:solidFill>
                <a:srgbClr val="FF0000"/>
              </a:solidFill>
            </a:endParaRPr>
          </a:p>
          <a:p>
            <a:pPr algn="ctr"/>
            <a:endParaRPr lang="en-US" sz="2800" b="1" dirty="0">
              <a:solidFill>
                <a:srgbClr val="FF0000"/>
              </a:solidFill>
            </a:endParaRPr>
          </a:p>
        </p:txBody>
      </p:sp>
      <p:sp>
        <p:nvSpPr>
          <p:cNvPr id="24" name="Rectangle 34"/>
          <p:cNvSpPr>
            <a:spLocks noChangeArrowheads="1"/>
          </p:cNvSpPr>
          <p:nvPr/>
        </p:nvSpPr>
        <p:spPr bwMode="auto">
          <a:xfrm>
            <a:off x="479748" y="5354749"/>
            <a:ext cx="56477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Hai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tỉ</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số</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a:latin typeface="Times New Roman" panose="02020603050405020304" pitchFamily="18" charset="0"/>
                <a:ea typeface="Calibri" panose="020F0502020204030204" pitchFamily="34" charset="0"/>
                <a:cs typeface="Times New Roman" panose="02020603050405020304" pitchFamily="18" charset="0"/>
              </a:rPr>
              <a:t> ở HĐ1; HĐ2 </a:t>
            </a:r>
            <a:r>
              <a:rPr lang="en-US" altLang="en-US" sz="28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alt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err="1">
                <a:latin typeface="Times New Roman" panose="02020603050405020304" pitchFamily="18" charset="0"/>
                <a:ea typeface="Calibri" panose="020F0502020204030204" pitchFamily="34" charset="0"/>
                <a:cs typeface="Times New Roman" panose="02020603050405020304" pitchFamily="18" charset="0"/>
              </a:rPr>
              <a:t>nhau</a:t>
            </a:r>
            <a:endParaRPr lang="en-US" altLang="en-US" sz="28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graphicFrame>
        <p:nvGraphicFramePr>
          <p:cNvPr id="25" name="Object 24"/>
          <p:cNvGraphicFramePr>
            <a:graphicFrameLocks noChangeAspect="1"/>
          </p:cNvGraphicFramePr>
          <p:nvPr>
            <p:extLst>
              <p:ext uri="{D42A27DB-BD31-4B8C-83A1-F6EECF244321}">
                <p14:modId xmlns:p14="http://schemas.microsoft.com/office/powerpoint/2010/main" val="4199218358"/>
              </p:ext>
            </p:extLst>
          </p:nvPr>
        </p:nvGraphicFramePr>
        <p:xfrm>
          <a:off x="1877850" y="5299641"/>
          <a:ext cx="592137" cy="844550"/>
        </p:xfrm>
        <a:graphic>
          <a:graphicData uri="http://schemas.openxmlformats.org/presentationml/2006/ole">
            <mc:AlternateContent xmlns:mc="http://schemas.openxmlformats.org/markup-compatibility/2006">
              <mc:Choice xmlns:v="urn:schemas-microsoft-com:vml" Requires="v">
                <p:oleObj name="Equation" r:id="rId15" imgW="583920" imgH="838080" progId="Equation.DSMT4">
                  <p:embed/>
                </p:oleObj>
              </mc:Choice>
              <mc:Fallback>
                <p:oleObj name="Equation" r:id="rId15" imgW="583920" imgH="838080" progId="Equation.DSMT4">
                  <p:embed/>
                  <p:pic>
                    <p:nvPicPr>
                      <p:cNvPr id="0" name="Object 33"/>
                      <p:cNvPicPr>
                        <a:picLocks noChangeAspect="1" noChangeArrowheads="1"/>
                      </p:cNvPicPr>
                      <p:nvPr/>
                    </p:nvPicPr>
                    <p:blipFill>
                      <a:blip r:embed="rId16"/>
                      <a:srcRect/>
                      <a:stretch>
                        <a:fillRect/>
                      </a:stretch>
                    </p:blipFill>
                    <p:spPr bwMode="auto">
                      <a:xfrm>
                        <a:off x="1877850" y="5299641"/>
                        <a:ext cx="592137" cy="844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7423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heel(1)">
                                      <p:cBhvr>
                                        <p:cTn id="51" dur="20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xit" presetSubtype="21" fill="hold" grpId="1" nodeType="clickEffect">
                                  <p:stCondLst>
                                    <p:cond delay="0"/>
                                  </p:stCondLst>
                                  <p:childTnLst>
                                    <p:animEffect transition="out" filter="barn(inVertical)">
                                      <p:cBhvr>
                                        <p:cTn id="55" dur="500"/>
                                        <p:tgtEl>
                                          <p:spTgt spid="17"/>
                                        </p:tgtEl>
                                      </p:cBhvr>
                                    </p:animEffect>
                                    <p:set>
                                      <p:cBhvr>
                                        <p:cTn id="56" dur="1" fill="hold">
                                          <p:stCondLst>
                                            <p:cond delay="499"/>
                                          </p:stCondLst>
                                        </p:cTn>
                                        <p:tgtEl>
                                          <p:spTgt spid="17"/>
                                        </p:tgtEl>
                                        <p:attrNameLst>
                                          <p:attrName>style.visibility</p:attrName>
                                        </p:attrNameLst>
                                      </p:cBhvr>
                                      <p:to>
                                        <p:strVal val="hidden"/>
                                      </p:to>
                                    </p:set>
                                  </p:childTnLst>
                                </p:cTn>
                              </p:par>
                              <p:par>
                                <p:cTn id="57" presetID="14" presetClass="entr" presetSubtype="1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randombar(horizontal)">
                                      <p:cBhvr>
                                        <p:cTn id="59" dur="500"/>
                                        <p:tgtEl>
                                          <p:spTgt spid="22"/>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randombar(horizontal)">
                                      <p:cBhvr>
                                        <p:cTn id="62" dur="500"/>
                                        <p:tgtEl>
                                          <p:spTgt spid="24"/>
                                        </p:tgtEl>
                                      </p:cBhvr>
                                    </p:animEffect>
                                  </p:childTnLst>
                                </p:cTn>
                              </p:par>
                              <p:par>
                                <p:cTn id="63" presetID="14" presetClass="entr" presetSubtype="10" fill="hold"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randombar(horizontal)">
                                      <p:cBhvr>
                                        <p:cTn id="6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5" grpId="0"/>
      <p:bldP spid="17" grpId="0" animBg="1"/>
      <p:bldP spid="17" grpId="1" animBg="1"/>
      <p:bldP spid="22"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6181" y="292231"/>
            <a:ext cx="10840825" cy="179109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err="1">
                <a:solidFill>
                  <a:srgbClr val="FF0000"/>
                </a:solidFill>
              </a:rPr>
              <a:t>Nhận</a:t>
            </a:r>
            <a:r>
              <a:rPr lang="en-US" sz="2800" i="1" dirty="0">
                <a:solidFill>
                  <a:srgbClr val="FF0000"/>
                </a:solidFill>
              </a:rPr>
              <a:t> </a:t>
            </a:r>
            <a:r>
              <a:rPr lang="en-US" sz="2800" i="1" dirty="0" err="1">
                <a:solidFill>
                  <a:srgbClr val="FF0000"/>
                </a:solidFill>
              </a:rPr>
              <a:t>xét</a:t>
            </a:r>
            <a:r>
              <a:rPr lang="en-US" sz="2800" i="1" dirty="0">
                <a:solidFill>
                  <a:srgbClr val="FF0000"/>
                </a:solidFill>
              </a:rPr>
              <a:t>: </a:t>
            </a:r>
            <a:r>
              <a:rPr lang="vi-VN" sz="2800" dirty="0">
                <a:solidFill>
                  <a:schemeClr val="tx1"/>
                </a:solidFill>
              </a:rPr>
              <a:t>Khi ta thay đổi đơn vị đo, tỉ số độ dài của hai đoạn thẳng</a:t>
            </a:r>
            <a:r>
              <a:rPr lang="en-US" sz="2800" dirty="0">
                <a:solidFill>
                  <a:schemeClr val="tx1"/>
                </a:solidFill>
              </a:rPr>
              <a:t>  </a:t>
            </a:r>
            <a:r>
              <a:rPr lang="vi-VN" sz="2800" dirty="0">
                <a:solidFill>
                  <a:schemeClr val="tx1"/>
                </a:solidFill>
              </a:rPr>
              <a:t> </a:t>
            </a:r>
            <a:r>
              <a:rPr lang="en-US" sz="2800" dirty="0">
                <a:solidFill>
                  <a:schemeClr val="tx1"/>
                </a:solidFill>
              </a:rPr>
              <a:t>   </a:t>
            </a:r>
            <a:r>
              <a:rPr lang="vi-VN" sz="2800" dirty="0">
                <a:solidFill>
                  <a:schemeClr val="tx1"/>
                </a:solidFill>
              </a:rPr>
              <a:t>  và  </a:t>
            </a:r>
            <a:r>
              <a:rPr lang="en-US" sz="2800" dirty="0">
                <a:solidFill>
                  <a:schemeClr val="tx1"/>
                </a:solidFill>
              </a:rPr>
              <a:t>   </a:t>
            </a:r>
            <a:r>
              <a:rPr lang="vi-VN" sz="2800" dirty="0">
                <a:solidFill>
                  <a:schemeClr val="tx1"/>
                </a:solidFill>
              </a:rPr>
              <a:t>không thay đổi. Ta gọi tỉ số đó là tỉ số của hai đoạn thẳng </a:t>
            </a:r>
            <a:r>
              <a:rPr lang="en-US" sz="2800" dirty="0">
                <a:solidFill>
                  <a:schemeClr val="tx1"/>
                </a:solidFill>
              </a:rPr>
              <a:t>     </a:t>
            </a:r>
            <a:r>
              <a:rPr lang="vi-VN" sz="2800" dirty="0">
                <a:solidFill>
                  <a:schemeClr val="tx1"/>
                </a:solidFill>
              </a:rPr>
              <a:t>và </a:t>
            </a:r>
            <a:r>
              <a:rPr lang="en-US" sz="2800" dirty="0">
                <a:solidFill>
                  <a:schemeClr val="tx1"/>
                </a:solidFill>
              </a:rPr>
              <a:t>     </a:t>
            </a:r>
            <a:r>
              <a:rPr lang="vi-VN" sz="2800" dirty="0">
                <a:solidFill>
                  <a:schemeClr val="tx1"/>
                </a:solidFill>
              </a:rPr>
              <a:t> .</a:t>
            </a:r>
            <a:endParaRPr lang="en-US" sz="2800" dirty="0">
              <a:solidFill>
                <a:schemeClr val="tx1"/>
              </a:solidFill>
            </a:endParaRPr>
          </a:p>
        </p:txBody>
      </p:sp>
      <p:graphicFrame>
        <p:nvGraphicFramePr>
          <p:cNvPr id="31" name="Object 30"/>
          <p:cNvGraphicFramePr>
            <a:graphicFrameLocks noChangeAspect="1"/>
          </p:cNvGraphicFramePr>
          <p:nvPr>
            <p:extLst>
              <p:ext uri="{D42A27DB-BD31-4B8C-83A1-F6EECF244321}">
                <p14:modId xmlns:p14="http://schemas.microsoft.com/office/powerpoint/2010/main" val="4287986877"/>
              </p:ext>
            </p:extLst>
          </p:nvPr>
        </p:nvGraphicFramePr>
        <p:xfrm>
          <a:off x="10300878" y="864123"/>
          <a:ext cx="508000" cy="304800"/>
        </p:xfrm>
        <a:graphic>
          <a:graphicData uri="http://schemas.openxmlformats.org/presentationml/2006/ole">
            <mc:AlternateContent xmlns:mc="http://schemas.openxmlformats.org/markup-compatibility/2006">
              <mc:Choice xmlns:v="urn:schemas-microsoft-com:vml" Requires="v">
                <p:oleObj name="Equation" r:id="rId2" imgW="507960" imgH="304560" progId="Equation.DSMT4">
                  <p:embed/>
                </p:oleObj>
              </mc:Choice>
              <mc:Fallback>
                <p:oleObj name="Equation" r:id="rId2" imgW="507960" imgH="304560" progId="Equation.DSMT4">
                  <p:embed/>
                  <p:pic>
                    <p:nvPicPr>
                      <p:cNvPr id="0" name=""/>
                      <p:cNvPicPr/>
                      <p:nvPr/>
                    </p:nvPicPr>
                    <p:blipFill>
                      <a:blip r:embed="rId3"/>
                      <a:stretch>
                        <a:fillRect/>
                      </a:stretch>
                    </p:blipFill>
                    <p:spPr>
                      <a:xfrm>
                        <a:off x="10300878" y="864123"/>
                        <a:ext cx="508000" cy="304800"/>
                      </a:xfrm>
                      <a:prstGeom prst="rect">
                        <a:avLst/>
                      </a:prstGeom>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3279958392"/>
              </p:ext>
            </p:extLst>
          </p:nvPr>
        </p:nvGraphicFramePr>
        <p:xfrm>
          <a:off x="561474" y="1246164"/>
          <a:ext cx="533400" cy="317500"/>
        </p:xfrm>
        <a:graphic>
          <a:graphicData uri="http://schemas.openxmlformats.org/presentationml/2006/ole">
            <mc:AlternateContent xmlns:mc="http://schemas.openxmlformats.org/markup-compatibility/2006">
              <mc:Choice xmlns:v="urn:schemas-microsoft-com:vml" Requires="v">
                <p:oleObj name="Equation" r:id="rId4" imgW="533160" imgH="317160" progId="Equation.DSMT4">
                  <p:embed/>
                </p:oleObj>
              </mc:Choice>
              <mc:Fallback>
                <p:oleObj name="Equation" r:id="rId4" imgW="533160" imgH="317160" progId="Equation.DSMT4">
                  <p:embed/>
                  <p:pic>
                    <p:nvPicPr>
                      <p:cNvPr id="0" name=""/>
                      <p:cNvPicPr/>
                      <p:nvPr/>
                    </p:nvPicPr>
                    <p:blipFill>
                      <a:blip r:embed="rId5"/>
                      <a:stretch>
                        <a:fillRect/>
                      </a:stretch>
                    </p:blipFill>
                    <p:spPr>
                      <a:xfrm>
                        <a:off x="561474" y="1246164"/>
                        <a:ext cx="533400" cy="317500"/>
                      </a:xfrm>
                      <a:prstGeom prst="rect">
                        <a:avLst/>
                      </a:prstGeom>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1077588689"/>
              </p:ext>
            </p:extLst>
          </p:nvPr>
        </p:nvGraphicFramePr>
        <p:xfrm>
          <a:off x="9251429" y="1262864"/>
          <a:ext cx="495300" cy="296863"/>
        </p:xfrm>
        <a:graphic>
          <a:graphicData uri="http://schemas.openxmlformats.org/presentationml/2006/ole">
            <mc:AlternateContent xmlns:mc="http://schemas.openxmlformats.org/markup-compatibility/2006">
              <mc:Choice xmlns:v="urn:schemas-microsoft-com:vml" Requires="v">
                <p:oleObj name="Equation" r:id="rId6" imgW="495256" imgH="297312" progId="Equation.DSMT4">
                  <p:embed/>
                </p:oleObj>
              </mc:Choice>
              <mc:Fallback>
                <p:oleObj name="Equation" r:id="rId6" imgW="495256" imgH="297312" progId="Equation.DSMT4">
                  <p:embed/>
                  <p:pic>
                    <p:nvPicPr>
                      <p:cNvPr id="0" name=""/>
                      <p:cNvPicPr/>
                      <p:nvPr/>
                    </p:nvPicPr>
                    <p:blipFill>
                      <a:blip r:embed="rId7"/>
                      <a:stretch>
                        <a:fillRect/>
                      </a:stretch>
                    </p:blipFill>
                    <p:spPr>
                      <a:xfrm>
                        <a:off x="9251429" y="1262864"/>
                        <a:ext cx="495300" cy="296863"/>
                      </a:xfrm>
                      <a:prstGeom prst="rect">
                        <a:avLst/>
                      </a:prstGeom>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687601176"/>
              </p:ext>
            </p:extLst>
          </p:nvPr>
        </p:nvGraphicFramePr>
        <p:xfrm>
          <a:off x="10197086" y="1275677"/>
          <a:ext cx="525463" cy="312737"/>
        </p:xfrm>
        <a:graphic>
          <a:graphicData uri="http://schemas.openxmlformats.org/presentationml/2006/ole">
            <mc:AlternateContent xmlns:mc="http://schemas.openxmlformats.org/markup-compatibility/2006">
              <mc:Choice xmlns:v="urn:schemas-microsoft-com:vml" Requires="v">
                <p:oleObj name="Equation" r:id="rId8" imgW="525558" imgH="312535" progId="Equation.DSMT4">
                  <p:embed/>
                </p:oleObj>
              </mc:Choice>
              <mc:Fallback>
                <p:oleObj name="Equation" r:id="rId8" imgW="525558" imgH="312535" progId="Equation.DSMT4">
                  <p:embed/>
                  <p:pic>
                    <p:nvPicPr>
                      <p:cNvPr id="0" name=""/>
                      <p:cNvPicPr/>
                      <p:nvPr/>
                    </p:nvPicPr>
                    <p:blipFill>
                      <a:blip r:embed="rId9"/>
                      <a:stretch>
                        <a:fillRect/>
                      </a:stretch>
                    </p:blipFill>
                    <p:spPr>
                      <a:xfrm>
                        <a:off x="10197086" y="1275677"/>
                        <a:ext cx="525463" cy="312737"/>
                      </a:xfrm>
                      <a:prstGeom prst="rect">
                        <a:avLst/>
                      </a:prstGeom>
                    </p:spPr>
                  </p:pic>
                </p:oleObj>
              </mc:Fallback>
            </mc:AlternateContent>
          </a:graphicData>
        </a:graphic>
      </p:graphicFrame>
      <p:sp>
        <p:nvSpPr>
          <p:cNvPr id="37" name="Oval Callout 36"/>
          <p:cNvSpPr/>
          <p:nvPr/>
        </p:nvSpPr>
        <p:spPr>
          <a:xfrm>
            <a:off x="607173" y="2224707"/>
            <a:ext cx="3733014" cy="2488694"/>
          </a:xfrm>
          <a:prstGeom prst="wedgeEllipseCallout">
            <a:avLst>
              <a:gd name="adj1" fmla="val -20833"/>
              <a:gd name="adj2" fmla="val 856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t>Tỉ</a:t>
            </a:r>
            <a:r>
              <a:rPr lang="en-US" sz="2800" dirty="0"/>
              <a:t> </a:t>
            </a:r>
            <a:r>
              <a:rPr lang="en-US" sz="2800" dirty="0" err="1"/>
              <a:t>số</a:t>
            </a:r>
            <a:r>
              <a:rPr lang="en-US" sz="2800" dirty="0"/>
              <a:t> </a:t>
            </a:r>
            <a:r>
              <a:rPr lang="en-US" sz="2800" dirty="0" err="1"/>
              <a:t>của</a:t>
            </a:r>
            <a:r>
              <a:rPr lang="en-US" sz="2800" dirty="0"/>
              <a:t> </a:t>
            </a:r>
            <a:r>
              <a:rPr lang="en-US" sz="2800" dirty="0" err="1"/>
              <a:t>hai</a:t>
            </a:r>
            <a:r>
              <a:rPr lang="en-US" sz="2800" dirty="0"/>
              <a:t> </a:t>
            </a:r>
            <a:r>
              <a:rPr lang="en-US" sz="2800" dirty="0" err="1"/>
              <a:t>đoạn</a:t>
            </a:r>
            <a:r>
              <a:rPr lang="en-US" sz="2800" dirty="0"/>
              <a:t> </a:t>
            </a:r>
            <a:r>
              <a:rPr lang="en-US" sz="2800" dirty="0" err="1"/>
              <a:t>thẳng</a:t>
            </a:r>
            <a:r>
              <a:rPr lang="en-US" sz="2800" dirty="0"/>
              <a:t> </a:t>
            </a:r>
            <a:r>
              <a:rPr lang="en-US" sz="2800" dirty="0" err="1"/>
              <a:t>là</a:t>
            </a:r>
            <a:r>
              <a:rPr lang="en-US" sz="2800" dirty="0"/>
              <a:t> </a:t>
            </a:r>
            <a:r>
              <a:rPr lang="en-US" sz="2800" dirty="0" err="1"/>
              <a:t>gì</a:t>
            </a:r>
            <a:r>
              <a:rPr lang="en-US" sz="2800" dirty="0"/>
              <a:t>?</a:t>
            </a:r>
          </a:p>
          <a:p>
            <a:pPr algn="ctr"/>
            <a:endParaRPr lang="en-US" sz="2800" dirty="0"/>
          </a:p>
        </p:txBody>
      </p:sp>
      <p:pic>
        <p:nvPicPr>
          <p:cNvPr id="53286" name="Picture 38" descr="Phim Hoạt Hình Học Sinh Suy Nghĩ Về Câu Hỏi Png Dưới Trong ..."/>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0" y="5156460"/>
            <a:ext cx="1668544" cy="1593151"/>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p:cNvSpPr/>
          <p:nvPr/>
        </p:nvSpPr>
        <p:spPr>
          <a:xfrm>
            <a:off x="607172" y="2224707"/>
            <a:ext cx="10884101" cy="220587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FF0000"/>
                </a:solidFill>
                <a:latin typeface="Times New Roman" panose="02020603050405020304" pitchFamily="18" charset="0"/>
                <a:ea typeface="Calibri" panose="020F0502020204030204" pitchFamily="34" charset="0"/>
              </a:rPr>
              <a:t>- </a:t>
            </a:r>
            <a:r>
              <a:rPr lang="en-US" sz="2800" i="1" dirty="0" err="1">
                <a:solidFill>
                  <a:srgbClr val="FF0000"/>
                </a:solidFill>
                <a:latin typeface="Times New Roman" panose="02020603050405020304" pitchFamily="18" charset="0"/>
                <a:ea typeface="Calibri" panose="020F0502020204030204" pitchFamily="34" charset="0"/>
              </a:rPr>
              <a:t>Định</a:t>
            </a:r>
            <a:r>
              <a:rPr lang="en-US" sz="2800" i="1" dirty="0">
                <a:solidFill>
                  <a:srgbClr val="FF0000"/>
                </a:solidFill>
                <a:latin typeface="Times New Roman" panose="02020603050405020304" pitchFamily="18" charset="0"/>
                <a:ea typeface="Calibri" panose="020F0502020204030204" pitchFamily="34" charset="0"/>
              </a:rPr>
              <a:t> </a:t>
            </a:r>
            <a:r>
              <a:rPr lang="en-US" sz="2800" i="1" dirty="0" err="1">
                <a:solidFill>
                  <a:srgbClr val="FF0000"/>
                </a:solidFill>
                <a:latin typeface="Times New Roman" panose="02020603050405020304" pitchFamily="18" charset="0"/>
                <a:ea typeface="Calibri" panose="020F0502020204030204" pitchFamily="34" charset="0"/>
              </a:rPr>
              <a:t>nghĩa</a:t>
            </a:r>
            <a:r>
              <a:rPr lang="en-US" sz="2800" i="1" dirty="0">
                <a:solidFill>
                  <a:srgbClr val="FF0000"/>
                </a:solidFill>
                <a:latin typeface="Times New Roman" panose="02020603050405020304" pitchFamily="18" charset="0"/>
                <a:ea typeface="Calibri" panose="020F0502020204030204" pitchFamily="34" charset="0"/>
              </a:rPr>
              <a:t>: </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chemeClr val="tx1"/>
                </a:solidFill>
                <a:latin typeface="Times New Roman" panose="02020603050405020304" pitchFamily="18" charset="0"/>
                <a:ea typeface="Calibri" panose="020F0502020204030204" pitchFamily="34" charset="0"/>
              </a:rPr>
              <a:t>Tỉ</a:t>
            </a:r>
            <a:r>
              <a:rPr lang="en-US" sz="2800" dirty="0">
                <a:solidFill>
                  <a:schemeClr val="tx1"/>
                </a:solidFill>
                <a:latin typeface="Times New Roman" panose="02020603050405020304" pitchFamily="18" charset="0"/>
                <a:ea typeface="Calibri" panose="020F0502020204030204" pitchFamily="34" charset="0"/>
              </a:rPr>
              <a:t> </a:t>
            </a:r>
            <a:r>
              <a:rPr lang="en-US" sz="2800" dirty="0" err="1">
                <a:solidFill>
                  <a:schemeClr val="tx1"/>
                </a:solidFill>
                <a:latin typeface="Times New Roman" panose="02020603050405020304" pitchFamily="18" charset="0"/>
                <a:ea typeface="Calibri" panose="020F0502020204030204" pitchFamily="34" charset="0"/>
              </a:rPr>
              <a:t>số</a:t>
            </a:r>
            <a:r>
              <a:rPr lang="en-US" sz="2800" dirty="0">
                <a:solidFill>
                  <a:schemeClr val="tx1"/>
                </a:solidFill>
                <a:latin typeface="Times New Roman" panose="02020603050405020304" pitchFamily="18" charset="0"/>
                <a:ea typeface="Calibri" panose="020F0502020204030204" pitchFamily="34" charset="0"/>
              </a:rPr>
              <a:t> </a:t>
            </a:r>
            <a:r>
              <a:rPr lang="en-US" sz="2800" dirty="0" err="1">
                <a:solidFill>
                  <a:schemeClr val="tx1"/>
                </a:solidFill>
                <a:latin typeface="Times New Roman" panose="02020603050405020304" pitchFamily="18" charset="0"/>
                <a:ea typeface="Calibri" panose="020F0502020204030204" pitchFamily="34" charset="0"/>
              </a:rPr>
              <a:t>của</a:t>
            </a:r>
            <a:r>
              <a:rPr lang="en-US" sz="2800" dirty="0">
                <a:solidFill>
                  <a:schemeClr val="tx1"/>
                </a:solidFill>
                <a:latin typeface="Times New Roman" panose="02020603050405020304" pitchFamily="18" charset="0"/>
                <a:ea typeface="Calibri" panose="020F0502020204030204" pitchFamily="34" charset="0"/>
              </a:rPr>
              <a:t> </a:t>
            </a:r>
            <a:r>
              <a:rPr lang="en-US" sz="2800" dirty="0" err="1">
                <a:solidFill>
                  <a:schemeClr val="tx1"/>
                </a:solidFill>
                <a:latin typeface="Times New Roman" panose="02020603050405020304" pitchFamily="18" charset="0"/>
                <a:ea typeface="Calibri" panose="020F0502020204030204" pitchFamily="34" charset="0"/>
              </a:rPr>
              <a:t>hai</a:t>
            </a:r>
            <a:r>
              <a:rPr lang="en-US" sz="2800" dirty="0">
                <a:solidFill>
                  <a:schemeClr val="tx1"/>
                </a:solidFill>
                <a:latin typeface="Times New Roman" panose="02020603050405020304" pitchFamily="18" charset="0"/>
                <a:ea typeface="Calibri" panose="020F0502020204030204" pitchFamily="34" charset="0"/>
              </a:rPr>
              <a:t> </a:t>
            </a:r>
            <a:r>
              <a:rPr lang="en-US" sz="2800" dirty="0" err="1">
                <a:solidFill>
                  <a:schemeClr val="tx1"/>
                </a:solidFill>
                <a:latin typeface="Times New Roman" panose="02020603050405020304" pitchFamily="18" charset="0"/>
                <a:ea typeface="Calibri" panose="020F0502020204030204" pitchFamily="34" charset="0"/>
              </a:rPr>
              <a:t>đoạn</a:t>
            </a:r>
            <a:r>
              <a:rPr lang="en-US" sz="2800" dirty="0">
                <a:solidFill>
                  <a:schemeClr val="tx1"/>
                </a:solidFill>
                <a:latin typeface="Times New Roman" panose="02020603050405020304" pitchFamily="18" charset="0"/>
                <a:ea typeface="Calibri" panose="020F0502020204030204" pitchFamily="34" charset="0"/>
              </a:rPr>
              <a:t> </a:t>
            </a:r>
            <a:r>
              <a:rPr lang="en-US" sz="2800" dirty="0" err="1">
                <a:solidFill>
                  <a:schemeClr val="tx1"/>
                </a:solidFill>
                <a:latin typeface="Times New Roman" panose="02020603050405020304" pitchFamily="18" charset="0"/>
                <a:ea typeface="Calibri" panose="020F0502020204030204" pitchFamily="34" charset="0"/>
              </a:rPr>
              <a:t>thẳng</a:t>
            </a:r>
            <a:r>
              <a:rPr lang="en-US" sz="2800" dirty="0">
                <a:solidFill>
                  <a:schemeClr val="tx1"/>
                </a:solidFill>
                <a:latin typeface="Times New Roman" panose="02020603050405020304" pitchFamily="18" charset="0"/>
                <a:ea typeface="Calibri" panose="020F0502020204030204" pitchFamily="34" charset="0"/>
              </a:rPr>
              <a:t> </a:t>
            </a:r>
            <a:r>
              <a:rPr lang="en-US" sz="2800" dirty="0" err="1">
                <a:solidFill>
                  <a:schemeClr val="tx1"/>
                </a:solidFill>
                <a:latin typeface="Times New Roman" panose="02020603050405020304" pitchFamily="18" charset="0"/>
                <a:ea typeface="Calibri" panose="020F0502020204030204" pitchFamily="34" charset="0"/>
              </a:rPr>
              <a:t>là</a:t>
            </a:r>
            <a:r>
              <a:rPr lang="en-US" sz="2800" dirty="0">
                <a:solidFill>
                  <a:schemeClr val="tx1"/>
                </a:solidFill>
                <a:latin typeface="Times New Roman" panose="02020603050405020304" pitchFamily="18" charset="0"/>
                <a:ea typeface="Calibri" panose="020F0502020204030204" pitchFamily="34" charset="0"/>
              </a:rPr>
              <a:t> </a:t>
            </a:r>
            <a:r>
              <a:rPr lang="en-US" sz="2800" dirty="0" err="1">
                <a:solidFill>
                  <a:schemeClr val="tx1"/>
                </a:solidFill>
                <a:latin typeface="Times New Roman" panose="02020603050405020304" pitchFamily="18" charset="0"/>
                <a:ea typeface="Calibri" panose="020F0502020204030204" pitchFamily="34" charset="0"/>
              </a:rPr>
              <a:t>tỉ</a:t>
            </a:r>
            <a:r>
              <a:rPr lang="en-US" sz="2800" dirty="0">
                <a:solidFill>
                  <a:schemeClr val="tx1"/>
                </a:solidFill>
                <a:latin typeface="Times New Roman" panose="02020603050405020304" pitchFamily="18" charset="0"/>
                <a:ea typeface="Calibri" panose="020F0502020204030204" pitchFamily="34" charset="0"/>
              </a:rPr>
              <a:t> </a:t>
            </a:r>
            <a:r>
              <a:rPr lang="en-US" sz="2800" dirty="0" err="1">
                <a:solidFill>
                  <a:schemeClr val="tx1"/>
                </a:solidFill>
                <a:latin typeface="Times New Roman" panose="02020603050405020304" pitchFamily="18" charset="0"/>
                <a:ea typeface="Calibri" panose="020F0502020204030204" pitchFamily="34" charset="0"/>
              </a:rPr>
              <a:t>số</a:t>
            </a:r>
            <a:r>
              <a:rPr lang="en-US" sz="2800" dirty="0">
                <a:solidFill>
                  <a:schemeClr val="tx1"/>
                </a:solidFill>
                <a:latin typeface="Times New Roman" panose="02020603050405020304" pitchFamily="18" charset="0"/>
                <a:ea typeface="Calibri" panose="020F0502020204030204" pitchFamily="34" charset="0"/>
              </a:rPr>
              <a:t> </a:t>
            </a:r>
            <a:r>
              <a:rPr lang="en-US" sz="2800" dirty="0" err="1">
                <a:solidFill>
                  <a:schemeClr val="tx1"/>
                </a:solidFill>
                <a:latin typeface="Times New Roman" panose="02020603050405020304" pitchFamily="18" charset="0"/>
                <a:ea typeface="Calibri" panose="020F0502020204030204" pitchFamily="34" charset="0"/>
              </a:rPr>
              <a:t>độ</a:t>
            </a:r>
            <a:r>
              <a:rPr lang="en-US" sz="2800" dirty="0">
                <a:solidFill>
                  <a:schemeClr val="tx1"/>
                </a:solidFill>
                <a:latin typeface="Times New Roman" panose="02020603050405020304" pitchFamily="18" charset="0"/>
                <a:ea typeface="Calibri" panose="020F0502020204030204" pitchFamily="34" charset="0"/>
              </a:rPr>
              <a:t> </a:t>
            </a:r>
            <a:r>
              <a:rPr lang="en-US" sz="2800" dirty="0" err="1">
                <a:solidFill>
                  <a:schemeClr val="tx1"/>
                </a:solidFill>
                <a:latin typeface="Times New Roman" panose="02020603050405020304" pitchFamily="18" charset="0"/>
                <a:ea typeface="Calibri" panose="020F0502020204030204" pitchFamily="34" charset="0"/>
              </a:rPr>
              <a:t>dài</a:t>
            </a:r>
            <a:r>
              <a:rPr lang="en-US" sz="2800" dirty="0">
                <a:solidFill>
                  <a:schemeClr val="tx1"/>
                </a:solidFill>
                <a:latin typeface="Times New Roman" panose="02020603050405020304" pitchFamily="18" charset="0"/>
                <a:ea typeface="Calibri" panose="020F0502020204030204" pitchFamily="34" charset="0"/>
              </a:rPr>
              <a:t> </a:t>
            </a:r>
            <a:r>
              <a:rPr lang="en-US" sz="2800" dirty="0" err="1">
                <a:solidFill>
                  <a:schemeClr val="tx1"/>
                </a:solidFill>
                <a:latin typeface="Times New Roman" panose="02020603050405020304" pitchFamily="18" charset="0"/>
                <a:ea typeface="Calibri" panose="020F0502020204030204" pitchFamily="34" charset="0"/>
              </a:rPr>
              <a:t>của</a:t>
            </a:r>
            <a:r>
              <a:rPr lang="en-US" sz="2800" dirty="0">
                <a:solidFill>
                  <a:schemeClr val="tx1"/>
                </a:solidFill>
                <a:latin typeface="Times New Roman" panose="02020603050405020304" pitchFamily="18" charset="0"/>
                <a:ea typeface="Calibri" panose="020F0502020204030204" pitchFamily="34" charset="0"/>
              </a:rPr>
              <a:t> </a:t>
            </a:r>
            <a:r>
              <a:rPr lang="en-US" sz="2800" dirty="0" err="1">
                <a:solidFill>
                  <a:schemeClr val="tx1"/>
                </a:solidFill>
                <a:latin typeface="Times New Roman" panose="02020603050405020304" pitchFamily="18" charset="0"/>
                <a:ea typeface="Calibri" panose="020F0502020204030204" pitchFamily="34" charset="0"/>
              </a:rPr>
              <a:t>chúng</a:t>
            </a:r>
            <a:r>
              <a:rPr lang="en-US" sz="2800" dirty="0">
                <a:solidFill>
                  <a:schemeClr val="tx1"/>
                </a:solidFill>
                <a:latin typeface="Times New Roman" panose="02020603050405020304" pitchFamily="18" charset="0"/>
                <a:ea typeface="Calibri" panose="020F0502020204030204" pitchFamily="34" charset="0"/>
              </a:rPr>
              <a:t> </a:t>
            </a:r>
            <a:r>
              <a:rPr lang="en-US" sz="2800" dirty="0" err="1">
                <a:solidFill>
                  <a:schemeClr val="tx1"/>
                </a:solidFill>
                <a:latin typeface="Times New Roman" panose="02020603050405020304" pitchFamily="18" charset="0"/>
                <a:ea typeface="Calibri" panose="020F0502020204030204" pitchFamily="34" charset="0"/>
              </a:rPr>
              <a:t>theo</a:t>
            </a:r>
            <a:r>
              <a:rPr lang="en-US" sz="2800" dirty="0">
                <a:solidFill>
                  <a:schemeClr val="tx1"/>
                </a:solidFill>
                <a:latin typeface="Times New Roman" panose="02020603050405020304" pitchFamily="18" charset="0"/>
                <a:ea typeface="Calibri" panose="020F0502020204030204" pitchFamily="34" charset="0"/>
              </a:rPr>
              <a:t> </a:t>
            </a:r>
            <a:r>
              <a:rPr lang="en-US" sz="2800" dirty="0" err="1">
                <a:solidFill>
                  <a:schemeClr val="tx1"/>
                </a:solidFill>
                <a:latin typeface="Times New Roman" panose="02020603050405020304" pitchFamily="18" charset="0"/>
                <a:ea typeface="Calibri" panose="020F0502020204030204" pitchFamily="34" charset="0"/>
              </a:rPr>
              <a:t>cùng</a:t>
            </a:r>
            <a:r>
              <a:rPr lang="en-US" sz="2800" dirty="0">
                <a:solidFill>
                  <a:schemeClr val="tx1"/>
                </a:solidFill>
                <a:latin typeface="Times New Roman" panose="02020603050405020304" pitchFamily="18" charset="0"/>
                <a:ea typeface="Calibri" panose="020F0502020204030204" pitchFamily="34" charset="0"/>
              </a:rPr>
              <a:t> </a:t>
            </a:r>
            <a:r>
              <a:rPr lang="en-US" sz="2800" dirty="0" err="1">
                <a:solidFill>
                  <a:schemeClr val="tx1"/>
                </a:solidFill>
                <a:latin typeface="Times New Roman" panose="02020603050405020304" pitchFamily="18" charset="0"/>
                <a:ea typeface="Calibri" panose="020F0502020204030204" pitchFamily="34" charset="0"/>
              </a:rPr>
              <a:t>một</a:t>
            </a:r>
            <a:r>
              <a:rPr lang="en-US" sz="2800" dirty="0">
                <a:solidFill>
                  <a:schemeClr val="tx1"/>
                </a:solidFill>
                <a:latin typeface="Times New Roman" panose="02020603050405020304" pitchFamily="18" charset="0"/>
                <a:ea typeface="Calibri" panose="020F0502020204030204" pitchFamily="34" charset="0"/>
              </a:rPr>
              <a:t> </a:t>
            </a:r>
            <a:r>
              <a:rPr lang="en-US" sz="2800" dirty="0" err="1">
                <a:solidFill>
                  <a:schemeClr val="tx1"/>
                </a:solidFill>
                <a:latin typeface="Times New Roman" panose="02020603050405020304" pitchFamily="18" charset="0"/>
                <a:ea typeface="Calibri" panose="020F0502020204030204" pitchFamily="34" charset="0"/>
              </a:rPr>
              <a:t>đơn</a:t>
            </a:r>
            <a:r>
              <a:rPr lang="en-US" sz="2800" dirty="0">
                <a:solidFill>
                  <a:schemeClr val="tx1"/>
                </a:solidFill>
                <a:latin typeface="Times New Roman" panose="02020603050405020304" pitchFamily="18" charset="0"/>
                <a:ea typeface="Calibri" panose="020F0502020204030204" pitchFamily="34" charset="0"/>
              </a:rPr>
              <a:t> </a:t>
            </a:r>
            <a:r>
              <a:rPr lang="en-US" sz="2800" dirty="0" err="1">
                <a:solidFill>
                  <a:schemeClr val="tx1"/>
                </a:solidFill>
                <a:latin typeface="Times New Roman" panose="02020603050405020304" pitchFamily="18" charset="0"/>
                <a:ea typeface="Calibri" panose="020F0502020204030204" pitchFamily="34" charset="0"/>
              </a:rPr>
              <a:t>vị</a:t>
            </a:r>
            <a:r>
              <a:rPr lang="en-US" sz="2800" dirty="0">
                <a:solidFill>
                  <a:schemeClr val="tx1"/>
                </a:solidFill>
                <a:latin typeface="Times New Roman" panose="02020603050405020304" pitchFamily="18" charset="0"/>
                <a:ea typeface="Calibri" panose="020F0502020204030204" pitchFamily="34" charset="0"/>
              </a:rPr>
              <a:t> </a:t>
            </a:r>
            <a:r>
              <a:rPr lang="en-US" sz="2800" dirty="0" err="1">
                <a:solidFill>
                  <a:schemeClr val="tx1"/>
                </a:solidFill>
                <a:latin typeface="Times New Roman" panose="02020603050405020304" pitchFamily="18" charset="0"/>
                <a:ea typeface="Calibri" panose="020F0502020204030204" pitchFamily="34" charset="0"/>
              </a:rPr>
              <a:t>đo</a:t>
            </a:r>
            <a:r>
              <a:rPr lang="en-US" sz="2800" dirty="0">
                <a:solidFill>
                  <a:schemeClr val="tx1"/>
                </a:solidFill>
                <a:latin typeface="Times New Roman" panose="02020603050405020304" pitchFamily="18" charset="0"/>
                <a:ea typeface="Calibri" panose="020F0502020204030204" pitchFamily="34" charset="0"/>
              </a:rPr>
              <a:t>.</a:t>
            </a:r>
            <a:endParaRPr lang="en-US" sz="2800" dirty="0">
              <a:solidFill>
                <a:schemeClr val="tx1"/>
              </a:solidFill>
            </a:endParaRPr>
          </a:p>
        </p:txBody>
      </p:sp>
    </p:spTree>
    <p:extLst>
      <p:ext uri="{BB962C8B-B14F-4D97-AF65-F5344CB8AC3E}">
        <p14:creationId xmlns:p14="http://schemas.microsoft.com/office/powerpoint/2010/main" val="218105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circle(in)">
                                      <p:cBhvr>
                                        <p:cTn id="10" dur="2000"/>
                                        <p:tgtEl>
                                          <p:spTgt spid="33"/>
                                        </p:tgtEl>
                                      </p:cBhvr>
                                    </p:animEffect>
                                  </p:childTnLst>
                                </p:cTn>
                              </p:par>
                              <p:par>
                                <p:cTn id="11" presetID="6" presetClass="entr" presetSubtype="16"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circle(in)">
                                      <p:cBhvr>
                                        <p:cTn id="13" dur="2000"/>
                                        <p:tgtEl>
                                          <p:spTgt spid="31"/>
                                        </p:tgtEl>
                                      </p:cBhvr>
                                    </p:animEffect>
                                  </p:childTnLst>
                                </p:cTn>
                              </p:par>
                              <p:par>
                                <p:cTn id="14" presetID="6" presetClass="entr" presetSubtype="16"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circle(in)">
                                      <p:cBhvr>
                                        <p:cTn id="16" dur="2000"/>
                                        <p:tgtEl>
                                          <p:spTgt spid="32"/>
                                        </p:tgtEl>
                                      </p:cBhvr>
                                    </p:animEffect>
                                  </p:childTnLst>
                                </p:cTn>
                              </p:par>
                              <p:par>
                                <p:cTn id="17" presetID="6" presetClass="entr" presetSubtype="16"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circle(in)">
                                      <p:cBhvr>
                                        <p:cTn id="19" dur="2000"/>
                                        <p:tgtEl>
                                          <p:spTgt spid="3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additive="base">
                                        <p:cTn id="24" dur="500" fill="hold"/>
                                        <p:tgtEl>
                                          <p:spTgt spid="37"/>
                                        </p:tgtEl>
                                        <p:attrNameLst>
                                          <p:attrName>ppt_x</p:attrName>
                                        </p:attrNameLst>
                                      </p:cBhvr>
                                      <p:tavLst>
                                        <p:tav tm="0">
                                          <p:val>
                                            <p:strVal val="#ppt_x"/>
                                          </p:val>
                                        </p:tav>
                                        <p:tav tm="100000">
                                          <p:val>
                                            <p:strVal val="#ppt_x"/>
                                          </p:val>
                                        </p:tav>
                                      </p:tavLst>
                                    </p:anim>
                                    <p:anim calcmode="lin" valueType="num">
                                      <p:cBhvr additive="base">
                                        <p:cTn id="25" dur="500" fill="hold"/>
                                        <p:tgtEl>
                                          <p:spTgt spid="37"/>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53286"/>
                                        </p:tgtEl>
                                        <p:attrNameLst>
                                          <p:attrName>style.visibility</p:attrName>
                                        </p:attrNameLst>
                                      </p:cBhvr>
                                      <p:to>
                                        <p:strVal val="visible"/>
                                      </p:to>
                                    </p:set>
                                    <p:anim calcmode="lin" valueType="num">
                                      <p:cBhvr additive="base">
                                        <p:cTn id="28" dur="500" fill="hold"/>
                                        <p:tgtEl>
                                          <p:spTgt spid="53286"/>
                                        </p:tgtEl>
                                        <p:attrNameLst>
                                          <p:attrName>ppt_x</p:attrName>
                                        </p:attrNameLst>
                                      </p:cBhvr>
                                      <p:tavLst>
                                        <p:tav tm="0">
                                          <p:val>
                                            <p:strVal val="#ppt_x"/>
                                          </p:val>
                                        </p:tav>
                                        <p:tav tm="100000">
                                          <p:val>
                                            <p:strVal val="#ppt_x"/>
                                          </p:val>
                                        </p:tav>
                                      </p:tavLst>
                                    </p:anim>
                                    <p:anim calcmode="lin" valueType="num">
                                      <p:cBhvr additive="base">
                                        <p:cTn id="29" dur="500" fill="hold"/>
                                        <p:tgtEl>
                                          <p:spTgt spid="5328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37"/>
                                        </p:tgtEl>
                                      </p:cBhvr>
                                    </p:animEffect>
                                    <p:set>
                                      <p:cBhvr>
                                        <p:cTn id="34" dur="1" fill="hold">
                                          <p:stCondLst>
                                            <p:cond delay="499"/>
                                          </p:stCondLst>
                                        </p:cTn>
                                        <p:tgtEl>
                                          <p:spTgt spid="37"/>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53286"/>
                                        </p:tgtEl>
                                      </p:cBhvr>
                                    </p:animEffect>
                                    <p:set>
                                      <p:cBhvr>
                                        <p:cTn id="37" dur="1" fill="hold">
                                          <p:stCondLst>
                                            <p:cond delay="499"/>
                                          </p:stCondLst>
                                        </p:cTn>
                                        <p:tgtEl>
                                          <p:spTgt spid="53286"/>
                                        </p:tgtEl>
                                        <p:attrNameLst>
                                          <p:attrName>style.visibility</p:attrName>
                                        </p:attrNameLst>
                                      </p:cBhvr>
                                      <p:to>
                                        <p:strVal val="hidden"/>
                                      </p:to>
                                    </p:set>
                                  </p:childTnLst>
                                </p:cTn>
                              </p:par>
                              <p:par>
                                <p:cTn id="38" presetID="26" presetClass="entr" presetSubtype="0"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wipe(down)">
                                      <p:cBhvr>
                                        <p:cTn id="40" dur="580">
                                          <p:stCondLst>
                                            <p:cond delay="0"/>
                                          </p:stCondLst>
                                        </p:cTn>
                                        <p:tgtEl>
                                          <p:spTgt spid="38"/>
                                        </p:tgtEl>
                                      </p:cBhvr>
                                    </p:animEffect>
                                    <p:anim calcmode="lin" valueType="num">
                                      <p:cBhvr>
                                        <p:cTn id="41"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46" dur="26">
                                          <p:stCondLst>
                                            <p:cond delay="650"/>
                                          </p:stCondLst>
                                        </p:cTn>
                                        <p:tgtEl>
                                          <p:spTgt spid="38"/>
                                        </p:tgtEl>
                                      </p:cBhvr>
                                      <p:to x="100000" y="60000"/>
                                    </p:animScale>
                                    <p:animScale>
                                      <p:cBhvr>
                                        <p:cTn id="47" dur="166" decel="50000">
                                          <p:stCondLst>
                                            <p:cond delay="676"/>
                                          </p:stCondLst>
                                        </p:cTn>
                                        <p:tgtEl>
                                          <p:spTgt spid="38"/>
                                        </p:tgtEl>
                                      </p:cBhvr>
                                      <p:to x="100000" y="100000"/>
                                    </p:animScale>
                                    <p:animScale>
                                      <p:cBhvr>
                                        <p:cTn id="48" dur="26">
                                          <p:stCondLst>
                                            <p:cond delay="1312"/>
                                          </p:stCondLst>
                                        </p:cTn>
                                        <p:tgtEl>
                                          <p:spTgt spid="38"/>
                                        </p:tgtEl>
                                      </p:cBhvr>
                                      <p:to x="100000" y="80000"/>
                                    </p:animScale>
                                    <p:animScale>
                                      <p:cBhvr>
                                        <p:cTn id="49" dur="166" decel="50000">
                                          <p:stCondLst>
                                            <p:cond delay="1338"/>
                                          </p:stCondLst>
                                        </p:cTn>
                                        <p:tgtEl>
                                          <p:spTgt spid="38"/>
                                        </p:tgtEl>
                                      </p:cBhvr>
                                      <p:to x="100000" y="100000"/>
                                    </p:animScale>
                                    <p:animScale>
                                      <p:cBhvr>
                                        <p:cTn id="50" dur="26">
                                          <p:stCondLst>
                                            <p:cond delay="1642"/>
                                          </p:stCondLst>
                                        </p:cTn>
                                        <p:tgtEl>
                                          <p:spTgt spid="38"/>
                                        </p:tgtEl>
                                      </p:cBhvr>
                                      <p:to x="100000" y="90000"/>
                                    </p:animScale>
                                    <p:animScale>
                                      <p:cBhvr>
                                        <p:cTn id="51" dur="166" decel="50000">
                                          <p:stCondLst>
                                            <p:cond delay="1668"/>
                                          </p:stCondLst>
                                        </p:cTn>
                                        <p:tgtEl>
                                          <p:spTgt spid="38"/>
                                        </p:tgtEl>
                                      </p:cBhvr>
                                      <p:to x="100000" y="100000"/>
                                    </p:animScale>
                                    <p:animScale>
                                      <p:cBhvr>
                                        <p:cTn id="52" dur="26">
                                          <p:stCondLst>
                                            <p:cond delay="1808"/>
                                          </p:stCondLst>
                                        </p:cTn>
                                        <p:tgtEl>
                                          <p:spTgt spid="38"/>
                                        </p:tgtEl>
                                      </p:cBhvr>
                                      <p:to x="100000" y="95000"/>
                                    </p:animScale>
                                    <p:animScale>
                                      <p:cBhvr>
                                        <p:cTn id="53" dur="166" decel="50000">
                                          <p:stCondLst>
                                            <p:cond delay="1834"/>
                                          </p:stCondLst>
                                        </p:cTn>
                                        <p:tgtEl>
                                          <p:spTgt spid="3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7" grpId="0" animBg="1"/>
      <p:bldP spid="37" grpId="1" animBg="1"/>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a:xfrm>
            <a:off x="7373183" y="342332"/>
            <a:ext cx="4791919" cy="2423884"/>
          </a:xfrm>
          <a:prstGeom prst="rect">
            <a:avLst/>
          </a:prstGeom>
          <a:noFill/>
        </p:spPr>
      </p:pic>
      <mc:AlternateContent xmlns:mc="http://schemas.openxmlformats.org/markup-compatibility/2006" xmlns:a14="http://schemas.microsoft.com/office/drawing/2010/main">
        <mc:Choice Requires="a14">
          <p:sp>
            <p:nvSpPr>
              <p:cNvPr id="3" name="Rectangle 2"/>
              <p:cNvSpPr/>
              <p:nvPr/>
            </p:nvSpPr>
            <p:spPr>
              <a:xfrm>
                <a:off x="210267" y="252561"/>
                <a:ext cx="7220932" cy="314042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pPr>
                <a:r>
                  <a:rPr lang="en-US" sz="2800" dirty="0">
                    <a:solidFill>
                      <a:schemeClr val="tx1"/>
                    </a:solidFill>
                  </a:rPr>
                  <a:t>Cho </a:t>
                </a:r>
                <a:r>
                  <a:rPr lang="en-US" sz="2800" dirty="0" err="1">
                    <a:solidFill>
                      <a:schemeClr val="tx1"/>
                    </a:solidFill>
                  </a:rPr>
                  <a:t>bốn</a:t>
                </a:r>
                <a:r>
                  <a:rPr lang="en-US" sz="2800" dirty="0">
                    <a:solidFill>
                      <a:schemeClr val="tx1"/>
                    </a:solidFill>
                  </a:rPr>
                  <a:t> </a:t>
                </a:r>
                <a:r>
                  <a:rPr lang="en-US" sz="2800" dirty="0" err="1">
                    <a:solidFill>
                      <a:schemeClr val="tx1"/>
                    </a:solidFill>
                  </a:rPr>
                  <a:t>đoạn</a:t>
                </a:r>
                <a:r>
                  <a:rPr lang="en-US" sz="2800" dirty="0">
                    <a:solidFill>
                      <a:schemeClr val="tx1"/>
                    </a:solidFill>
                  </a:rPr>
                  <a:t> </a:t>
                </a:r>
                <a:r>
                  <a:rPr lang="en-US" sz="2800" dirty="0" err="1">
                    <a:solidFill>
                      <a:schemeClr val="tx1"/>
                    </a:solidFill>
                  </a:rPr>
                  <a:t>thẳng</a:t>
                </a:r>
                <a:r>
                  <a:rPr lang="en-US" sz="2800" dirty="0">
                    <a:solidFill>
                      <a:schemeClr val="tx1"/>
                    </a:solidFill>
                  </a:rPr>
                  <a:t> </a:t>
                </a:r>
                <a14:m>
                  <m:oMath xmlns:m="http://schemas.openxmlformats.org/officeDocument/2006/math">
                    <m:r>
                      <a:rPr lang="en-US" sz="2800" b="0" i="1" smtClean="0">
                        <a:solidFill>
                          <a:schemeClr val="tx1"/>
                        </a:solidFill>
                        <a:latin typeface="Cambria Math" panose="02040503050406030204" pitchFamily="18" charset="0"/>
                      </a:rPr>
                      <m:t>𝐴𝐵</m:t>
                    </m:r>
                    <m:r>
                      <a:rPr lang="en-US" sz="2800" b="0" i="1" smtClean="0">
                        <a:solidFill>
                          <a:schemeClr val="tx1"/>
                        </a:solidFill>
                        <a:latin typeface="Cambria Math" panose="02040503050406030204" pitchFamily="18" charset="0"/>
                      </a:rPr>
                      <m:t>, </m:t>
                    </m:r>
                    <m:r>
                      <a:rPr lang="en-US" sz="2800" b="0" i="1" smtClean="0">
                        <a:solidFill>
                          <a:schemeClr val="tx1"/>
                        </a:solidFill>
                        <a:latin typeface="Cambria Math" panose="02040503050406030204" pitchFamily="18" charset="0"/>
                      </a:rPr>
                      <m:t>𝐶𝐷</m:t>
                    </m:r>
                    <m:r>
                      <a:rPr lang="en-US" sz="2800" b="0" i="1" smtClean="0">
                        <a:solidFill>
                          <a:schemeClr val="tx1"/>
                        </a:solidFill>
                        <a:latin typeface="Cambria Math" panose="02040503050406030204" pitchFamily="18" charset="0"/>
                      </a:rPr>
                      <m:t>, </m:t>
                    </m:r>
                    <m:sSup>
                      <m:sSupPr>
                        <m:ctrlPr>
                          <a:rPr lang="en-US" sz="2800" b="0" i="1" smtClean="0">
                            <a:solidFill>
                              <a:schemeClr val="tx1"/>
                            </a:solidFill>
                            <a:latin typeface="Cambria Math" panose="02040503050406030204" pitchFamily="18" charset="0"/>
                          </a:rPr>
                        </m:ctrlPr>
                      </m:sSupPr>
                      <m:e>
                        <m:r>
                          <a:rPr lang="en-US" sz="2800" b="0" i="1" smtClean="0">
                            <a:solidFill>
                              <a:schemeClr val="tx1"/>
                            </a:solidFill>
                            <a:latin typeface="Cambria Math" panose="02040503050406030204" pitchFamily="18" charset="0"/>
                          </a:rPr>
                          <m:t>𝐴</m:t>
                        </m:r>
                      </m:e>
                      <m:sup>
                        <m:r>
                          <a:rPr lang="en-US" sz="2800" b="0" i="1" smtClean="0">
                            <a:solidFill>
                              <a:schemeClr val="tx1"/>
                            </a:solidFill>
                            <a:latin typeface="Cambria Math" panose="02040503050406030204" pitchFamily="18" charset="0"/>
                          </a:rPr>
                          <m:t>′</m:t>
                        </m:r>
                      </m:sup>
                    </m:sSup>
                    <m:sSup>
                      <m:sSupPr>
                        <m:ctrlPr>
                          <a:rPr lang="en-US" sz="2800" b="0" i="1" smtClean="0">
                            <a:solidFill>
                              <a:schemeClr val="tx1"/>
                            </a:solidFill>
                            <a:latin typeface="Cambria Math" panose="02040503050406030204" pitchFamily="18" charset="0"/>
                          </a:rPr>
                        </m:ctrlPr>
                      </m:sSupPr>
                      <m:e>
                        <m:r>
                          <a:rPr lang="en-US" sz="2800" b="0" i="1" smtClean="0">
                            <a:solidFill>
                              <a:schemeClr val="tx1"/>
                            </a:solidFill>
                            <a:latin typeface="Cambria Math" panose="02040503050406030204" pitchFamily="18" charset="0"/>
                          </a:rPr>
                          <m:t>𝐵</m:t>
                        </m:r>
                      </m:e>
                      <m:sup>
                        <m:r>
                          <a:rPr lang="en-US" sz="2800" b="0" i="1" smtClean="0">
                            <a:solidFill>
                              <a:schemeClr val="tx1"/>
                            </a:solidFill>
                            <a:latin typeface="Cambria Math" panose="02040503050406030204" pitchFamily="18" charset="0"/>
                          </a:rPr>
                          <m:t>′</m:t>
                        </m:r>
                      </m:sup>
                    </m:sSup>
                    <m:r>
                      <a:rPr lang="en-US" sz="2800" b="0" i="1" smtClean="0">
                        <a:solidFill>
                          <a:schemeClr val="tx1"/>
                        </a:solidFill>
                        <a:latin typeface="Cambria Math" panose="02040503050406030204" pitchFamily="18" charset="0"/>
                      </a:rPr>
                      <m:t>, </m:t>
                    </m:r>
                    <m:sSup>
                      <m:sSupPr>
                        <m:ctrlPr>
                          <a:rPr lang="en-US" sz="2800" b="0" i="1" smtClean="0">
                            <a:solidFill>
                              <a:schemeClr val="tx1"/>
                            </a:solidFill>
                            <a:latin typeface="Cambria Math" panose="02040503050406030204" pitchFamily="18" charset="0"/>
                          </a:rPr>
                        </m:ctrlPr>
                      </m:sSupPr>
                      <m:e>
                        <m:r>
                          <a:rPr lang="en-US" sz="2800" b="0" i="1" smtClean="0">
                            <a:solidFill>
                              <a:schemeClr val="tx1"/>
                            </a:solidFill>
                            <a:latin typeface="Cambria Math" panose="02040503050406030204" pitchFamily="18" charset="0"/>
                          </a:rPr>
                          <m:t>𝐶</m:t>
                        </m:r>
                      </m:e>
                      <m:sup>
                        <m:r>
                          <a:rPr lang="en-US" sz="2800" b="0" i="1" smtClean="0">
                            <a:solidFill>
                              <a:schemeClr val="tx1"/>
                            </a:solidFill>
                            <a:latin typeface="Cambria Math" panose="02040503050406030204" pitchFamily="18" charset="0"/>
                          </a:rPr>
                          <m:t>′</m:t>
                        </m:r>
                      </m:sup>
                    </m:sSup>
                    <m:sSup>
                      <m:sSupPr>
                        <m:ctrlPr>
                          <a:rPr lang="en-US" sz="2800" b="0" i="1" smtClean="0">
                            <a:solidFill>
                              <a:schemeClr val="tx1"/>
                            </a:solidFill>
                            <a:latin typeface="Cambria Math" panose="02040503050406030204" pitchFamily="18" charset="0"/>
                          </a:rPr>
                        </m:ctrlPr>
                      </m:sSupPr>
                      <m:e>
                        <m:r>
                          <a:rPr lang="en-US" sz="2800" b="0" i="1" smtClean="0">
                            <a:solidFill>
                              <a:schemeClr val="tx1"/>
                            </a:solidFill>
                            <a:latin typeface="Cambria Math" panose="02040503050406030204" pitchFamily="18" charset="0"/>
                          </a:rPr>
                          <m:t>𝐷</m:t>
                        </m:r>
                      </m:e>
                      <m:sup>
                        <m:r>
                          <a:rPr lang="en-US" sz="2800" b="0" i="1" smtClean="0">
                            <a:solidFill>
                              <a:schemeClr val="tx1"/>
                            </a:solidFill>
                            <a:latin typeface="Cambria Math" panose="02040503050406030204" pitchFamily="18" charset="0"/>
                          </a:rPr>
                          <m:t>′</m:t>
                        </m:r>
                      </m:sup>
                    </m:sSup>
                  </m:oMath>
                </a14:m>
                <a:r>
                  <a:rPr lang="en-US" sz="2800" dirty="0">
                    <a:solidFill>
                      <a:schemeClr val="tx1"/>
                    </a:solidFill>
                  </a:rPr>
                  <a:t>(H.4.3). Ta </a:t>
                </a:r>
                <a:r>
                  <a:rPr lang="en-US" sz="2800" dirty="0" err="1">
                    <a:solidFill>
                      <a:schemeClr val="tx1"/>
                    </a:solidFill>
                  </a:rPr>
                  <a:t>thấy</a:t>
                </a:r>
                <a:r>
                  <a:rPr lang="en-US" sz="2800" dirty="0">
                    <a:solidFill>
                      <a:schemeClr val="tx1"/>
                    </a:solidFill>
                  </a:rPr>
                  <a:t>                                       . Ta </a:t>
                </a:r>
                <a:r>
                  <a:rPr lang="en-US" sz="2800" dirty="0" err="1">
                    <a:solidFill>
                      <a:schemeClr val="tx1"/>
                    </a:solidFill>
                  </a:rPr>
                  <a:t>có</a:t>
                </a:r>
                <a:r>
                  <a:rPr lang="en-US" sz="2800" dirty="0">
                    <a:solidFill>
                      <a:schemeClr val="tx1"/>
                    </a:solidFill>
                  </a:rPr>
                  <a:t> </a:t>
                </a:r>
                <a:r>
                  <a:rPr lang="en-US" sz="2800" dirty="0" err="1">
                    <a:solidFill>
                      <a:schemeClr val="tx1"/>
                    </a:solidFill>
                  </a:rPr>
                  <a:t>tỉ</a:t>
                </a:r>
                <a:r>
                  <a:rPr lang="en-US" sz="2800" dirty="0">
                    <a:solidFill>
                      <a:schemeClr val="tx1"/>
                    </a:solidFill>
                  </a:rPr>
                  <a:t> </a:t>
                </a:r>
                <a:r>
                  <a:rPr lang="en-US" sz="2800" dirty="0" err="1">
                    <a:solidFill>
                      <a:schemeClr val="tx1"/>
                    </a:solidFill>
                  </a:rPr>
                  <a:t>lệ</a:t>
                </a:r>
                <a:r>
                  <a:rPr lang="en-US" sz="2800" dirty="0">
                    <a:solidFill>
                      <a:schemeClr val="tx1"/>
                    </a:solidFill>
                  </a:rPr>
                  <a:t> </a:t>
                </a:r>
                <a:r>
                  <a:rPr lang="en-US" sz="2800" dirty="0" err="1">
                    <a:solidFill>
                      <a:schemeClr val="tx1"/>
                    </a:solidFill>
                  </a:rPr>
                  <a:t>thức</a:t>
                </a:r>
                <a:r>
                  <a:rPr lang="en-US" sz="2800" dirty="0">
                    <a:solidFill>
                      <a:schemeClr val="tx1"/>
                    </a:solidFill>
                  </a:rPr>
                  <a:t>                      </a:t>
                </a:r>
              </a:p>
              <a:p>
                <a:pPr algn="just">
                  <a:spcBef>
                    <a:spcPts val="600"/>
                  </a:spcBef>
                </a:pPr>
                <a:endParaRPr lang="en-US" sz="2800" dirty="0">
                  <a:solidFill>
                    <a:schemeClr val="tx1"/>
                  </a:solidFill>
                </a:endParaRPr>
              </a:p>
              <a:p>
                <a:pPr algn="just">
                  <a:spcBef>
                    <a:spcPts val="600"/>
                  </a:spcBef>
                </a:pPr>
                <a:r>
                  <a:rPr lang="en-US" sz="2800" dirty="0">
                    <a:solidFill>
                      <a:schemeClr val="tx1"/>
                    </a:solidFill>
                  </a:rPr>
                  <a:t>                       </a:t>
                </a:r>
                <a:r>
                  <a:rPr lang="en-US" sz="2800" dirty="0" err="1">
                    <a:solidFill>
                      <a:schemeClr val="tx1"/>
                    </a:solidFill>
                  </a:rPr>
                  <a:t>Khi</a:t>
                </a:r>
                <a:r>
                  <a:rPr lang="en-US" sz="2800" dirty="0">
                    <a:solidFill>
                      <a:schemeClr val="tx1"/>
                    </a:solidFill>
                  </a:rPr>
                  <a:t> </a:t>
                </a:r>
                <a:r>
                  <a:rPr lang="en-US" sz="2800" dirty="0" err="1">
                    <a:solidFill>
                      <a:schemeClr val="tx1"/>
                    </a:solidFill>
                  </a:rPr>
                  <a:t>đó</a:t>
                </a:r>
                <a:r>
                  <a:rPr lang="en-US" sz="2800" dirty="0">
                    <a:solidFill>
                      <a:schemeClr val="tx1"/>
                    </a:solidFill>
                  </a:rPr>
                  <a:t>, ta </a:t>
                </a:r>
                <a:r>
                  <a:rPr lang="en-US" sz="2800" dirty="0" err="1">
                    <a:solidFill>
                      <a:schemeClr val="tx1"/>
                    </a:solidFill>
                  </a:rPr>
                  <a:t>nói</a:t>
                </a:r>
                <a:r>
                  <a:rPr lang="en-US" sz="2800" dirty="0">
                    <a:solidFill>
                      <a:schemeClr val="tx1"/>
                    </a:solidFill>
                  </a:rPr>
                  <a:t>        </a:t>
                </a:r>
                <a:r>
                  <a:rPr lang="en-US" sz="2800" dirty="0" err="1">
                    <a:solidFill>
                      <a:schemeClr val="tx1"/>
                    </a:solidFill>
                  </a:rPr>
                  <a:t>và</a:t>
                </a:r>
                <a:r>
                  <a:rPr lang="en-US" sz="2800" dirty="0">
                    <a:solidFill>
                      <a:schemeClr val="tx1"/>
                    </a:solidFill>
                  </a:rPr>
                  <a:t>        </a:t>
                </a:r>
                <a:r>
                  <a:rPr lang="en-US" sz="2800" dirty="0" err="1">
                    <a:solidFill>
                      <a:schemeClr val="tx1"/>
                    </a:solidFill>
                  </a:rPr>
                  <a:t>tỉ</a:t>
                </a:r>
                <a:r>
                  <a:rPr lang="en-US" sz="2800" dirty="0">
                    <a:solidFill>
                      <a:schemeClr val="tx1"/>
                    </a:solidFill>
                  </a:rPr>
                  <a:t> </a:t>
                </a:r>
                <a:r>
                  <a:rPr lang="en-US" sz="2800" dirty="0" err="1">
                    <a:solidFill>
                      <a:schemeClr val="tx1"/>
                    </a:solidFill>
                  </a:rPr>
                  <a:t>lệ</a:t>
                </a:r>
                <a:r>
                  <a:rPr lang="en-US" sz="2800" dirty="0">
                    <a:solidFill>
                      <a:schemeClr val="tx1"/>
                    </a:solidFill>
                  </a:rPr>
                  <a:t> </a:t>
                </a:r>
                <a:r>
                  <a:rPr lang="en-US" sz="2800" dirty="0" err="1">
                    <a:solidFill>
                      <a:schemeClr val="tx1"/>
                    </a:solidFill>
                  </a:rPr>
                  <a:t>với</a:t>
                </a:r>
                <a:r>
                  <a:rPr lang="en-US" sz="2800" dirty="0">
                    <a:solidFill>
                      <a:schemeClr val="tx1"/>
                    </a:solidFill>
                  </a:rPr>
                  <a:t> </a:t>
                </a:r>
              </a:p>
              <a:p>
                <a:pPr algn="just">
                  <a:spcBef>
                    <a:spcPts val="600"/>
                  </a:spcBef>
                </a:pPr>
                <a:r>
                  <a:rPr lang="en-US" sz="2800" dirty="0">
                    <a:solidFill>
                      <a:schemeClr val="tx1"/>
                    </a:solidFill>
                  </a:rPr>
                  <a:t>          </a:t>
                </a:r>
                <a:r>
                  <a:rPr lang="en-US" sz="2800" dirty="0" err="1">
                    <a:solidFill>
                      <a:schemeClr val="tx1"/>
                    </a:solidFill>
                  </a:rPr>
                  <a:t>và</a:t>
                </a:r>
                <a:r>
                  <a:rPr lang="en-US" sz="2800" dirty="0">
                    <a:solidFill>
                      <a:schemeClr val="tx1"/>
                    </a:solidFill>
                  </a:rPr>
                  <a:t> </a:t>
                </a:r>
              </a:p>
              <a:p>
                <a:pPr algn="just">
                  <a:spcBef>
                    <a:spcPts val="600"/>
                  </a:spcBef>
                </a:pPr>
                <a:endParaRPr lang="en-US" sz="2800" dirty="0">
                  <a:solidFill>
                    <a:schemeClr val="tx1"/>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210267" y="252561"/>
                <a:ext cx="7220932" cy="3140429"/>
              </a:xfrm>
              <a:prstGeom prst="rect">
                <a:avLst/>
              </a:prstGeom>
              <a:blipFill>
                <a:blip r:embed="rId4"/>
                <a:stretch>
                  <a:fillRect l="-1601" r="-1601"/>
                </a:stretch>
              </a:blipFill>
            </p:spPr>
            <p:txBody>
              <a:bodyPr/>
              <a:lstStyle/>
              <a:p>
                <a:r>
                  <a:rPr lang="en-US">
                    <a:noFill/>
                  </a:rPr>
                  <a:t> </a:t>
                </a:r>
              </a:p>
            </p:txBody>
          </p:sp>
        </mc:Fallback>
      </mc:AlternateContent>
      <p:graphicFrame>
        <p:nvGraphicFramePr>
          <p:cNvPr id="52" name="Object 51"/>
          <p:cNvGraphicFramePr>
            <a:graphicFrameLocks noChangeAspect="1"/>
          </p:cNvGraphicFramePr>
          <p:nvPr>
            <p:extLst>
              <p:ext uri="{D42A27DB-BD31-4B8C-83A1-F6EECF244321}">
                <p14:modId xmlns:p14="http://schemas.microsoft.com/office/powerpoint/2010/main" val="3179804806"/>
              </p:ext>
            </p:extLst>
          </p:nvPr>
        </p:nvGraphicFramePr>
        <p:xfrm>
          <a:off x="1478387" y="867442"/>
          <a:ext cx="3314700" cy="693308"/>
        </p:xfrm>
        <a:graphic>
          <a:graphicData uri="http://schemas.openxmlformats.org/presentationml/2006/ole">
            <mc:AlternateContent xmlns:mc="http://schemas.openxmlformats.org/markup-compatibility/2006">
              <mc:Choice xmlns:v="urn:schemas-microsoft-com:vml" Requires="v">
                <p:oleObj name="Equation" r:id="rId5" imgW="3314520" imgH="838080" progId="Equation.DSMT4">
                  <p:embed/>
                </p:oleObj>
              </mc:Choice>
              <mc:Fallback>
                <p:oleObj name="Equation" r:id="rId5" imgW="3314520" imgH="838080" progId="Equation.DSMT4">
                  <p:embed/>
                  <p:pic>
                    <p:nvPicPr>
                      <p:cNvPr id="0" name="Object 48"/>
                      <p:cNvPicPr>
                        <a:picLocks noChangeAspect="1" noChangeArrowheads="1"/>
                      </p:cNvPicPr>
                      <p:nvPr/>
                    </p:nvPicPr>
                    <p:blipFill>
                      <a:blip r:embed="rId6"/>
                      <a:srcRect/>
                      <a:stretch>
                        <a:fillRect/>
                      </a:stretch>
                    </p:blipFill>
                    <p:spPr bwMode="auto">
                      <a:xfrm>
                        <a:off x="1478387" y="867442"/>
                        <a:ext cx="3314700" cy="693308"/>
                      </a:xfrm>
                      <a:prstGeom prst="rect">
                        <a:avLst/>
                      </a:prstGeom>
                      <a:noFill/>
                    </p:spPr>
                  </p:pic>
                </p:oleObj>
              </mc:Fallback>
            </mc:AlternateContent>
          </a:graphicData>
        </a:graphic>
      </p:graphicFrame>
      <p:graphicFrame>
        <p:nvGraphicFramePr>
          <p:cNvPr id="53" name="Object 52"/>
          <p:cNvGraphicFramePr>
            <a:graphicFrameLocks noChangeAspect="1"/>
          </p:cNvGraphicFramePr>
          <p:nvPr>
            <p:extLst>
              <p:ext uri="{D42A27DB-BD31-4B8C-83A1-F6EECF244321}">
                <p14:modId xmlns:p14="http://schemas.microsoft.com/office/powerpoint/2010/main" val="11324658"/>
              </p:ext>
            </p:extLst>
          </p:nvPr>
        </p:nvGraphicFramePr>
        <p:xfrm>
          <a:off x="401064" y="1669812"/>
          <a:ext cx="1828800" cy="730602"/>
        </p:xfrm>
        <a:graphic>
          <a:graphicData uri="http://schemas.openxmlformats.org/presentationml/2006/ole">
            <mc:AlternateContent xmlns:mc="http://schemas.openxmlformats.org/markup-compatibility/2006">
              <mc:Choice xmlns:v="urn:schemas-microsoft-com:vml" Requires="v">
                <p:oleObj name="Equation" r:id="rId7" imgW="1828800" imgH="838080" progId="Equation.DSMT4">
                  <p:embed/>
                </p:oleObj>
              </mc:Choice>
              <mc:Fallback>
                <p:oleObj name="Equation" r:id="rId7" imgW="1828800" imgH="838080" progId="Equation.DSMT4">
                  <p:embed/>
                  <p:pic>
                    <p:nvPicPr>
                      <p:cNvPr id="0" name="Object 47"/>
                      <p:cNvPicPr>
                        <a:picLocks noChangeAspect="1" noChangeArrowheads="1"/>
                      </p:cNvPicPr>
                      <p:nvPr/>
                    </p:nvPicPr>
                    <p:blipFill>
                      <a:blip r:embed="rId8"/>
                      <a:srcRect/>
                      <a:stretch>
                        <a:fillRect/>
                      </a:stretch>
                    </p:blipFill>
                    <p:spPr bwMode="auto">
                      <a:xfrm>
                        <a:off x="401064" y="1669812"/>
                        <a:ext cx="1828800" cy="730602"/>
                      </a:xfrm>
                      <a:prstGeom prst="rect">
                        <a:avLst/>
                      </a:prstGeom>
                      <a:noFill/>
                    </p:spPr>
                  </p:pic>
                </p:oleObj>
              </mc:Fallback>
            </mc:AlternateContent>
          </a:graphicData>
        </a:graphic>
      </p:graphicFrame>
      <p:graphicFrame>
        <p:nvGraphicFramePr>
          <p:cNvPr id="54" name="Object 53"/>
          <p:cNvGraphicFramePr>
            <a:graphicFrameLocks noChangeAspect="1"/>
          </p:cNvGraphicFramePr>
          <p:nvPr>
            <p:extLst>
              <p:ext uri="{D42A27DB-BD31-4B8C-83A1-F6EECF244321}">
                <p14:modId xmlns:p14="http://schemas.microsoft.com/office/powerpoint/2010/main" val="2060791132"/>
              </p:ext>
            </p:extLst>
          </p:nvPr>
        </p:nvGraphicFramePr>
        <p:xfrm>
          <a:off x="4434312" y="1919385"/>
          <a:ext cx="501650" cy="295275"/>
        </p:xfrm>
        <a:graphic>
          <a:graphicData uri="http://schemas.openxmlformats.org/presentationml/2006/ole">
            <mc:AlternateContent xmlns:mc="http://schemas.openxmlformats.org/markup-compatibility/2006">
              <mc:Choice xmlns:v="urn:schemas-microsoft-com:vml" Requires="v">
                <p:oleObj name="Equation" r:id="rId9" imgW="507960" imgH="304560" progId="Equation.DSMT4">
                  <p:embed/>
                </p:oleObj>
              </mc:Choice>
              <mc:Fallback>
                <p:oleObj name="Equation" r:id="rId9" imgW="507960" imgH="304560" progId="Equation.DSMT4">
                  <p:embed/>
                  <p:pic>
                    <p:nvPicPr>
                      <p:cNvPr id="0" name="Object 46"/>
                      <p:cNvPicPr>
                        <a:picLocks noChangeAspect="1" noChangeArrowheads="1"/>
                      </p:cNvPicPr>
                      <p:nvPr/>
                    </p:nvPicPr>
                    <p:blipFill>
                      <a:blip r:embed="rId10"/>
                      <a:srcRect/>
                      <a:stretch>
                        <a:fillRect/>
                      </a:stretch>
                    </p:blipFill>
                    <p:spPr bwMode="auto">
                      <a:xfrm>
                        <a:off x="4434312" y="1919385"/>
                        <a:ext cx="501650" cy="29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 name="Object 54"/>
          <p:cNvGraphicFramePr>
            <a:graphicFrameLocks noChangeAspect="1"/>
          </p:cNvGraphicFramePr>
          <p:nvPr>
            <p:extLst>
              <p:ext uri="{D42A27DB-BD31-4B8C-83A1-F6EECF244321}">
                <p14:modId xmlns:p14="http://schemas.microsoft.com/office/powerpoint/2010/main" val="1501606791"/>
              </p:ext>
            </p:extLst>
          </p:nvPr>
        </p:nvGraphicFramePr>
        <p:xfrm>
          <a:off x="5460818" y="1926538"/>
          <a:ext cx="527050" cy="312737"/>
        </p:xfrm>
        <a:graphic>
          <a:graphicData uri="http://schemas.openxmlformats.org/presentationml/2006/ole">
            <mc:AlternateContent xmlns:mc="http://schemas.openxmlformats.org/markup-compatibility/2006">
              <mc:Choice xmlns:v="urn:schemas-microsoft-com:vml" Requires="v">
                <p:oleObj name="Equation" r:id="rId11" imgW="533160" imgH="317160" progId="Equation.DSMT4">
                  <p:embed/>
                </p:oleObj>
              </mc:Choice>
              <mc:Fallback>
                <p:oleObj name="Equation" r:id="rId11" imgW="533160" imgH="317160" progId="Equation.DSMT4">
                  <p:embed/>
                  <p:pic>
                    <p:nvPicPr>
                      <p:cNvPr id="0" name="Object 45"/>
                      <p:cNvPicPr>
                        <a:picLocks noChangeAspect="1" noChangeArrowheads="1"/>
                      </p:cNvPicPr>
                      <p:nvPr/>
                    </p:nvPicPr>
                    <p:blipFill>
                      <a:blip r:embed="rId12"/>
                      <a:srcRect/>
                      <a:stretch>
                        <a:fillRect/>
                      </a:stretch>
                    </p:blipFill>
                    <p:spPr bwMode="auto">
                      <a:xfrm>
                        <a:off x="5460818" y="1926538"/>
                        <a:ext cx="527050" cy="312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 name="Rectangle 63"/>
          <p:cNvSpPr>
            <a:spLocks noChangeArrowheads="1"/>
          </p:cNvSpPr>
          <p:nvPr/>
        </p:nvSpPr>
        <p:spPr bwMode="auto">
          <a:xfrm>
            <a:off x="1682685" y="6069672"/>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spcBef>
                <a:spcPts val="600"/>
              </a:spcBef>
            </a:pPr>
            <a:endParaRPr lang="en-US" sz="2800"/>
          </a:p>
        </p:txBody>
      </p:sp>
      <p:graphicFrame>
        <p:nvGraphicFramePr>
          <p:cNvPr id="69" name="Object 68"/>
          <p:cNvGraphicFramePr>
            <a:graphicFrameLocks noChangeAspect="1"/>
          </p:cNvGraphicFramePr>
          <p:nvPr>
            <p:extLst>
              <p:ext uri="{D42A27DB-BD31-4B8C-83A1-F6EECF244321}">
                <p14:modId xmlns:p14="http://schemas.microsoft.com/office/powerpoint/2010/main" val="668286207"/>
              </p:ext>
            </p:extLst>
          </p:nvPr>
        </p:nvGraphicFramePr>
        <p:xfrm>
          <a:off x="308351" y="2448352"/>
          <a:ext cx="717550" cy="296862"/>
        </p:xfrm>
        <a:graphic>
          <a:graphicData uri="http://schemas.openxmlformats.org/presentationml/2006/ole">
            <mc:AlternateContent xmlns:mc="http://schemas.openxmlformats.org/markup-compatibility/2006">
              <mc:Choice xmlns:v="urn:schemas-microsoft-com:vml" Requires="v">
                <p:oleObj name="Equation" r:id="rId13" imgW="711000" imgH="304560" progId="Equation.DSMT4">
                  <p:embed/>
                </p:oleObj>
              </mc:Choice>
              <mc:Fallback>
                <p:oleObj name="Equation" r:id="rId13" imgW="711000" imgH="304560" progId="Equation.DSMT4">
                  <p:embed/>
                  <p:pic>
                    <p:nvPicPr>
                      <p:cNvPr id="50" name="Object 49"/>
                      <p:cNvPicPr>
                        <a:picLocks noChangeAspect="1" noChangeArrowheads="1"/>
                      </p:cNvPicPr>
                      <p:nvPr/>
                    </p:nvPicPr>
                    <p:blipFill>
                      <a:blip r:embed="rId14"/>
                      <a:srcRect/>
                      <a:stretch>
                        <a:fillRect/>
                      </a:stretch>
                    </p:blipFill>
                    <p:spPr bwMode="auto">
                      <a:xfrm>
                        <a:off x="308351" y="2448352"/>
                        <a:ext cx="717550" cy="296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0" name="Object 69"/>
          <p:cNvGraphicFramePr>
            <a:graphicFrameLocks noChangeAspect="1"/>
          </p:cNvGraphicFramePr>
          <p:nvPr>
            <p:extLst>
              <p:ext uri="{D42A27DB-BD31-4B8C-83A1-F6EECF244321}">
                <p14:modId xmlns:p14="http://schemas.microsoft.com/office/powerpoint/2010/main" val="3731356711"/>
              </p:ext>
            </p:extLst>
          </p:nvPr>
        </p:nvGraphicFramePr>
        <p:xfrm>
          <a:off x="1682685" y="2428004"/>
          <a:ext cx="755650" cy="311150"/>
        </p:xfrm>
        <a:graphic>
          <a:graphicData uri="http://schemas.openxmlformats.org/presentationml/2006/ole">
            <mc:AlternateContent xmlns:mc="http://schemas.openxmlformats.org/markup-compatibility/2006">
              <mc:Choice xmlns:v="urn:schemas-microsoft-com:vml" Requires="v">
                <p:oleObj name="Equation" r:id="rId15" imgW="761760" imgH="317160" progId="Equation.DSMT4">
                  <p:embed/>
                </p:oleObj>
              </mc:Choice>
              <mc:Fallback>
                <p:oleObj name="Equation" r:id="rId15" imgW="761760" imgH="317160" progId="Equation.DSMT4">
                  <p:embed/>
                  <p:pic>
                    <p:nvPicPr>
                      <p:cNvPr id="51" name="Object 50"/>
                      <p:cNvPicPr>
                        <a:picLocks noChangeAspect="1" noChangeArrowheads="1"/>
                      </p:cNvPicPr>
                      <p:nvPr/>
                    </p:nvPicPr>
                    <p:blipFill>
                      <a:blip r:embed="rId16"/>
                      <a:srcRect/>
                      <a:stretch>
                        <a:fillRect/>
                      </a:stretch>
                    </p:blipFill>
                    <p:spPr bwMode="auto">
                      <a:xfrm>
                        <a:off x="1682685" y="2428004"/>
                        <a:ext cx="755650" cy="311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80" name="Oval Callout 79"/>
              <p:cNvSpPr/>
              <p:nvPr/>
            </p:nvSpPr>
            <p:spPr>
              <a:xfrm>
                <a:off x="512126" y="3405321"/>
                <a:ext cx="5475742" cy="2620652"/>
              </a:xfrm>
              <a:prstGeom prst="wedgeEllipseCallout">
                <a:avLst>
                  <a:gd name="adj1" fmla="val -32197"/>
                  <a:gd name="adj2"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Hai </a:t>
                </a:r>
                <a:r>
                  <a:rPr lang="en-US" sz="2800" dirty="0" err="1"/>
                  <a:t>đoạn</a:t>
                </a:r>
                <a:r>
                  <a:rPr lang="en-US" sz="2800" dirty="0"/>
                  <a:t> </a:t>
                </a:r>
                <a:r>
                  <a:rPr lang="en-US" sz="2800" dirty="0" err="1"/>
                  <a:t>thẳng</a:t>
                </a:r>
                <a:r>
                  <a:rPr lang="en-US" sz="2800" dirty="0"/>
                  <a:t> </a:t>
                </a:r>
                <a14:m>
                  <m:oMath xmlns:m="http://schemas.openxmlformats.org/officeDocument/2006/math">
                    <m:r>
                      <a:rPr lang="en-US" sz="2800" b="0" i="1" smtClean="0">
                        <a:latin typeface="Cambria Math" panose="02040503050406030204" pitchFamily="18" charset="0"/>
                      </a:rPr>
                      <m:t>𝐴𝐵</m:t>
                    </m:r>
                  </m:oMath>
                </a14:m>
                <a:r>
                  <a:rPr lang="en-US" sz="2800" dirty="0"/>
                  <a:t> </a:t>
                </a:r>
                <a:r>
                  <a:rPr lang="en-US" sz="2800" dirty="0" err="1"/>
                  <a:t>và</a:t>
                </a:r>
                <a:r>
                  <a:rPr lang="en-US" sz="2800" dirty="0"/>
                  <a:t> </a:t>
                </a:r>
                <a14:m>
                  <m:oMath xmlns:m="http://schemas.openxmlformats.org/officeDocument/2006/math">
                    <m:r>
                      <a:rPr lang="en-US" sz="2800" b="0" i="1" smtClean="0">
                        <a:latin typeface="Cambria Math" panose="02040503050406030204" pitchFamily="18" charset="0"/>
                      </a:rPr>
                      <m:t>𝐶𝐷</m:t>
                    </m:r>
                  </m:oMath>
                </a14:m>
                <a:r>
                  <a:rPr lang="en-US" sz="2800" dirty="0"/>
                  <a:t> </a:t>
                </a:r>
                <a:r>
                  <a:rPr lang="en-US" sz="2800" dirty="0" err="1"/>
                  <a:t>tỉ</a:t>
                </a:r>
                <a:r>
                  <a:rPr lang="en-US" sz="2800" dirty="0"/>
                  <a:t> </a:t>
                </a:r>
                <a:r>
                  <a:rPr lang="en-US" sz="2800" dirty="0" err="1"/>
                  <a:t>lệ</a:t>
                </a:r>
                <a:r>
                  <a:rPr lang="en-US" sz="2800" dirty="0"/>
                  <a:t> </a:t>
                </a:r>
                <a:r>
                  <a:rPr lang="en-US" sz="2800" dirty="0" err="1"/>
                  <a:t>với</a:t>
                </a:r>
                <a:r>
                  <a:rPr lang="en-US" sz="2800" dirty="0"/>
                  <a:t> </a:t>
                </a:r>
                <a:r>
                  <a:rPr lang="en-US" sz="2800" dirty="0" err="1"/>
                  <a:t>hai</a:t>
                </a:r>
                <a:r>
                  <a:rPr lang="en-US" sz="2800" dirty="0"/>
                  <a:t> </a:t>
                </a:r>
                <a:r>
                  <a:rPr lang="en-US" sz="2800" dirty="0" err="1"/>
                  <a:t>đoạn</a:t>
                </a:r>
                <a:r>
                  <a:rPr lang="en-US" sz="2800" dirty="0"/>
                  <a:t> </a:t>
                </a:r>
                <a:r>
                  <a:rPr lang="en-US" sz="2800" dirty="0" err="1"/>
                  <a:t>thẳng</a:t>
                </a:r>
                <a:r>
                  <a:rPr lang="en-US" sz="2800" dirty="0"/>
                  <a:t> </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𝐴</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𝐵</m:t>
                    </m:r>
                    <m:r>
                      <a:rPr lang="en-US" sz="2800" b="0" i="1" smtClean="0">
                        <a:latin typeface="Cambria Math" panose="02040503050406030204" pitchFamily="18" charset="0"/>
                      </a:rPr>
                      <m:t>′</m:t>
                    </m:r>
                  </m:oMath>
                </a14:m>
                <a:r>
                  <a:rPr lang="en-US" sz="2800" dirty="0"/>
                  <a:t> </a:t>
                </a:r>
                <a:r>
                  <a:rPr lang="en-US" sz="2800" dirty="0" err="1"/>
                  <a:t>và</a:t>
                </a:r>
                <a:r>
                  <a:rPr lang="en-US" sz="2800" dirty="0"/>
                  <a:t> </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𝐶</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𝐷</m:t>
                    </m:r>
                    <m:r>
                      <a:rPr lang="en-US" sz="2800" b="0" i="1" smtClean="0">
                        <a:latin typeface="Cambria Math" panose="02040503050406030204" pitchFamily="18" charset="0"/>
                      </a:rPr>
                      <m:t>′</m:t>
                    </m:r>
                  </m:oMath>
                </a14:m>
                <a:r>
                  <a:rPr lang="en-US" sz="2800" dirty="0"/>
                  <a:t> </a:t>
                </a:r>
                <a:r>
                  <a:rPr lang="en-US" sz="2800" dirty="0" err="1"/>
                  <a:t>khi</a:t>
                </a:r>
                <a:r>
                  <a:rPr lang="en-US" sz="2800" dirty="0"/>
                  <a:t> </a:t>
                </a:r>
                <a:r>
                  <a:rPr lang="en-US" sz="2800" dirty="0" err="1"/>
                  <a:t>nào</a:t>
                </a:r>
                <a:r>
                  <a:rPr lang="en-US" sz="2800" dirty="0"/>
                  <a:t>?</a:t>
                </a:r>
              </a:p>
              <a:p>
                <a:pPr algn="ctr"/>
                <a:endParaRPr lang="en-US" sz="2800" dirty="0"/>
              </a:p>
            </p:txBody>
          </p:sp>
        </mc:Choice>
        <mc:Fallback xmlns="">
          <p:sp>
            <p:nvSpPr>
              <p:cNvPr id="80" name="Oval Callout 79"/>
              <p:cNvSpPr>
                <a:spLocks noRot="1" noChangeAspect="1" noMove="1" noResize="1" noEditPoints="1" noAdjustHandles="1" noChangeArrowheads="1" noChangeShapeType="1" noTextEdit="1"/>
              </p:cNvSpPr>
              <p:nvPr/>
            </p:nvSpPr>
            <p:spPr>
              <a:xfrm>
                <a:off x="512126" y="3405321"/>
                <a:ext cx="5475742" cy="2620652"/>
              </a:xfrm>
              <a:prstGeom prst="wedgeEllipseCallout">
                <a:avLst>
                  <a:gd name="adj1" fmla="val -32197"/>
                  <a:gd name="adj2" fmla="val 75000"/>
                </a:avLst>
              </a:prstGeom>
              <a:blipFill>
                <a:blip r:embed="rId17"/>
                <a:stretch>
                  <a:fillRect/>
                </a:stretch>
              </a:blipFill>
            </p:spPr>
            <p:txBody>
              <a:bodyPr/>
              <a:lstStyle/>
              <a:p>
                <a:r>
                  <a:rPr lang="en-US">
                    <a:noFill/>
                  </a:rPr>
                  <a:t> </a:t>
                </a:r>
              </a:p>
            </p:txBody>
          </p:sp>
        </mc:Fallback>
      </mc:AlternateContent>
      <p:pic>
        <p:nvPicPr>
          <p:cNvPr id="81" name="Picture 38" descr="Phim Hoạt Hình Học Sinh Suy Nghĩ Về Câu Hỏi Png Dưới Trong ..."/>
          <p:cNvPicPr>
            <a:picLocks noChangeAspect="1" noChangeArrowheads="1"/>
          </p:cNvPicPr>
          <p:nvPr/>
        </p:nvPicPr>
        <p:blipFill>
          <a:blip r:embed="rId18" cstate="hqprint">
            <a:extLst>
              <a:ext uri="{28A0092B-C50C-407E-A947-70E740481C1C}">
                <a14:useLocalDpi xmlns:a14="http://schemas.microsoft.com/office/drawing/2010/main" val="0"/>
              </a:ext>
            </a:extLst>
          </a:blip>
          <a:srcRect/>
          <a:stretch>
            <a:fillRect/>
          </a:stretch>
        </p:blipFill>
        <p:spPr bwMode="auto">
          <a:xfrm>
            <a:off x="0" y="5687329"/>
            <a:ext cx="1178351" cy="1140663"/>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84"/>
          <p:cNvPicPr>
            <a:picLocks noChangeAspect="1"/>
          </p:cNvPicPr>
          <p:nvPr/>
        </p:nvPicPr>
        <p:blipFill>
          <a:blip r:embed="rId19"/>
          <a:stretch>
            <a:fillRect/>
          </a:stretch>
        </p:blipFill>
        <p:spPr>
          <a:xfrm>
            <a:off x="238548" y="3575196"/>
            <a:ext cx="7218054" cy="2133785"/>
          </a:xfrm>
          <a:prstGeom prst="rect">
            <a:avLst/>
          </a:prstGeom>
        </p:spPr>
      </p:pic>
      <p:pic>
        <p:nvPicPr>
          <p:cNvPr id="14" name="Google Shape;235;p25"/>
          <p:cNvPicPr preferRelativeResize="0"/>
          <p:nvPr/>
        </p:nvPicPr>
        <p:blipFill rotWithShape="1">
          <a:blip r:embed="rId20">
            <a:alphaModFix/>
          </a:blip>
          <a:srcRect/>
          <a:stretch/>
        </p:blipFill>
        <p:spPr>
          <a:xfrm>
            <a:off x="36758" y="77551"/>
            <a:ext cx="552417" cy="445091"/>
          </a:xfrm>
          <a:prstGeom prst="rect">
            <a:avLst/>
          </a:prstGeom>
          <a:noFill/>
          <a:ln>
            <a:noFill/>
          </a:ln>
        </p:spPr>
      </p:pic>
    </p:spTree>
    <p:extLst>
      <p:ext uri="{BB962C8B-B14F-4D97-AF65-F5344CB8AC3E}">
        <p14:creationId xmlns:p14="http://schemas.microsoft.com/office/powerpoint/2010/main" val="423696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0"/>
                                        </p:tgtEl>
                                        <p:attrNameLst>
                                          <p:attrName>style.visibility</p:attrName>
                                        </p:attrNameLst>
                                      </p:cBhvr>
                                      <p:to>
                                        <p:strVal val="visible"/>
                                      </p:to>
                                    </p:set>
                                  </p:childTnLst>
                                </p:cTn>
                              </p:par>
                              <p:par>
                                <p:cTn id="21" presetID="21" presetClass="entr" presetSubtype="1"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heel(1)">
                                      <p:cBhvr>
                                        <p:cTn id="23" dur="20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81"/>
                                        </p:tgtEl>
                                        <p:attrNameLst>
                                          <p:attrName>style.visibility</p:attrName>
                                        </p:attrNameLst>
                                      </p:cBhvr>
                                      <p:to>
                                        <p:strVal val="visible"/>
                                      </p:to>
                                    </p:set>
                                    <p:animEffect transition="in" filter="circle(in)">
                                      <p:cBhvr>
                                        <p:cTn id="28" dur="2000"/>
                                        <p:tgtEl>
                                          <p:spTgt spid="81"/>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circle(in)">
                                      <p:cBhvr>
                                        <p:cTn id="31" dur="2000"/>
                                        <p:tgtEl>
                                          <p:spTgt spid="8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81"/>
                                        </p:tgtEl>
                                      </p:cBhvr>
                                    </p:animEffect>
                                    <p:set>
                                      <p:cBhvr>
                                        <p:cTn id="36" dur="1" fill="hold">
                                          <p:stCondLst>
                                            <p:cond delay="499"/>
                                          </p:stCondLst>
                                        </p:cTn>
                                        <p:tgtEl>
                                          <p:spTgt spid="81"/>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80"/>
                                        </p:tgtEl>
                                      </p:cBhvr>
                                    </p:animEffect>
                                    <p:set>
                                      <p:cBhvr>
                                        <p:cTn id="39" dur="1" fill="hold">
                                          <p:stCondLst>
                                            <p:cond delay="499"/>
                                          </p:stCondLst>
                                        </p:cTn>
                                        <p:tgtEl>
                                          <p:spTgt spid="80"/>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85"/>
                                        </p:tgtEl>
                                        <p:attrNameLst>
                                          <p:attrName>style.visibility</p:attrName>
                                        </p:attrNameLst>
                                      </p:cBhvr>
                                      <p:to>
                                        <p:strVal val="visible"/>
                                      </p:to>
                                    </p:set>
                                    <p:anim calcmode="lin" valueType="num">
                                      <p:cBhvr>
                                        <p:cTn id="44" dur="1000" fill="hold"/>
                                        <p:tgtEl>
                                          <p:spTgt spid="85"/>
                                        </p:tgtEl>
                                        <p:attrNameLst>
                                          <p:attrName>ppt_w</p:attrName>
                                        </p:attrNameLst>
                                      </p:cBhvr>
                                      <p:tavLst>
                                        <p:tav tm="0">
                                          <p:val>
                                            <p:fltVal val="0"/>
                                          </p:val>
                                        </p:tav>
                                        <p:tav tm="100000">
                                          <p:val>
                                            <p:strVal val="#ppt_w"/>
                                          </p:val>
                                        </p:tav>
                                      </p:tavLst>
                                    </p:anim>
                                    <p:anim calcmode="lin" valueType="num">
                                      <p:cBhvr>
                                        <p:cTn id="45" dur="1000" fill="hold"/>
                                        <p:tgtEl>
                                          <p:spTgt spid="85"/>
                                        </p:tgtEl>
                                        <p:attrNameLst>
                                          <p:attrName>ppt_h</p:attrName>
                                        </p:attrNameLst>
                                      </p:cBhvr>
                                      <p:tavLst>
                                        <p:tav tm="0">
                                          <p:val>
                                            <p:fltVal val="0"/>
                                          </p:val>
                                        </p:tav>
                                        <p:tav tm="100000">
                                          <p:val>
                                            <p:strVal val="#ppt_h"/>
                                          </p:val>
                                        </p:tav>
                                      </p:tavLst>
                                    </p:anim>
                                    <p:anim calcmode="lin" valueType="num">
                                      <p:cBhvr>
                                        <p:cTn id="46" dur="1000" fill="hold"/>
                                        <p:tgtEl>
                                          <p:spTgt spid="85"/>
                                        </p:tgtEl>
                                        <p:attrNameLst>
                                          <p:attrName>style.rotation</p:attrName>
                                        </p:attrNameLst>
                                      </p:cBhvr>
                                      <p:tavLst>
                                        <p:tav tm="0">
                                          <p:val>
                                            <p:fltVal val="90"/>
                                          </p:val>
                                        </p:tav>
                                        <p:tav tm="100000">
                                          <p:val>
                                            <p:fltVal val="0"/>
                                          </p:val>
                                        </p:tav>
                                      </p:tavLst>
                                    </p:anim>
                                    <p:animEffect transition="in" filter="fade">
                                      <p:cBhvr>
                                        <p:cTn id="47"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0" grpId="0" animBg="1"/>
      <p:bldP spid="80"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6"/>
        <p:cNvGrpSpPr/>
        <p:nvPr/>
      </p:nvGrpSpPr>
      <p:grpSpPr>
        <a:xfrm>
          <a:off x="0" y="0"/>
          <a:ext cx="0" cy="0"/>
          <a:chOff x="0" y="0"/>
          <a:chExt cx="0" cy="0"/>
        </a:xfrm>
      </p:grpSpPr>
      <p:sp>
        <p:nvSpPr>
          <p:cNvPr id="187" name="Google Shape;187;p15"/>
          <p:cNvSpPr/>
          <p:nvPr/>
        </p:nvSpPr>
        <p:spPr>
          <a:xfrm>
            <a:off x="3878315" y="2348357"/>
            <a:ext cx="4154022" cy="92333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1" i="0" u="none" strike="noStrike" kern="0" cap="none" spc="0" normalizeH="0" baseline="0" noProof="0">
                <a:ln>
                  <a:noFill/>
                </a:ln>
                <a:solidFill>
                  <a:srgbClr val="262626"/>
                </a:solidFill>
                <a:effectLst/>
                <a:uLnTx/>
                <a:uFillTx/>
                <a:latin typeface="Times New Roman"/>
                <a:ea typeface="Times New Roman"/>
                <a:cs typeface="Times New Roman"/>
                <a:sym typeface="Times New Roman"/>
              </a:rPr>
              <a:t>LUYỆN TẬP</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11719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5609" y="94268"/>
            <a:ext cx="10953946" cy="236612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a:solidFill>
                  <a:schemeClr val="tx1"/>
                </a:solidFill>
                <a:latin typeface="Times New Roman" panose="02020603050405020304" pitchFamily="18" charset="0"/>
                <a:cs typeface="Times New Roman" panose="02020603050405020304" pitchFamily="18" charset="0"/>
              </a:rPr>
              <a:t>Hoạt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động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thực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hiện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luyện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tập</a:t>
            </a:r>
            <a:r>
              <a:rPr lang="en-US" sz="2800" dirty="0">
                <a:solidFill>
                  <a:schemeClr val="tx1"/>
                </a:solidFill>
                <a:latin typeface="Times New Roman" panose="02020603050405020304" pitchFamily="18" charset="0"/>
                <a:cs typeface="Times New Roman" panose="02020603050405020304" pitchFamily="18" charset="0"/>
              </a:rPr>
              <a:t> 1: </a:t>
            </a:r>
            <a:r>
              <a:rPr lang="en-US" sz="2800" dirty="0" err="1">
                <a:solidFill>
                  <a:schemeClr val="tx1"/>
                </a:solidFill>
                <a:latin typeface="Times New Roman" panose="02020603050405020304" pitchFamily="18" charset="0"/>
                <a:cs typeface="Times New Roman" panose="02020603050405020304" pitchFamily="18" charset="0"/>
              </a:rPr>
              <a:t>Tìm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tỉ</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số</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cặp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đoạn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thẳng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độ</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dài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như</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sau</a:t>
            </a:r>
            <a:endParaRPr lang="en-US" sz="2800" dirty="0">
              <a:solidFill>
                <a:schemeClr val="tx1"/>
              </a:solidFill>
              <a:latin typeface="Times New Roman" panose="02020603050405020304" pitchFamily="18" charset="0"/>
              <a:cs typeface="Times New Roman" panose="02020603050405020304" pitchFamily="18" charset="0"/>
            </a:endParaRPr>
          </a:p>
          <a:p>
            <a:pPr marL="514350" indent="-514350" algn="just">
              <a:buAutoNum type="alphaLcParenR"/>
            </a:pP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p>
          <a:p>
            <a:pPr marL="514350" indent="-514350" algn="just">
              <a:buAutoNum type="alphaLcParenR"/>
            </a:pP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endParaRPr lang="en-US" sz="2800" dirty="0">
              <a:solidFill>
                <a:schemeClr val="tx1"/>
              </a:solidFill>
              <a:latin typeface="Times New Roman" panose="02020603050405020304" pitchFamily="18" charset="0"/>
              <a:cs typeface="Times New Roman" panose="02020603050405020304"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610408207"/>
              </p:ext>
            </p:extLst>
          </p:nvPr>
        </p:nvGraphicFramePr>
        <p:xfrm>
          <a:off x="1122657" y="1362602"/>
          <a:ext cx="2090737" cy="393700"/>
        </p:xfrm>
        <a:graphic>
          <a:graphicData uri="http://schemas.openxmlformats.org/presentationml/2006/ole">
            <mc:AlternateContent xmlns:mc="http://schemas.openxmlformats.org/markup-compatibility/2006">
              <mc:Choice xmlns:v="urn:schemas-microsoft-com:vml" Requires="v">
                <p:oleObj name="Equation" r:id="rId2" imgW="1600200" imgH="393480" progId="Equation.DSMT4">
                  <p:embed/>
                </p:oleObj>
              </mc:Choice>
              <mc:Fallback>
                <p:oleObj name="Equation" r:id="rId2" imgW="1600200" imgH="393480" progId="Equation.DSMT4">
                  <p:embed/>
                  <p:pic>
                    <p:nvPicPr>
                      <p:cNvPr id="0" name=""/>
                      <p:cNvPicPr/>
                      <p:nvPr/>
                    </p:nvPicPr>
                    <p:blipFill>
                      <a:blip r:embed="rId3"/>
                      <a:stretch>
                        <a:fillRect/>
                      </a:stretch>
                    </p:blipFill>
                    <p:spPr>
                      <a:xfrm>
                        <a:off x="1122657" y="1362602"/>
                        <a:ext cx="2090737" cy="393700"/>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4115506015"/>
              </p:ext>
            </p:extLst>
          </p:nvPr>
        </p:nvGraphicFramePr>
        <p:xfrm>
          <a:off x="3861831" y="1362602"/>
          <a:ext cx="1524000" cy="393700"/>
        </p:xfrm>
        <a:graphic>
          <a:graphicData uri="http://schemas.openxmlformats.org/presentationml/2006/ole">
            <mc:AlternateContent xmlns:mc="http://schemas.openxmlformats.org/markup-compatibility/2006">
              <mc:Choice xmlns:v="urn:schemas-microsoft-com:vml" Requires="v">
                <p:oleObj name="Equation" r:id="rId4" imgW="1523880" imgH="393480" progId="Equation.DSMT4">
                  <p:embed/>
                </p:oleObj>
              </mc:Choice>
              <mc:Fallback>
                <p:oleObj name="Equation" r:id="rId4" imgW="1523880" imgH="393480" progId="Equation.DSMT4">
                  <p:embed/>
                  <p:pic>
                    <p:nvPicPr>
                      <p:cNvPr id="0" name=""/>
                      <p:cNvPicPr/>
                      <p:nvPr/>
                    </p:nvPicPr>
                    <p:blipFill>
                      <a:blip r:embed="rId5"/>
                      <a:stretch>
                        <a:fillRect/>
                      </a:stretch>
                    </p:blipFill>
                    <p:spPr>
                      <a:xfrm>
                        <a:off x="3861831" y="1362602"/>
                        <a:ext cx="1524000" cy="3937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598000787"/>
              </p:ext>
            </p:extLst>
          </p:nvPr>
        </p:nvGraphicFramePr>
        <p:xfrm>
          <a:off x="1122657" y="1756302"/>
          <a:ext cx="1701800" cy="393700"/>
        </p:xfrm>
        <a:graphic>
          <a:graphicData uri="http://schemas.openxmlformats.org/presentationml/2006/ole">
            <mc:AlternateContent xmlns:mc="http://schemas.openxmlformats.org/markup-compatibility/2006">
              <mc:Choice xmlns:v="urn:schemas-microsoft-com:vml" Requires="v">
                <p:oleObj name="Equation" r:id="rId6" imgW="1701720" imgH="393480" progId="Equation.DSMT4">
                  <p:embed/>
                </p:oleObj>
              </mc:Choice>
              <mc:Fallback>
                <p:oleObj name="Equation" r:id="rId6" imgW="1701720" imgH="393480" progId="Equation.DSMT4">
                  <p:embed/>
                  <p:pic>
                    <p:nvPicPr>
                      <p:cNvPr id="0" name=""/>
                      <p:cNvPicPr/>
                      <p:nvPr/>
                    </p:nvPicPr>
                    <p:blipFill>
                      <a:blip r:embed="rId7"/>
                      <a:stretch>
                        <a:fillRect/>
                      </a:stretch>
                    </p:blipFill>
                    <p:spPr>
                      <a:xfrm>
                        <a:off x="1122657" y="1756302"/>
                        <a:ext cx="1701800" cy="3937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774865734"/>
              </p:ext>
            </p:extLst>
          </p:nvPr>
        </p:nvGraphicFramePr>
        <p:xfrm>
          <a:off x="3472894" y="1756302"/>
          <a:ext cx="1752600" cy="393700"/>
        </p:xfrm>
        <a:graphic>
          <a:graphicData uri="http://schemas.openxmlformats.org/presentationml/2006/ole">
            <mc:AlternateContent xmlns:mc="http://schemas.openxmlformats.org/markup-compatibility/2006">
              <mc:Choice xmlns:v="urn:schemas-microsoft-com:vml" Requires="v">
                <p:oleObj name="Equation" r:id="rId8" imgW="1752480" imgH="393480" progId="Equation.DSMT4">
                  <p:embed/>
                </p:oleObj>
              </mc:Choice>
              <mc:Fallback>
                <p:oleObj name="Equation" r:id="rId8" imgW="1752480" imgH="393480" progId="Equation.DSMT4">
                  <p:embed/>
                  <p:pic>
                    <p:nvPicPr>
                      <p:cNvPr id="0" name=""/>
                      <p:cNvPicPr/>
                      <p:nvPr/>
                    </p:nvPicPr>
                    <p:blipFill>
                      <a:blip r:embed="rId9"/>
                      <a:stretch>
                        <a:fillRect/>
                      </a:stretch>
                    </p:blipFill>
                    <p:spPr>
                      <a:xfrm>
                        <a:off x="3472894" y="1756302"/>
                        <a:ext cx="1752600" cy="393700"/>
                      </a:xfrm>
                      <a:prstGeom prst="rect">
                        <a:avLst/>
                      </a:prstGeom>
                    </p:spPr>
                  </p:pic>
                </p:oleObj>
              </mc:Fallback>
            </mc:AlternateContent>
          </a:graphicData>
        </a:graphic>
      </p:graphicFrame>
      <p:sp>
        <p:nvSpPr>
          <p:cNvPr id="7" name="Rectangle 6"/>
          <p:cNvSpPr/>
          <p:nvPr/>
        </p:nvSpPr>
        <p:spPr>
          <a:xfrm>
            <a:off x="565609" y="2581838"/>
            <a:ext cx="6344238" cy="228239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0000"/>
                </a:solidFill>
                <a:latin typeface="Times New Roman" panose="02020603050405020304" pitchFamily="18" charset="0"/>
                <a:cs typeface="Times New Roman" panose="02020603050405020304" pitchFamily="18" charset="0"/>
              </a:rPr>
              <a:t>Lời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giải</a:t>
            </a:r>
            <a:endParaRPr lang="en-US" sz="2800" dirty="0">
              <a:solidFill>
                <a:srgbClr val="FF0000"/>
              </a:solidFill>
              <a:latin typeface="Times New Roman" panose="02020603050405020304" pitchFamily="18" charset="0"/>
              <a:cs typeface="Times New Roman" panose="02020603050405020304" pitchFamily="18" charset="0"/>
            </a:endParaRPr>
          </a:p>
          <a:p>
            <a:pPr algn="ctr"/>
            <a:endParaRPr lang="en-US" sz="2800" dirty="0">
              <a:latin typeface="Times New Roman" panose="02020603050405020304" pitchFamily="18" charset="0"/>
              <a:cs typeface="Times New Roman" panose="02020603050405020304" pitchFamily="18" charset="0"/>
            </a:endParaRPr>
          </a:p>
          <a:p>
            <a:pPr algn="ctr"/>
            <a:endParaRPr lang="en-US" sz="2800" dirty="0">
              <a:latin typeface="Times New Roman" panose="02020603050405020304" pitchFamily="18" charset="0"/>
              <a:cs typeface="Times New Roman" panose="02020603050405020304" pitchFamily="18" charset="0"/>
            </a:endParaRPr>
          </a:p>
          <a:p>
            <a:pPr algn="ctr"/>
            <a:endParaRPr lang="en-US" sz="2800" dirty="0">
              <a:latin typeface="Times New Roman" panose="02020603050405020304" pitchFamily="18" charset="0"/>
              <a:cs typeface="Times New Roman" panose="02020603050405020304" pitchFamily="18" charset="0"/>
            </a:endParaRPr>
          </a:p>
          <a:p>
            <a:pPr algn="ctr"/>
            <a:endParaRPr lang="en-US" sz="2800" dirty="0">
              <a:latin typeface="Times New Roman" panose="02020603050405020304" pitchFamily="18" charset="0"/>
              <a:cs typeface="Times New Roman" panose="02020603050405020304" pitchFamily="18"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2211824311"/>
              </p:ext>
            </p:extLst>
          </p:nvPr>
        </p:nvGraphicFramePr>
        <p:xfrm>
          <a:off x="2418860" y="3191998"/>
          <a:ext cx="1739900" cy="398463"/>
        </p:xfrm>
        <a:graphic>
          <a:graphicData uri="http://schemas.openxmlformats.org/presentationml/2006/ole">
            <mc:AlternateContent xmlns:mc="http://schemas.openxmlformats.org/markup-compatibility/2006">
              <mc:Choice xmlns:v="urn:schemas-microsoft-com:vml" Requires="v">
                <p:oleObj name="Equation" r:id="rId10" imgW="1739880" imgH="393480" progId="Equation.DSMT4">
                  <p:embed/>
                </p:oleObj>
              </mc:Choice>
              <mc:Fallback>
                <p:oleObj name="Equation" r:id="rId10" imgW="1739880" imgH="393480" progId="Equation.DSMT4">
                  <p:embed/>
                  <p:pic>
                    <p:nvPicPr>
                      <p:cNvPr id="0" name="Object 3"/>
                      <p:cNvPicPr>
                        <a:picLocks noChangeAspect="1" noChangeArrowheads="1"/>
                      </p:cNvPicPr>
                      <p:nvPr/>
                    </p:nvPicPr>
                    <p:blipFill>
                      <a:blip r:embed="rId11"/>
                      <a:srcRect/>
                      <a:stretch>
                        <a:fillRect/>
                      </a:stretch>
                    </p:blipFill>
                    <p:spPr bwMode="auto">
                      <a:xfrm>
                        <a:off x="2418860" y="3191998"/>
                        <a:ext cx="1739900" cy="398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909476417"/>
              </p:ext>
            </p:extLst>
          </p:nvPr>
        </p:nvGraphicFramePr>
        <p:xfrm>
          <a:off x="4257807" y="3200204"/>
          <a:ext cx="1514475" cy="398462"/>
        </p:xfrm>
        <a:graphic>
          <a:graphicData uri="http://schemas.openxmlformats.org/presentationml/2006/ole">
            <mc:AlternateContent xmlns:mc="http://schemas.openxmlformats.org/markup-compatibility/2006">
              <mc:Choice xmlns:v="urn:schemas-microsoft-com:vml" Requires="v">
                <p:oleObj name="Equation" r:id="rId12" imgW="1523880" imgH="393480" progId="Equation.DSMT4">
                  <p:embed/>
                </p:oleObj>
              </mc:Choice>
              <mc:Fallback>
                <p:oleObj name="Equation" r:id="rId12" imgW="1523880" imgH="393480" progId="Equation.DSMT4">
                  <p:embed/>
                  <p:pic>
                    <p:nvPicPr>
                      <p:cNvPr id="0" name="Object 2"/>
                      <p:cNvPicPr>
                        <a:picLocks noChangeAspect="1" noChangeArrowheads="1"/>
                      </p:cNvPicPr>
                      <p:nvPr/>
                    </p:nvPicPr>
                    <p:blipFill>
                      <a:blip r:embed="rId13"/>
                      <a:srcRect/>
                      <a:stretch>
                        <a:fillRect/>
                      </a:stretch>
                    </p:blipFill>
                    <p:spPr bwMode="auto">
                      <a:xfrm>
                        <a:off x="4257807" y="3200204"/>
                        <a:ext cx="1514475" cy="398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421453753"/>
              </p:ext>
            </p:extLst>
          </p:nvPr>
        </p:nvGraphicFramePr>
        <p:xfrm>
          <a:off x="1122657" y="3841043"/>
          <a:ext cx="2252663" cy="901700"/>
        </p:xfrm>
        <a:graphic>
          <a:graphicData uri="http://schemas.openxmlformats.org/presentationml/2006/ole">
            <mc:AlternateContent xmlns:mc="http://schemas.openxmlformats.org/markup-compatibility/2006">
              <mc:Choice xmlns:v="urn:schemas-microsoft-com:vml" Requires="v">
                <p:oleObj name="Equation" r:id="rId14" imgW="2260440" imgH="901440" progId="Equation.DSMT4">
                  <p:embed/>
                </p:oleObj>
              </mc:Choice>
              <mc:Fallback>
                <p:oleObj name="Equation" r:id="rId14" imgW="2260440" imgH="901440" progId="Equation.DSMT4">
                  <p:embed/>
                  <p:pic>
                    <p:nvPicPr>
                      <p:cNvPr id="0" name="Object 1"/>
                      <p:cNvPicPr>
                        <a:picLocks noChangeAspect="1" noChangeArrowheads="1"/>
                      </p:cNvPicPr>
                      <p:nvPr/>
                    </p:nvPicPr>
                    <p:blipFill>
                      <a:blip r:embed="rId15"/>
                      <a:srcRect/>
                      <a:stretch>
                        <a:fillRect/>
                      </a:stretch>
                    </p:blipFill>
                    <p:spPr bwMode="auto">
                      <a:xfrm>
                        <a:off x="1122657" y="3841043"/>
                        <a:ext cx="2252663"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4"/>
          <p:cNvSpPr>
            <a:spLocks noChangeArrowheads="1"/>
          </p:cNvSpPr>
          <p:nvPr/>
        </p:nvSpPr>
        <p:spPr bwMode="auto">
          <a:xfrm>
            <a:off x="999241" y="2212077"/>
            <a:ext cx="152368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 Ta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có</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4" name="Rectangle 13"/>
          <p:cNvSpPr/>
          <p:nvPr/>
        </p:nvSpPr>
        <p:spPr>
          <a:xfrm>
            <a:off x="7008895" y="2611224"/>
            <a:ext cx="5019708" cy="230956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3534274903"/>
              </p:ext>
            </p:extLst>
          </p:nvPr>
        </p:nvGraphicFramePr>
        <p:xfrm>
          <a:off x="8616488" y="2691351"/>
          <a:ext cx="1797050" cy="400050"/>
        </p:xfrm>
        <a:graphic>
          <a:graphicData uri="http://schemas.openxmlformats.org/presentationml/2006/ole">
            <mc:AlternateContent xmlns:mc="http://schemas.openxmlformats.org/markup-compatibility/2006">
              <mc:Choice xmlns:v="urn:schemas-microsoft-com:vml" Requires="v">
                <p:oleObj name="Equation" r:id="rId16" imgW="1790640" imgH="393480" progId="Equation.DSMT4">
                  <p:embed/>
                </p:oleObj>
              </mc:Choice>
              <mc:Fallback>
                <p:oleObj name="Equation" r:id="rId16" imgW="1790640" imgH="393480" progId="Equation.DSMT4">
                  <p:embed/>
                  <p:pic>
                    <p:nvPicPr>
                      <p:cNvPr id="0" name="Object 23"/>
                      <p:cNvPicPr>
                        <a:picLocks noChangeAspect="1" noChangeArrowheads="1"/>
                      </p:cNvPicPr>
                      <p:nvPr/>
                    </p:nvPicPr>
                    <p:blipFill>
                      <a:blip r:embed="rId17"/>
                      <a:srcRect/>
                      <a:stretch>
                        <a:fillRect/>
                      </a:stretch>
                    </p:blipFill>
                    <p:spPr bwMode="auto">
                      <a:xfrm>
                        <a:off x="8616488" y="2691351"/>
                        <a:ext cx="1797050"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3412955685"/>
              </p:ext>
            </p:extLst>
          </p:nvPr>
        </p:nvGraphicFramePr>
        <p:xfrm>
          <a:off x="8521121" y="3074774"/>
          <a:ext cx="3073400" cy="400050"/>
        </p:xfrm>
        <a:graphic>
          <a:graphicData uri="http://schemas.openxmlformats.org/presentationml/2006/ole">
            <mc:AlternateContent xmlns:mc="http://schemas.openxmlformats.org/markup-compatibility/2006">
              <mc:Choice xmlns:v="urn:schemas-microsoft-com:vml" Requires="v">
                <p:oleObj name="Equation" r:id="rId18" imgW="3073320" imgH="393480" progId="Equation.DSMT4">
                  <p:embed/>
                </p:oleObj>
              </mc:Choice>
              <mc:Fallback>
                <p:oleObj name="Equation" r:id="rId18" imgW="3073320" imgH="393480" progId="Equation.DSMT4">
                  <p:embed/>
                  <p:pic>
                    <p:nvPicPr>
                      <p:cNvPr id="0" name="Object 22"/>
                      <p:cNvPicPr>
                        <a:picLocks noChangeAspect="1" noChangeArrowheads="1"/>
                      </p:cNvPicPr>
                      <p:nvPr/>
                    </p:nvPicPr>
                    <p:blipFill>
                      <a:blip r:embed="rId19"/>
                      <a:srcRect/>
                      <a:stretch>
                        <a:fillRect/>
                      </a:stretch>
                    </p:blipFill>
                    <p:spPr bwMode="auto">
                      <a:xfrm>
                        <a:off x="8521121" y="3074774"/>
                        <a:ext cx="3073400"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505035363"/>
              </p:ext>
            </p:extLst>
          </p:nvPr>
        </p:nvGraphicFramePr>
        <p:xfrm>
          <a:off x="7170591" y="3564984"/>
          <a:ext cx="2586037" cy="844550"/>
        </p:xfrm>
        <a:graphic>
          <a:graphicData uri="http://schemas.openxmlformats.org/presentationml/2006/ole">
            <mc:AlternateContent xmlns:mc="http://schemas.openxmlformats.org/markup-compatibility/2006">
              <mc:Choice xmlns:v="urn:schemas-microsoft-com:vml" Requires="v">
                <p:oleObj name="Equation" r:id="rId20" imgW="2577960" imgH="838080" progId="Equation.DSMT4">
                  <p:embed/>
                </p:oleObj>
              </mc:Choice>
              <mc:Fallback>
                <p:oleObj name="Equation" r:id="rId20" imgW="2577960" imgH="838080" progId="Equation.DSMT4">
                  <p:embed/>
                  <p:pic>
                    <p:nvPicPr>
                      <p:cNvPr id="0" name="Object 21"/>
                      <p:cNvPicPr>
                        <a:picLocks noChangeAspect="1" noChangeArrowheads="1"/>
                      </p:cNvPicPr>
                      <p:nvPr/>
                    </p:nvPicPr>
                    <p:blipFill>
                      <a:blip r:embed="rId21"/>
                      <a:srcRect/>
                      <a:stretch>
                        <a:fillRect/>
                      </a:stretch>
                    </p:blipFill>
                    <p:spPr bwMode="auto">
                      <a:xfrm>
                        <a:off x="7170591" y="3564984"/>
                        <a:ext cx="2586037" cy="844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Rectangle 24"/>
          <p:cNvSpPr>
            <a:spLocks noChangeArrowheads="1"/>
          </p:cNvSpPr>
          <p:nvPr/>
        </p:nvSpPr>
        <p:spPr bwMode="auto">
          <a:xfrm>
            <a:off x="7170591" y="2578214"/>
            <a:ext cx="162788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 Ta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có</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0" name="Rectangle 25"/>
          <p:cNvSpPr>
            <a:spLocks noChangeArrowheads="1"/>
          </p:cNvSpPr>
          <p:nvPr/>
        </p:nvSpPr>
        <p:spPr bwMode="auto">
          <a:xfrm>
            <a:off x="7627791" y="3013189"/>
            <a:ext cx="27443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vi-VN"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21" name="Rectangle 26"/>
          <p:cNvSpPr>
            <a:spLocks noChangeArrowheads="1"/>
          </p:cNvSpPr>
          <p:nvPr/>
        </p:nvSpPr>
        <p:spPr bwMode="auto">
          <a:xfrm>
            <a:off x="7627791" y="3219564"/>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4611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par>
                                <p:cTn id="15" presetID="16" presetClass="entr" presetSubtype="21"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circle(in)">
                                      <p:cBhvr>
                                        <p:cTn id="34" dur="2000"/>
                                        <p:tgtEl>
                                          <p:spTgt spid="14"/>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heel(1)">
                                      <p:cBhvr>
                                        <p:cTn id="42" dur="20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circle(in)">
                                      <p:cBhvr>
                                        <p:cTn id="47" dur="20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14"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0946"/>
            <a:ext cx="8050491" cy="6658196"/>
          </a:xfrm>
          <a:prstGeom prst="rect">
            <a:avLst/>
          </a:prstGeom>
          <a:solidFill>
            <a:schemeClr val="accent6">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2800" dirty="0" err="1">
                <a:solidFill>
                  <a:schemeClr val="tx1"/>
                </a:solidFill>
                <a:latin typeface="Times New Roman" panose="02020603050405020304" pitchFamily="18" charset="0"/>
                <a:cs typeface="Times New Roman" panose="02020603050405020304" pitchFamily="18" charset="0"/>
              </a:rPr>
              <a:t>Quan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sát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hình</a:t>
            </a:r>
            <a:r>
              <a:rPr lang="en-US" sz="2800" dirty="0">
                <a:solidFill>
                  <a:schemeClr val="tx1"/>
                </a:solidFill>
                <a:latin typeface="Times New Roman" panose="02020603050405020304" pitchFamily="18" charset="0"/>
                <a:cs typeface="Times New Roman" panose="02020603050405020304" pitchFamily="18" charset="0"/>
              </a:rPr>
              <a:t> 4.4</a:t>
            </a:r>
          </a:p>
          <a:p>
            <a:r>
              <a:rPr lang="en-US" sz="2800" dirty="0" err="1">
                <a:solidFill>
                  <a:schemeClr val="tx1"/>
                </a:solidFill>
                <a:latin typeface="Times New Roman" panose="02020603050405020304" pitchFamily="18" charset="0"/>
                <a:cs typeface="Times New Roman" panose="02020603050405020304" pitchFamily="18" charset="0"/>
              </a:rPr>
              <a:t>Hoạt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động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nhóm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thực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hiện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luyện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tập</a:t>
            </a:r>
            <a:r>
              <a:rPr lang="en-US" sz="2800" dirty="0">
                <a:solidFill>
                  <a:schemeClr val="tx1"/>
                </a:solidFill>
                <a:latin typeface="Times New Roman" panose="02020603050405020304" pitchFamily="18" charset="0"/>
                <a:cs typeface="Times New Roman" panose="02020603050405020304" pitchFamily="18" charset="0"/>
              </a:rPr>
              <a:t> 2: Cho tam </a:t>
            </a:r>
            <a:r>
              <a:rPr lang="en-US" sz="2800" dirty="0" err="1">
                <a:solidFill>
                  <a:schemeClr val="tx1"/>
                </a:solidFill>
                <a:latin typeface="Times New Roman" panose="02020603050405020304" pitchFamily="18" charset="0"/>
                <a:cs typeface="Times New Roman" panose="02020603050405020304" pitchFamily="18" charset="0"/>
              </a:rPr>
              <a:t>giác</a:t>
            </a:r>
            <a:endParaRPr lang="en-US" sz="2800" dirty="0">
              <a:solidFill>
                <a:schemeClr val="tx1"/>
              </a:solidFill>
              <a:latin typeface="Times New Roman" panose="02020603050405020304" pitchFamily="18" charset="0"/>
              <a:cs typeface="Times New Roman" panose="02020603050405020304" pitchFamily="18" charset="0"/>
            </a:endParaRPr>
          </a:p>
          <a:p>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điểm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nằm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cạnh</a:t>
            </a:r>
            <a:r>
              <a:rPr lang="en-US" sz="2800" dirty="0">
                <a:solidFill>
                  <a:schemeClr val="tx1"/>
                </a:solidFill>
                <a:latin typeface="Times New Roman" panose="02020603050405020304" pitchFamily="18" charset="0"/>
                <a:cs typeface="Times New Roman" panose="02020603050405020304" pitchFamily="18" charset="0"/>
              </a:rPr>
              <a:t>      . Qua </a:t>
            </a:r>
            <a:r>
              <a:rPr lang="en-US" sz="2800" dirty="0" err="1">
                <a:solidFill>
                  <a:schemeClr val="tx1"/>
                </a:solidFill>
                <a:latin typeface="Times New Roman" panose="02020603050405020304" pitchFamily="18" charset="0"/>
                <a:cs typeface="Times New Roman" panose="02020603050405020304" pitchFamily="18" charset="0"/>
              </a:rPr>
              <a:t>điểm</a:t>
            </a:r>
            <a:r>
              <a:rPr lang="en-US" sz="2800" dirty="0">
                <a:solidFill>
                  <a:schemeClr val="tx1"/>
                </a:solidFill>
                <a:latin typeface="Times New Roman" panose="02020603050405020304" pitchFamily="18" charset="0"/>
                <a:cs typeface="Times New Roman" panose="02020603050405020304" pitchFamily="18" charset="0"/>
              </a:rPr>
              <a:t>    ta </a:t>
            </a:r>
            <a:r>
              <a:rPr lang="en-US" sz="2800" dirty="0" err="1">
                <a:solidFill>
                  <a:schemeClr val="tx1"/>
                </a:solidFill>
                <a:latin typeface="Times New Roman" panose="02020603050405020304" pitchFamily="18" charset="0"/>
                <a:cs typeface="Times New Roman" panose="02020603050405020304" pitchFamily="18" charset="0"/>
              </a:rPr>
              <a:t>vẽ</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đường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thẳng</a:t>
            </a:r>
            <a:r>
              <a:rPr lang="en-US" sz="2800" dirty="0">
                <a:solidFill>
                  <a:schemeClr val="tx1"/>
                </a:solidFill>
                <a:latin typeface="Times New Roman" panose="02020603050405020304" pitchFamily="18" charset="0"/>
                <a:cs typeface="Times New Roman" panose="02020603050405020304" pitchFamily="18" charset="0"/>
              </a:rPr>
              <a:t> song </a:t>
            </a:r>
            <a:r>
              <a:rPr lang="en-US" sz="2800" dirty="0" err="1">
                <a:solidFill>
                  <a:schemeClr val="tx1"/>
                </a:solidFill>
                <a:latin typeface="Times New Roman" panose="02020603050405020304" pitchFamily="18" charset="0"/>
                <a:cs typeface="Times New Roman" panose="02020603050405020304" pitchFamily="18" charset="0"/>
              </a:rPr>
              <a:t>song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với</a:t>
            </a:r>
            <a:r>
              <a:rPr lang="en-US" sz="2800" dirty="0">
                <a:solidFill>
                  <a:schemeClr val="tx1"/>
                </a:solidFill>
                <a:latin typeface="Times New Roman" panose="02020603050405020304" pitchFamily="18" charset="0"/>
                <a:cs typeface="Times New Roman" panose="02020603050405020304" pitchFamily="18" charset="0"/>
              </a:rPr>
              <a:t>      , </a:t>
            </a:r>
            <a:r>
              <a:rPr lang="en-US" sz="2800" dirty="0" err="1">
                <a:solidFill>
                  <a:schemeClr val="tx1"/>
                </a:solidFill>
                <a:latin typeface="Times New Roman" panose="02020603050405020304" pitchFamily="18" charset="0"/>
                <a:cs typeface="Times New Roman" panose="02020603050405020304" pitchFamily="18" charset="0"/>
              </a:rPr>
              <a:t>cắt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tại</a:t>
            </a:r>
            <a:r>
              <a:rPr lang="en-US" sz="2800" dirty="0">
                <a:solidFill>
                  <a:schemeClr val="tx1"/>
                </a:solidFill>
                <a:latin typeface="Times New Roman" panose="02020603050405020304" pitchFamily="18" charset="0"/>
                <a:cs typeface="Times New Roman" panose="02020603050405020304" pitchFamily="18" charset="0"/>
              </a:rPr>
              <a:t>     (H.4.4). </a:t>
            </a:r>
            <a:r>
              <a:rPr lang="en-US" sz="2800" dirty="0" err="1">
                <a:solidFill>
                  <a:schemeClr val="tx1"/>
                </a:solidFill>
                <a:latin typeface="Times New Roman" panose="02020603050405020304" pitchFamily="18" charset="0"/>
                <a:cs typeface="Times New Roman" panose="02020603050405020304" pitchFamily="18" charset="0"/>
              </a:rPr>
              <a:t>Dựa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vẽ</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hãy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tính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so </a:t>
            </a:r>
            <a:r>
              <a:rPr lang="en-US" sz="2800" dirty="0" err="1">
                <a:solidFill>
                  <a:schemeClr val="tx1"/>
                </a:solidFill>
                <a:latin typeface="Times New Roman" panose="02020603050405020304" pitchFamily="18" charset="0"/>
                <a:cs typeface="Times New Roman" panose="02020603050405020304" pitchFamily="18" charset="0"/>
              </a:rPr>
              <a:t>sánh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tỉ</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số</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sau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viết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tỉ</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lệ</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thức</a:t>
            </a:r>
            <a:r>
              <a:rPr lang="en-US" sz="2800" dirty="0">
                <a:solidFill>
                  <a:schemeClr val="tx1"/>
                </a:solidFill>
                <a:latin typeface="Times New Roman" panose="02020603050405020304" pitchFamily="18" charset="0"/>
                <a:cs typeface="Times New Roman" panose="02020603050405020304" pitchFamily="18" charset="0"/>
              </a:rPr>
              <a:t>: </a:t>
            </a:r>
          </a:p>
          <a:p>
            <a:pPr marL="514350" indent="-514350">
              <a:buAutoNum type="alphaLcParenR"/>
            </a:pP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p>
          <a:p>
            <a:pPr marL="514350" indent="-514350">
              <a:buAutoNum type="alphaLcParenR"/>
            </a:pPr>
            <a:endParaRPr lang="en-US" sz="2800" dirty="0">
              <a:solidFill>
                <a:schemeClr val="tx1"/>
              </a:solidFill>
              <a:latin typeface="Times New Roman" panose="02020603050405020304" pitchFamily="18" charset="0"/>
              <a:cs typeface="Times New Roman" panose="02020603050405020304" pitchFamily="18" charset="0"/>
            </a:endParaRPr>
          </a:p>
          <a:p>
            <a:pPr marL="514350" indent="-514350">
              <a:buAutoNum type="alphaLcParenR"/>
            </a:pP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p>
          <a:p>
            <a:pPr marL="514350" indent="-514350">
              <a:buAutoNum type="alphaLcParenR"/>
            </a:pPr>
            <a:endParaRPr lang="en-US" sz="2800" dirty="0">
              <a:solidFill>
                <a:schemeClr val="tx1"/>
              </a:solidFill>
              <a:latin typeface="Times New Roman" panose="02020603050405020304" pitchFamily="18" charset="0"/>
              <a:cs typeface="Times New Roman" panose="02020603050405020304" pitchFamily="18" charset="0"/>
            </a:endParaRPr>
          </a:p>
          <a:p>
            <a:endParaRPr lang="en-US" sz="2800" dirty="0">
              <a:solidFill>
                <a:schemeClr val="tx1"/>
              </a:solidFill>
              <a:latin typeface="Times New Roman" panose="02020603050405020304" pitchFamily="18" charset="0"/>
              <a:cs typeface="Times New Roman" panose="02020603050405020304" pitchFamily="18" charset="0"/>
            </a:endParaRPr>
          </a:p>
          <a:p>
            <a:r>
              <a:rPr lang="en-US" sz="2800" dirty="0">
                <a:solidFill>
                  <a:schemeClr val="tx1"/>
                </a:solidFill>
                <a:latin typeface="Times New Roman" panose="02020603050405020304" pitchFamily="18" charset="0"/>
                <a:cs typeface="Times New Roman" panose="02020603050405020304" pitchFamily="18" charset="0"/>
              </a:rPr>
              <a:t>c)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p>
          <a:p>
            <a:endPar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Nhóm</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 2: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Nhóm</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3, 4: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b</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p>
          <a:p>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Nhóm</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 6: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a:t>
            </a:r>
            <a:r>
              <a:rPr lang="en-US" sz="2800" dirty="0">
                <a:solidFill>
                  <a:srgbClr val="FF0000"/>
                </a:solidFill>
                <a:latin typeface="Times New Roman" panose="02020603050405020304" pitchFamily="18" charset="0"/>
                <a:cs typeface="Times New Roman" panose="02020603050405020304" pitchFamily="18" charset="0"/>
              </a:rPr>
              <a:t>  </a:t>
            </a:r>
          </a:p>
        </p:txBody>
      </p:sp>
      <p:graphicFrame>
        <p:nvGraphicFramePr>
          <p:cNvPr id="5" name="Object 4"/>
          <p:cNvGraphicFramePr>
            <a:graphicFrameLocks noChangeAspect="1"/>
          </p:cNvGraphicFramePr>
          <p:nvPr>
            <p:extLst>
              <p:ext uri="{D42A27DB-BD31-4B8C-83A1-F6EECF244321}">
                <p14:modId xmlns:p14="http://schemas.microsoft.com/office/powerpoint/2010/main" val="1526286749"/>
              </p:ext>
            </p:extLst>
          </p:nvPr>
        </p:nvGraphicFramePr>
        <p:xfrm>
          <a:off x="130419" y="1167243"/>
          <a:ext cx="762000" cy="317500"/>
        </p:xfrm>
        <a:graphic>
          <a:graphicData uri="http://schemas.openxmlformats.org/presentationml/2006/ole">
            <mc:AlternateContent xmlns:mc="http://schemas.openxmlformats.org/markup-compatibility/2006">
              <mc:Choice xmlns:v="urn:schemas-microsoft-com:vml" Requires="v">
                <p:oleObj name="Equation" r:id="rId3" imgW="761760" imgH="317160" progId="Equation.DSMT4">
                  <p:embed/>
                </p:oleObj>
              </mc:Choice>
              <mc:Fallback>
                <p:oleObj name="Equation" r:id="rId3" imgW="761760" imgH="317160" progId="Equation.DSMT4">
                  <p:embed/>
                  <p:pic>
                    <p:nvPicPr>
                      <p:cNvPr id="0" name=""/>
                      <p:cNvPicPr/>
                      <p:nvPr/>
                    </p:nvPicPr>
                    <p:blipFill>
                      <a:blip r:embed="rId4"/>
                      <a:stretch>
                        <a:fillRect/>
                      </a:stretch>
                    </p:blipFill>
                    <p:spPr>
                      <a:xfrm>
                        <a:off x="130419" y="1167243"/>
                        <a:ext cx="762000" cy="317500"/>
                      </a:xfrm>
                      <a:prstGeom prst="rect">
                        <a:avLst/>
                      </a:prstGeom>
                    </p:spPr>
                  </p:pic>
                </p:oleObj>
              </mc:Fallback>
            </mc:AlternateContent>
          </a:graphicData>
        </a:graphic>
      </p:graphicFrame>
      <p:pic>
        <p:nvPicPr>
          <p:cNvPr id="6" name="Picture 5"/>
          <p:cNvPicPr/>
          <p:nvPr/>
        </p:nvPicPr>
        <p:blipFill>
          <a:blip r:embed="rId5"/>
          <a:stretch>
            <a:fillRect/>
          </a:stretch>
        </p:blipFill>
        <p:spPr>
          <a:xfrm>
            <a:off x="8216020" y="1644901"/>
            <a:ext cx="3921550" cy="4479444"/>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4253588909"/>
              </p:ext>
            </p:extLst>
          </p:nvPr>
        </p:nvGraphicFramePr>
        <p:xfrm>
          <a:off x="2904078" y="1147308"/>
          <a:ext cx="323273" cy="277091"/>
        </p:xfrm>
        <a:graphic>
          <a:graphicData uri="http://schemas.openxmlformats.org/presentationml/2006/ole">
            <mc:AlternateContent xmlns:mc="http://schemas.openxmlformats.org/markup-compatibility/2006">
              <mc:Choice xmlns:v="urn:schemas-microsoft-com:vml" Requires="v">
                <p:oleObj name="Equation" r:id="rId6" imgW="355320" imgH="304560" progId="Equation.DSMT4">
                  <p:embed/>
                </p:oleObj>
              </mc:Choice>
              <mc:Fallback>
                <p:oleObj name="Equation" r:id="rId6" imgW="355320" imgH="304560" progId="Equation.DSMT4">
                  <p:embed/>
                  <p:pic>
                    <p:nvPicPr>
                      <p:cNvPr id="0" name=""/>
                      <p:cNvPicPr/>
                      <p:nvPr/>
                    </p:nvPicPr>
                    <p:blipFill>
                      <a:blip r:embed="rId7"/>
                      <a:stretch>
                        <a:fillRect/>
                      </a:stretch>
                    </p:blipFill>
                    <p:spPr>
                      <a:xfrm>
                        <a:off x="2904078" y="1147308"/>
                        <a:ext cx="323273" cy="277091"/>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033199060"/>
              </p:ext>
            </p:extLst>
          </p:nvPr>
        </p:nvGraphicFramePr>
        <p:xfrm>
          <a:off x="5356566" y="1123698"/>
          <a:ext cx="508000" cy="304800"/>
        </p:xfrm>
        <a:graphic>
          <a:graphicData uri="http://schemas.openxmlformats.org/presentationml/2006/ole">
            <mc:AlternateContent xmlns:mc="http://schemas.openxmlformats.org/markup-compatibility/2006">
              <mc:Choice xmlns:v="urn:schemas-microsoft-com:vml" Requires="v">
                <p:oleObj name="Equation" r:id="rId8" imgW="507960" imgH="304560" progId="Equation.DSMT4">
                  <p:embed/>
                </p:oleObj>
              </mc:Choice>
              <mc:Fallback>
                <p:oleObj name="Equation" r:id="rId8" imgW="507960" imgH="304560" progId="Equation.DSMT4">
                  <p:embed/>
                  <p:pic>
                    <p:nvPicPr>
                      <p:cNvPr id="0" name=""/>
                      <p:cNvPicPr/>
                      <p:nvPr/>
                    </p:nvPicPr>
                    <p:blipFill>
                      <a:blip r:embed="rId9"/>
                      <a:stretch>
                        <a:fillRect/>
                      </a:stretch>
                    </p:blipFill>
                    <p:spPr>
                      <a:xfrm>
                        <a:off x="5356566" y="1123698"/>
                        <a:ext cx="508000" cy="3048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688375762"/>
              </p:ext>
            </p:extLst>
          </p:nvPr>
        </p:nvGraphicFramePr>
        <p:xfrm>
          <a:off x="5432007" y="1546395"/>
          <a:ext cx="520700" cy="317500"/>
        </p:xfrm>
        <a:graphic>
          <a:graphicData uri="http://schemas.openxmlformats.org/presentationml/2006/ole">
            <mc:AlternateContent xmlns:mc="http://schemas.openxmlformats.org/markup-compatibility/2006">
              <mc:Choice xmlns:v="urn:schemas-microsoft-com:vml" Requires="v">
                <p:oleObj name="Equation" r:id="rId10" imgW="520560" imgH="317160" progId="Equation.DSMT4">
                  <p:embed/>
                </p:oleObj>
              </mc:Choice>
              <mc:Fallback>
                <p:oleObj name="Equation" r:id="rId10" imgW="520560" imgH="317160" progId="Equation.DSMT4">
                  <p:embed/>
                  <p:pic>
                    <p:nvPicPr>
                      <p:cNvPr id="0" name=""/>
                      <p:cNvPicPr/>
                      <p:nvPr/>
                    </p:nvPicPr>
                    <p:blipFill>
                      <a:blip r:embed="rId11"/>
                      <a:stretch>
                        <a:fillRect/>
                      </a:stretch>
                    </p:blipFill>
                    <p:spPr>
                      <a:xfrm>
                        <a:off x="5432007" y="1546395"/>
                        <a:ext cx="520700" cy="3175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558322986"/>
              </p:ext>
            </p:extLst>
          </p:nvPr>
        </p:nvGraphicFramePr>
        <p:xfrm>
          <a:off x="6619579" y="1537686"/>
          <a:ext cx="546100" cy="317500"/>
        </p:xfrm>
        <a:graphic>
          <a:graphicData uri="http://schemas.openxmlformats.org/presentationml/2006/ole">
            <mc:AlternateContent xmlns:mc="http://schemas.openxmlformats.org/markup-compatibility/2006">
              <mc:Choice xmlns:v="urn:schemas-microsoft-com:vml" Requires="v">
                <p:oleObj name="Equation" r:id="rId12" imgW="545760" imgH="317160" progId="Equation.DSMT4">
                  <p:embed/>
                </p:oleObj>
              </mc:Choice>
              <mc:Fallback>
                <p:oleObj name="Equation" r:id="rId12" imgW="545760" imgH="317160" progId="Equation.DSMT4">
                  <p:embed/>
                  <p:pic>
                    <p:nvPicPr>
                      <p:cNvPr id="0" name=""/>
                      <p:cNvPicPr/>
                      <p:nvPr/>
                    </p:nvPicPr>
                    <p:blipFill>
                      <a:blip r:embed="rId13"/>
                      <a:stretch>
                        <a:fillRect/>
                      </a:stretch>
                    </p:blipFill>
                    <p:spPr>
                      <a:xfrm>
                        <a:off x="6619579" y="1537686"/>
                        <a:ext cx="546100" cy="3175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417200360"/>
              </p:ext>
            </p:extLst>
          </p:nvPr>
        </p:nvGraphicFramePr>
        <p:xfrm>
          <a:off x="7630237" y="1555104"/>
          <a:ext cx="368300" cy="317500"/>
        </p:xfrm>
        <a:graphic>
          <a:graphicData uri="http://schemas.openxmlformats.org/presentationml/2006/ole">
            <mc:AlternateContent xmlns:mc="http://schemas.openxmlformats.org/markup-compatibility/2006">
              <mc:Choice xmlns:v="urn:schemas-microsoft-com:vml" Requires="v">
                <p:oleObj name="Equation" r:id="rId14" imgW="368280" imgH="317160" progId="Equation.DSMT4">
                  <p:embed/>
                </p:oleObj>
              </mc:Choice>
              <mc:Fallback>
                <p:oleObj name="Equation" r:id="rId14" imgW="368280" imgH="317160" progId="Equation.DSMT4">
                  <p:embed/>
                  <p:pic>
                    <p:nvPicPr>
                      <p:cNvPr id="0" name=""/>
                      <p:cNvPicPr/>
                      <p:nvPr/>
                    </p:nvPicPr>
                    <p:blipFill>
                      <a:blip r:embed="rId15"/>
                      <a:stretch>
                        <a:fillRect/>
                      </a:stretch>
                    </p:blipFill>
                    <p:spPr>
                      <a:xfrm>
                        <a:off x="7630237" y="1555104"/>
                        <a:ext cx="368300" cy="31750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298518621"/>
              </p:ext>
            </p:extLst>
          </p:nvPr>
        </p:nvGraphicFramePr>
        <p:xfrm>
          <a:off x="392687" y="2722871"/>
          <a:ext cx="609600" cy="787400"/>
        </p:xfrm>
        <a:graphic>
          <a:graphicData uri="http://schemas.openxmlformats.org/presentationml/2006/ole">
            <mc:AlternateContent xmlns:mc="http://schemas.openxmlformats.org/markup-compatibility/2006">
              <mc:Choice xmlns:v="urn:schemas-microsoft-com:vml" Requires="v">
                <p:oleObj name="Equation" r:id="rId16" imgW="609480" imgH="787320" progId="Equation.DSMT4">
                  <p:embed/>
                </p:oleObj>
              </mc:Choice>
              <mc:Fallback>
                <p:oleObj name="Equation" r:id="rId16" imgW="609480" imgH="787320" progId="Equation.DSMT4">
                  <p:embed/>
                  <p:pic>
                    <p:nvPicPr>
                      <p:cNvPr id="0" name=""/>
                      <p:cNvPicPr/>
                      <p:nvPr/>
                    </p:nvPicPr>
                    <p:blipFill>
                      <a:blip r:embed="rId17"/>
                      <a:stretch>
                        <a:fillRect/>
                      </a:stretch>
                    </p:blipFill>
                    <p:spPr>
                      <a:xfrm>
                        <a:off x="392687" y="2722871"/>
                        <a:ext cx="609600" cy="78740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746251368"/>
              </p:ext>
            </p:extLst>
          </p:nvPr>
        </p:nvGraphicFramePr>
        <p:xfrm>
          <a:off x="1745237" y="2693904"/>
          <a:ext cx="635000" cy="787400"/>
        </p:xfrm>
        <a:graphic>
          <a:graphicData uri="http://schemas.openxmlformats.org/presentationml/2006/ole">
            <mc:AlternateContent xmlns:mc="http://schemas.openxmlformats.org/markup-compatibility/2006">
              <mc:Choice xmlns:v="urn:schemas-microsoft-com:vml" Requires="v">
                <p:oleObj name="Equation" r:id="rId18" imgW="634680" imgH="787320" progId="Equation.DSMT4">
                  <p:embed/>
                </p:oleObj>
              </mc:Choice>
              <mc:Fallback>
                <p:oleObj name="Equation" r:id="rId18" imgW="634680" imgH="787320" progId="Equation.DSMT4">
                  <p:embed/>
                  <p:pic>
                    <p:nvPicPr>
                      <p:cNvPr id="0" name=""/>
                      <p:cNvPicPr/>
                      <p:nvPr/>
                    </p:nvPicPr>
                    <p:blipFill>
                      <a:blip r:embed="rId19"/>
                      <a:stretch>
                        <a:fillRect/>
                      </a:stretch>
                    </p:blipFill>
                    <p:spPr>
                      <a:xfrm>
                        <a:off x="1745237" y="2693904"/>
                        <a:ext cx="635000" cy="787400"/>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334978013"/>
              </p:ext>
            </p:extLst>
          </p:nvPr>
        </p:nvGraphicFramePr>
        <p:xfrm>
          <a:off x="468105" y="3614649"/>
          <a:ext cx="647700" cy="787400"/>
        </p:xfrm>
        <a:graphic>
          <a:graphicData uri="http://schemas.openxmlformats.org/presentationml/2006/ole">
            <mc:AlternateContent xmlns:mc="http://schemas.openxmlformats.org/markup-compatibility/2006">
              <mc:Choice xmlns:v="urn:schemas-microsoft-com:vml" Requires="v">
                <p:oleObj name="Equation" r:id="rId20" imgW="647640" imgH="787320" progId="Equation.DSMT4">
                  <p:embed/>
                </p:oleObj>
              </mc:Choice>
              <mc:Fallback>
                <p:oleObj name="Equation" r:id="rId20" imgW="647640" imgH="787320" progId="Equation.DSMT4">
                  <p:embed/>
                  <p:pic>
                    <p:nvPicPr>
                      <p:cNvPr id="12" name="Object 11"/>
                      <p:cNvPicPr/>
                      <p:nvPr/>
                    </p:nvPicPr>
                    <p:blipFill>
                      <a:blip r:embed="rId21"/>
                      <a:stretch>
                        <a:fillRect/>
                      </a:stretch>
                    </p:blipFill>
                    <p:spPr>
                      <a:xfrm>
                        <a:off x="468105" y="3614649"/>
                        <a:ext cx="647700" cy="78740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719629212"/>
              </p:ext>
            </p:extLst>
          </p:nvPr>
        </p:nvGraphicFramePr>
        <p:xfrm>
          <a:off x="1820655" y="3547974"/>
          <a:ext cx="673100" cy="787400"/>
        </p:xfrm>
        <a:graphic>
          <a:graphicData uri="http://schemas.openxmlformats.org/presentationml/2006/ole">
            <mc:AlternateContent xmlns:mc="http://schemas.openxmlformats.org/markup-compatibility/2006">
              <mc:Choice xmlns:v="urn:schemas-microsoft-com:vml" Requires="v">
                <p:oleObj name="Equation" r:id="rId22" imgW="672840" imgH="787320" progId="Equation.DSMT4">
                  <p:embed/>
                </p:oleObj>
              </mc:Choice>
              <mc:Fallback>
                <p:oleObj name="Equation" r:id="rId22" imgW="672840" imgH="787320" progId="Equation.DSMT4">
                  <p:embed/>
                  <p:pic>
                    <p:nvPicPr>
                      <p:cNvPr id="13" name="Object 12"/>
                      <p:cNvPicPr/>
                      <p:nvPr/>
                    </p:nvPicPr>
                    <p:blipFill>
                      <a:blip r:embed="rId23"/>
                      <a:stretch>
                        <a:fillRect/>
                      </a:stretch>
                    </p:blipFill>
                    <p:spPr>
                      <a:xfrm>
                        <a:off x="1820655" y="3547974"/>
                        <a:ext cx="673100" cy="787400"/>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632515271"/>
              </p:ext>
            </p:extLst>
          </p:nvPr>
        </p:nvGraphicFramePr>
        <p:xfrm>
          <a:off x="468105" y="4643369"/>
          <a:ext cx="647700" cy="787400"/>
        </p:xfrm>
        <a:graphic>
          <a:graphicData uri="http://schemas.openxmlformats.org/presentationml/2006/ole">
            <mc:AlternateContent xmlns:mc="http://schemas.openxmlformats.org/markup-compatibility/2006">
              <mc:Choice xmlns:v="urn:schemas-microsoft-com:vml" Requires="v">
                <p:oleObj name="Equation" r:id="rId24" imgW="647640" imgH="787320" progId="Equation.DSMT4">
                  <p:embed/>
                </p:oleObj>
              </mc:Choice>
              <mc:Fallback>
                <p:oleObj name="Equation" r:id="rId24" imgW="647640" imgH="787320" progId="Equation.DSMT4">
                  <p:embed/>
                  <p:pic>
                    <p:nvPicPr>
                      <p:cNvPr id="14" name="Object 13"/>
                      <p:cNvPicPr/>
                      <p:nvPr/>
                    </p:nvPicPr>
                    <p:blipFill>
                      <a:blip r:embed="rId25"/>
                      <a:stretch>
                        <a:fillRect/>
                      </a:stretch>
                    </p:blipFill>
                    <p:spPr>
                      <a:xfrm>
                        <a:off x="468105" y="4643369"/>
                        <a:ext cx="647700" cy="787400"/>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050829042"/>
              </p:ext>
            </p:extLst>
          </p:nvPr>
        </p:nvGraphicFramePr>
        <p:xfrm>
          <a:off x="1820655" y="4576694"/>
          <a:ext cx="673100" cy="787400"/>
        </p:xfrm>
        <a:graphic>
          <a:graphicData uri="http://schemas.openxmlformats.org/presentationml/2006/ole">
            <mc:AlternateContent xmlns:mc="http://schemas.openxmlformats.org/markup-compatibility/2006">
              <mc:Choice xmlns:v="urn:schemas-microsoft-com:vml" Requires="v">
                <p:oleObj name="Equation" r:id="rId26" imgW="672840" imgH="787320" progId="Equation.DSMT4">
                  <p:embed/>
                </p:oleObj>
              </mc:Choice>
              <mc:Fallback>
                <p:oleObj name="Equation" r:id="rId26" imgW="672840" imgH="787320" progId="Equation.DSMT4">
                  <p:embed/>
                  <p:pic>
                    <p:nvPicPr>
                      <p:cNvPr id="15" name="Object 14"/>
                      <p:cNvPicPr/>
                      <p:nvPr/>
                    </p:nvPicPr>
                    <p:blipFill>
                      <a:blip r:embed="rId27"/>
                      <a:stretch>
                        <a:fillRect/>
                      </a:stretch>
                    </p:blipFill>
                    <p:spPr>
                      <a:xfrm>
                        <a:off x="1820655" y="4576694"/>
                        <a:ext cx="673100" cy="787400"/>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817561604"/>
              </p:ext>
            </p:extLst>
          </p:nvPr>
        </p:nvGraphicFramePr>
        <p:xfrm>
          <a:off x="7487414" y="1133453"/>
          <a:ext cx="444500" cy="368300"/>
        </p:xfrm>
        <a:graphic>
          <a:graphicData uri="http://schemas.openxmlformats.org/presentationml/2006/ole">
            <mc:AlternateContent xmlns:mc="http://schemas.openxmlformats.org/markup-compatibility/2006">
              <mc:Choice xmlns:v="urn:schemas-microsoft-com:vml" Requires="v">
                <p:oleObj name="Equation" r:id="rId28" imgW="444240" imgH="368280" progId="Equation.DSMT4">
                  <p:embed/>
                </p:oleObj>
              </mc:Choice>
              <mc:Fallback>
                <p:oleObj name="Equation" r:id="rId28" imgW="444240" imgH="368280" progId="Equation.DSMT4">
                  <p:embed/>
                  <p:pic>
                    <p:nvPicPr>
                      <p:cNvPr id="0" name=""/>
                      <p:cNvPicPr/>
                      <p:nvPr/>
                    </p:nvPicPr>
                    <p:blipFill>
                      <a:blip r:embed="rId29"/>
                      <a:stretch>
                        <a:fillRect/>
                      </a:stretch>
                    </p:blipFill>
                    <p:spPr>
                      <a:xfrm>
                        <a:off x="7487414" y="1133453"/>
                        <a:ext cx="444500" cy="368300"/>
                      </a:xfrm>
                      <a:prstGeom prst="rect">
                        <a:avLst/>
                      </a:prstGeom>
                    </p:spPr>
                  </p:pic>
                </p:oleObj>
              </mc:Fallback>
            </mc:AlternateContent>
          </a:graphicData>
        </a:graphic>
      </p:graphicFrame>
      <p:pic>
        <p:nvPicPr>
          <p:cNvPr id="19" name="Picture 10" descr="Digit 180"/>
          <p:cNvPicPr>
            <a:picLocks noChangeAspect="1" noChangeArrowheads="1" noCrop="1"/>
          </p:cNvPicPr>
          <p:nvPr/>
        </p:nvPicPr>
        <p:blipFill>
          <a:blip r:embed="rId30">
            <a:extLst>
              <a:ext uri="{28A0092B-C50C-407E-A947-70E740481C1C}">
                <a14:useLocalDpi xmlns:a14="http://schemas.microsoft.com/office/drawing/2010/main" val="0"/>
              </a:ext>
            </a:extLst>
          </a:blip>
          <a:srcRect/>
          <a:stretch>
            <a:fillRect/>
          </a:stretch>
        </p:blipFill>
        <p:spPr bwMode="auto">
          <a:xfrm>
            <a:off x="9381315" y="330546"/>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880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par>
                                <p:cTn id="29" presetID="3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par>
                                <p:cTn id="35" presetID="31"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fltVal val="0"/>
                                          </p:val>
                                        </p:tav>
                                        <p:tav tm="100000">
                                          <p:val>
                                            <p:strVal val="#ppt_w"/>
                                          </p:val>
                                        </p:tav>
                                      </p:tavLst>
                                    </p:anim>
                                    <p:anim calcmode="lin" valueType="num">
                                      <p:cBhvr>
                                        <p:cTn id="38" dur="1000" fill="hold"/>
                                        <p:tgtEl>
                                          <p:spTgt spid="9"/>
                                        </p:tgtEl>
                                        <p:attrNameLst>
                                          <p:attrName>ppt_h</p:attrName>
                                        </p:attrNameLst>
                                      </p:cBhvr>
                                      <p:tavLst>
                                        <p:tav tm="0">
                                          <p:val>
                                            <p:fltVal val="0"/>
                                          </p:val>
                                        </p:tav>
                                        <p:tav tm="100000">
                                          <p:val>
                                            <p:strVal val="#ppt_h"/>
                                          </p:val>
                                        </p:tav>
                                      </p:tavLst>
                                    </p:anim>
                                    <p:anim calcmode="lin" valueType="num">
                                      <p:cBhvr>
                                        <p:cTn id="39" dur="1000" fill="hold"/>
                                        <p:tgtEl>
                                          <p:spTgt spid="9"/>
                                        </p:tgtEl>
                                        <p:attrNameLst>
                                          <p:attrName>style.rotation</p:attrName>
                                        </p:attrNameLst>
                                      </p:cBhvr>
                                      <p:tavLst>
                                        <p:tav tm="0">
                                          <p:val>
                                            <p:fltVal val="90"/>
                                          </p:val>
                                        </p:tav>
                                        <p:tav tm="100000">
                                          <p:val>
                                            <p:fltVal val="0"/>
                                          </p:val>
                                        </p:tav>
                                      </p:tavLst>
                                    </p:anim>
                                    <p:animEffect transition="in" filter="fade">
                                      <p:cBhvr>
                                        <p:cTn id="40" dur="1000"/>
                                        <p:tgtEl>
                                          <p:spTgt spid="9"/>
                                        </p:tgtEl>
                                      </p:cBhvr>
                                    </p:animEffect>
                                  </p:childTnLst>
                                </p:cTn>
                              </p:par>
                              <p:par>
                                <p:cTn id="41" presetID="31"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fltVal val="0"/>
                                          </p:val>
                                        </p:tav>
                                        <p:tav tm="100000">
                                          <p:val>
                                            <p:strVal val="#ppt_w"/>
                                          </p:val>
                                        </p:tav>
                                      </p:tavLst>
                                    </p:anim>
                                    <p:anim calcmode="lin" valueType="num">
                                      <p:cBhvr>
                                        <p:cTn id="44" dur="1000" fill="hold"/>
                                        <p:tgtEl>
                                          <p:spTgt spid="10"/>
                                        </p:tgtEl>
                                        <p:attrNameLst>
                                          <p:attrName>ppt_h</p:attrName>
                                        </p:attrNameLst>
                                      </p:cBhvr>
                                      <p:tavLst>
                                        <p:tav tm="0">
                                          <p:val>
                                            <p:fltVal val="0"/>
                                          </p:val>
                                        </p:tav>
                                        <p:tav tm="100000">
                                          <p:val>
                                            <p:strVal val="#ppt_h"/>
                                          </p:val>
                                        </p:tav>
                                      </p:tavLst>
                                    </p:anim>
                                    <p:anim calcmode="lin" valueType="num">
                                      <p:cBhvr>
                                        <p:cTn id="45" dur="1000" fill="hold"/>
                                        <p:tgtEl>
                                          <p:spTgt spid="10"/>
                                        </p:tgtEl>
                                        <p:attrNameLst>
                                          <p:attrName>style.rotation</p:attrName>
                                        </p:attrNameLst>
                                      </p:cBhvr>
                                      <p:tavLst>
                                        <p:tav tm="0">
                                          <p:val>
                                            <p:fltVal val="90"/>
                                          </p:val>
                                        </p:tav>
                                        <p:tav tm="100000">
                                          <p:val>
                                            <p:fltVal val="0"/>
                                          </p:val>
                                        </p:tav>
                                      </p:tavLst>
                                    </p:anim>
                                    <p:animEffect transition="in" filter="fade">
                                      <p:cBhvr>
                                        <p:cTn id="46" dur="1000"/>
                                        <p:tgtEl>
                                          <p:spTgt spid="10"/>
                                        </p:tgtEl>
                                      </p:cBhvr>
                                    </p:animEffect>
                                  </p:childTnLst>
                                </p:cTn>
                              </p:par>
                              <p:par>
                                <p:cTn id="47" presetID="31" presetClass="entr" presetSubtype="0"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000" fill="hold"/>
                                        <p:tgtEl>
                                          <p:spTgt spid="11"/>
                                        </p:tgtEl>
                                        <p:attrNameLst>
                                          <p:attrName>ppt_w</p:attrName>
                                        </p:attrNameLst>
                                      </p:cBhvr>
                                      <p:tavLst>
                                        <p:tav tm="0">
                                          <p:val>
                                            <p:fltVal val="0"/>
                                          </p:val>
                                        </p:tav>
                                        <p:tav tm="100000">
                                          <p:val>
                                            <p:strVal val="#ppt_w"/>
                                          </p:val>
                                        </p:tav>
                                      </p:tavLst>
                                    </p:anim>
                                    <p:anim calcmode="lin" valueType="num">
                                      <p:cBhvr>
                                        <p:cTn id="50" dur="1000" fill="hold"/>
                                        <p:tgtEl>
                                          <p:spTgt spid="11"/>
                                        </p:tgtEl>
                                        <p:attrNameLst>
                                          <p:attrName>ppt_h</p:attrName>
                                        </p:attrNameLst>
                                      </p:cBhvr>
                                      <p:tavLst>
                                        <p:tav tm="0">
                                          <p:val>
                                            <p:fltVal val="0"/>
                                          </p:val>
                                        </p:tav>
                                        <p:tav tm="100000">
                                          <p:val>
                                            <p:strVal val="#ppt_h"/>
                                          </p:val>
                                        </p:tav>
                                      </p:tavLst>
                                    </p:anim>
                                    <p:anim calcmode="lin" valueType="num">
                                      <p:cBhvr>
                                        <p:cTn id="51" dur="1000" fill="hold"/>
                                        <p:tgtEl>
                                          <p:spTgt spid="11"/>
                                        </p:tgtEl>
                                        <p:attrNameLst>
                                          <p:attrName>style.rotation</p:attrName>
                                        </p:attrNameLst>
                                      </p:cBhvr>
                                      <p:tavLst>
                                        <p:tav tm="0">
                                          <p:val>
                                            <p:fltVal val="90"/>
                                          </p:val>
                                        </p:tav>
                                        <p:tav tm="100000">
                                          <p:val>
                                            <p:fltVal val="0"/>
                                          </p:val>
                                        </p:tav>
                                      </p:tavLst>
                                    </p:anim>
                                    <p:animEffect transition="in" filter="fade">
                                      <p:cBhvr>
                                        <p:cTn id="52" dur="1000"/>
                                        <p:tgtEl>
                                          <p:spTgt spid="11"/>
                                        </p:tgtEl>
                                      </p:cBhvr>
                                    </p:animEffect>
                                  </p:childTnLst>
                                </p:cTn>
                              </p:par>
                              <p:par>
                                <p:cTn id="53" presetID="31" presetClass="entr" presetSubtype="0" fill="hold"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1000" fill="hold"/>
                                        <p:tgtEl>
                                          <p:spTgt spid="12"/>
                                        </p:tgtEl>
                                        <p:attrNameLst>
                                          <p:attrName>ppt_w</p:attrName>
                                        </p:attrNameLst>
                                      </p:cBhvr>
                                      <p:tavLst>
                                        <p:tav tm="0">
                                          <p:val>
                                            <p:fltVal val="0"/>
                                          </p:val>
                                        </p:tav>
                                        <p:tav tm="100000">
                                          <p:val>
                                            <p:strVal val="#ppt_w"/>
                                          </p:val>
                                        </p:tav>
                                      </p:tavLst>
                                    </p:anim>
                                    <p:anim calcmode="lin" valueType="num">
                                      <p:cBhvr>
                                        <p:cTn id="56" dur="1000" fill="hold"/>
                                        <p:tgtEl>
                                          <p:spTgt spid="12"/>
                                        </p:tgtEl>
                                        <p:attrNameLst>
                                          <p:attrName>ppt_h</p:attrName>
                                        </p:attrNameLst>
                                      </p:cBhvr>
                                      <p:tavLst>
                                        <p:tav tm="0">
                                          <p:val>
                                            <p:fltVal val="0"/>
                                          </p:val>
                                        </p:tav>
                                        <p:tav tm="100000">
                                          <p:val>
                                            <p:strVal val="#ppt_h"/>
                                          </p:val>
                                        </p:tav>
                                      </p:tavLst>
                                    </p:anim>
                                    <p:anim calcmode="lin" valueType="num">
                                      <p:cBhvr>
                                        <p:cTn id="57" dur="1000" fill="hold"/>
                                        <p:tgtEl>
                                          <p:spTgt spid="12"/>
                                        </p:tgtEl>
                                        <p:attrNameLst>
                                          <p:attrName>style.rotation</p:attrName>
                                        </p:attrNameLst>
                                      </p:cBhvr>
                                      <p:tavLst>
                                        <p:tav tm="0">
                                          <p:val>
                                            <p:fltVal val="90"/>
                                          </p:val>
                                        </p:tav>
                                        <p:tav tm="100000">
                                          <p:val>
                                            <p:fltVal val="0"/>
                                          </p:val>
                                        </p:tav>
                                      </p:tavLst>
                                    </p:anim>
                                    <p:animEffect transition="in" filter="fade">
                                      <p:cBhvr>
                                        <p:cTn id="58" dur="1000"/>
                                        <p:tgtEl>
                                          <p:spTgt spid="12"/>
                                        </p:tgtEl>
                                      </p:cBhvr>
                                    </p:animEffect>
                                  </p:childTnLst>
                                </p:cTn>
                              </p:par>
                              <p:par>
                                <p:cTn id="59" presetID="31" presetClass="entr" presetSubtype="0" fill="hold" nodeType="with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1000" fill="hold"/>
                                        <p:tgtEl>
                                          <p:spTgt spid="13"/>
                                        </p:tgtEl>
                                        <p:attrNameLst>
                                          <p:attrName>ppt_w</p:attrName>
                                        </p:attrNameLst>
                                      </p:cBhvr>
                                      <p:tavLst>
                                        <p:tav tm="0">
                                          <p:val>
                                            <p:fltVal val="0"/>
                                          </p:val>
                                        </p:tav>
                                        <p:tav tm="100000">
                                          <p:val>
                                            <p:strVal val="#ppt_w"/>
                                          </p:val>
                                        </p:tav>
                                      </p:tavLst>
                                    </p:anim>
                                    <p:anim calcmode="lin" valueType="num">
                                      <p:cBhvr>
                                        <p:cTn id="62" dur="1000" fill="hold"/>
                                        <p:tgtEl>
                                          <p:spTgt spid="13"/>
                                        </p:tgtEl>
                                        <p:attrNameLst>
                                          <p:attrName>ppt_h</p:attrName>
                                        </p:attrNameLst>
                                      </p:cBhvr>
                                      <p:tavLst>
                                        <p:tav tm="0">
                                          <p:val>
                                            <p:fltVal val="0"/>
                                          </p:val>
                                        </p:tav>
                                        <p:tav tm="100000">
                                          <p:val>
                                            <p:strVal val="#ppt_h"/>
                                          </p:val>
                                        </p:tav>
                                      </p:tavLst>
                                    </p:anim>
                                    <p:anim calcmode="lin" valueType="num">
                                      <p:cBhvr>
                                        <p:cTn id="63" dur="1000" fill="hold"/>
                                        <p:tgtEl>
                                          <p:spTgt spid="13"/>
                                        </p:tgtEl>
                                        <p:attrNameLst>
                                          <p:attrName>style.rotation</p:attrName>
                                        </p:attrNameLst>
                                      </p:cBhvr>
                                      <p:tavLst>
                                        <p:tav tm="0">
                                          <p:val>
                                            <p:fltVal val="90"/>
                                          </p:val>
                                        </p:tav>
                                        <p:tav tm="100000">
                                          <p:val>
                                            <p:fltVal val="0"/>
                                          </p:val>
                                        </p:tav>
                                      </p:tavLst>
                                    </p:anim>
                                    <p:animEffect transition="in" filter="fade">
                                      <p:cBhvr>
                                        <p:cTn id="64" dur="1000"/>
                                        <p:tgtEl>
                                          <p:spTgt spid="13"/>
                                        </p:tgtEl>
                                      </p:cBhvr>
                                    </p:animEffect>
                                  </p:childTnLst>
                                </p:cTn>
                              </p:par>
                              <p:par>
                                <p:cTn id="65" presetID="31" presetClass="entr" presetSubtype="0" fill="hold" nodeType="with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1000" fill="hold"/>
                                        <p:tgtEl>
                                          <p:spTgt spid="14"/>
                                        </p:tgtEl>
                                        <p:attrNameLst>
                                          <p:attrName>ppt_w</p:attrName>
                                        </p:attrNameLst>
                                      </p:cBhvr>
                                      <p:tavLst>
                                        <p:tav tm="0">
                                          <p:val>
                                            <p:fltVal val="0"/>
                                          </p:val>
                                        </p:tav>
                                        <p:tav tm="100000">
                                          <p:val>
                                            <p:strVal val="#ppt_w"/>
                                          </p:val>
                                        </p:tav>
                                      </p:tavLst>
                                    </p:anim>
                                    <p:anim calcmode="lin" valueType="num">
                                      <p:cBhvr>
                                        <p:cTn id="68" dur="1000" fill="hold"/>
                                        <p:tgtEl>
                                          <p:spTgt spid="14"/>
                                        </p:tgtEl>
                                        <p:attrNameLst>
                                          <p:attrName>ppt_h</p:attrName>
                                        </p:attrNameLst>
                                      </p:cBhvr>
                                      <p:tavLst>
                                        <p:tav tm="0">
                                          <p:val>
                                            <p:fltVal val="0"/>
                                          </p:val>
                                        </p:tav>
                                        <p:tav tm="100000">
                                          <p:val>
                                            <p:strVal val="#ppt_h"/>
                                          </p:val>
                                        </p:tav>
                                      </p:tavLst>
                                    </p:anim>
                                    <p:anim calcmode="lin" valueType="num">
                                      <p:cBhvr>
                                        <p:cTn id="69" dur="1000" fill="hold"/>
                                        <p:tgtEl>
                                          <p:spTgt spid="14"/>
                                        </p:tgtEl>
                                        <p:attrNameLst>
                                          <p:attrName>style.rotation</p:attrName>
                                        </p:attrNameLst>
                                      </p:cBhvr>
                                      <p:tavLst>
                                        <p:tav tm="0">
                                          <p:val>
                                            <p:fltVal val="90"/>
                                          </p:val>
                                        </p:tav>
                                        <p:tav tm="100000">
                                          <p:val>
                                            <p:fltVal val="0"/>
                                          </p:val>
                                        </p:tav>
                                      </p:tavLst>
                                    </p:anim>
                                    <p:animEffect transition="in" filter="fade">
                                      <p:cBhvr>
                                        <p:cTn id="70" dur="1000"/>
                                        <p:tgtEl>
                                          <p:spTgt spid="14"/>
                                        </p:tgtEl>
                                      </p:cBhvr>
                                    </p:animEffect>
                                  </p:childTnLst>
                                </p:cTn>
                              </p:par>
                              <p:par>
                                <p:cTn id="71" presetID="31" presetClass="entr" presetSubtype="0" fill="hold" nodeType="with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p:cTn id="73" dur="1000" fill="hold"/>
                                        <p:tgtEl>
                                          <p:spTgt spid="15"/>
                                        </p:tgtEl>
                                        <p:attrNameLst>
                                          <p:attrName>ppt_w</p:attrName>
                                        </p:attrNameLst>
                                      </p:cBhvr>
                                      <p:tavLst>
                                        <p:tav tm="0">
                                          <p:val>
                                            <p:fltVal val="0"/>
                                          </p:val>
                                        </p:tav>
                                        <p:tav tm="100000">
                                          <p:val>
                                            <p:strVal val="#ppt_w"/>
                                          </p:val>
                                        </p:tav>
                                      </p:tavLst>
                                    </p:anim>
                                    <p:anim calcmode="lin" valueType="num">
                                      <p:cBhvr>
                                        <p:cTn id="74" dur="1000" fill="hold"/>
                                        <p:tgtEl>
                                          <p:spTgt spid="15"/>
                                        </p:tgtEl>
                                        <p:attrNameLst>
                                          <p:attrName>ppt_h</p:attrName>
                                        </p:attrNameLst>
                                      </p:cBhvr>
                                      <p:tavLst>
                                        <p:tav tm="0">
                                          <p:val>
                                            <p:fltVal val="0"/>
                                          </p:val>
                                        </p:tav>
                                        <p:tav tm="100000">
                                          <p:val>
                                            <p:strVal val="#ppt_h"/>
                                          </p:val>
                                        </p:tav>
                                      </p:tavLst>
                                    </p:anim>
                                    <p:anim calcmode="lin" valueType="num">
                                      <p:cBhvr>
                                        <p:cTn id="75" dur="1000" fill="hold"/>
                                        <p:tgtEl>
                                          <p:spTgt spid="15"/>
                                        </p:tgtEl>
                                        <p:attrNameLst>
                                          <p:attrName>style.rotation</p:attrName>
                                        </p:attrNameLst>
                                      </p:cBhvr>
                                      <p:tavLst>
                                        <p:tav tm="0">
                                          <p:val>
                                            <p:fltVal val="90"/>
                                          </p:val>
                                        </p:tav>
                                        <p:tav tm="100000">
                                          <p:val>
                                            <p:fltVal val="0"/>
                                          </p:val>
                                        </p:tav>
                                      </p:tavLst>
                                    </p:anim>
                                    <p:animEffect transition="in" filter="fade">
                                      <p:cBhvr>
                                        <p:cTn id="76" dur="1000"/>
                                        <p:tgtEl>
                                          <p:spTgt spid="15"/>
                                        </p:tgtEl>
                                      </p:cBhvr>
                                    </p:animEffect>
                                  </p:childTnLst>
                                </p:cTn>
                              </p:par>
                              <p:par>
                                <p:cTn id="77" presetID="31" presetClass="entr" presetSubtype="0" fill="hold" nodeType="with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p:cTn id="79" dur="1000" fill="hold"/>
                                        <p:tgtEl>
                                          <p:spTgt spid="16"/>
                                        </p:tgtEl>
                                        <p:attrNameLst>
                                          <p:attrName>ppt_w</p:attrName>
                                        </p:attrNameLst>
                                      </p:cBhvr>
                                      <p:tavLst>
                                        <p:tav tm="0">
                                          <p:val>
                                            <p:fltVal val="0"/>
                                          </p:val>
                                        </p:tav>
                                        <p:tav tm="100000">
                                          <p:val>
                                            <p:strVal val="#ppt_w"/>
                                          </p:val>
                                        </p:tav>
                                      </p:tavLst>
                                    </p:anim>
                                    <p:anim calcmode="lin" valueType="num">
                                      <p:cBhvr>
                                        <p:cTn id="80" dur="1000" fill="hold"/>
                                        <p:tgtEl>
                                          <p:spTgt spid="16"/>
                                        </p:tgtEl>
                                        <p:attrNameLst>
                                          <p:attrName>ppt_h</p:attrName>
                                        </p:attrNameLst>
                                      </p:cBhvr>
                                      <p:tavLst>
                                        <p:tav tm="0">
                                          <p:val>
                                            <p:fltVal val="0"/>
                                          </p:val>
                                        </p:tav>
                                        <p:tav tm="100000">
                                          <p:val>
                                            <p:strVal val="#ppt_h"/>
                                          </p:val>
                                        </p:tav>
                                      </p:tavLst>
                                    </p:anim>
                                    <p:anim calcmode="lin" valueType="num">
                                      <p:cBhvr>
                                        <p:cTn id="81" dur="1000" fill="hold"/>
                                        <p:tgtEl>
                                          <p:spTgt spid="16"/>
                                        </p:tgtEl>
                                        <p:attrNameLst>
                                          <p:attrName>style.rotation</p:attrName>
                                        </p:attrNameLst>
                                      </p:cBhvr>
                                      <p:tavLst>
                                        <p:tav tm="0">
                                          <p:val>
                                            <p:fltVal val="90"/>
                                          </p:val>
                                        </p:tav>
                                        <p:tav tm="100000">
                                          <p:val>
                                            <p:fltVal val="0"/>
                                          </p:val>
                                        </p:tav>
                                      </p:tavLst>
                                    </p:anim>
                                    <p:animEffect transition="in" filter="fade">
                                      <p:cBhvr>
                                        <p:cTn id="82" dur="1000"/>
                                        <p:tgtEl>
                                          <p:spTgt spid="16"/>
                                        </p:tgtEl>
                                      </p:cBhvr>
                                    </p:animEffect>
                                  </p:childTnLst>
                                </p:cTn>
                              </p:par>
                              <p:par>
                                <p:cTn id="83" presetID="31" presetClass="entr" presetSubtype="0" fill="hold" nodeType="with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p:cTn id="85" dur="1000" fill="hold"/>
                                        <p:tgtEl>
                                          <p:spTgt spid="17"/>
                                        </p:tgtEl>
                                        <p:attrNameLst>
                                          <p:attrName>ppt_w</p:attrName>
                                        </p:attrNameLst>
                                      </p:cBhvr>
                                      <p:tavLst>
                                        <p:tav tm="0">
                                          <p:val>
                                            <p:fltVal val="0"/>
                                          </p:val>
                                        </p:tav>
                                        <p:tav tm="100000">
                                          <p:val>
                                            <p:strVal val="#ppt_w"/>
                                          </p:val>
                                        </p:tav>
                                      </p:tavLst>
                                    </p:anim>
                                    <p:anim calcmode="lin" valueType="num">
                                      <p:cBhvr>
                                        <p:cTn id="86" dur="1000" fill="hold"/>
                                        <p:tgtEl>
                                          <p:spTgt spid="17"/>
                                        </p:tgtEl>
                                        <p:attrNameLst>
                                          <p:attrName>ppt_h</p:attrName>
                                        </p:attrNameLst>
                                      </p:cBhvr>
                                      <p:tavLst>
                                        <p:tav tm="0">
                                          <p:val>
                                            <p:fltVal val="0"/>
                                          </p:val>
                                        </p:tav>
                                        <p:tav tm="100000">
                                          <p:val>
                                            <p:strVal val="#ppt_h"/>
                                          </p:val>
                                        </p:tav>
                                      </p:tavLst>
                                    </p:anim>
                                    <p:anim calcmode="lin" valueType="num">
                                      <p:cBhvr>
                                        <p:cTn id="87" dur="1000" fill="hold"/>
                                        <p:tgtEl>
                                          <p:spTgt spid="17"/>
                                        </p:tgtEl>
                                        <p:attrNameLst>
                                          <p:attrName>style.rotation</p:attrName>
                                        </p:attrNameLst>
                                      </p:cBhvr>
                                      <p:tavLst>
                                        <p:tav tm="0">
                                          <p:val>
                                            <p:fltVal val="90"/>
                                          </p:val>
                                        </p:tav>
                                        <p:tav tm="100000">
                                          <p:val>
                                            <p:fltVal val="0"/>
                                          </p:val>
                                        </p:tav>
                                      </p:tavLst>
                                    </p:anim>
                                    <p:animEffect transition="in" filter="fade">
                                      <p:cBhvr>
                                        <p:cTn id="88" dur="1000"/>
                                        <p:tgtEl>
                                          <p:spTgt spid="17"/>
                                        </p:tgtEl>
                                      </p:cBhvr>
                                    </p:animEffect>
                                  </p:childTnLst>
                                </p:cTn>
                              </p:par>
                              <p:par>
                                <p:cTn id="89" presetID="31" presetClass="entr" presetSubtype="0" fill="hold" nodeType="with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p:cTn id="91" dur="1000" fill="hold"/>
                                        <p:tgtEl>
                                          <p:spTgt spid="18"/>
                                        </p:tgtEl>
                                        <p:attrNameLst>
                                          <p:attrName>ppt_w</p:attrName>
                                        </p:attrNameLst>
                                      </p:cBhvr>
                                      <p:tavLst>
                                        <p:tav tm="0">
                                          <p:val>
                                            <p:fltVal val="0"/>
                                          </p:val>
                                        </p:tav>
                                        <p:tav tm="100000">
                                          <p:val>
                                            <p:strVal val="#ppt_w"/>
                                          </p:val>
                                        </p:tav>
                                      </p:tavLst>
                                    </p:anim>
                                    <p:anim calcmode="lin" valueType="num">
                                      <p:cBhvr>
                                        <p:cTn id="92" dur="1000" fill="hold"/>
                                        <p:tgtEl>
                                          <p:spTgt spid="18"/>
                                        </p:tgtEl>
                                        <p:attrNameLst>
                                          <p:attrName>ppt_h</p:attrName>
                                        </p:attrNameLst>
                                      </p:cBhvr>
                                      <p:tavLst>
                                        <p:tav tm="0">
                                          <p:val>
                                            <p:fltVal val="0"/>
                                          </p:val>
                                        </p:tav>
                                        <p:tav tm="100000">
                                          <p:val>
                                            <p:strVal val="#ppt_h"/>
                                          </p:val>
                                        </p:tav>
                                      </p:tavLst>
                                    </p:anim>
                                    <p:anim calcmode="lin" valueType="num">
                                      <p:cBhvr>
                                        <p:cTn id="93" dur="1000" fill="hold"/>
                                        <p:tgtEl>
                                          <p:spTgt spid="18"/>
                                        </p:tgtEl>
                                        <p:attrNameLst>
                                          <p:attrName>style.rotation</p:attrName>
                                        </p:attrNameLst>
                                      </p:cBhvr>
                                      <p:tavLst>
                                        <p:tav tm="0">
                                          <p:val>
                                            <p:fltVal val="90"/>
                                          </p:val>
                                        </p:tav>
                                        <p:tav tm="100000">
                                          <p:val>
                                            <p:fltVal val="0"/>
                                          </p:val>
                                        </p:tav>
                                      </p:tavLst>
                                    </p:anim>
                                    <p:animEffect transition="in" filter="fade">
                                      <p:cBhvr>
                                        <p:cTn id="94" dur="1000"/>
                                        <p:tgtEl>
                                          <p:spTgt spid="18"/>
                                        </p:tgtEl>
                                      </p:cBhvr>
                                    </p:animEffec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iterate type="lt">
                                    <p:tmAbs val="0"/>
                                  </p:iterate>
                                  <p:childTnLst>
                                    <p:set>
                                      <p:cBhvr>
                                        <p:cTn id="98" dur="1" fill="hold">
                                          <p:stCondLst>
                                            <p:cond delay="0"/>
                                          </p:stCondLst>
                                        </p:cTn>
                                        <p:tgtEl>
                                          <p:spTgt spid="19"/>
                                        </p:tgtEl>
                                        <p:attrNameLst>
                                          <p:attrName>style.visibility</p:attrName>
                                        </p:attrNameLst>
                                      </p:cBhvr>
                                      <p:to>
                                        <p:strVal val="visible"/>
                                      </p:to>
                                    </p:set>
                                  </p:childTnLst>
                                </p:cTn>
                              </p:par>
                              <p:par>
                                <p:cTn id="99" presetID="31" presetClass="exit" presetSubtype="0" fill="hold" nodeType="withEffect">
                                  <p:stCondLst>
                                    <p:cond delay="183000"/>
                                  </p:stCondLst>
                                  <p:iterate type="lt">
                                    <p:tmPct val="5000"/>
                                  </p:iterate>
                                  <p:childTnLst>
                                    <p:anim calcmode="lin" valueType="num">
                                      <p:cBhvr>
                                        <p:cTn id="100" dur="1000"/>
                                        <p:tgtEl>
                                          <p:spTgt spid="19"/>
                                        </p:tgtEl>
                                        <p:attrNameLst>
                                          <p:attrName>ppt_w</p:attrName>
                                        </p:attrNameLst>
                                      </p:cBhvr>
                                      <p:tavLst>
                                        <p:tav tm="0">
                                          <p:val>
                                            <p:strVal val="ppt_w"/>
                                          </p:val>
                                        </p:tav>
                                        <p:tav tm="100000">
                                          <p:val>
                                            <p:fltVal val="0"/>
                                          </p:val>
                                        </p:tav>
                                      </p:tavLst>
                                    </p:anim>
                                    <p:anim calcmode="lin" valueType="num">
                                      <p:cBhvr>
                                        <p:cTn id="101" dur="1000"/>
                                        <p:tgtEl>
                                          <p:spTgt spid="19"/>
                                        </p:tgtEl>
                                        <p:attrNameLst>
                                          <p:attrName>ppt_h</p:attrName>
                                        </p:attrNameLst>
                                      </p:cBhvr>
                                      <p:tavLst>
                                        <p:tav tm="0">
                                          <p:val>
                                            <p:strVal val="ppt_h"/>
                                          </p:val>
                                        </p:tav>
                                        <p:tav tm="100000">
                                          <p:val>
                                            <p:fltVal val="0"/>
                                          </p:val>
                                        </p:tav>
                                      </p:tavLst>
                                    </p:anim>
                                    <p:anim calcmode="lin" valueType="num">
                                      <p:cBhvr>
                                        <p:cTn id="102" dur="1000"/>
                                        <p:tgtEl>
                                          <p:spTgt spid="19"/>
                                        </p:tgtEl>
                                        <p:attrNameLst>
                                          <p:attrName>style.rotation</p:attrName>
                                        </p:attrNameLst>
                                      </p:cBhvr>
                                      <p:tavLst>
                                        <p:tav tm="0">
                                          <p:val>
                                            <p:fltVal val="0"/>
                                          </p:val>
                                        </p:tav>
                                        <p:tav tm="100000">
                                          <p:val>
                                            <p:fltVal val="90"/>
                                          </p:val>
                                        </p:tav>
                                      </p:tavLst>
                                    </p:anim>
                                    <p:animEffect transition="out" filter="fade">
                                      <p:cBhvr>
                                        <p:cTn id="103" dur="1000"/>
                                        <p:tgtEl>
                                          <p:spTgt spid="19"/>
                                        </p:tgtEl>
                                      </p:cBhvr>
                                    </p:animEffect>
                                    <p:set>
                                      <p:cBhvr>
                                        <p:cTn id="104" dur="1" fill="hold">
                                          <p:stCondLst>
                                            <p:cond delay="999"/>
                                          </p:stCondLst>
                                        </p:cTn>
                                        <p:tgtEl>
                                          <p:spTgt spid="19"/>
                                        </p:tgtEl>
                                        <p:attrNameLst>
                                          <p:attrName>style.visibility</p:attrName>
                                        </p:attrNameLst>
                                      </p:cBhvr>
                                      <p:to>
                                        <p:strVal val="hidden"/>
                                      </p:to>
                                    </p:set>
                                  </p:childTnLst>
                                  <p:subTnLst>
                                    <p:audio>
                                      <p:cMediaNode>
                                        <p:cTn display="0" masterRel="sameClick">
                                          <p:stCondLst>
                                            <p:cond evt="begin" delay="0">
                                              <p:tn val="99"/>
                                            </p:cond>
                                          </p:stCondLst>
                                          <p:endCondLst>
                                            <p:cond evt="onStopAudio" delay="0">
                                              <p:tgtEl>
                                                <p:sldTgt/>
                                              </p:tgtEl>
                                            </p:cond>
                                          </p:endCondLst>
                                        </p:cTn>
                                        <p:tgtEl>
                                          <p:sndTgt r:embed="rId2"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55" y="0"/>
            <a:ext cx="12127345" cy="6858000"/>
          </a:xfrm>
          <a:prstGeom prst="rect">
            <a:avLst/>
          </a:prstGeom>
        </p:spPr>
      </p:pic>
      <p:sp>
        <p:nvSpPr>
          <p:cNvPr id="5" name="Rectangle 4"/>
          <p:cNvSpPr/>
          <p:nvPr/>
        </p:nvSpPr>
        <p:spPr>
          <a:xfrm>
            <a:off x="1049646" y="2301164"/>
            <a:ext cx="10463085" cy="1224951"/>
          </a:xfrm>
          <a:prstGeom prst="rect">
            <a:avLst/>
          </a:prstGeom>
        </p:spPr>
        <p:txBody>
          <a:bodyPr wrap="square">
            <a:spAutoFit/>
          </a:bodyPr>
          <a:lstStyle/>
          <a:p>
            <a:pPr marL="0" marR="0" lvl="0" indent="0" algn="ctr" defTabSz="914400" rtl="0" eaLnBrk="1" fontAlgn="auto" latinLnBrk="0" hangingPunct="1">
              <a:lnSpc>
                <a:spcPct val="115000"/>
              </a:lnSpc>
              <a:spcBef>
                <a:spcPts val="200"/>
              </a:spcBef>
              <a:spcAft>
                <a:spcPts val="0"/>
              </a:spcAft>
              <a:buClr>
                <a:srgbClr val="000000"/>
              </a:buClr>
              <a:buSzTx/>
              <a:buFont typeface="Arial"/>
              <a:buNone/>
              <a:tabLst/>
              <a:defRPr/>
            </a:pPr>
            <a:r>
              <a:rPr kumimoji="0" lang="en-US" sz="3200" b="1" i="0" u="none" strike="noStrike" kern="0" cap="none" spc="0" normalizeH="0" baseline="0" noProof="0" dirty="0">
                <a:ln w="22225">
                  <a:solidFill>
                    <a:srgbClr val="ED7D31"/>
                  </a:solidFill>
                  <a:prstDash val="solid"/>
                </a:ln>
                <a:solidFill>
                  <a:srgbClr val="ED7D31">
                    <a:lumMod val="40000"/>
                    <a:lumOff val="60000"/>
                  </a:srgbClr>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TIẾT…. BÀI 15: ĐỊNH LÍ THALÈS TRONG TAM GIÁC</a:t>
            </a:r>
            <a:endParaRPr kumimoji="0" lang="en-US" sz="3200" b="1" i="0" u="none" strike="noStrike" kern="0" cap="none" spc="0" normalizeH="0" baseline="0" noProof="0" dirty="0">
              <a:ln w="22225">
                <a:solidFill>
                  <a:srgbClr val="ED7D31"/>
                </a:solidFill>
                <a:prstDash val="solid"/>
              </a:ln>
              <a:solidFill>
                <a:srgbClr val="ED7D31">
                  <a:lumMod val="40000"/>
                  <a:lumOff val="60000"/>
                </a:srgbClr>
              </a:solidFill>
              <a:effectLst/>
              <a:uLnTx/>
              <a:uFillTx/>
              <a:latin typeface="Cambria" panose="02040503050406030204" pitchFamily="18" charset="0"/>
              <a:ea typeface="SimSun" panose="02010600030101010101" pitchFamily="2" charset="-122"/>
              <a:cs typeface="Times New Roman" panose="02020603050405020304" pitchFamily="18" charset="0"/>
              <a:sym typeface="Arial"/>
            </a:endParaRPr>
          </a:p>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w="22225">
                  <a:solidFill>
                    <a:srgbClr val="ED7D31"/>
                  </a:solidFill>
                  <a:prstDash val="solid"/>
                </a:ln>
                <a:solidFill>
                  <a:srgbClr val="ED7D31">
                    <a:lumMod val="40000"/>
                    <a:lumOff val="60000"/>
                  </a:srgbClr>
                </a:solidFill>
                <a:effectLst/>
                <a:uLnTx/>
                <a:uFillTx/>
                <a:latin typeface="Times New Roman" panose="02020603050405020304" pitchFamily="18" charset="0"/>
                <a:ea typeface="Calibri" panose="020F0502020204030204" pitchFamily="34" charset="0"/>
                <a:cs typeface="Arial"/>
                <a:sym typeface="Arial"/>
              </a:rPr>
              <a:t>(</a:t>
            </a:r>
            <a:r>
              <a:rPr kumimoji="0" lang="en-US" sz="3200" b="1" i="0" u="none" strike="noStrike" kern="0" cap="none" spc="0" normalizeH="0" baseline="0" noProof="0" dirty="0" err="1">
                <a:ln w="22225">
                  <a:solidFill>
                    <a:srgbClr val="ED7D31"/>
                  </a:solidFill>
                  <a:prstDash val="solid"/>
                </a:ln>
                <a:solidFill>
                  <a:srgbClr val="ED7D31">
                    <a:lumMod val="40000"/>
                    <a:lumOff val="60000"/>
                  </a:srgbClr>
                </a:solidFill>
                <a:effectLst/>
                <a:uLnTx/>
                <a:uFillTx/>
                <a:latin typeface="Times New Roman" panose="02020603050405020304" pitchFamily="18" charset="0"/>
                <a:ea typeface="Calibri" panose="020F0502020204030204" pitchFamily="34" charset="0"/>
                <a:cs typeface="Arial"/>
                <a:sym typeface="Arial"/>
              </a:rPr>
              <a:t>tiết</a:t>
            </a:r>
            <a:r>
              <a:rPr kumimoji="0" lang="en-US" sz="3200" b="1" i="0" u="none" strike="noStrike" kern="0" cap="none" spc="0" normalizeH="0" baseline="0" noProof="0" dirty="0">
                <a:ln w="22225">
                  <a:solidFill>
                    <a:srgbClr val="ED7D31"/>
                  </a:solidFill>
                  <a:prstDash val="solid"/>
                </a:ln>
                <a:solidFill>
                  <a:srgbClr val="ED7D31">
                    <a:lumMod val="40000"/>
                    <a:lumOff val="60000"/>
                  </a:srgbClr>
                </a:solidFill>
                <a:effectLst/>
                <a:uLnTx/>
                <a:uFillTx/>
                <a:latin typeface="Times New Roman" panose="02020603050405020304" pitchFamily="18" charset="0"/>
                <a:ea typeface="Calibri" panose="020F0502020204030204" pitchFamily="34" charset="0"/>
                <a:cs typeface="Arial"/>
                <a:sym typeface="Arial"/>
              </a:rPr>
              <a:t> </a:t>
            </a:r>
            <a:r>
              <a:rPr kumimoji="0" lang="en-US" sz="3200" b="1" i="0" u="none" strike="noStrike" kern="0" cap="none" spc="0" normalizeH="0" baseline="0" noProof="0" dirty="0" err="1">
                <a:ln w="22225">
                  <a:solidFill>
                    <a:srgbClr val="ED7D31"/>
                  </a:solidFill>
                  <a:prstDash val="solid"/>
                </a:ln>
                <a:solidFill>
                  <a:srgbClr val="ED7D31">
                    <a:lumMod val="40000"/>
                    <a:lumOff val="60000"/>
                  </a:srgbClr>
                </a:solidFill>
                <a:effectLst/>
                <a:uLnTx/>
                <a:uFillTx/>
                <a:latin typeface="Times New Roman" panose="02020603050405020304" pitchFamily="18" charset="0"/>
                <a:ea typeface="Calibri" panose="020F0502020204030204" pitchFamily="34" charset="0"/>
                <a:cs typeface="Arial"/>
                <a:sym typeface="Arial"/>
              </a:rPr>
              <a:t>thứ</a:t>
            </a:r>
            <a:r>
              <a:rPr kumimoji="0" lang="en-US" sz="3200" b="1" i="0" u="none" strike="noStrike" kern="0" cap="none" spc="0" normalizeH="0" baseline="0" noProof="0" dirty="0">
                <a:ln w="22225">
                  <a:solidFill>
                    <a:srgbClr val="ED7D31"/>
                  </a:solidFill>
                  <a:prstDash val="solid"/>
                </a:ln>
                <a:solidFill>
                  <a:srgbClr val="ED7D31">
                    <a:lumMod val="40000"/>
                    <a:lumOff val="60000"/>
                  </a:srgbClr>
                </a:solidFill>
                <a:effectLst/>
                <a:uLnTx/>
                <a:uFillTx/>
                <a:latin typeface="Times New Roman" panose="02020603050405020304" pitchFamily="18" charset="0"/>
                <a:ea typeface="Calibri" panose="020F0502020204030204" pitchFamily="34" charset="0"/>
                <a:cs typeface="Arial"/>
                <a:sym typeface="Arial"/>
              </a:rPr>
              <a:t> 1)</a:t>
            </a:r>
          </a:p>
        </p:txBody>
      </p:sp>
    </p:spTree>
    <p:extLst>
      <p:ext uri="{BB962C8B-B14F-4D97-AF65-F5344CB8AC3E}">
        <p14:creationId xmlns:p14="http://schemas.microsoft.com/office/powerpoint/2010/main" val="1736158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385" y="0"/>
            <a:ext cx="6070862" cy="367645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rPr>
              <a:t>Lời</a:t>
            </a:r>
            <a:r>
              <a:rPr lang="en-US" sz="2800" b="1" dirty="0">
                <a:solidFill>
                  <a:srgbClr val="FF0000"/>
                </a:solidFill>
              </a:rPr>
              <a:t> </a:t>
            </a:r>
            <a:r>
              <a:rPr lang="en-US" sz="2800" b="1" dirty="0" err="1">
                <a:solidFill>
                  <a:srgbClr val="FF0000"/>
                </a:solidFill>
              </a:rPr>
              <a:t>giải</a:t>
            </a:r>
            <a:endParaRPr lang="en-US" sz="2800" b="1" dirty="0">
              <a:solidFill>
                <a:srgbClr val="FF0000"/>
              </a:solidFill>
            </a:endParaRPr>
          </a:p>
          <a:p>
            <a:pPr algn="ctr"/>
            <a:endParaRPr lang="en-US" sz="2800" b="1" dirty="0">
              <a:solidFill>
                <a:srgbClr val="FF0000"/>
              </a:solidFill>
            </a:endParaRPr>
          </a:p>
          <a:p>
            <a:pPr algn="ctr"/>
            <a:endParaRPr lang="en-US" sz="2800" b="1" dirty="0">
              <a:solidFill>
                <a:srgbClr val="FF0000"/>
              </a:solidFill>
            </a:endParaRPr>
          </a:p>
          <a:p>
            <a:pPr algn="ctr"/>
            <a:endParaRPr lang="en-US" sz="2800" b="1" dirty="0">
              <a:solidFill>
                <a:srgbClr val="FF0000"/>
              </a:solidFill>
            </a:endParaRPr>
          </a:p>
          <a:p>
            <a:pPr algn="ctr"/>
            <a:endParaRPr lang="en-US" sz="2800" b="1" dirty="0">
              <a:solidFill>
                <a:srgbClr val="FF0000"/>
              </a:solidFill>
            </a:endParaRPr>
          </a:p>
          <a:p>
            <a:pPr algn="ctr"/>
            <a:endParaRPr lang="en-US" sz="2800" b="1" dirty="0">
              <a:solidFill>
                <a:srgbClr val="FF0000"/>
              </a:solidFill>
            </a:endParaRPr>
          </a:p>
          <a:p>
            <a:pPr algn="ctr"/>
            <a:endParaRPr lang="en-US" sz="2800" b="1" dirty="0">
              <a:solidFill>
                <a:srgbClr val="FF0000"/>
              </a:solidFill>
            </a:endParaRPr>
          </a:p>
          <a:p>
            <a:pPr algn="ctr"/>
            <a:endParaRPr lang="en-US" sz="2800" b="1" dirty="0">
              <a:solidFill>
                <a:srgbClr val="FF0000"/>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995638526"/>
              </p:ext>
            </p:extLst>
          </p:nvPr>
        </p:nvGraphicFramePr>
        <p:xfrm>
          <a:off x="1825268" y="574675"/>
          <a:ext cx="1828800" cy="793750"/>
        </p:xfrm>
        <a:graphic>
          <a:graphicData uri="http://schemas.openxmlformats.org/presentationml/2006/ole">
            <mc:AlternateContent xmlns:mc="http://schemas.openxmlformats.org/markup-compatibility/2006">
              <mc:Choice xmlns:v="urn:schemas-microsoft-com:vml" Requires="v">
                <p:oleObj name="Equation" r:id="rId2" imgW="1828800" imgH="787320" progId="Equation.DSMT4">
                  <p:embed/>
                </p:oleObj>
              </mc:Choice>
              <mc:Fallback>
                <p:oleObj name="Equation" r:id="rId2" imgW="1828800" imgH="787320" progId="Equation.DSMT4">
                  <p:embed/>
                  <p:pic>
                    <p:nvPicPr>
                      <p:cNvPr id="0" name="Object 7"/>
                      <p:cNvPicPr>
                        <a:picLocks noChangeAspect="1" noChangeArrowheads="1"/>
                      </p:cNvPicPr>
                      <p:nvPr/>
                    </p:nvPicPr>
                    <p:blipFill>
                      <a:blip r:embed="rId3"/>
                      <a:srcRect/>
                      <a:stretch>
                        <a:fillRect/>
                      </a:stretch>
                    </p:blipFill>
                    <p:spPr bwMode="auto">
                      <a:xfrm>
                        <a:off x="1825268" y="574675"/>
                        <a:ext cx="1828800" cy="793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461674340"/>
              </p:ext>
            </p:extLst>
          </p:nvPr>
        </p:nvGraphicFramePr>
        <p:xfrm>
          <a:off x="3782656" y="619125"/>
          <a:ext cx="1746250" cy="793750"/>
        </p:xfrm>
        <a:graphic>
          <a:graphicData uri="http://schemas.openxmlformats.org/presentationml/2006/ole">
            <mc:AlternateContent xmlns:mc="http://schemas.openxmlformats.org/markup-compatibility/2006">
              <mc:Choice xmlns:v="urn:schemas-microsoft-com:vml" Requires="v">
                <p:oleObj name="Equation" r:id="rId4" imgW="1739880" imgH="787320" progId="Equation.DSMT4">
                  <p:embed/>
                </p:oleObj>
              </mc:Choice>
              <mc:Fallback>
                <p:oleObj name="Equation" r:id="rId4" imgW="1739880" imgH="787320" progId="Equation.DSMT4">
                  <p:embed/>
                  <p:pic>
                    <p:nvPicPr>
                      <p:cNvPr id="0" name="Object 6"/>
                      <p:cNvPicPr>
                        <a:picLocks noChangeAspect="1" noChangeArrowheads="1"/>
                      </p:cNvPicPr>
                      <p:nvPr/>
                    </p:nvPicPr>
                    <p:blipFill>
                      <a:blip r:embed="rId5"/>
                      <a:srcRect/>
                      <a:stretch>
                        <a:fillRect/>
                      </a:stretch>
                    </p:blipFill>
                    <p:spPr bwMode="auto">
                      <a:xfrm>
                        <a:off x="3782656" y="619125"/>
                        <a:ext cx="1746250" cy="793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117261793"/>
              </p:ext>
            </p:extLst>
          </p:nvPr>
        </p:nvGraphicFramePr>
        <p:xfrm>
          <a:off x="1522421" y="1377025"/>
          <a:ext cx="1936750" cy="793750"/>
        </p:xfrm>
        <a:graphic>
          <a:graphicData uri="http://schemas.openxmlformats.org/presentationml/2006/ole">
            <mc:AlternateContent xmlns:mc="http://schemas.openxmlformats.org/markup-compatibility/2006">
              <mc:Choice xmlns:v="urn:schemas-microsoft-com:vml" Requires="v">
                <p:oleObj name="Equation" r:id="rId6" imgW="1942920" imgH="787320" progId="Equation.DSMT4">
                  <p:embed/>
                </p:oleObj>
              </mc:Choice>
              <mc:Fallback>
                <p:oleObj name="Equation" r:id="rId6" imgW="1942920" imgH="787320" progId="Equation.DSMT4">
                  <p:embed/>
                  <p:pic>
                    <p:nvPicPr>
                      <p:cNvPr id="0" name="Object 5"/>
                      <p:cNvPicPr>
                        <a:picLocks noChangeAspect="1" noChangeArrowheads="1"/>
                      </p:cNvPicPr>
                      <p:nvPr/>
                    </p:nvPicPr>
                    <p:blipFill>
                      <a:blip r:embed="rId7"/>
                      <a:srcRect/>
                      <a:stretch>
                        <a:fillRect/>
                      </a:stretch>
                    </p:blipFill>
                    <p:spPr bwMode="auto">
                      <a:xfrm>
                        <a:off x="1522421" y="1377025"/>
                        <a:ext cx="1936750" cy="793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706499820"/>
              </p:ext>
            </p:extLst>
          </p:nvPr>
        </p:nvGraphicFramePr>
        <p:xfrm>
          <a:off x="2692633" y="2144713"/>
          <a:ext cx="1619250" cy="793750"/>
        </p:xfrm>
        <a:graphic>
          <a:graphicData uri="http://schemas.openxmlformats.org/presentationml/2006/ole">
            <mc:AlternateContent xmlns:mc="http://schemas.openxmlformats.org/markup-compatibility/2006">
              <mc:Choice xmlns:v="urn:schemas-microsoft-com:vml" Requires="v">
                <p:oleObj name="Equation" r:id="rId8" imgW="1612800" imgH="787320" progId="Equation.DSMT4">
                  <p:embed/>
                </p:oleObj>
              </mc:Choice>
              <mc:Fallback>
                <p:oleObj name="Equation" r:id="rId8" imgW="1612800" imgH="787320" progId="Equation.DSMT4">
                  <p:embed/>
                  <p:pic>
                    <p:nvPicPr>
                      <p:cNvPr id="0" name="Object 3"/>
                      <p:cNvPicPr>
                        <a:picLocks noChangeAspect="1" noChangeArrowheads="1"/>
                      </p:cNvPicPr>
                      <p:nvPr/>
                    </p:nvPicPr>
                    <p:blipFill>
                      <a:blip r:embed="rId9"/>
                      <a:srcRect/>
                      <a:stretch>
                        <a:fillRect/>
                      </a:stretch>
                    </p:blipFill>
                    <p:spPr bwMode="auto">
                      <a:xfrm>
                        <a:off x="2692633" y="2144713"/>
                        <a:ext cx="1619250" cy="793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188287360"/>
              </p:ext>
            </p:extLst>
          </p:nvPr>
        </p:nvGraphicFramePr>
        <p:xfrm>
          <a:off x="4267433" y="2105025"/>
          <a:ext cx="1663700" cy="793750"/>
        </p:xfrm>
        <a:graphic>
          <a:graphicData uri="http://schemas.openxmlformats.org/presentationml/2006/ole">
            <mc:AlternateContent xmlns:mc="http://schemas.openxmlformats.org/markup-compatibility/2006">
              <mc:Choice xmlns:v="urn:schemas-microsoft-com:vml" Requires="v">
                <p:oleObj name="Equation" r:id="rId10" imgW="1663560" imgH="787320" progId="Equation.DSMT4">
                  <p:embed/>
                </p:oleObj>
              </mc:Choice>
              <mc:Fallback>
                <p:oleObj name="Equation" r:id="rId10" imgW="1663560" imgH="787320" progId="Equation.DSMT4">
                  <p:embed/>
                  <p:pic>
                    <p:nvPicPr>
                      <p:cNvPr id="0" name="Object 2"/>
                      <p:cNvPicPr>
                        <a:picLocks noChangeAspect="1" noChangeArrowheads="1"/>
                      </p:cNvPicPr>
                      <p:nvPr/>
                    </p:nvPicPr>
                    <p:blipFill>
                      <a:blip r:embed="rId11"/>
                      <a:srcRect/>
                      <a:stretch>
                        <a:fillRect/>
                      </a:stretch>
                    </p:blipFill>
                    <p:spPr bwMode="auto">
                      <a:xfrm>
                        <a:off x="4267433" y="2105025"/>
                        <a:ext cx="1663700" cy="793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701419253"/>
              </p:ext>
            </p:extLst>
          </p:nvPr>
        </p:nvGraphicFramePr>
        <p:xfrm>
          <a:off x="782905" y="2754743"/>
          <a:ext cx="1504950" cy="793750"/>
        </p:xfrm>
        <a:graphic>
          <a:graphicData uri="http://schemas.openxmlformats.org/presentationml/2006/ole">
            <mc:AlternateContent xmlns:mc="http://schemas.openxmlformats.org/markup-compatibility/2006">
              <mc:Choice xmlns:v="urn:schemas-microsoft-com:vml" Requires="v">
                <p:oleObj name="Equation" r:id="rId12" imgW="1498320" imgH="787320" progId="Equation.DSMT4">
                  <p:embed/>
                </p:oleObj>
              </mc:Choice>
              <mc:Fallback>
                <p:oleObj name="Equation" r:id="rId12" imgW="1498320" imgH="787320" progId="Equation.DSMT4">
                  <p:embed/>
                  <p:pic>
                    <p:nvPicPr>
                      <p:cNvPr id="0" name="Object 1"/>
                      <p:cNvPicPr>
                        <a:picLocks noChangeAspect="1" noChangeArrowheads="1"/>
                      </p:cNvPicPr>
                      <p:nvPr/>
                    </p:nvPicPr>
                    <p:blipFill>
                      <a:blip r:embed="rId13"/>
                      <a:srcRect/>
                      <a:stretch>
                        <a:fillRect/>
                      </a:stretch>
                    </p:blipFill>
                    <p:spPr bwMode="auto">
                      <a:xfrm>
                        <a:off x="782905" y="2754743"/>
                        <a:ext cx="1504950" cy="793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9"/>
          <p:cNvSpPr>
            <a:spLocks noChangeArrowheads="1"/>
          </p:cNvSpPr>
          <p:nvPr/>
        </p:nvSpPr>
        <p:spPr bwMode="auto">
          <a:xfrm>
            <a:off x="213674" y="650916"/>
            <a:ext cx="160704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800" dirty="0">
                <a:latin typeface="Times New Roman" panose="02020603050405020304" pitchFamily="18" charset="0"/>
                <a:ea typeface="Calibri" panose="020F0502020204030204" pitchFamily="34" charset="0"/>
                <a:cs typeface="Times New Roman" panose="02020603050405020304" pitchFamily="18" charset="0"/>
              </a:rPr>
              <a:t>a) Ta </a:t>
            </a:r>
            <a:r>
              <a:rPr lang="en-US" alt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altLang="en-US" sz="2800" dirty="0">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13" name="Rectangle 10"/>
          <p:cNvSpPr>
            <a:spLocks noChangeArrowheads="1"/>
          </p:cNvSpPr>
          <p:nvPr/>
        </p:nvSpPr>
        <p:spPr bwMode="auto">
          <a:xfrm>
            <a:off x="0" y="1217941"/>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p>
        </p:txBody>
      </p:sp>
      <p:sp>
        <p:nvSpPr>
          <p:cNvPr id="14" name="Rectangle 11"/>
          <p:cNvSpPr>
            <a:spLocks noChangeArrowheads="1"/>
          </p:cNvSpPr>
          <p:nvPr/>
        </p:nvSpPr>
        <p:spPr bwMode="auto">
          <a:xfrm>
            <a:off x="0" y="2072016"/>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p>
        </p:txBody>
      </p:sp>
      <p:sp>
        <p:nvSpPr>
          <p:cNvPr id="15" name="Rectangle 12"/>
          <p:cNvSpPr>
            <a:spLocks noChangeArrowheads="1"/>
          </p:cNvSpPr>
          <p:nvPr/>
        </p:nvSpPr>
        <p:spPr bwMode="auto">
          <a:xfrm>
            <a:off x="457200" y="2232159"/>
            <a:ext cx="228780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chemeClr val="tx1"/>
                </a:solidFill>
                <a:effectLst/>
                <a:latin typeface="+mj-lt"/>
                <a:ea typeface="Calibri" panose="020F0502020204030204" pitchFamily="34" charset="0"/>
                <a:cs typeface="Times New Roman" panose="02020603050405020304" pitchFamily="18" charset="0"/>
              </a:rPr>
              <a:t>Các</a:t>
            </a:r>
            <a:r>
              <a:rPr kumimoji="0" lang="en-US" altLang="en-US" sz="28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mj-lt"/>
                <a:ea typeface="Calibri" panose="020F0502020204030204" pitchFamily="34" charset="0"/>
                <a:cs typeface="Times New Roman" panose="02020603050405020304" pitchFamily="18" charset="0"/>
              </a:rPr>
              <a:t>tỉ</a:t>
            </a:r>
            <a:r>
              <a:rPr kumimoji="0" lang="en-US" altLang="en-US" sz="28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mj-lt"/>
                <a:ea typeface="Calibri" panose="020F0502020204030204" pitchFamily="34" charset="0"/>
                <a:cs typeface="Times New Roman" panose="02020603050405020304" pitchFamily="18" charset="0"/>
              </a:rPr>
              <a:t>lệ</a:t>
            </a:r>
            <a:r>
              <a:rPr kumimoji="0" lang="en-US" altLang="en-US" sz="28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mj-lt"/>
                <a:ea typeface="Calibri" panose="020F0502020204030204" pitchFamily="34" charset="0"/>
                <a:cs typeface="Times New Roman" panose="02020603050405020304" pitchFamily="18" charset="0"/>
              </a:rPr>
              <a:t>thức</a:t>
            </a:r>
            <a:r>
              <a:rPr kumimoji="0" lang="en-US" altLang="en-US" sz="28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 </a:t>
            </a:r>
            <a:endParaRPr kumimoji="0" lang="en-US" altLang="en-US" sz="2800" b="0" i="0" u="none" strike="noStrike" cap="none" normalizeH="0" baseline="0" dirty="0">
              <a:ln>
                <a:noFill/>
              </a:ln>
              <a:solidFill>
                <a:schemeClr val="tx1"/>
              </a:solidFill>
              <a:effectLst/>
              <a:latin typeface="+mj-lt"/>
            </a:endParaRPr>
          </a:p>
        </p:txBody>
      </p:sp>
      <p:sp>
        <p:nvSpPr>
          <p:cNvPr id="18" name="Rectangle 15"/>
          <p:cNvSpPr>
            <a:spLocks noChangeArrowheads="1"/>
          </p:cNvSpPr>
          <p:nvPr/>
        </p:nvSpPr>
        <p:spPr bwMode="auto">
          <a:xfrm>
            <a:off x="457200" y="3643641"/>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p>
        </p:txBody>
      </p:sp>
      <p:sp>
        <p:nvSpPr>
          <p:cNvPr id="19" name="Rectangle 18"/>
          <p:cNvSpPr/>
          <p:nvPr/>
        </p:nvSpPr>
        <p:spPr>
          <a:xfrm>
            <a:off x="6300901" y="0"/>
            <a:ext cx="5891099" cy="367645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FF0000"/>
              </a:solidFill>
            </a:endParaRPr>
          </a:p>
          <a:p>
            <a:pPr algn="ctr"/>
            <a:endParaRPr lang="en-US" sz="2800" b="1" dirty="0">
              <a:solidFill>
                <a:srgbClr val="FF0000"/>
              </a:solidFill>
            </a:endParaRPr>
          </a:p>
          <a:p>
            <a:pPr algn="ctr"/>
            <a:endParaRPr lang="en-US" sz="2800" b="1" dirty="0">
              <a:solidFill>
                <a:srgbClr val="FF0000"/>
              </a:solidFill>
            </a:endParaRPr>
          </a:p>
          <a:p>
            <a:pPr algn="ctr"/>
            <a:endParaRPr lang="en-US" sz="2800" b="1" dirty="0">
              <a:solidFill>
                <a:srgbClr val="FF0000"/>
              </a:solidFill>
            </a:endParaRPr>
          </a:p>
          <a:p>
            <a:pPr algn="ctr"/>
            <a:endParaRPr lang="en-US" sz="2800" b="1" dirty="0">
              <a:solidFill>
                <a:srgbClr val="FF0000"/>
              </a:solidFill>
            </a:endParaRPr>
          </a:p>
          <a:p>
            <a:pPr algn="ctr"/>
            <a:endParaRPr lang="en-US" sz="2800" b="1" dirty="0">
              <a:solidFill>
                <a:srgbClr val="FF0000"/>
              </a:solidFill>
            </a:endParaRPr>
          </a:p>
          <a:p>
            <a:pPr algn="ctr"/>
            <a:endParaRPr lang="en-US" sz="2800" b="1" dirty="0">
              <a:solidFill>
                <a:srgbClr val="FF0000"/>
              </a:solidFill>
            </a:endParaRPr>
          </a:p>
          <a:p>
            <a:pPr algn="ctr"/>
            <a:endParaRPr lang="en-US" sz="2800" b="1" dirty="0">
              <a:solidFill>
                <a:srgbClr val="FF0000"/>
              </a:solidFill>
            </a:endParaRPr>
          </a:p>
          <a:p>
            <a:pPr algn="ctr"/>
            <a:endParaRPr lang="en-US" sz="2800" b="1" dirty="0">
              <a:solidFill>
                <a:srgbClr val="FF0000"/>
              </a:solidFill>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3382087243"/>
              </p:ext>
            </p:extLst>
          </p:nvPr>
        </p:nvGraphicFramePr>
        <p:xfrm>
          <a:off x="7799290" y="9231"/>
          <a:ext cx="1778000" cy="793750"/>
        </p:xfrm>
        <a:graphic>
          <a:graphicData uri="http://schemas.openxmlformats.org/presentationml/2006/ole">
            <mc:AlternateContent xmlns:mc="http://schemas.openxmlformats.org/markup-compatibility/2006">
              <mc:Choice xmlns:v="urn:schemas-microsoft-com:vml" Requires="v">
                <p:oleObj name="Equation" r:id="rId14" imgW="1777680" imgH="787320" progId="Equation.DSMT4">
                  <p:embed/>
                </p:oleObj>
              </mc:Choice>
              <mc:Fallback>
                <p:oleObj name="Equation" r:id="rId14" imgW="1777680" imgH="787320" progId="Equation.DSMT4">
                  <p:embed/>
                  <p:pic>
                    <p:nvPicPr>
                      <p:cNvPr id="0" name="Object 29"/>
                      <p:cNvPicPr>
                        <a:picLocks noChangeAspect="1" noChangeArrowheads="1"/>
                      </p:cNvPicPr>
                      <p:nvPr/>
                    </p:nvPicPr>
                    <p:blipFill>
                      <a:blip r:embed="rId15"/>
                      <a:srcRect/>
                      <a:stretch>
                        <a:fillRect/>
                      </a:stretch>
                    </p:blipFill>
                    <p:spPr bwMode="auto">
                      <a:xfrm>
                        <a:off x="7799290" y="9231"/>
                        <a:ext cx="1778000" cy="793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2183042968"/>
              </p:ext>
            </p:extLst>
          </p:nvPr>
        </p:nvGraphicFramePr>
        <p:xfrm>
          <a:off x="9676300" y="12635"/>
          <a:ext cx="1733550" cy="793750"/>
        </p:xfrm>
        <a:graphic>
          <a:graphicData uri="http://schemas.openxmlformats.org/presentationml/2006/ole">
            <mc:AlternateContent xmlns:mc="http://schemas.openxmlformats.org/markup-compatibility/2006">
              <mc:Choice xmlns:v="urn:schemas-microsoft-com:vml" Requires="v">
                <p:oleObj name="Equation" r:id="rId16" imgW="1726920" imgH="787320" progId="Equation.DSMT4">
                  <p:embed/>
                </p:oleObj>
              </mc:Choice>
              <mc:Fallback>
                <p:oleObj name="Equation" r:id="rId16" imgW="1726920" imgH="787320" progId="Equation.DSMT4">
                  <p:embed/>
                  <p:pic>
                    <p:nvPicPr>
                      <p:cNvPr id="0" name="Object 28"/>
                      <p:cNvPicPr>
                        <a:picLocks noChangeAspect="1" noChangeArrowheads="1"/>
                      </p:cNvPicPr>
                      <p:nvPr/>
                    </p:nvPicPr>
                    <p:blipFill>
                      <a:blip r:embed="rId17"/>
                      <a:srcRect/>
                      <a:stretch>
                        <a:fillRect/>
                      </a:stretch>
                    </p:blipFill>
                    <p:spPr bwMode="auto">
                      <a:xfrm>
                        <a:off x="9676300" y="12635"/>
                        <a:ext cx="1733550" cy="793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1520947399"/>
              </p:ext>
            </p:extLst>
          </p:nvPr>
        </p:nvGraphicFramePr>
        <p:xfrm>
          <a:off x="6556159" y="1033168"/>
          <a:ext cx="2028825" cy="793750"/>
        </p:xfrm>
        <a:graphic>
          <a:graphicData uri="http://schemas.openxmlformats.org/presentationml/2006/ole">
            <mc:AlternateContent xmlns:mc="http://schemas.openxmlformats.org/markup-compatibility/2006">
              <mc:Choice xmlns:v="urn:schemas-microsoft-com:vml" Requires="v">
                <p:oleObj name="Equation" r:id="rId18" imgW="2019240" imgH="787320" progId="Equation.DSMT4">
                  <p:embed/>
                </p:oleObj>
              </mc:Choice>
              <mc:Fallback>
                <p:oleObj name="Equation" r:id="rId18" imgW="2019240" imgH="787320" progId="Equation.DSMT4">
                  <p:embed/>
                  <p:pic>
                    <p:nvPicPr>
                      <p:cNvPr id="0" name="Object 27"/>
                      <p:cNvPicPr>
                        <a:picLocks noChangeAspect="1" noChangeArrowheads="1"/>
                      </p:cNvPicPr>
                      <p:nvPr/>
                    </p:nvPicPr>
                    <p:blipFill>
                      <a:blip r:embed="rId19"/>
                      <a:srcRect/>
                      <a:stretch>
                        <a:fillRect/>
                      </a:stretch>
                    </p:blipFill>
                    <p:spPr bwMode="auto">
                      <a:xfrm>
                        <a:off x="6556159" y="1033168"/>
                        <a:ext cx="2028825" cy="793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4058284210"/>
              </p:ext>
            </p:extLst>
          </p:nvPr>
        </p:nvGraphicFramePr>
        <p:xfrm>
          <a:off x="6356975" y="2232972"/>
          <a:ext cx="355600" cy="241300"/>
        </p:xfrm>
        <a:graphic>
          <a:graphicData uri="http://schemas.openxmlformats.org/presentationml/2006/ole">
            <mc:AlternateContent xmlns:mc="http://schemas.openxmlformats.org/markup-compatibility/2006">
              <mc:Choice xmlns:v="urn:schemas-microsoft-com:vml" Requires="v">
                <p:oleObj name="Equation" r:id="rId20" imgW="355320" imgH="241200" progId="Equation.DSMT4">
                  <p:embed/>
                </p:oleObj>
              </mc:Choice>
              <mc:Fallback>
                <p:oleObj name="Equation" r:id="rId20" imgW="355320" imgH="241200" progId="Equation.DSMT4">
                  <p:embed/>
                  <p:pic>
                    <p:nvPicPr>
                      <p:cNvPr id="0" name="Object 26"/>
                      <p:cNvPicPr>
                        <a:picLocks noChangeAspect="1" noChangeArrowheads="1"/>
                      </p:cNvPicPr>
                      <p:nvPr/>
                    </p:nvPicPr>
                    <p:blipFill>
                      <a:blip r:embed="rId21"/>
                      <a:srcRect/>
                      <a:stretch>
                        <a:fillRect/>
                      </a:stretch>
                    </p:blipFill>
                    <p:spPr bwMode="auto">
                      <a:xfrm>
                        <a:off x="6356975" y="2232972"/>
                        <a:ext cx="355600" cy="24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623521579"/>
              </p:ext>
            </p:extLst>
          </p:nvPr>
        </p:nvGraphicFramePr>
        <p:xfrm>
          <a:off x="9010865" y="1976438"/>
          <a:ext cx="1720850" cy="793750"/>
        </p:xfrm>
        <a:graphic>
          <a:graphicData uri="http://schemas.openxmlformats.org/presentationml/2006/ole">
            <mc:AlternateContent xmlns:mc="http://schemas.openxmlformats.org/markup-compatibility/2006">
              <mc:Choice xmlns:v="urn:schemas-microsoft-com:vml" Requires="v">
                <p:oleObj name="Equation" r:id="rId22" imgW="1726920" imgH="787320" progId="Equation.DSMT4">
                  <p:embed/>
                </p:oleObj>
              </mc:Choice>
              <mc:Fallback>
                <p:oleObj name="Equation" r:id="rId22" imgW="1726920" imgH="787320" progId="Equation.DSMT4">
                  <p:embed/>
                  <p:pic>
                    <p:nvPicPr>
                      <p:cNvPr id="0" name="Object 25"/>
                      <p:cNvPicPr>
                        <a:picLocks noChangeAspect="1" noChangeArrowheads="1"/>
                      </p:cNvPicPr>
                      <p:nvPr/>
                    </p:nvPicPr>
                    <p:blipFill>
                      <a:blip r:embed="rId23"/>
                      <a:srcRect/>
                      <a:stretch>
                        <a:fillRect/>
                      </a:stretch>
                    </p:blipFill>
                    <p:spPr bwMode="auto">
                      <a:xfrm>
                        <a:off x="9010865" y="1976438"/>
                        <a:ext cx="1720850" cy="793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1198402729"/>
              </p:ext>
            </p:extLst>
          </p:nvPr>
        </p:nvGraphicFramePr>
        <p:xfrm>
          <a:off x="6632575" y="2770188"/>
          <a:ext cx="1727200" cy="793750"/>
        </p:xfrm>
        <a:graphic>
          <a:graphicData uri="http://schemas.openxmlformats.org/presentationml/2006/ole">
            <mc:AlternateContent xmlns:mc="http://schemas.openxmlformats.org/markup-compatibility/2006">
              <mc:Choice xmlns:v="urn:schemas-microsoft-com:vml" Requires="v">
                <p:oleObj name="Equation" r:id="rId24" imgW="1726920" imgH="787320" progId="Equation.DSMT4">
                  <p:embed/>
                </p:oleObj>
              </mc:Choice>
              <mc:Fallback>
                <p:oleObj name="Equation" r:id="rId24" imgW="1726920" imgH="787320" progId="Equation.DSMT4">
                  <p:embed/>
                  <p:pic>
                    <p:nvPicPr>
                      <p:cNvPr id="0" name="Object 24"/>
                      <p:cNvPicPr>
                        <a:picLocks noChangeAspect="1" noChangeArrowheads="1"/>
                      </p:cNvPicPr>
                      <p:nvPr/>
                    </p:nvPicPr>
                    <p:blipFill>
                      <a:blip r:embed="rId25"/>
                      <a:srcRect/>
                      <a:stretch>
                        <a:fillRect/>
                      </a:stretch>
                    </p:blipFill>
                    <p:spPr bwMode="auto">
                      <a:xfrm>
                        <a:off x="6632575" y="2770188"/>
                        <a:ext cx="1727200" cy="793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3041590356"/>
              </p:ext>
            </p:extLst>
          </p:nvPr>
        </p:nvGraphicFramePr>
        <p:xfrm>
          <a:off x="8664575" y="2720975"/>
          <a:ext cx="1604963" cy="793750"/>
        </p:xfrm>
        <a:graphic>
          <a:graphicData uri="http://schemas.openxmlformats.org/presentationml/2006/ole">
            <mc:AlternateContent xmlns:mc="http://schemas.openxmlformats.org/markup-compatibility/2006">
              <mc:Choice xmlns:v="urn:schemas-microsoft-com:vml" Requires="v">
                <p:oleObj name="Equation" r:id="rId26" imgW="1612800" imgH="787320" progId="Equation.DSMT4">
                  <p:embed/>
                </p:oleObj>
              </mc:Choice>
              <mc:Fallback>
                <p:oleObj name="Equation" r:id="rId26" imgW="1612800" imgH="787320" progId="Equation.DSMT4">
                  <p:embed/>
                  <p:pic>
                    <p:nvPicPr>
                      <p:cNvPr id="0" name="Object 23"/>
                      <p:cNvPicPr>
                        <a:picLocks noChangeAspect="1" noChangeArrowheads="1"/>
                      </p:cNvPicPr>
                      <p:nvPr/>
                    </p:nvPicPr>
                    <p:blipFill>
                      <a:blip r:embed="rId27"/>
                      <a:srcRect/>
                      <a:stretch>
                        <a:fillRect/>
                      </a:stretch>
                    </p:blipFill>
                    <p:spPr bwMode="auto">
                      <a:xfrm>
                        <a:off x="8664575" y="2720975"/>
                        <a:ext cx="1604963" cy="793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Rectangle 30"/>
          <p:cNvSpPr>
            <a:spLocks noChangeArrowheads="1"/>
          </p:cNvSpPr>
          <p:nvPr/>
        </p:nvSpPr>
        <p:spPr bwMode="auto">
          <a:xfrm>
            <a:off x="6420055" y="7108"/>
            <a:ext cx="162627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 Ta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t>
            </a:r>
            <a:r>
              <a:rPr kumimoji="0" lang="en-US" altLang="en-US" sz="28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30" name="Rectangle 32"/>
          <p:cNvSpPr>
            <a:spLocks noChangeArrowheads="1"/>
          </p:cNvSpPr>
          <p:nvPr/>
        </p:nvSpPr>
        <p:spPr bwMode="auto">
          <a:xfrm>
            <a:off x="6420055" y="1258058"/>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p>
        </p:txBody>
      </p:sp>
      <p:sp>
        <p:nvSpPr>
          <p:cNvPr id="31" name="Rectangle 33"/>
          <p:cNvSpPr>
            <a:spLocks noChangeArrowheads="1"/>
          </p:cNvSpPr>
          <p:nvPr/>
        </p:nvSpPr>
        <p:spPr bwMode="auto">
          <a:xfrm>
            <a:off x="6420055" y="2112133"/>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p>
        </p:txBody>
      </p:sp>
      <p:sp>
        <p:nvSpPr>
          <p:cNvPr id="32" name="Rectangle 34"/>
          <p:cNvSpPr>
            <a:spLocks noChangeArrowheads="1"/>
          </p:cNvSpPr>
          <p:nvPr/>
        </p:nvSpPr>
        <p:spPr bwMode="auto">
          <a:xfrm>
            <a:off x="6768649" y="2035634"/>
            <a:ext cx="23006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t>
            </a:r>
            <a:r>
              <a:rPr kumimoji="0" lang="en-US" altLang="en-US" sz="28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tỉ</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lệ</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thức</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graphicFrame>
        <p:nvGraphicFramePr>
          <p:cNvPr id="35" name="Object 34"/>
          <p:cNvGraphicFramePr>
            <a:graphicFrameLocks noChangeAspect="1"/>
          </p:cNvGraphicFramePr>
          <p:nvPr>
            <p:extLst>
              <p:ext uri="{D42A27DB-BD31-4B8C-83A1-F6EECF244321}">
                <p14:modId xmlns:p14="http://schemas.microsoft.com/office/powerpoint/2010/main" val="328838913"/>
              </p:ext>
            </p:extLst>
          </p:nvPr>
        </p:nvGraphicFramePr>
        <p:xfrm>
          <a:off x="244373" y="2406753"/>
          <a:ext cx="342900" cy="228600"/>
        </p:xfrm>
        <a:graphic>
          <a:graphicData uri="http://schemas.openxmlformats.org/presentationml/2006/ole">
            <mc:AlternateContent xmlns:mc="http://schemas.openxmlformats.org/markup-compatibility/2006">
              <mc:Choice xmlns:v="urn:schemas-microsoft-com:vml" Requires="v">
                <p:oleObj name="Equation" r:id="rId28" imgW="342796" imgH="228811" progId="Equation.DSMT4">
                  <p:embed/>
                </p:oleObj>
              </mc:Choice>
              <mc:Fallback>
                <p:oleObj name="Equation" r:id="rId28" imgW="342796" imgH="228811" progId="Equation.DSMT4">
                  <p:embed/>
                  <p:pic>
                    <p:nvPicPr>
                      <p:cNvPr id="0" name=""/>
                      <p:cNvPicPr/>
                      <p:nvPr/>
                    </p:nvPicPr>
                    <p:blipFill>
                      <a:blip r:embed="rId29"/>
                      <a:stretch>
                        <a:fillRect/>
                      </a:stretch>
                    </p:blipFill>
                    <p:spPr>
                      <a:xfrm>
                        <a:off x="244373" y="2406753"/>
                        <a:ext cx="342900" cy="228600"/>
                      </a:xfrm>
                      <a:prstGeom prst="rect">
                        <a:avLst/>
                      </a:prstGeom>
                    </p:spPr>
                  </p:pic>
                </p:oleObj>
              </mc:Fallback>
            </mc:AlternateContent>
          </a:graphicData>
        </a:graphic>
      </p:graphicFrame>
      <p:sp>
        <p:nvSpPr>
          <p:cNvPr id="36" name="Rectangle 35"/>
          <p:cNvSpPr/>
          <p:nvPr/>
        </p:nvSpPr>
        <p:spPr>
          <a:xfrm>
            <a:off x="1432874" y="3706037"/>
            <a:ext cx="8521831" cy="299919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FF0000"/>
              </a:solidFill>
            </a:endParaRPr>
          </a:p>
          <a:p>
            <a:pPr algn="ctr"/>
            <a:endParaRPr lang="en-US" sz="2800" b="1" dirty="0">
              <a:solidFill>
                <a:srgbClr val="FF0000"/>
              </a:solidFill>
            </a:endParaRPr>
          </a:p>
          <a:p>
            <a:pPr algn="ctr"/>
            <a:endParaRPr lang="en-US" sz="2800" b="1" dirty="0">
              <a:solidFill>
                <a:srgbClr val="FF0000"/>
              </a:solidFill>
            </a:endParaRPr>
          </a:p>
          <a:p>
            <a:pPr algn="ctr"/>
            <a:endParaRPr lang="en-US" sz="2800" b="1" dirty="0">
              <a:solidFill>
                <a:srgbClr val="FF0000"/>
              </a:solidFill>
            </a:endParaRPr>
          </a:p>
          <a:p>
            <a:pPr algn="ctr"/>
            <a:endParaRPr lang="en-US" sz="2800" b="1" dirty="0">
              <a:solidFill>
                <a:srgbClr val="FF0000"/>
              </a:solidFill>
            </a:endParaRPr>
          </a:p>
          <a:p>
            <a:pPr algn="ctr"/>
            <a:endParaRPr lang="en-US" sz="2800" b="1" dirty="0">
              <a:solidFill>
                <a:srgbClr val="FF0000"/>
              </a:solidFill>
            </a:endParaRPr>
          </a:p>
          <a:p>
            <a:pPr algn="ctr"/>
            <a:endParaRPr lang="en-US" sz="2800" b="1" dirty="0">
              <a:solidFill>
                <a:srgbClr val="FF0000"/>
              </a:solidFill>
            </a:endParaRPr>
          </a:p>
          <a:p>
            <a:pPr algn="ctr"/>
            <a:endParaRPr lang="en-US" sz="2800" b="1" dirty="0">
              <a:solidFill>
                <a:srgbClr val="FF0000"/>
              </a:solidFill>
            </a:endParaRPr>
          </a:p>
          <a:p>
            <a:pPr algn="ctr"/>
            <a:endParaRPr lang="en-US" sz="2800" b="1" dirty="0">
              <a:solidFill>
                <a:srgbClr val="FF0000"/>
              </a:solidFill>
            </a:endParaRPr>
          </a:p>
        </p:txBody>
      </p:sp>
      <p:graphicFrame>
        <p:nvGraphicFramePr>
          <p:cNvPr id="38" name="Object 37"/>
          <p:cNvGraphicFramePr>
            <a:graphicFrameLocks noChangeAspect="1"/>
          </p:cNvGraphicFramePr>
          <p:nvPr>
            <p:extLst>
              <p:ext uri="{D42A27DB-BD31-4B8C-83A1-F6EECF244321}">
                <p14:modId xmlns:p14="http://schemas.microsoft.com/office/powerpoint/2010/main" val="3830720624"/>
              </p:ext>
            </p:extLst>
          </p:nvPr>
        </p:nvGraphicFramePr>
        <p:xfrm>
          <a:off x="3192463" y="3745380"/>
          <a:ext cx="1849437" cy="793750"/>
        </p:xfrm>
        <a:graphic>
          <a:graphicData uri="http://schemas.openxmlformats.org/presentationml/2006/ole">
            <mc:AlternateContent xmlns:mc="http://schemas.openxmlformats.org/markup-compatibility/2006">
              <mc:Choice xmlns:v="urn:schemas-microsoft-com:vml" Requires="v">
                <p:oleObj name="Equation" r:id="rId30" imgW="1841400" imgH="787320" progId="Equation.DSMT4">
                  <p:embed/>
                </p:oleObj>
              </mc:Choice>
              <mc:Fallback>
                <p:oleObj name="Equation" r:id="rId30" imgW="1841400" imgH="787320" progId="Equation.DSMT4">
                  <p:embed/>
                  <p:pic>
                    <p:nvPicPr>
                      <p:cNvPr id="0" name="Object 43"/>
                      <p:cNvPicPr>
                        <a:picLocks noChangeAspect="1" noChangeArrowheads="1"/>
                      </p:cNvPicPr>
                      <p:nvPr/>
                    </p:nvPicPr>
                    <p:blipFill>
                      <a:blip r:embed="rId31"/>
                      <a:srcRect/>
                      <a:stretch>
                        <a:fillRect/>
                      </a:stretch>
                    </p:blipFill>
                    <p:spPr bwMode="auto">
                      <a:xfrm>
                        <a:off x="3192463" y="3745380"/>
                        <a:ext cx="1849437" cy="793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 name="Object 38"/>
          <p:cNvGraphicFramePr>
            <a:graphicFrameLocks noChangeAspect="1"/>
          </p:cNvGraphicFramePr>
          <p:nvPr>
            <p:extLst>
              <p:ext uri="{D42A27DB-BD31-4B8C-83A1-F6EECF244321}">
                <p14:modId xmlns:p14="http://schemas.microsoft.com/office/powerpoint/2010/main" val="1813967133"/>
              </p:ext>
            </p:extLst>
          </p:nvPr>
        </p:nvGraphicFramePr>
        <p:xfrm>
          <a:off x="5109418" y="3730625"/>
          <a:ext cx="1860550" cy="793750"/>
        </p:xfrm>
        <a:graphic>
          <a:graphicData uri="http://schemas.openxmlformats.org/presentationml/2006/ole">
            <mc:AlternateContent xmlns:mc="http://schemas.openxmlformats.org/markup-compatibility/2006">
              <mc:Choice xmlns:v="urn:schemas-microsoft-com:vml" Requires="v">
                <p:oleObj name="Equation" r:id="rId32" imgW="1866600" imgH="787320" progId="Equation.DSMT4">
                  <p:embed/>
                </p:oleObj>
              </mc:Choice>
              <mc:Fallback>
                <p:oleObj name="Equation" r:id="rId32" imgW="1866600" imgH="787320" progId="Equation.DSMT4">
                  <p:embed/>
                  <p:pic>
                    <p:nvPicPr>
                      <p:cNvPr id="0" name="Object 42"/>
                      <p:cNvPicPr>
                        <a:picLocks noChangeAspect="1" noChangeArrowheads="1"/>
                      </p:cNvPicPr>
                      <p:nvPr/>
                    </p:nvPicPr>
                    <p:blipFill>
                      <a:blip r:embed="rId33"/>
                      <a:srcRect/>
                      <a:stretch>
                        <a:fillRect/>
                      </a:stretch>
                    </p:blipFill>
                    <p:spPr bwMode="auto">
                      <a:xfrm>
                        <a:off x="5109418" y="3730625"/>
                        <a:ext cx="1860550" cy="793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 name="Object 39"/>
          <p:cNvGraphicFramePr>
            <a:graphicFrameLocks noChangeAspect="1"/>
          </p:cNvGraphicFramePr>
          <p:nvPr>
            <p:extLst>
              <p:ext uri="{D42A27DB-BD31-4B8C-83A1-F6EECF244321}">
                <p14:modId xmlns:p14="http://schemas.microsoft.com/office/powerpoint/2010/main" val="3621997729"/>
              </p:ext>
            </p:extLst>
          </p:nvPr>
        </p:nvGraphicFramePr>
        <p:xfrm>
          <a:off x="2393291" y="4562609"/>
          <a:ext cx="1957388" cy="765175"/>
        </p:xfrm>
        <a:graphic>
          <a:graphicData uri="http://schemas.openxmlformats.org/presentationml/2006/ole">
            <mc:AlternateContent xmlns:mc="http://schemas.openxmlformats.org/markup-compatibility/2006">
              <mc:Choice xmlns:v="urn:schemas-microsoft-com:vml" Requires="v">
                <p:oleObj name="Equation" r:id="rId34" imgW="2019240" imgH="787320" progId="Equation.DSMT4">
                  <p:embed/>
                </p:oleObj>
              </mc:Choice>
              <mc:Fallback>
                <p:oleObj name="Equation" r:id="rId34" imgW="2019240" imgH="787320" progId="Equation.DSMT4">
                  <p:embed/>
                  <p:pic>
                    <p:nvPicPr>
                      <p:cNvPr id="0" name="Object 41"/>
                      <p:cNvPicPr>
                        <a:picLocks noChangeAspect="1" noChangeArrowheads="1"/>
                      </p:cNvPicPr>
                      <p:nvPr/>
                    </p:nvPicPr>
                    <p:blipFill>
                      <a:blip r:embed="rId35"/>
                      <a:srcRect/>
                      <a:stretch>
                        <a:fillRect/>
                      </a:stretch>
                    </p:blipFill>
                    <p:spPr bwMode="auto">
                      <a:xfrm>
                        <a:off x="2393291" y="4562609"/>
                        <a:ext cx="1957388" cy="765175"/>
                      </a:xfrm>
                      <a:prstGeom prst="rect">
                        <a:avLst/>
                      </a:prstGeom>
                      <a:noFill/>
                    </p:spPr>
                  </p:pic>
                </p:oleObj>
              </mc:Fallback>
            </mc:AlternateContent>
          </a:graphicData>
        </a:graphic>
      </p:graphicFrame>
      <p:graphicFrame>
        <p:nvGraphicFramePr>
          <p:cNvPr id="41" name="Object 40"/>
          <p:cNvGraphicFramePr>
            <a:graphicFrameLocks noChangeAspect="1"/>
          </p:cNvGraphicFramePr>
          <p:nvPr>
            <p:extLst>
              <p:ext uri="{D42A27DB-BD31-4B8C-83A1-F6EECF244321}">
                <p14:modId xmlns:p14="http://schemas.microsoft.com/office/powerpoint/2010/main" val="16743901"/>
              </p:ext>
            </p:extLst>
          </p:nvPr>
        </p:nvGraphicFramePr>
        <p:xfrm>
          <a:off x="1711418" y="5484621"/>
          <a:ext cx="355600" cy="241300"/>
        </p:xfrm>
        <a:graphic>
          <a:graphicData uri="http://schemas.openxmlformats.org/presentationml/2006/ole">
            <mc:AlternateContent xmlns:mc="http://schemas.openxmlformats.org/markup-compatibility/2006">
              <mc:Choice xmlns:v="urn:schemas-microsoft-com:vml" Requires="v">
                <p:oleObj name="Equation" r:id="rId36" imgW="355320" imgH="241200" progId="Equation.DSMT4">
                  <p:embed/>
                </p:oleObj>
              </mc:Choice>
              <mc:Fallback>
                <p:oleObj name="Equation" r:id="rId36" imgW="355320" imgH="241200" progId="Equation.DSMT4">
                  <p:embed/>
                  <p:pic>
                    <p:nvPicPr>
                      <p:cNvPr id="0" name="Object 40"/>
                      <p:cNvPicPr>
                        <a:picLocks noChangeAspect="1" noChangeArrowheads="1"/>
                      </p:cNvPicPr>
                      <p:nvPr/>
                    </p:nvPicPr>
                    <p:blipFill>
                      <a:blip r:embed="rId37"/>
                      <a:srcRect/>
                      <a:stretch>
                        <a:fillRect/>
                      </a:stretch>
                    </p:blipFill>
                    <p:spPr bwMode="auto">
                      <a:xfrm>
                        <a:off x="1711418" y="5484621"/>
                        <a:ext cx="355600" cy="24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 name="Object 41"/>
          <p:cNvGraphicFramePr>
            <a:graphicFrameLocks noChangeAspect="1"/>
          </p:cNvGraphicFramePr>
          <p:nvPr>
            <p:extLst>
              <p:ext uri="{D42A27DB-BD31-4B8C-83A1-F6EECF244321}">
                <p14:modId xmlns:p14="http://schemas.microsoft.com/office/powerpoint/2010/main" val="3082936417"/>
              </p:ext>
            </p:extLst>
          </p:nvPr>
        </p:nvGraphicFramePr>
        <p:xfrm>
          <a:off x="4186616" y="5203825"/>
          <a:ext cx="1647825" cy="793750"/>
        </p:xfrm>
        <a:graphic>
          <a:graphicData uri="http://schemas.openxmlformats.org/presentationml/2006/ole">
            <mc:AlternateContent xmlns:mc="http://schemas.openxmlformats.org/markup-compatibility/2006">
              <mc:Choice xmlns:v="urn:schemas-microsoft-com:vml" Requires="v">
                <p:oleObj name="Equation" r:id="rId38" imgW="1638000" imgH="787320" progId="Equation.DSMT4">
                  <p:embed/>
                </p:oleObj>
              </mc:Choice>
              <mc:Fallback>
                <p:oleObj name="Equation" r:id="rId38" imgW="1638000" imgH="787320" progId="Equation.DSMT4">
                  <p:embed/>
                  <p:pic>
                    <p:nvPicPr>
                      <p:cNvPr id="0" name="Object 39"/>
                      <p:cNvPicPr>
                        <a:picLocks noChangeAspect="1" noChangeArrowheads="1"/>
                      </p:cNvPicPr>
                      <p:nvPr/>
                    </p:nvPicPr>
                    <p:blipFill>
                      <a:blip r:embed="rId39"/>
                      <a:srcRect/>
                      <a:stretch>
                        <a:fillRect/>
                      </a:stretch>
                    </p:blipFill>
                    <p:spPr bwMode="auto">
                      <a:xfrm>
                        <a:off x="4186616" y="5203825"/>
                        <a:ext cx="1647825" cy="793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3708322827"/>
              </p:ext>
            </p:extLst>
          </p:nvPr>
        </p:nvGraphicFramePr>
        <p:xfrm>
          <a:off x="5925390" y="5218205"/>
          <a:ext cx="1649412" cy="793750"/>
        </p:xfrm>
        <a:graphic>
          <a:graphicData uri="http://schemas.openxmlformats.org/presentationml/2006/ole">
            <mc:AlternateContent xmlns:mc="http://schemas.openxmlformats.org/markup-compatibility/2006">
              <mc:Choice xmlns:v="urn:schemas-microsoft-com:vml" Requires="v">
                <p:oleObj name="Equation" r:id="rId40" imgW="1638000" imgH="787320" progId="Equation.DSMT4">
                  <p:embed/>
                </p:oleObj>
              </mc:Choice>
              <mc:Fallback>
                <p:oleObj name="Equation" r:id="rId40" imgW="1638000" imgH="787320" progId="Equation.DSMT4">
                  <p:embed/>
                  <p:pic>
                    <p:nvPicPr>
                      <p:cNvPr id="0" name="Object 38"/>
                      <p:cNvPicPr>
                        <a:picLocks noChangeAspect="1" noChangeArrowheads="1"/>
                      </p:cNvPicPr>
                      <p:nvPr/>
                    </p:nvPicPr>
                    <p:blipFill>
                      <a:blip r:embed="rId41"/>
                      <a:srcRect/>
                      <a:stretch>
                        <a:fillRect/>
                      </a:stretch>
                    </p:blipFill>
                    <p:spPr bwMode="auto">
                      <a:xfrm>
                        <a:off x="5925390" y="5218205"/>
                        <a:ext cx="1649412" cy="793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 name="Object 43"/>
          <p:cNvGraphicFramePr>
            <a:graphicFrameLocks noChangeAspect="1"/>
          </p:cNvGraphicFramePr>
          <p:nvPr>
            <p:extLst>
              <p:ext uri="{D42A27DB-BD31-4B8C-83A1-F6EECF244321}">
                <p14:modId xmlns:p14="http://schemas.microsoft.com/office/powerpoint/2010/main" val="958905549"/>
              </p:ext>
            </p:extLst>
          </p:nvPr>
        </p:nvGraphicFramePr>
        <p:xfrm>
          <a:off x="7616643" y="5202705"/>
          <a:ext cx="1625600" cy="793750"/>
        </p:xfrm>
        <a:graphic>
          <a:graphicData uri="http://schemas.openxmlformats.org/presentationml/2006/ole">
            <mc:AlternateContent xmlns:mc="http://schemas.openxmlformats.org/markup-compatibility/2006">
              <mc:Choice xmlns:v="urn:schemas-microsoft-com:vml" Requires="v">
                <p:oleObj name="Equation" r:id="rId42" imgW="1625400" imgH="787320" progId="Equation.DSMT4">
                  <p:embed/>
                </p:oleObj>
              </mc:Choice>
              <mc:Fallback>
                <p:oleObj name="Equation" r:id="rId42" imgW="1625400" imgH="787320" progId="Equation.DSMT4">
                  <p:embed/>
                  <p:pic>
                    <p:nvPicPr>
                      <p:cNvPr id="0" name="Object 37"/>
                      <p:cNvPicPr>
                        <a:picLocks noChangeAspect="1" noChangeArrowheads="1"/>
                      </p:cNvPicPr>
                      <p:nvPr/>
                    </p:nvPicPr>
                    <p:blipFill>
                      <a:blip r:embed="rId43"/>
                      <a:srcRect/>
                      <a:stretch>
                        <a:fillRect/>
                      </a:stretch>
                    </p:blipFill>
                    <p:spPr bwMode="auto">
                      <a:xfrm>
                        <a:off x="7616643" y="5202705"/>
                        <a:ext cx="1625600" cy="793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 name="Rectangle 44"/>
          <p:cNvSpPr>
            <a:spLocks noChangeArrowheads="1"/>
          </p:cNvSpPr>
          <p:nvPr/>
        </p:nvSpPr>
        <p:spPr bwMode="auto">
          <a:xfrm>
            <a:off x="1751073" y="3802987"/>
            <a:ext cx="15236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 Ta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t>
            </a:r>
            <a:r>
              <a:rPr kumimoji="0" lang="en-US" altLang="en-US" sz="28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47" name="Rectangle 46"/>
          <p:cNvSpPr>
            <a:spLocks noChangeArrowheads="1"/>
          </p:cNvSpPr>
          <p:nvPr/>
        </p:nvSpPr>
        <p:spPr bwMode="auto">
          <a:xfrm>
            <a:off x="1820717" y="4893003"/>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p>
        </p:txBody>
      </p:sp>
      <p:sp>
        <p:nvSpPr>
          <p:cNvPr id="48" name="Rectangle 47"/>
          <p:cNvSpPr>
            <a:spLocks noChangeArrowheads="1"/>
          </p:cNvSpPr>
          <p:nvPr/>
        </p:nvSpPr>
        <p:spPr bwMode="auto">
          <a:xfrm>
            <a:off x="1820717" y="5518478"/>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p>
        </p:txBody>
      </p:sp>
      <p:sp>
        <p:nvSpPr>
          <p:cNvPr id="49" name="Rectangle 48"/>
          <p:cNvSpPr>
            <a:spLocks noChangeArrowheads="1"/>
          </p:cNvSpPr>
          <p:nvPr/>
        </p:nvSpPr>
        <p:spPr bwMode="auto">
          <a:xfrm>
            <a:off x="2031411" y="5282272"/>
            <a:ext cx="228780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Các</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tỉ</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lệ</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thức</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0131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par>
                                <p:cTn id="13" presetID="6" presetClass="entr" presetSubtype="16"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barn(inVertical)">
                                      <p:cBhvr>
                                        <p:cTn id="30" dur="500"/>
                                        <p:tgtEl>
                                          <p:spTgt spid="35"/>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inVertical)">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heel(1)">
                                      <p:cBhvr>
                                        <p:cTn id="52" dur="20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barn(inVertical)">
                                      <p:cBhvr>
                                        <p:cTn id="57" dur="500"/>
                                        <p:tgtEl>
                                          <p:spTgt spid="28"/>
                                        </p:tgtEl>
                                      </p:cBhvr>
                                    </p:animEffect>
                                  </p:childTnLst>
                                </p:cTn>
                              </p:par>
                              <p:par>
                                <p:cTn id="58" presetID="16" presetClass="entr" presetSubtype="21"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barn(inVertical)">
                                      <p:cBhvr>
                                        <p:cTn id="60" dur="500"/>
                                        <p:tgtEl>
                                          <p:spTgt spid="21"/>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randombar(horizontal)">
                                      <p:cBhvr>
                                        <p:cTn id="65" dur="500"/>
                                        <p:tgtEl>
                                          <p:spTgt spid="22"/>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nodeType="click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randombar(horizontal)">
                                      <p:cBhvr>
                                        <p:cTn id="70" dur="500"/>
                                        <p:tgtEl>
                                          <p:spTgt spid="23"/>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ntr" presetSubtype="10" fill="hold" nodeType="click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randombar(horizontal)">
                                      <p:cBhvr>
                                        <p:cTn id="75" dur="500"/>
                                        <p:tgtEl>
                                          <p:spTgt spid="24"/>
                                        </p:tgtEl>
                                      </p:cBhvr>
                                    </p:animEffect>
                                  </p:childTnLst>
                                </p:cTn>
                              </p:par>
                              <p:par>
                                <p:cTn id="76" presetID="14" presetClass="entr" presetSubtype="10"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randombar(horizontal)">
                                      <p:cBhvr>
                                        <p:cTn id="78" dur="500"/>
                                        <p:tgtEl>
                                          <p:spTgt spid="32"/>
                                        </p:tgtEl>
                                      </p:cBhvr>
                                    </p:animEffect>
                                  </p:childTnLst>
                                </p:cTn>
                              </p:par>
                              <p:par>
                                <p:cTn id="79" presetID="14" presetClass="entr" presetSubtype="10" fill="hold" nodeType="with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randombar(horizontal)">
                                      <p:cBhvr>
                                        <p:cTn id="81" dur="500"/>
                                        <p:tgtEl>
                                          <p:spTgt spid="25"/>
                                        </p:tgtEl>
                                      </p:cBhvr>
                                    </p:animEffect>
                                  </p:childTnLst>
                                </p:cTn>
                              </p:par>
                              <p:par>
                                <p:cTn id="82" presetID="14" presetClass="entr" presetSubtype="10" fill="hold" nodeType="with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randombar(horizontal)">
                                      <p:cBhvr>
                                        <p:cTn id="84" dur="500"/>
                                        <p:tgtEl>
                                          <p:spTgt spid="26"/>
                                        </p:tgtEl>
                                      </p:cBhvr>
                                    </p:animEffect>
                                  </p:childTnLst>
                                </p:cTn>
                              </p:par>
                              <p:par>
                                <p:cTn id="85" presetID="14" presetClass="entr" presetSubtype="10" fill="hold" nodeType="with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randombar(horizontal)">
                                      <p:cBhvr>
                                        <p:cTn id="87" dur="500"/>
                                        <p:tgtEl>
                                          <p:spTgt spid="27"/>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grpId="0" nodeType="clickEffect">
                                  <p:stCondLst>
                                    <p:cond delay="0"/>
                                  </p:stCondLst>
                                  <p:childTnLst>
                                    <p:set>
                                      <p:cBhvr>
                                        <p:cTn id="91" dur="1" fill="hold">
                                          <p:stCondLst>
                                            <p:cond delay="0"/>
                                          </p:stCondLst>
                                        </p:cTn>
                                        <p:tgtEl>
                                          <p:spTgt spid="36"/>
                                        </p:tgtEl>
                                        <p:attrNameLst>
                                          <p:attrName>style.visibility</p:attrName>
                                        </p:attrNameLst>
                                      </p:cBhvr>
                                      <p:to>
                                        <p:strVal val="visible"/>
                                      </p:to>
                                    </p:set>
                                    <p:animEffect transition="in" filter="circle(in)">
                                      <p:cBhvr>
                                        <p:cTn id="92" dur="2000"/>
                                        <p:tgtEl>
                                          <p:spTgt spid="36"/>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barn(inVertical)">
                                      <p:cBhvr>
                                        <p:cTn id="97" dur="500"/>
                                        <p:tgtEl>
                                          <p:spTgt spid="45"/>
                                        </p:tgtEl>
                                      </p:cBhvr>
                                    </p:animEffect>
                                  </p:childTnLst>
                                </p:cTn>
                              </p:par>
                              <p:par>
                                <p:cTn id="98" presetID="16" presetClass="entr" presetSubtype="21" fill="hold"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barn(inVertical)">
                                      <p:cBhvr>
                                        <p:cTn id="100" dur="500"/>
                                        <p:tgtEl>
                                          <p:spTgt spid="38"/>
                                        </p:tgtEl>
                                      </p:cBhvr>
                                    </p:animEffect>
                                  </p:childTnLst>
                                </p:cTn>
                              </p:par>
                            </p:childTnLst>
                          </p:cTn>
                        </p:par>
                      </p:childTnLst>
                    </p:cTn>
                  </p:par>
                  <p:par>
                    <p:cTn id="101" fill="hold">
                      <p:stCondLst>
                        <p:cond delay="indefinite"/>
                      </p:stCondLst>
                      <p:childTnLst>
                        <p:par>
                          <p:cTn id="102" fill="hold">
                            <p:stCondLst>
                              <p:cond delay="0"/>
                            </p:stCondLst>
                            <p:childTnLst>
                              <p:par>
                                <p:cTn id="103" presetID="16" presetClass="entr" presetSubtype="21" fill="hold" nodeType="click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barn(inVertical)">
                                      <p:cBhvr>
                                        <p:cTn id="105" dur="500"/>
                                        <p:tgtEl>
                                          <p:spTgt spid="39"/>
                                        </p:tgtEl>
                                      </p:cBhvr>
                                    </p:animEffect>
                                  </p:childTnLst>
                                </p:cTn>
                              </p:par>
                            </p:childTnLst>
                          </p:cTn>
                        </p:par>
                      </p:childTnLst>
                    </p:cTn>
                  </p:par>
                  <p:par>
                    <p:cTn id="106" fill="hold">
                      <p:stCondLst>
                        <p:cond delay="indefinite"/>
                      </p:stCondLst>
                      <p:childTnLst>
                        <p:par>
                          <p:cTn id="107" fill="hold">
                            <p:stCondLst>
                              <p:cond delay="0"/>
                            </p:stCondLst>
                            <p:childTnLst>
                              <p:par>
                                <p:cTn id="108" presetID="16" presetClass="entr" presetSubtype="21" fill="hold" nodeType="clickEffect">
                                  <p:stCondLst>
                                    <p:cond delay="0"/>
                                  </p:stCondLst>
                                  <p:childTnLst>
                                    <p:set>
                                      <p:cBhvr>
                                        <p:cTn id="109" dur="1" fill="hold">
                                          <p:stCondLst>
                                            <p:cond delay="0"/>
                                          </p:stCondLst>
                                        </p:cTn>
                                        <p:tgtEl>
                                          <p:spTgt spid="40"/>
                                        </p:tgtEl>
                                        <p:attrNameLst>
                                          <p:attrName>style.visibility</p:attrName>
                                        </p:attrNameLst>
                                      </p:cBhvr>
                                      <p:to>
                                        <p:strVal val="visible"/>
                                      </p:to>
                                    </p:set>
                                    <p:animEffect transition="in" filter="barn(inVertical)">
                                      <p:cBhvr>
                                        <p:cTn id="110" dur="500"/>
                                        <p:tgtEl>
                                          <p:spTgt spid="40"/>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4" fill="hold" nodeType="clickEffect">
                                  <p:stCondLst>
                                    <p:cond delay="0"/>
                                  </p:stCondLst>
                                  <p:childTnLst>
                                    <p:set>
                                      <p:cBhvr>
                                        <p:cTn id="114" dur="1" fill="hold">
                                          <p:stCondLst>
                                            <p:cond delay="0"/>
                                          </p:stCondLst>
                                        </p:cTn>
                                        <p:tgtEl>
                                          <p:spTgt spid="41"/>
                                        </p:tgtEl>
                                        <p:attrNameLst>
                                          <p:attrName>style.visibility</p:attrName>
                                        </p:attrNameLst>
                                      </p:cBhvr>
                                      <p:to>
                                        <p:strVal val="visible"/>
                                      </p:to>
                                    </p:set>
                                    <p:animEffect transition="in" filter="wipe(down)">
                                      <p:cBhvr>
                                        <p:cTn id="115" dur="500"/>
                                        <p:tgtEl>
                                          <p:spTgt spid="41"/>
                                        </p:tgtEl>
                                      </p:cBhvr>
                                    </p:animEffect>
                                  </p:childTnLst>
                                </p:cTn>
                              </p:par>
                              <p:par>
                                <p:cTn id="116" presetID="22" presetClass="entr" presetSubtype="4" fill="hold" grpId="0" nodeType="withEffect">
                                  <p:stCondLst>
                                    <p:cond delay="0"/>
                                  </p:stCondLst>
                                  <p:childTnLst>
                                    <p:set>
                                      <p:cBhvr>
                                        <p:cTn id="117" dur="1" fill="hold">
                                          <p:stCondLst>
                                            <p:cond delay="0"/>
                                          </p:stCondLst>
                                        </p:cTn>
                                        <p:tgtEl>
                                          <p:spTgt spid="49"/>
                                        </p:tgtEl>
                                        <p:attrNameLst>
                                          <p:attrName>style.visibility</p:attrName>
                                        </p:attrNameLst>
                                      </p:cBhvr>
                                      <p:to>
                                        <p:strVal val="visible"/>
                                      </p:to>
                                    </p:set>
                                    <p:animEffect transition="in" filter="wipe(down)">
                                      <p:cBhvr>
                                        <p:cTn id="118" dur="500"/>
                                        <p:tgtEl>
                                          <p:spTgt spid="49"/>
                                        </p:tgtEl>
                                      </p:cBhvr>
                                    </p:animEffect>
                                  </p:childTnLst>
                                </p:cTn>
                              </p:par>
                              <p:par>
                                <p:cTn id="119" presetID="22" presetClass="entr" presetSubtype="4" fill="hold" nodeType="with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down)">
                                      <p:cBhvr>
                                        <p:cTn id="121" dur="500"/>
                                        <p:tgtEl>
                                          <p:spTgt spid="42"/>
                                        </p:tgtEl>
                                      </p:cBhvr>
                                    </p:animEffect>
                                  </p:childTnLst>
                                </p:cTn>
                              </p:par>
                              <p:par>
                                <p:cTn id="122" presetID="22" presetClass="entr" presetSubtype="4" fill="hold" nodeType="with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down)">
                                      <p:cBhvr>
                                        <p:cTn id="124" dur="500"/>
                                        <p:tgtEl>
                                          <p:spTgt spid="43"/>
                                        </p:tgtEl>
                                      </p:cBhvr>
                                    </p:animEffect>
                                  </p:childTnLst>
                                </p:cTn>
                              </p:par>
                              <p:par>
                                <p:cTn id="125" presetID="22" presetClass="entr" presetSubtype="4" fill="hold" nodeType="withEffect">
                                  <p:stCondLst>
                                    <p:cond delay="0"/>
                                  </p:stCondLst>
                                  <p:childTnLst>
                                    <p:set>
                                      <p:cBhvr>
                                        <p:cTn id="126" dur="1" fill="hold">
                                          <p:stCondLst>
                                            <p:cond delay="0"/>
                                          </p:stCondLst>
                                        </p:cTn>
                                        <p:tgtEl>
                                          <p:spTgt spid="44"/>
                                        </p:tgtEl>
                                        <p:attrNameLst>
                                          <p:attrName>style.visibility</p:attrName>
                                        </p:attrNameLst>
                                      </p:cBhvr>
                                      <p:to>
                                        <p:strVal val="visible"/>
                                      </p:to>
                                    </p:set>
                                    <p:animEffect transition="in" filter="wipe(down)">
                                      <p:cBhvr>
                                        <p:cTn id="12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15" grpId="0"/>
      <p:bldP spid="19" grpId="0" animBg="1"/>
      <p:bldP spid="28" grpId="0"/>
      <p:bldP spid="32" grpId="0"/>
      <p:bldP spid="36" grpId="0" animBg="1"/>
      <p:bldP spid="45" grpId="0"/>
      <p:bldP spid="4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B9DF97-ECE8-49FA-B354-18B2BB18F7DC}"/>
              </a:ext>
            </a:extLst>
          </p:cNvPr>
          <p:cNvSpPr/>
          <p:nvPr/>
        </p:nvSpPr>
        <p:spPr>
          <a:xfrm>
            <a:off x="4789923" y="2399123"/>
            <a:ext cx="3897221"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VẬN DỤNG</a:t>
            </a:r>
          </a:p>
        </p:txBody>
      </p:sp>
    </p:spTree>
    <p:extLst>
      <p:ext uri="{BB962C8B-B14F-4D97-AF65-F5344CB8AC3E}">
        <p14:creationId xmlns:p14="http://schemas.microsoft.com/office/powerpoint/2010/main" val="3676056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57" name="Rectangle 56"/>
          <p:cNvSpPr/>
          <p:nvPr/>
        </p:nvSpPr>
        <p:spPr>
          <a:xfrm>
            <a:off x="163398" y="174099"/>
            <a:ext cx="10710977" cy="954107"/>
          </a:xfrm>
          <a:prstGeom prst="rect">
            <a:avLst/>
          </a:prstGeom>
        </p:spPr>
        <p:txBody>
          <a:bodyPr wrap="square">
            <a:spAutoFit/>
          </a:bodyPr>
          <a:lstStyle/>
          <a:p>
            <a:r>
              <a:rPr lang="en-US" sz="2800" dirty="0" err="1"/>
              <a:t>Bài</a:t>
            </a:r>
            <a:r>
              <a:rPr lang="en-US" sz="2800" dirty="0"/>
              <a:t> </a:t>
            </a:r>
            <a:r>
              <a:rPr lang="en-US" sz="2800" dirty="0" err="1"/>
              <a:t>tập</a:t>
            </a:r>
            <a:r>
              <a:rPr lang="en-US" sz="2800" dirty="0"/>
              <a:t> 1: Cho </a:t>
            </a:r>
            <a:r>
              <a:rPr lang="en-US" sz="2800" dirty="0" err="1"/>
              <a:t>ba</a:t>
            </a:r>
            <a:r>
              <a:rPr lang="en-US" sz="2800" dirty="0"/>
              <a:t> </a:t>
            </a:r>
            <a:r>
              <a:rPr lang="en-US" sz="2800" dirty="0" err="1"/>
              <a:t>điểm</a:t>
            </a:r>
            <a:r>
              <a:rPr lang="en-US" sz="2800" dirty="0"/>
              <a:t>          </a:t>
            </a:r>
            <a:r>
              <a:rPr lang="en-US" sz="2800" dirty="0" err="1"/>
              <a:t>và</a:t>
            </a:r>
            <a:r>
              <a:rPr lang="en-US" sz="2800" dirty="0"/>
              <a:t>     </a:t>
            </a:r>
            <a:r>
              <a:rPr lang="en-US" sz="2800" dirty="0" err="1"/>
              <a:t>thẳng</a:t>
            </a:r>
            <a:r>
              <a:rPr lang="en-US" sz="2800" dirty="0"/>
              <a:t> </a:t>
            </a:r>
            <a:r>
              <a:rPr lang="en-US" sz="2800" dirty="0" err="1"/>
              <a:t>hàng</a:t>
            </a:r>
            <a:r>
              <a:rPr lang="en-US" sz="2800" dirty="0"/>
              <a:t> </a:t>
            </a:r>
            <a:r>
              <a:rPr lang="en-US" sz="2800" dirty="0" err="1"/>
              <a:t>sao</a:t>
            </a:r>
            <a:r>
              <a:rPr lang="en-US" sz="2800" dirty="0"/>
              <a:t> </a:t>
            </a:r>
            <a:r>
              <a:rPr lang="en-US" sz="2800" dirty="0" err="1"/>
              <a:t>cho</a:t>
            </a:r>
            <a:r>
              <a:rPr lang="en-US" sz="2800" dirty="0"/>
              <a:t>     </a:t>
            </a:r>
            <a:r>
              <a:rPr lang="en-US" sz="2800" dirty="0" err="1"/>
              <a:t>nằm</a:t>
            </a:r>
            <a:r>
              <a:rPr lang="en-US" sz="2800" dirty="0"/>
              <a:t> </a:t>
            </a:r>
            <a:r>
              <a:rPr lang="en-US" sz="2800" dirty="0" err="1"/>
              <a:t>giữa</a:t>
            </a:r>
            <a:r>
              <a:rPr lang="en-US" sz="2800" dirty="0"/>
              <a:t>     </a:t>
            </a:r>
            <a:r>
              <a:rPr lang="en-US" sz="2800" dirty="0" err="1"/>
              <a:t>và</a:t>
            </a:r>
            <a:r>
              <a:rPr lang="en-US" sz="2800" dirty="0"/>
              <a:t>      </a:t>
            </a:r>
          </a:p>
          <a:p>
            <a:r>
              <a:rPr lang="en-US" sz="2800" dirty="0" err="1"/>
              <a:t>Có</a:t>
            </a:r>
            <a:r>
              <a:rPr lang="en-US" sz="2800" dirty="0"/>
              <a:t>                 </a:t>
            </a:r>
            <a:r>
              <a:rPr lang="en-US" sz="2800" dirty="0" err="1"/>
              <a:t>và</a:t>
            </a:r>
            <a:r>
              <a:rPr lang="en-US" sz="2800" dirty="0"/>
              <a:t>             . </a:t>
            </a:r>
            <a:r>
              <a:rPr lang="en-US" sz="2800" dirty="0" err="1"/>
              <a:t>Tính</a:t>
            </a:r>
            <a:r>
              <a:rPr lang="en-US" sz="2800" dirty="0"/>
              <a:t>       ?</a:t>
            </a:r>
          </a:p>
        </p:txBody>
      </p:sp>
      <p:graphicFrame>
        <p:nvGraphicFramePr>
          <p:cNvPr id="58" name="Object 57"/>
          <p:cNvGraphicFramePr>
            <a:graphicFrameLocks noChangeAspect="1"/>
          </p:cNvGraphicFramePr>
          <p:nvPr>
            <p:extLst>
              <p:ext uri="{D42A27DB-BD31-4B8C-83A1-F6EECF244321}">
                <p14:modId xmlns:p14="http://schemas.microsoft.com/office/powerpoint/2010/main" val="1895883670"/>
              </p:ext>
            </p:extLst>
          </p:nvPr>
        </p:nvGraphicFramePr>
        <p:xfrm>
          <a:off x="3655678" y="301902"/>
          <a:ext cx="673100" cy="349250"/>
        </p:xfrm>
        <a:graphic>
          <a:graphicData uri="http://schemas.openxmlformats.org/presentationml/2006/ole">
            <mc:AlternateContent xmlns:mc="http://schemas.openxmlformats.org/markup-compatibility/2006">
              <mc:Choice xmlns:v="urn:schemas-microsoft-com:vml" Requires="v">
                <p:oleObj name="Equation" r:id="rId2" imgW="672840" imgH="342720" progId="Equation.DSMT4">
                  <p:embed/>
                </p:oleObj>
              </mc:Choice>
              <mc:Fallback>
                <p:oleObj name="Equation" r:id="rId2" imgW="672840" imgH="342720" progId="Equation.DSMT4">
                  <p:embed/>
                  <p:pic>
                    <p:nvPicPr>
                      <p:cNvPr id="0" name="Object 67"/>
                      <p:cNvPicPr>
                        <a:picLocks noChangeAspect="1" noChangeArrowheads="1"/>
                      </p:cNvPicPr>
                      <p:nvPr/>
                    </p:nvPicPr>
                    <p:blipFill>
                      <a:blip r:embed="rId3"/>
                      <a:srcRect/>
                      <a:stretch>
                        <a:fillRect/>
                      </a:stretch>
                    </p:blipFill>
                    <p:spPr bwMode="auto">
                      <a:xfrm>
                        <a:off x="3655678" y="301902"/>
                        <a:ext cx="673100" cy="349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9" name="Object 58"/>
          <p:cNvGraphicFramePr>
            <a:graphicFrameLocks noChangeAspect="1"/>
          </p:cNvGraphicFramePr>
          <p:nvPr>
            <p:extLst>
              <p:ext uri="{D42A27DB-BD31-4B8C-83A1-F6EECF244321}">
                <p14:modId xmlns:p14="http://schemas.microsoft.com/office/powerpoint/2010/main" val="2573740988"/>
              </p:ext>
            </p:extLst>
          </p:nvPr>
        </p:nvGraphicFramePr>
        <p:xfrm>
          <a:off x="4844314" y="323243"/>
          <a:ext cx="266700" cy="285750"/>
        </p:xfrm>
        <a:graphic>
          <a:graphicData uri="http://schemas.openxmlformats.org/presentationml/2006/ole">
            <mc:AlternateContent xmlns:mc="http://schemas.openxmlformats.org/markup-compatibility/2006">
              <mc:Choice xmlns:v="urn:schemas-microsoft-com:vml" Requires="v">
                <p:oleObj name="Equation" r:id="rId4" imgW="266400" imgH="291960" progId="Equation.DSMT4">
                  <p:embed/>
                </p:oleObj>
              </mc:Choice>
              <mc:Fallback>
                <p:oleObj name="Equation" r:id="rId4" imgW="266400" imgH="291960" progId="Equation.DSMT4">
                  <p:embed/>
                  <p:pic>
                    <p:nvPicPr>
                      <p:cNvPr id="0" name="Object 66"/>
                      <p:cNvPicPr>
                        <a:picLocks noChangeAspect="1" noChangeArrowheads="1"/>
                      </p:cNvPicPr>
                      <p:nvPr/>
                    </p:nvPicPr>
                    <p:blipFill>
                      <a:blip r:embed="rId5"/>
                      <a:srcRect/>
                      <a:stretch>
                        <a:fillRect/>
                      </a:stretch>
                    </p:blipFill>
                    <p:spPr bwMode="auto">
                      <a:xfrm>
                        <a:off x="4844314" y="323243"/>
                        <a:ext cx="266700"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0" name="Object 59"/>
          <p:cNvGraphicFramePr>
            <a:graphicFrameLocks noChangeAspect="1"/>
          </p:cNvGraphicFramePr>
          <p:nvPr>
            <p:extLst>
              <p:ext uri="{D42A27DB-BD31-4B8C-83A1-F6EECF244321}">
                <p14:modId xmlns:p14="http://schemas.microsoft.com/office/powerpoint/2010/main" val="1912001510"/>
              </p:ext>
            </p:extLst>
          </p:nvPr>
        </p:nvGraphicFramePr>
        <p:xfrm>
          <a:off x="8061116" y="301902"/>
          <a:ext cx="254000" cy="284162"/>
        </p:xfrm>
        <a:graphic>
          <a:graphicData uri="http://schemas.openxmlformats.org/presentationml/2006/ole">
            <mc:AlternateContent xmlns:mc="http://schemas.openxmlformats.org/markup-compatibility/2006">
              <mc:Choice xmlns:v="urn:schemas-microsoft-com:vml" Requires="v">
                <p:oleObj name="Equation" r:id="rId6" imgW="253800" imgH="279360" progId="Equation.DSMT4">
                  <p:embed/>
                </p:oleObj>
              </mc:Choice>
              <mc:Fallback>
                <p:oleObj name="Equation" r:id="rId6" imgW="253800" imgH="279360" progId="Equation.DSMT4">
                  <p:embed/>
                  <p:pic>
                    <p:nvPicPr>
                      <p:cNvPr id="0" name="Object 65"/>
                      <p:cNvPicPr>
                        <a:picLocks noChangeAspect="1" noChangeArrowheads="1"/>
                      </p:cNvPicPr>
                      <p:nvPr/>
                    </p:nvPicPr>
                    <p:blipFill>
                      <a:blip r:embed="rId7"/>
                      <a:srcRect/>
                      <a:stretch>
                        <a:fillRect/>
                      </a:stretch>
                    </p:blipFill>
                    <p:spPr bwMode="auto">
                      <a:xfrm>
                        <a:off x="8061116" y="301902"/>
                        <a:ext cx="254000" cy="284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 name="Object 60"/>
          <p:cNvGraphicFramePr>
            <a:graphicFrameLocks noChangeAspect="1"/>
          </p:cNvGraphicFramePr>
          <p:nvPr>
            <p:extLst>
              <p:ext uri="{D42A27DB-BD31-4B8C-83A1-F6EECF244321}">
                <p14:modId xmlns:p14="http://schemas.microsoft.com/office/powerpoint/2010/main" val="1783701186"/>
              </p:ext>
            </p:extLst>
          </p:nvPr>
        </p:nvGraphicFramePr>
        <p:xfrm>
          <a:off x="9781431" y="313816"/>
          <a:ext cx="254000" cy="284162"/>
        </p:xfrm>
        <a:graphic>
          <a:graphicData uri="http://schemas.openxmlformats.org/presentationml/2006/ole">
            <mc:AlternateContent xmlns:mc="http://schemas.openxmlformats.org/markup-compatibility/2006">
              <mc:Choice xmlns:v="urn:schemas-microsoft-com:vml" Requires="v">
                <p:oleObj name="Equation" r:id="rId8" imgW="253800" imgH="279360" progId="Equation.DSMT4">
                  <p:embed/>
                </p:oleObj>
              </mc:Choice>
              <mc:Fallback>
                <p:oleObj name="Equation" r:id="rId8" imgW="253800" imgH="279360" progId="Equation.DSMT4">
                  <p:embed/>
                  <p:pic>
                    <p:nvPicPr>
                      <p:cNvPr id="0" name="Object 64"/>
                      <p:cNvPicPr>
                        <a:picLocks noChangeAspect="1" noChangeArrowheads="1"/>
                      </p:cNvPicPr>
                      <p:nvPr/>
                    </p:nvPicPr>
                    <p:blipFill>
                      <a:blip r:embed="rId9"/>
                      <a:srcRect/>
                      <a:stretch>
                        <a:fillRect/>
                      </a:stretch>
                    </p:blipFill>
                    <p:spPr bwMode="auto">
                      <a:xfrm>
                        <a:off x="9781431" y="313816"/>
                        <a:ext cx="254000" cy="284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3" name="Object 62"/>
          <p:cNvGraphicFramePr>
            <a:graphicFrameLocks noChangeAspect="1"/>
          </p:cNvGraphicFramePr>
          <p:nvPr>
            <p:extLst>
              <p:ext uri="{D42A27DB-BD31-4B8C-83A1-F6EECF244321}">
                <p14:modId xmlns:p14="http://schemas.microsoft.com/office/powerpoint/2010/main" val="1876750199"/>
              </p:ext>
            </p:extLst>
          </p:nvPr>
        </p:nvGraphicFramePr>
        <p:xfrm>
          <a:off x="722477" y="717141"/>
          <a:ext cx="1400175" cy="374650"/>
        </p:xfrm>
        <a:graphic>
          <a:graphicData uri="http://schemas.openxmlformats.org/presentationml/2006/ole">
            <mc:AlternateContent xmlns:mc="http://schemas.openxmlformats.org/markup-compatibility/2006">
              <mc:Choice xmlns:v="urn:schemas-microsoft-com:vml" Requires="v">
                <p:oleObj name="Equation" r:id="rId10" imgW="1409400" imgH="368280" progId="Equation.DSMT4">
                  <p:embed/>
                </p:oleObj>
              </mc:Choice>
              <mc:Fallback>
                <p:oleObj name="Equation" r:id="rId10" imgW="1409400" imgH="368280" progId="Equation.DSMT4">
                  <p:embed/>
                  <p:pic>
                    <p:nvPicPr>
                      <p:cNvPr id="0" name="Object 62"/>
                      <p:cNvPicPr>
                        <a:picLocks noChangeAspect="1" noChangeArrowheads="1"/>
                      </p:cNvPicPr>
                      <p:nvPr/>
                    </p:nvPicPr>
                    <p:blipFill>
                      <a:blip r:embed="rId11"/>
                      <a:srcRect/>
                      <a:stretch>
                        <a:fillRect/>
                      </a:stretch>
                    </p:blipFill>
                    <p:spPr bwMode="auto">
                      <a:xfrm>
                        <a:off x="722477" y="717141"/>
                        <a:ext cx="1400175"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4" name="Object 63"/>
          <p:cNvGraphicFramePr>
            <a:graphicFrameLocks noChangeAspect="1"/>
          </p:cNvGraphicFramePr>
          <p:nvPr>
            <p:extLst>
              <p:ext uri="{D42A27DB-BD31-4B8C-83A1-F6EECF244321}">
                <p14:modId xmlns:p14="http://schemas.microsoft.com/office/powerpoint/2010/main" val="351351286"/>
              </p:ext>
            </p:extLst>
          </p:nvPr>
        </p:nvGraphicFramePr>
        <p:xfrm>
          <a:off x="2557128" y="569111"/>
          <a:ext cx="1098550" cy="793750"/>
        </p:xfrm>
        <a:graphic>
          <a:graphicData uri="http://schemas.openxmlformats.org/presentationml/2006/ole">
            <mc:AlternateContent xmlns:mc="http://schemas.openxmlformats.org/markup-compatibility/2006">
              <mc:Choice xmlns:v="urn:schemas-microsoft-com:vml" Requires="v">
                <p:oleObj name="Equation" r:id="rId12" imgW="1091880" imgH="787320" progId="Equation.DSMT4">
                  <p:embed/>
                </p:oleObj>
              </mc:Choice>
              <mc:Fallback>
                <p:oleObj name="Equation" r:id="rId12" imgW="1091880" imgH="787320" progId="Equation.DSMT4">
                  <p:embed/>
                  <p:pic>
                    <p:nvPicPr>
                      <p:cNvPr id="0" name="Object 61"/>
                      <p:cNvPicPr>
                        <a:picLocks noChangeAspect="1" noChangeArrowheads="1"/>
                      </p:cNvPicPr>
                      <p:nvPr/>
                    </p:nvPicPr>
                    <p:blipFill>
                      <a:blip r:embed="rId13"/>
                      <a:srcRect/>
                      <a:stretch>
                        <a:fillRect/>
                      </a:stretch>
                    </p:blipFill>
                    <p:spPr bwMode="auto">
                      <a:xfrm>
                        <a:off x="2557128" y="569111"/>
                        <a:ext cx="1098550" cy="793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 name="Object 64"/>
          <p:cNvGraphicFramePr>
            <a:graphicFrameLocks noChangeAspect="1"/>
          </p:cNvGraphicFramePr>
          <p:nvPr>
            <p:extLst>
              <p:ext uri="{D42A27DB-BD31-4B8C-83A1-F6EECF244321}">
                <p14:modId xmlns:p14="http://schemas.microsoft.com/office/powerpoint/2010/main" val="2665489019"/>
              </p:ext>
            </p:extLst>
          </p:nvPr>
        </p:nvGraphicFramePr>
        <p:xfrm>
          <a:off x="4563517" y="737524"/>
          <a:ext cx="508000" cy="287338"/>
        </p:xfrm>
        <a:graphic>
          <a:graphicData uri="http://schemas.openxmlformats.org/presentationml/2006/ole">
            <mc:AlternateContent xmlns:mc="http://schemas.openxmlformats.org/markup-compatibility/2006">
              <mc:Choice xmlns:v="urn:schemas-microsoft-com:vml" Requires="v">
                <p:oleObj name="Equation" r:id="rId14" imgW="507960" imgH="291960" progId="Equation.DSMT4">
                  <p:embed/>
                </p:oleObj>
              </mc:Choice>
              <mc:Fallback>
                <p:oleObj name="Equation" r:id="rId14" imgW="507960" imgH="291960" progId="Equation.DSMT4">
                  <p:embed/>
                  <p:pic>
                    <p:nvPicPr>
                      <p:cNvPr id="0" name="Object 60"/>
                      <p:cNvPicPr>
                        <a:picLocks noChangeAspect="1" noChangeArrowheads="1"/>
                      </p:cNvPicPr>
                      <p:nvPr/>
                    </p:nvPicPr>
                    <p:blipFill>
                      <a:blip r:embed="rId15"/>
                      <a:srcRect/>
                      <a:stretch>
                        <a:fillRect/>
                      </a:stretch>
                    </p:blipFill>
                    <p:spPr bwMode="auto">
                      <a:xfrm>
                        <a:off x="4563517" y="737524"/>
                        <a:ext cx="508000" cy="287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5" name="Object 74"/>
          <p:cNvGraphicFramePr>
            <a:graphicFrameLocks noChangeAspect="1"/>
          </p:cNvGraphicFramePr>
          <p:nvPr>
            <p:extLst>
              <p:ext uri="{D42A27DB-BD31-4B8C-83A1-F6EECF244321}">
                <p14:modId xmlns:p14="http://schemas.microsoft.com/office/powerpoint/2010/main" val="353246980"/>
              </p:ext>
            </p:extLst>
          </p:nvPr>
        </p:nvGraphicFramePr>
        <p:xfrm>
          <a:off x="10556875" y="314325"/>
          <a:ext cx="317500" cy="292100"/>
        </p:xfrm>
        <a:graphic>
          <a:graphicData uri="http://schemas.openxmlformats.org/presentationml/2006/ole">
            <mc:AlternateContent xmlns:mc="http://schemas.openxmlformats.org/markup-compatibility/2006">
              <mc:Choice xmlns:v="urn:schemas-microsoft-com:vml" Requires="v">
                <p:oleObj name="Equation" r:id="rId16" imgW="317160" imgH="291960" progId="Equation.DSMT4">
                  <p:embed/>
                </p:oleObj>
              </mc:Choice>
              <mc:Fallback>
                <p:oleObj name="Equation" r:id="rId16" imgW="317160" imgH="291960" progId="Equation.DSMT4">
                  <p:embed/>
                  <p:pic>
                    <p:nvPicPr>
                      <p:cNvPr id="0" name=""/>
                      <p:cNvPicPr/>
                      <p:nvPr/>
                    </p:nvPicPr>
                    <p:blipFill>
                      <a:blip r:embed="rId17"/>
                      <a:stretch>
                        <a:fillRect/>
                      </a:stretch>
                    </p:blipFill>
                    <p:spPr>
                      <a:xfrm>
                        <a:off x="10556875" y="314325"/>
                        <a:ext cx="317500" cy="292100"/>
                      </a:xfrm>
                      <a:prstGeom prst="rect">
                        <a:avLst/>
                      </a:prstGeom>
                    </p:spPr>
                  </p:pic>
                </p:oleObj>
              </mc:Fallback>
            </mc:AlternateContent>
          </a:graphicData>
        </a:graphic>
      </p:graphicFrame>
      <p:pic>
        <p:nvPicPr>
          <p:cNvPr id="60508" name="Picture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590339" y="1968270"/>
            <a:ext cx="4383463" cy="6761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6" name="Object 75"/>
          <p:cNvGraphicFramePr>
            <a:graphicFrameLocks noChangeAspect="1"/>
          </p:cNvGraphicFramePr>
          <p:nvPr>
            <p:extLst>
              <p:ext uri="{D42A27DB-BD31-4B8C-83A1-F6EECF244321}">
                <p14:modId xmlns:p14="http://schemas.microsoft.com/office/powerpoint/2010/main" val="3624962178"/>
              </p:ext>
            </p:extLst>
          </p:nvPr>
        </p:nvGraphicFramePr>
        <p:xfrm>
          <a:off x="2370566" y="2705624"/>
          <a:ext cx="1098550" cy="793750"/>
        </p:xfrm>
        <a:graphic>
          <a:graphicData uri="http://schemas.openxmlformats.org/presentationml/2006/ole">
            <mc:AlternateContent xmlns:mc="http://schemas.openxmlformats.org/markup-compatibility/2006">
              <mc:Choice xmlns:v="urn:schemas-microsoft-com:vml" Requires="v">
                <p:oleObj name="Equation" r:id="rId19" imgW="1091880" imgH="787320" progId="Equation.DSMT4">
                  <p:embed/>
                </p:oleObj>
              </mc:Choice>
              <mc:Fallback>
                <p:oleObj name="Equation" r:id="rId19" imgW="1091880" imgH="787320" progId="Equation.DSMT4">
                  <p:embed/>
                  <p:pic>
                    <p:nvPicPr>
                      <p:cNvPr id="0" name="Object 91"/>
                      <p:cNvPicPr>
                        <a:picLocks noChangeAspect="1" noChangeArrowheads="1"/>
                      </p:cNvPicPr>
                      <p:nvPr/>
                    </p:nvPicPr>
                    <p:blipFill>
                      <a:blip r:embed="rId20"/>
                      <a:srcRect/>
                      <a:stretch>
                        <a:fillRect/>
                      </a:stretch>
                    </p:blipFill>
                    <p:spPr bwMode="auto">
                      <a:xfrm>
                        <a:off x="2370566" y="2705624"/>
                        <a:ext cx="1098550" cy="793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7" name="Object 76"/>
          <p:cNvGraphicFramePr>
            <a:graphicFrameLocks noChangeAspect="1"/>
          </p:cNvGraphicFramePr>
          <p:nvPr>
            <p:extLst>
              <p:ext uri="{D42A27DB-BD31-4B8C-83A1-F6EECF244321}">
                <p14:modId xmlns:p14="http://schemas.microsoft.com/office/powerpoint/2010/main" val="2248642090"/>
              </p:ext>
            </p:extLst>
          </p:nvPr>
        </p:nvGraphicFramePr>
        <p:xfrm>
          <a:off x="3595276" y="2920608"/>
          <a:ext cx="2886075" cy="373063"/>
        </p:xfrm>
        <a:graphic>
          <a:graphicData uri="http://schemas.openxmlformats.org/presentationml/2006/ole">
            <mc:AlternateContent xmlns:mc="http://schemas.openxmlformats.org/markup-compatibility/2006">
              <mc:Choice xmlns:v="urn:schemas-microsoft-com:vml" Requires="v">
                <p:oleObj name="Equation" r:id="rId21" imgW="2895480" imgH="368280" progId="Equation.DSMT4">
                  <p:embed/>
                </p:oleObj>
              </mc:Choice>
              <mc:Fallback>
                <p:oleObj name="Equation" r:id="rId21" imgW="2895480" imgH="368280" progId="Equation.DSMT4">
                  <p:embed/>
                  <p:pic>
                    <p:nvPicPr>
                      <p:cNvPr id="0" name="Object 90"/>
                      <p:cNvPicPr>
                        <a:picLocks noChangeAspect="1" noChangeArrowheads="1"/>
                      </p:cNvPicPr>
                      <p:nvPr/>
                    </p:nvPicPr>
                    <p:blipFill>
                      <a:blip r:embed="rId22"/>
                      <a:srcRect/>
                      <a:stretch>
                        <a:fillRect/>
                      </a:stretch>
                    </p:blipFill>
                    <p:spPr bwMode="auto">
                      <a:xfrm>
                        <a:off x="3595276" y="2920608"/>
                        <a:ext cx="2886075" cy="373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 name="Object 80"/>
          <p:cNvGraphicFramePr>
            <a:graphicFrameLocks noChangeAspect="1"/>
          </p:cNvGraphicFramePr>
          <p:nvPr>
            <p:extLst>
              <p:ext uri="{D42A27DB-BD31-4B8C-83A1-F6EECF244321}">
                <p14:modId xmlns:p14="http://schemas.microsoft.com/office/powerpoint/2010/main" val="4068849017"/>
              </p:ext>
            </p:extLst>
          </p:nvPr>
        </p:nvGraphicFramePr>
        <p:xfrm>
          <a:off x="4460875" y="3682356"/>
          <a:ext cx="114300" cy="174625"/>
        </p:xfrm>
        <a:graphic>
          <a:graphicData uri="http://schemas.openxmlformats.org/presentationml/2006/ole">
            <mc:AlternateContent xmlns:mc="http://schemas.openxmlformats.org/markup-compatibility/2006">
              <mc:Choice xmlns:v="urn:schemas-microsoft-com:vml" Requires="v">
                <p:oleObj name="Equation" r:id="rId23" imgW="114102" imgH="177492" progId="Equation.DSMT4">
                  <p:embed/>
                </p:oleObj>
              </mc:Choice>
              <mc:Fallback>
                <p:oleObj name="Equation" r:id="rId23" imgW="114102" imgH="177492" progId="Equation.DSMT4">
                  <p:embed/>
                  <p:pic>
                    <p:nvPicPr>
                      <p:cNvPr id="0" name="Object 86"/>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460875" y="3682356"/>
                        <a:ext cx="114300" cy="174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 name="Object 81"/>
          <p:cNvGraphicFramePr>
            <a:graphicFrameLocks noChangeAspect="1"/>
          </p:cNvGraphicFramePr>
          <p:nvPr>
            <p:extLst>
              <p:ext uri="{D42A27DB-BD31-4B8C-83A1-F6EECF244321}">
                <p14:modId xmlns:p14="http://schemas.microsoft.com/office/powerpoint/2010/main" val="2405551358"/>
              </p:ext>
            </p:extLst>
          </p:nvPr>
        </p:nvGraphicFramePr>
        <p:xfrm>
          <a:off x="4876225" y="3632200"/>
          <a:ext cx="4200525" cy="374650"/>
        </p:xfrm>
        <a:graphic>
          <a:graphicData uri="http://schemas.openxmlformats.org/presentationml/2006/ole">
            <mc:AlternateContent xmlns:mc="http://schemas.openxmlformats.org/markup-compatibility/2006">
              <mc:Choice xmlns:v="urn:schemas-microsoft-com:vml" Requires="v">
                <p:oleObj name="Equation" r:id="rId25" imgW="4203360" imgH="368280" progId="Equation.DSMT4">
                  <p:embed/>
                </p:oleObj>
              </mc:Choice>
              <mc:Fallback>
                <p:oleObj name="Equation" r:id="rId25" imgW="4203360" imgH="368280" progId="Equation.DSMT4">
                  <p:embed/>
                  <p:pic>
                    <p:nvPicPr>
                      <p:cNvPr id="0" name="Object 85"/>
                      <p:cNvPicPr>
                        <a:picLocks noChangeAspect="1" noChangeArrowheads="1"/>
                      </p:cNvPicPr>
                      <p:nvPr/>
                    </p:nvPicPr>
                    <p:blipFill>
                      <a:blip r:embed="rId26"/>
                      <a:srcRect/>
                      <a:stretch>
                        <a:fillRect/>
                      </a:stretch>
                    </p:blipFill>
                    <p:spPr bwMode="auto">
                      <a:xfrm>
                        <a:off x="4876225" y="3632200"/>
                        <a:ext cx="4200525"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 name="Rectangle 93"/>
          <p:cNvSpPr>
            <a:spLocks noChangeArrowheads="1"/>
          </p:cNvSpPr>
          <p:nvPr/>
        </p:nvSpPr>
        <p:spPr bwMode="auto">
          <a:xfrm>
            <a:off x="4460875" y="1658621"/>
            <a:ext cx="13211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rgbClr val="FF0000"/>
                </a:solidFill>
                <a:effectLst/>
                <a:latin typeface="+mj-lt"/>
                <a:ea typeface="Calibri" panose="020F0502020204030204" pitchFamily="34" charset="0"/>
                <a:cs typeface="Times New Roman" panose="02020603050405020304" pitchFamily="18" charset="0"/>
              </a:rPr>
              <a:t>Bài</a:t>
            </a:r>
            <a:r>
              <a:rPr kumimoji="0" lang="en-US" altLang="en-US" sz="2800" b="0" i="0" u="none" strike="noStrike" cap="none" normalizeH="0" baseline="0" dirty="0">
                <a:ln>
                  <a:noFill/>
                </a:ln>
                <a:solidFill>
                  <a:srgbClr val="FF0000"/>
                </a:solidFill>
                <a:effectLst/>
                <a:latin typeface="+mj-lt"/>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mj-lt"/>
                <a:ea typeface="Calibri" panose="020F0502020204030204" pitchFamily="34" charset="0"/>
                <a:cs typeface="Times New Roman" panose="02020603050405020304" pitchFamily="18" charset="0"/>
              </a:rPr>
              <a:t>giải</a:t>
            </a:r>
            <a:endParaRPr kumimoji="0" lang="en-US" altLang="en-US" sz="2800" b="0" i="0" u="none" strike="noStrike" cap="none" normalizeH="0" baseline="0" dirty="0">
              <a:ln>
                <a:noFill/>
              </a:ln>
              <a:solidFill>
                <a:srgbClr val="FF0000"/>
              </a:solidFill>
              <a:effectLst/>
              <a:latin typeface="+mj-lt"/>
              <a:ea typeface="Times New Roman" panose="02020603050405020304" pitchFamily="18" charset="0"/>
            </a:endParaRPr>
          </a:p>
        </p:txBody>
      </p:sp>
      <p:sp>
        <p:nvSpPr>
          <p:cNvPr id="84" name="Rectangle 94"/>
          <p:cNvSpPr>
            <a:spLocks noChangeArrowheads="1"/>
          </p:cNvSpPr>
          <p:nvPr/>
        </p:nvSpPr>
        <p:spPr bwMode="auto">
          <a:xfrm>
            <a:off x="1089021" y="2777332"/>
            <a:ext cx="124290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Ta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có</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85" name="Rectangle 95"/>
          <p:cNvSpPr>
            <a:spLocks noChangeArrowheads="1"/>
          </p:cNvSpPr>
          <p:nvPr/>
        </p:nvSpPr>
        <p:spPr bwMode="auto">
          <a:xfrm>
            <a:off x="4491038" y="2487753"/>
            <a:ext cx="28405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 </a:t>
            </a:r>
            <a:endParaRPr kumimoji="0" lang="en-US"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87" name="Rectangle 97"/>
          <p:cNvSpPr>
            <a:spLocks noChangeArrowheads="1"/>
          </p:cNvSpPr>
          <p:nvPr/>
        </p:nvSpPr>
        <p:spPr bwMode="auto">
          <a:xfrm>
            <a:off x="757840" y="3493795"/>
            <a:ext cx="684411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mj-lt"/>
                <a:ea typeface="Times New Roman" panose="02020603050405020304" pitchFamily="18" charset="0"/>
              </a:rPr>
              <a:t>   </a:t>
            </a:r>
            <a:r>
              <a:rPr lang="en-US" altLang="en-US" sz="2800" dirty="0" err="1">
                <a:solidFill>
                  <a:srgbClr val="000000"/>
                </a:solidFill>
                <a:latin typeface="+mj-lt"/>
                <a:ea typeface="Times New Roman" panose="02020603050405020304" pitchFamily="18" charset="0"/>
              </a:rPr>
              <a:t>Vì</a:t>
            </a:r>
            <a:r>
              <a:rPr lang="en-US" altLang="en-US" sz="2800" dirty="0">
                <a:solidFill>
                  <a:srgbClr val="000000"/>
                </a:solidFill>
                <a:latin typeface="+mj-lt"/>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mj-lt"/>
                <a:ea typeface="Times New Roman" panose="02020603050405020304" pitchFamily="18" charset="0"/>
              </a:rPr>
              <a:t>nằm</a:t>
            </a:r>
            <a:r>
              <a:rPr kumimoji="0" lang="en-US" altLang="en-US" sz="2800" b="0" i="0" u="none" strike="noStrike" cap="none" normalizeH="0" baseline="0" dirty="0">
                <a:ln>
                  <a:noFill/>
                </a:ln>
                <a:solidFill>
                  <a:srgbClr val="000000"/>
                </a:solidFill>
                <a:effectLst/>
                <a:latin typeface="+mj-lt"/>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mj-lt"/>
                <a:ea typeface="Times New Roman" panose="02020603050405020304" pitchFamily="18" charset="0"/>
              </a:rPr>
              <a:t>giữa</a:t>
            </a:r>
            <a:r>
              <a:rPr kumimoji="0" lang="en-US" altLang="en-US" sz="2800" b="0" i="0" u="none" strike="noStrike" cap="none" normalizeH="0" baseline="0" dirty="0">
                <a:ln>
                  <a:noFill/>
                </a:ln>
                <a:solidFill>
                  <a:srgbClr val="000000"/>
                </a:solidFill>
                <a:effectLst/>
                <a:latin typeface="+mj-lt"/>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mj-lt"/>
                <a:ea typeface="Times New Roman" panose="02020603050405020304" pitchFamily="18" charset="0"/>
              </a:rPr>
              <a:t>và</a:t>
            </a:r>
            <a:r>
              <a:rPr kumimoji="0" lang="en-US" altLang="en-US" sz="2800" b="0" i="0" u="none" strike="noStrike" cap="none" normalizeH="0" baseline="0" dirty="0">
                <a:ln>
                  <a:noFill/>
                </a:ln>
                <a:solidFill>
                  <a:srgbClr val="000000"/>
                </a:solidFill>
                <a:effectLst/>
                <a:latin typeface="+mj-lt"/>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mj-lt"/>
                <a:ea typeface="Times New Roman" panose="02020603050405020304" pitchFamily="18" charset="0"/>
              </a:rPr>
              <a:t>nên</a:t>
            </a:r>
            <a:r>
              <a:rPr kumimoji="0" lang="en-US" altLang="en-US" sz="2800" b="0" i="0" u="none" strike="noStrike" cap="none" normalizeH="0" dirty="0">
                <a:ln>
                  <a:noFill/>
                </a:ln>
                <a:solidFill>
                  <a:srgbClr val="000000"/>
                </a:solidFill>
                <a:effectLst/>
                <a:latin typeface="+mj-lt"/>
                <a:ea typeface="Times New Roman" panose="02020603050405020304" pitchFamily="18" charset="0"/>
              </a:rPr>
              <a:t> </a:t>
            </a:r>
            <a:r>
              <a:rPr kumimoji="0" lang="en-US" altLang="en-US" sz="2800" b="0" i="0" u="none" strike="noStrike" cap="none" normalizeH="0" baseline="0" dirty="0">
                <a:ln>
                  <a:noFill/>
                </a:ln>
                <a:solidFill>
                  <a:srgbClr val="000000"/>
                </a:solidFill>
                <a:effectLst/>
                <a:latin typeface="+mj-lt"/>
                <a:ea typeface="Times New Roman" panose="02020603050405020304" pitchFamily="18" charset="0"/>
              </a:rPr>
              <a:t> </a:t>
            </a:r>
            <a:r>
              <a:rPr kumimoji="0" lang="en-US" altLang="en-US" sz="2800" b="0" i="0" u="none" strike="noStrike" cap="none" normalizeH="0" dirty="0">
                <a:ln>
                  <a:noFill/>
                </a:ln>
                <a:solidFill>
                  <a:srgbClr val="000000"/>
                </a:solidFill>
                <a:effectLst/>
                <a:latin typeface="+mj-lt"/>
                <a:ea typeface="Times New Roman" panose="02020603050405020304" pitchFamily="18" charset="0"/>
              </a:rPr>
              <a:t> </a:t>
            </a:r>
            <a:endParaRPr kumimoji="0" lang="en-US" altLang="en-US" sz="2800" b="0" i="0" u="none" strike="noStrike" cap="none" normalizeH="0" baseline="0" dirty="0">
              <a:ln>
                <a:noFill/>
              </a:ln>
              <a:solidFill>
                <a:schemeClr val="tx1"/>
              </a:solidFill>
              <a:effectLst/>
              <a:latin typeface="+mj-lt"/>
            </a:endParaRPr>
          </a:p>
        </p:txBody>
      </p:sp>
      <p:sp>
        <p:nvSpPr>
          <p:cNvPr id="90" name="Rectangle 100"/>
          <p:cNvSpPr>
            <a:spLocks noChangeArrowheads="1"/>
          </p:cNvSpPr>
          <p:nvPr/>
        </p:nvSpPr>
        <p:spPr bwMode="auto">
          <a:xfrm>
            <a:off x="4460875" y="3595371"/>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p>
        </p:txBody>
      </p:sp>
      <p:graphicFrame>
        <p:nvGraphicFramePr>
          <p:cNvPr id="91" name="Object 90"/>
          <p:cNvGraphicFramePr>
            <a:graphicFrameLocks noChangeAspect="1"/>
          </p:cNvGraphicFramePr>
          <p:nvPr>
            <p:extLst>
              <p:ext uri="{D42A27DB-BD31-4B8C-83A1-F6EECF244321}">
                <p14:modId xmlns:p14="http://schemas.microsoft.com/office/powerpoint/2010/main" val="743378723"/>
              </p:ext>
            </p:extLst>
          </p:nvPr>
        </p:nvGraphicFramePr>
        <p:xfrm>
          <a:off x="1528286" y="3640605"/>
          <a:ext cx="244475" cy="274637"/>
        </p:xfrm>
        <a:graphic>
          <a:graphicData uri="http://schemas.openxmlformats.org/presentationml/2006/ole">
            <mc:AlternateContent xmlns:mc="http://schemas.openxmlformats.org/markup-compatibility/2006">
              <mc:Choice xmlns:v="urn:schemas-microsoft-com:vml" Requires="v">
                <p:oleObj name="Equation" r:id="rId27" imgW="243840" imgH="274479" progId="Equation.DSMT4">
                  <p:embed/>
                </p:oleObj>
              </mc:Choice>
              <mc:Fallback>
                <p:oleObj name="Equation" r:id="rId27" imgW="243840" imgH="274479" progId="Equation.DSMT4">
                  <p:embed/>
                  <p:pic>
                    <p:nvPicPr>
                      <p:cNvPr id="0" name=""/>
                      <p:cNvPicPr/>
                      <p:nvPr/>
                    </p:nvPicPr>
                    <p:blipFill>
                      <a:blip r:embed="rId28"/>
                      <a:stretch>
                        <a:fillRect/>
                      </a:stretch>
                    </p:blipFill>
                    <p:spPr>
                      <a:xfrm>
                        <a:off x="1528286" y="3640605"/>
                        <a:ext cx="244475" cy="274637"/>
                      </a:xfrm>
                      <a:prstGeom prst="rect">
                        <a:avLst/>
                      </a:prstGeom>
                    </p:spPr>
                  </p:pic>
                </p:oleObj>
              </mc:Fallback>
            </mc:AlternateContent>
          </a:graphicData>
        </a:graphic>
      </p:graphicFrame>
      <p:graphicFrame>
        <p:nvGraphicFramePr>
          <p:cNvPr id="92" name="Object 91"/>
          <p:cNvGraphicFramePr>
            <a:graphicFrameLocks noChangeAspect="1"/>
          </p:cNvGraphicFramePr>
          <p:nvPr>
            <p:extLst>
              <p:ext uri="{D42A27DB-BD31-4B8C-83A1-F6EECF244321}">
                <p14:modId xmlns:p14="http://schemas.microsoft.com/office/powerpoint/2010/main" val="2312878025"/>
              </p:ext>
            </p:extLst>
          </p:nvPr>
        </p:nvGraphicFramePr>
        <p:xfrm>
          <a:off x="3182625" y="3648250"/>
          <a:ext cx="244475" cy="274637"/>
        </p:xfrm>
        <a:graphic>
          <a:graphicData uri="http://schemas.openxmlformats.org/presentationml/2006/ole">
            <mc:AlternateContent xmlns:mc="http://schemas.openxmlformats.org/markup-compatibility/2006">
              <mc:Choice xmlns:v="urn:schemas-microsoft-com:vml" Requires="v">
                <p:oleObj name="Equation" r:id="rId29" imgW="243840" imgH="274479" progId="Equation.DSMT4">
                  <p:embed/>
                </p:oleObj>
              </mc:Choice>
              <mc:Fallback>
                <p:oleObj name="Equation" r:id="rId29" imgW="243840" imgH="274479" progId="Equation.DSMT4">
                  <p:embed/>
                  <p:pic>
                    <p:nvPicPr>
                      <p:cNvPr id="0" name=""/>
                      <p:cNvPicPr/>
                      <p:nvPr/>
                    </p:nvPicPr>
                    <p:blipFill>
                      <a:blip r:embed="rId30"/>
                      <a:stretch>
                        <a:fillRect/>
                      </a:stretch>
                    </p:blipFill>
                    <p:spPr>
                      <a:xfrm>
                        <a:off x="3182625" y="3648250"/>
                        <a:ext cx="244475" cy="274637"/>
                      </a:xfrm>
                      <a:prstGeom prst="rect">
                        <a:avLst/>
                      </a:prstGeom>
                    </p:spPr>
                  </p:pic>
                </p:oleObj>
              </mc:Fallback>
            </mc:AlternateContent>
          </a:graphicData>
        </a:graphic>
      </p:graphicFrame>
      <p:graphicFrame>
        <p:nvGraphicFramePr>
          <p:cNvPr id="93" name="Object 92"/>
          <p:cNvGraphicFramePr>
            <a:graphicFrameLocks noChangeAspect="1"/>
          </p:cNvGraphicFramePr>
          <p:nvPr>
            <p:extLst>
              <p:ext uri="{D42A27DB-BD31-4B8C-83A1-F6EECF244321}">
                <p14:modId xmlns:p14="http://schemas.microsoft.com/office/powerpoint/2010/main" val="3198427219"/>
              </p:ext>
            </p:extLst>
          </p:nvPr>
        </p:nvGraphicFramePr>
        <p:xfrm>
          <a:off x="3937000" y="3665538"/>
          <a:ext cx="266700" cy="292100"/>
        </p:xfrm>
        <a:graphic>
          <a:graphicData uri="http://schemas.openxmlformats.org/presentationml/2006/ole">
            <mc:AlternateContent xmlns:mc="http://schemas.openxmlformats.org/markup-compatibility/2006">
              <mc:Choice xmlns:v="urn:schemas-microsoft-com:vml" Requires="v">
                <p:oleObj name="Equation" r:id="rId31" imgW="266400" imgH="291960" progId="Equation.DSMT4">
                  <p:embed/>
                </p:oleObj>
              </mc:Choice>
              <mc:Fallback>
                <p:oleObj name="Equation" r:id="rId31" imgW="266400" imgH="291960" progId="Equation.DSMT4">
                  <p:embed/>
                  <p:pic>
                    <p:nvPicPr>
                      <p:cNvPr id="0" name=""/>
                      <p:cNvPicPr/>
                      <p:nvPr/>
                    </p:nvPicPr>
                    <p:blipFill>
                      <a:blip r:embed="rId32"/>
                      <a:stretch>
                        <a:fillRect/>
                      </a:stretch>
                    </p:blipFill>
                    <p:spPr>
                      <a:xfrm>
                        <a:off x="3937000" y="3665538"/>
                        <a:ext cx="266700" cy="292100"/>
                      </a:xfrm>
                      <a:prstGeom prst="rect">
                        <a:avLst/>
                      </a:prstGeom>
                    </p:spPr>
                  </p:pic>
                </p:oleObj>
              </mc:Fallback>
            </mc:AlternateContent>
          </a:graphicData>
        </a:graphic>
      </p:graphicFrame>
    </p:spTree>
    <p:extLst>
      <p:ext uri="{BB962C8B-B14F-4D97-AF65-F5344CB8AC3E}">
        <p14:creationId xmlns:p14="http://schemas.microsoft.com/office/powerpoint/2010/main" val="228887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circle(in)">
                                      <p:cBhvr>
                                        <p:cTn id="7" dur="2000"/>
                                        <p:tgtEl>
                                          <p:spTgt spid="8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0508"/>
                                        </p:tgtEl>
                                        <p:attrNameLst>
                                          <p:attrName>style.visibility</p:attrName>
                                        </p:attrNameLst>
                                      </p:cBhvr>
                                      <p:to>
                                        <p:strVal val="visible"/>
                                      </p:to>
                                    </p:set>
                                    <p:animEffect transition="in" filter="wipe(down)">
                                      <p:cBhvr>
                                        <p:cTn id="12" dur="500"/>
                                        <p:tgtEl>
                                          <p:spTgt spid="6050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circle(in)">
                                      <p:cBhvr>
                                        <p:cTn id="22" dur="2000"/>
                                        <p:tgtEl>
                                          <p:spTgt spid="7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heel(1)">
                                      <p:cBhvr>
                                        <p:cTn id="27" dur="2000"/>
                                        <p:tgtEl>
                                          <p:spTgt spid="7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87"/>
                                        </p:tgtEl>
                                        <p:attrNameLst>
                                          <p:attrName>style.visibility</p:attrName>
                                        </p:attrNameLst>
                                      </p:cBhvr>
                                      <p:to>
                                        <p:strVal val="visible"/>
                                      </p:to>
                                    </p:set>
                                    <p:animEffect transition="in" filter="circle(in)">
                                      <p:cBhvr>
                                        <p:cTn id="32" dur="2000"/>
                                        <p:tgtEl>
                                          <p:spTgt spid="87"/>
                                        </p:tgtEl>
                                      </p:cBhvr>
                                    </p:animEffect>
                                  </p:childTnLst>
                                </p:cTn>
                              </p:par>
                              <p:par>
                                <p:cTn id="33" presetID="6" presetClass="entr" presetSubtype="16" fill="hold" nodeType="withEffect">
                                  <p:stCondLst>
                                    <p:cond delay="0"/>
                                  </p:stCondLst>
                                  <p:childTnLst>
                                    <p:set>
                                      <p:cBhvr>
                                        <p:cTn id="34" dur="1" fill="hold">
                                          <p:stCondLst>
                                            <p:cond delay="0"/>
                                          </p:stCondLst>
                                        </p:cTn>
                                        <p:tgtEl>
                                          <p:spTgt spid="91"/>
                                        </p:tgtEl>
                                        <p:attrNameLst>
                                          <p:attrName>style.visibility</p:attrName>
                                        </p:attrNameLst>
                                      </p:cBhvr>
                                      <p:to>
                                        <p:strVal val="visible"/>
                                      </p:to>
                                    </p:set>
                                    <p:animEffect transition="in" filter="circle(in)">
                                      <p:cBhvr>
                                        <p:cTn id="35" dur="2000"/>
                                        <p:tgtEl>
                                          <p:spTgt spid="91"/>
                                        </p:tgtEl>
                                      </p:cBhvr>
                                    </p:animEffect>
                                  </p:childTnLst>
                                </p:cTn>
                              </p:par>
                              <p:par>
                                <p:cTn id="36" presetID="6" presetClass="entr" presetSubtype="16" fill="hold" nodeType="with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circle(in)">
                                      <p:cBhvr>
                                        <p:cTn id="38" dur="2000"/>
                                        <p:tgtEl>
                                          <p:spTgt spid="92"/>
                                        </p:tgtEl>
                                      </p:cBhvr>
                                    </p:animEffect>
                                  </p:childTnLst>
                                </p:cTn>
                              </p:par>
                              <p:par>
                                <p:cTn id="39" presetID="6" presetClass="entr" presetSubtype="16" fill="hold" nodeType="withEffect">
                                  <p:stCondLst>
                                    <p:cond delay="0"/>
                                  </p:stCondLst>
                                  <p:childTnLst>
                                    <p:set>
                                      <p:cBhvr>
                                        <p:cTn id="40" dur="1" fill="hold">
                                          <p:stCondLst>
                                            <p:cond delay="0"/>
                                          </p:stCondLst>
                                        </p:cTn>
                                        <p:tgtEl>
                                          <p:spTgt spid="93"/>
                                        </p:tgtEl>
                                        <p:attrNameLst>
                                          <p:attrName>style.visibility</p:attrName>
                                        </p:attrNameLst>
                                      </p:cBhvr>
                                      <p:to>
                                        <p:strVal val="visible"/>
                                      </p:to>
                                    </p:set>
                                    <p:animEffect transition="in" filter="circle(in)">
                                      <p:cBhvr>
                                        <p:cTn id="41" dur="2000"/>
                                        <p:tgtEl>
                                          <p:spTgt spid="93"/>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82"/>
                                        </p:tgtEl>
                                        <p:attrNameLst>
                                          <p:attrName>style.visibility</p:attrName>
                                        </p:attrNameLst>
                                      </p:cBhvr>
                                      <p:to>
                                        <p:strVal val="visible"/>
                                      </p:to>
                                    </p:set>
                                    <p:animEffect transition="in" filter="circle(in)">
                                      <p:cBhvr>
                                        <p:cTn id="46" dur="2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p:bldP spid="8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292231" y="141403"/>
                <a:ext cx="11651530" cy="260179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rPr>
                  <a:t>Tỉ lệ xích </a:t>
                </a:r>
                <a14:m>
                  <m:oMath xmlns:m="http://schemas.openxmlformats.org/officeDocument/2006/math">
                    <m:r>
                      <a:rPr lang="vi-VN" sz="2800" i="1" dirty="0" smtClean="0">
                        <a:solidFill>
                          <a:schemeClr val="tx1"/>
                        </a:solidFill>
                        <a:latin typeface="Cambria Math" panose="02040503050406030204" pitchFamily="18" charset="0"/>
                      </a:rPr>
                      <m:t>𝑇</m:t>
                    </m:r>
                  </m:oMath>
                </a14:m>
                <a:r>
                  <a:rPr lang="vi-VN" sz="2800" dirty="0">
                    <a:solidFill>
                      <a:schemeClr val="tx1"/>
                    </a:solidFill>
                  </a:rPr>
                  <a:t> của một bản vẽ (hoặc một bản đồ) là tỉ số khoảng cách giữa khoảng cách </a:t>
                </a:r>
                <a14:m>
                  <m:oMath xmlns:m="http://schemas.openxmlformats.org/officeDocument/2006/math">
                    <m:r>
                      <a:rPr lang="en-US" sz="2800" i="1" dirty="0" smtClean="0">
                        <a:solidFill>
                          <a:schemeClr val="tx1"/>
                        </a:solidFill>
                        <a:latin typeface="Cambria Math" panose="02040503050406030204" pitchFamily="18" charset="0"/>
                      </a:rPr>
                      <m:t>𝑎</m:t>
                    </m:r>
                  </m:oMath>
                </a14:m>
                <a:r>
                  <a:rPr lang="vi-VN" sz="2800" dirty="0">
                    <a:solidFill>
                      <a:schemeClr val="tx1"/>
                    </a:solidFill>
                  </a:rPr>
                  <a:t> và khoảng cách </a:t>
                </a:r>
                <a14:m>
                  <m:oMath xmlns:m="http://schemas.openxmlformats.org/officeDocument/2006/math">
                    <m:r>
                      <a:rPr lang="en-US" sz="2800" i="1" dirty="0" smtClean="0">
                        <a:solidFill>
                          <a:schemeClr val="tx1"/>
                        </a:solidFill>
                        <a:latin typeface="Cambria Math" panose="02040503050406030204" pitchFamily="18" charset="0"/>
                      </a:rPr>
                      <m:t>𝑏</m:t>
                    </m:r>
                  </m:oMath>
                </a14:m>
                <a:r>
                  <a:rPr lang="vi-VN" sz="2800" dirty="0">
                    <a:solidFill>
                      <a:schemeClr val="tx1"/>
                    </a:solidFill>
                  </a:rPr>
                  <a:t>, với</a:t>
                </a:r>
                <a:r>
                  <a:rPr lang="en-US" sz="2800" dirty="0">
                    <a:solidFill>
                      <a:schemeClr val="tx1"/>
                    </a:solidFill>
                  </a:rPr>
                  <a:t> </a:t>
                </a:r>
                <a14:m>
                  <m:oMath xmlns:m="http://schemas.openxmlformats.org/officeDocument/2006/math">
                    <m:r>
                      <a:rPr lang="en-US" sz="2800" i="1" dirty="0" smtClean="0">
                        <a:solidFill>
                          <a:schemeClr val="tx1"/>
                        </a:solidFill>
                        <a:latin typeface="Cambria Math" panose="02040503050406030204" pitchFamily="18" charset="0"/>
                      </a:rPr>
                      <m:t>𝑎</m:t>
                    </m:r>
                  </m:oMath>
                </a14:m>
                <a:r>
                  <a:rPr lang="en-US" sz="2800" dirty="0">
                    <a:solidFill>
                      <a:schemeClr val="tx1"/>
                    </a:solidFill>
                  </a:rPr>
                  <a:t> </a:t>
                </a:r>
                <a:r>
                  <a:rPr lang="vi-VN" sz="2800" dirty="0">
                    <a:solidFill>
                      <a:schemeClr val="tx1"/>
                    </a:solidFill>
                  </a:rPr>
                  <a:t>là khoảng cách giữa hai điểm trên bản vẽ (trên bản đồ) và</a:t>
                </a:r>
                <a:r>
                  <a:rPr lang="en-US" sz="2800" dirty="0">
                    <a:solidFill>
                      <a:schemeClr val="tx1"/>
                    </a:solidFill>
                  </a:rPr>
                  <a:t> </a:t>
                </a:r>
                <a14:m>
                  <m:oMath xmlns:m="http://schemas.openxmlformats.org/officeDocument/2006/math">
                    <m:r>
                      <a:rPr lang="en-US" sz="2800" i="1" dirty="0" smtClean="0">
                        <a:solidFill>
                          <a:schemeClr val="tx1"/>
                        </a:solidFill>
                        <a:latin typeface="Cambria Math" panose="02040503050406030204" pitchFamily="18" charset="0"/>
                      </a:rPr>
                      <m:t>𝑏</m:t>
                    </m:r>
                  </m:oMath>
                </a14:m>
                <a:r>
                  <a:rPr lang="en-US" sz="2800" dirty="0">
                    <a:solidFill>
                      <a:schemeClr val="tx1"/>
                    </a:solidFill>
                  </a:rPr>
                  <a:t> </a:t>
                </a:r>
                <a:r>
                  <a:rPr lang="vi-VN" sz="2800" dirty="0">
                    <a:solidFill>
                      <a:schemeClr val="tx1"/>
                    </a:solidFill>
                  </a:rPr>
                  <a:t>là khoảng cách giữa hai điểm tương ứng trên thực tế. Tỉ lệ xích được tính theo công thức sau:</a:t>
                </a:r>
                <a:r>
                  <a:rPr lang="en-US" sz="2800" dirty="0">
                    <a:solidFill>
                      <a:schemeClr val="tx1"/>
                    </a:solidFill>
                  </a:rPr>
                  <a:t>               </a:t>
                </a:r>
                <a:r>
                  <a:rPr lang="vi-VN" sz="2800" dirty="0">
                    <a:solidFill>
                      <a:schemeClr val="tx1"/>
                    </a:solidFill>
                  </a:rPr>
                  <a:t>(</a:t>
                </a:r>
                <a:r>
                  <a:rPr lang="en-US" sz="2800" dirty="0">
                    <a:solidFill>
                      <a:schemeClr val="tx1"/>
                    </a:solidFill>
                  </a:rPr>
                  <a:t>a</a:t>
                </a:r>
                <a:r>
                  <a:rPr lang="vi-VN" sz="2800" dirty="0">
                    <a:solidFill>
                      <a:schemeClr val="tx1"/>
                    </a:solidFill>
                  </a:rPr>
                  <a:t> và </a:t>
                </a:r>
                <a:r>
                  <a:rPr lang="en-US" sz="2800" dirty="0">
                    <a:solidFill>
                      <a:schemeClr val="tx1"/>
                    </a:solidFill>
                  </a:rPr>
                  <a:t>b</a:t>
                </a:r>
                <a:r>
                  <a:rPr lang="vi-VN" sz="2800" dirty="0">
                    <a:solidFill>
                      <a:schemeClr val="tx1"/>
                    </a:solidFill>
                  </a:rPr>
                  <a:t> có cùng đơn vị).</a:t>
                </a:r>
                <a:endParaRPr lang="en-US" sz="2800" dirty="0">
                  <a:solidFill>
                    <a:schemeClr val="tx1"/>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292231" y="141403"/>
                <a:ext cx="11651530" cy="2601798"/>
              </a:xfrm>
              <a:prstGeom prst="rect">
                <a:avLst/>
              </a:prstGeom>
              <a:blipFill>
                <a:blip r:embed="rId3"/>
                <a:stretch>
                  <a:fillRect l="-1045" r="-993"/>
                </a:stretch>
              </a:blipFill>
            </p:spPr>
            <p:txBody>
              <a:bodyPr/>
              <a:lstStyle/>
              <a:p>
                <a:r>
                  <a:rPr lang="en-US">
                    <a:noFill/>
                  </a:rPr>
                  <a:t> </a:t>
                </a:r>
              </a:p>
            </p:txBody>
          </p:sp>
        </mc:Fallback>
      </mc:AlternateContent>
      <p:graphicFrame>
        <p:nvGraphicFramePr>
          <p:cNvPr id="34" name="Object 33"/>
          <p:cNvGraphicFramePr>
            <a:graphicFrameLocks noChangeAspect="1"/>
          </p:cNvGraphicFramePr>
          <p:nvPr>
            <p:extLst>
              <p:ext uri="{D42A27DB-BD31-4B8C-83A1-F6EECF244321}">
                <p14:modId xmlns:p14="http://schemas.microsoft.com/office/powerpoint/2010/main" val="2170859024"/>
              </p:ext>
            </p:extLst>
          </p:nvPr>
        </p:nvGraphicFramePr>
        <p:xfrm>
          <a:off x="4809830" y="1713964"/>
          <a:ext cx="800100" cy="787400"/>
        </p:xfrm>
        <a:graphic>
          <a:graphicData uri="http://schemas.openxmlformats.org/presentationml/2006/ole">
            <mc:AlternateContent xmlns:mc="http://schemas.openxmlformats.org/markup-compatibility/2006">
              <mc:Choice xmlns:v="urn:schemas-microsoft-com:vml" Requires="v">
                <p:oleObj name="Equation" r:id="rId4" imgW="799920" imgH="787320" progId="Equation.DSMT4">
                  <p:embed/>
                </p:oleObj>
              </mc:Choice>
              <mc:Fallback>
                <p:oleObj name="Equation" r:id="rId4" imgW="799920" imgH="787320" progId="Equation.DSMT4">
                  <p:embed/>
                  <p:pic>
                    <p:nvPicPr>
                      <p:cNvPr id="0" name=""/>
                      <p:cNvPicPr/>
                      <p:nvPr/>
                    </p:nvPicPr>
                    <p:blipFill>
                      <a:blip r:embed="rId5"/>
                      <a:stretch>
                        <a:fillRect/>
                      </a:stretch>
                    </p:blipFill>
                    <p:spPr>
                      <a:xfrm>
                        <a:off x="4809830" y="1713964"/>
                        <a:ext cx="800100" cy="787400"/>
                      </a:xfrm>
                      <a:prstGeom prst="rect">
                        <a:avLst/>
                      </a:prstGeom>
                    </p:spPr>
                  </p:pic>
                </p:oleObj>
              </mc:Fallback>
            </mc:AlternateContent>
          </a:graphicData>
        </a:graphic>
      </p:graphicFrame>
      <p:sp>
        <p:nvSpPr>
          <p:cNvPr id="35" name="Rectangle 34"/>
          <p:cNvSpPr/>
          <p:nvPr/>
        </p:nvSpPr>
        <p:spPr>
          <a:xfrm>
            <a:off x="292231" y="2773025"/>
            <a:ext cx="5194169" cy="401427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a:solidFill>
                  <a:srgbClr val="FF0000"/>
                </a:solidFill>
              </a:rPr>
              <a:t>Bài</a:t>
            </a:r>
            <a:r>
              <a:rPr lang="en-US" sz="2800" dirty="0">
                <a:solidFill>
                  <a:srgbClr val="FF0000"/>
                </a:solidFill>
              </a:rPr>
              <a:t> </a:t>
            </a:r>
            <a:r>
              <a:rPr lang="en-US" sz="2800" dirty="0" err="1">
                <a:solidFill>
                  <a:srgbClr val="FF0000"/>
                </a:solidFill>
              </a:rPr>
              <a:t>tập</a:t>
            </a:r>
            <a:r>
              <a:rPr lang="en-US" sz="2800" dirty="0">
                <a:solidFill>
                  <a:srgbClr val="FF0000"/>
                </a:solidFill>
              </a:rPr>
              <a:t> 2: </a:t>
            </a:r>
            <a:r>
              <a:rPr lang="vi-VN" sz="2800" dirty="0">
                <a:solidFill>
                  <a:schemeClr val="tx1"/>
                </a:solidFill>
              </a:rPr>
              <a:t>Hãy tính khoảng cách trên bản đồ giữa thủ đô Hà Nội và tỉnh Ninh Bình khi biết khoảng cách ngoài thực tế giữa thủ đô Hà Nội và tỉnh Ninh Bình là</a:t>
            </a:r>
            <a:r>
              <a:rPr lang="en-US" sz="2800" dirty="0">
                <a:solidFill>
                  <a:schemeClr val="tx1"/>
                </a:solidFill>
              </a:rPr>
              <a:t> </a:t>
            </a:r>
            <a:r>
              <a:rPr lang="vi-VN" sz="2800" dirty="0">
                <a:solidFill>
                  <a:schemeClr val="tx1"/>
                </a:solidFill>
              </a:rPr>
              <a:t> </a:t>
            </a:r>
            <a:r>
              <a:rPr lang="en-US" sz="2800" dirty="0">
                <a:solidFill>
                  <a:schemeClr val="tx1"/>
                </a:solidFill>
              </a:rPr>
              <a:t>       </a:t>
            </a:r>
            <a:r>
              <a:rPr lang="vi-VN" sz="2800" dirty="0">
                <a:solidFill>
                  <a:schemeClr val="tx1"/>
                </a:solidFill>
              </a:rPr>
              <a:t>, còn tỉ lệ xích được ghi trên bản đồ là</a:t>
            </a:r>
            <a:endParaRPr lang="en-US" sz="2800" dirty="0">
              <a:solidFill>
                <a:schemeClr val="tx1"/>
              </a:solidFill>
            </a:endParaRPr>
          </a:p>
          <a:p>
            <a:pPr algn="just"/>
            <a:r>
              <a:rPr lang="vi-VN" sz="2800" dirty="0">
                <a:solidFill>
                  <a:schemeClr val="tx1"/>
                </a:solidFill>
              </a:rPr>
              <a:t> </a:t>
            </a:r>
            <a:r>
              <a:rPr lang="en-US" sz="2800" dirty="0">
                <a:solidFill>
                  <a:schemeClr val="tx1"/>
                </a:solidFill>
              </a:rPr>
              <a:t>                    </a:t>
            </a:r>
          </a:p>
        </p:txBody>
      </p:sp>
      <p:graphicFrame>
        <p:nvGraphicFramePr>
          <p:cNvPr id="36" name="Object 35"/>
          <p:cNvGraphicFramePr>
            <a:graphicFrameLocks noChangeAspect="1"/>
          </p:cNvGraphicFramePr>
          <p:nvPr>
            <p:extLst>
              <p:ext uri="{D42A27DB-BD31-4B8C-83A1-F6EECF244321}">
                <p14:modId xmlns:p14="http://schemas.microsoft.com/office/powerpoint/2010/main" val="2361711632"/>
              </p:ext>
            </p:extLst>
          </p:nvPr>
        </p:nvGraphicFramePr>
        <p:xfrm>
          <a:off x="4378030" y="4858714"/>
          <a:ext cx="863600" cy="304800"/>
        </p:xfrm>
        <a:graphic>
          <a:graphicData uri="http://schemas.openxmlformats.org/presentationml/2006/ole">
            <mc:AlternateContent xmlns:mc="http://schemas.openxmlformats.org/markup-compatibility/2006">
              <mc:Choice xmlns:v="urn:schemas-microsoft-com:vml" Requires="v">
                <p:oleObj name="Equation" r:id="rId6" imgW="863280" imgH="304560" progId="Equation.DSMT4">
                  <p:embed/>
                </p:oleObj>
              </mc:Choice>
              <mc:Fallback>
                <p:oleObj name="Equation" r:id="rId6" imgW="863280" imgH="304560" progId="Equation.DSMT4">
                  <p:embed/>
                  <p:pic>
                    <p:nvPicPr>
                      <p:cNvPr id="0" name=""/>
                      <p:cNvPicPr/>
                      <p:nvPr/>
                    </p:nvPicPr>
                    <p:blipFill>
                      <a:blip r:embed="rId7"/>
                      <a:stretch>
                        <a:fillRect/>
                      </a:stretch>
                    </p:blipFill>
                    <p:spPr>
                      <a:xfrm>
                        <a:off x="4378030" y="4858714"/>
                        <a:ext cx="863600" cy="304800"/>
                      </a:xfrm>
                      <a:prstGeom prst="rect">
                        <a:avLst/>
                      </a:prstGeom>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346038951"/>
              </p:ext>
            </p:extLst>
          </p:nvPr>
        </p:nvGraphicFramePr>
        <p:xfrm>
          <a:off x="767761" y="5719828"/>
          <a:ext cx="1625600" cy="292100"/>
        </p:xfrm>
        <a:graphic>
          <a:graphicData uri="http://schemas.openxmlformats.org/presentationml/2006/ole">
            <mc:AlternateContent xmlns:mc="http://schemas.openxmlformats.org/markup-compatibility/2006">
              <mc:Choice xmlns:v="urn:schemas-microsoft-com:vml" Requires="v">
                <p:oleObj name="Equation" r:id="rId8" imgW="1625400" imgH="291960" progId="Equation.DSMT4">
                  <p:embed/>
                </p:oleObj>
              </mc:Choice>
              <mc:Fallback>
                <p:oleObj name="Equation" r:id="rId8" imgW="1625400" imgH="291960" progId="Equation.DSMT4">
                  <p:embed/>
                  <p:pic>
                    <p:nvPicPr>
                      <p:cNvPr id="0" name=""/>
                      <p:cNvPicPr/>
                      <p:nvPr/>
                    </p:nvPicPr>
                    <p:blipFill>
                      <a:blip r:embed="rId9"/>
                      <a:stretch>
                        <a:fillRect/>
                      </a:stretch>
                    </p:blipFill>
                    <p:spPr>
                      <a:xfrm>
                        <a:off x="767761" y="5719828"/>
                        <a:ext cx="1625600" cy="292100"/>
                      </a:xfrm>
                      <a:prstGeom prst="rect">
                        <a:avLst/>
                      </a:prstGeom>
                    </p:spPr>
                  </p:pic>
                </p:oleObj>
              </mc:Fallback>
            </mc:AlternateContent>
          </a:graphicData>
        </a:graphic>
      </p:graphicFrame>
      <p:sp>
        <p:nvSpPr>
          <p:cNvPr id="38" name="Rectangle 37"/>
          <p:cNvSpPr/>
          <p:nvPr/>
        </p:nvSpPr>
        <p:spPr>
          <a:xfrm>
            <a:off x="5534515" y="2766859"/>
            <a:ext cx="6446952" cy="401427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0000"/>
                </a:solidFill>
              </a:rPr>
              <a:t>Bài</a:t>
            </a:r>
            <a:r>
              <a:rPr lang="en-US" sz="2800" dirty="0">
                <a:solidFill>
                  <a:srgbClr val="FF0000"/>
                </a:solidFill>
              </a:rPr>
              <a:t> </a:t>
            </a:r>
            <a:r>
              <a:rPr lang="en-US" sz="2800" dirty="0" err="1">
                <a:solidFill>
                  <a:srgbClr val="FF0000"/>
                </a:solidFill>
              </a:rPr>
              <a:t>giải</a:t>
            </a:r>
            <a:r>
              <a:rPr lang="en-US" sz="2800" dirty="0">
                <a:solidFill>
                  <a:srgbClr val="FF0000"/>
                </a:solidFill>
              </a:rPr>
              <a:t>:</a:t>
            </a:r>
          </a:p>
          <a:p>
            <a:pPr algn="just"/>
            <a:endParaRPr lang="en-US" sz="2800" dirty="0">
              <a:solidFill>
                <a:srgbClr val="FF0000"/>
              </a:solidFill>
            </a:endParaRPr>
          </a:p>
          <a:p>
            <a:pPr algn="just"/>
            <a:endParaRPr lang="en-US" sz="2800" dirty="0">
              <a:solidFill>
                <a:srgbClr val="FF0000"/>
              </a:solidFill>
            </a:endParaRPr>
          </a:p>
          <a:p>
            <a:pPr algn="just"/>
            <a:endParaRPr lang="en-US" sz="2800" dirty="0">
              <a:solidFill>
                <a:srgbClr val="FF0000"/>
              </a:solidFill>
            </a:endParaRPr>
          </a:p>
          <a:p>
            <a:pPr algn="just"/>
            <a:endParaRPr lang="en-US" sz="2800" dirty="0">
              <a:solidFill>
                <a:srgbClr val="FF0000"/>
              </a:solidFill>
            </a:endParaRPr>
          </a:p>
          <a:p>
            <a:pPr algn="just"/>
            <a:endParaRPr lang="en-US" sz="2800" dirty="0">
              <a:solidFill>
                <a:srgbClr val="FF0000"/>
              </a:solidFill>
            </a:endParaRPr>
          </a:p>
          <a:p>
            <a:pPr algn="just"/>
            <a:endParaRPr lang="en-US" sz="2800" dirty="0">
              <a:solidFill>
                <a:srgbClr val="FF0000"/>
              </a:solidFill>
            </a:endParaRPr>
          </a:p>
          <a:p>
            <a:pPr algn="just"/>
            <a:r>
              <a:rPr lang="en-US" sz="2800" dirty="0">
                <a:solidFill>
                  <a:srgbClr val="FF0000"/>
                </a:solidFill>
              </a:rPr>
              <a:t> </a:t>
            </a:r>
          </a:p>
          <a:p>
            <a:pPr algn="just"/>
            <a:endParaRPr lang="en-US" sz="2800" dirty="0">
              <a:solidFill>
                <a:schemeClr val="tx1"/>
              </a:solidFill>
            </a:endParaRPr>
          </a:p>
        </p:txBody>
      </p:sp>
      <p:graphicFrame>
        <p:nvGraphicFramePr>
          <p:cNvPr id="39" name="Object 38"/>
          <p:cNvGraphicFramePr>
            <a:graphicFrameLocks noChangeAspect="1"/>
          </p:cNvGraphicFramePr>
          <p:nvPr>
            <p:extLst>
              <p:ext uri="{D42A27DB-BD31-4B8C-83A1-F6EECF244321}">
                <p14:modId xmlns:p14="http://schemas.microsoft.com/office/powerpoint/2010/main" val="2784050785"/>
              </p:ext>
            </p:extLst>
          </p:nvPr>
        </p:nvGraphicFramePr>
        <p:xfrm>
          <a:off x="6352286" y="3285751"/>
          <a:ext cx="2895600" cy="298450"/>
        </p:xfrm>
        <a:graphic>
          <a:graphicData uri="http://schemas.openxmlformats.org/presentationml/2006/ole">
            <mc:AlternateContent xmlns:mc="http://schemas.openxmlformats.org/markup-compatibility/2006">
              <mc:Choice xmlns:v="urn:schemas-microsoft-com:vml" Requires="v">
                <p:oleObj name="Equation" r:id="rId10" imgW="2895480" imgH="304560" progId="Equation.DSMT4">
                  <p:embed/>
                </p:oleObj>
              </mc:Choice>
              <mc:Fallback>
                <p:oleObj name="Equation" r:id="rId10" imgW="2895480" imgH="304560" progId="Equation.DSMT4">
                  <p:embed/>
                  <p:pic>
                    <p:nvPicPr>
                      <p:cNvPr id="0" name="Object 46"/>
                      <p:cNvPicPr>
                        <a:picLocks noChangeAspect="1" noChangeArrowheads="1"/>
                      </p:cNvPicPr>
                      <p:nvPr/>
                    </p:nvPicPr>
                    <p:blipFill>
                      <a:blip r:embed="rId11"/>
                      <a:srcRect/>
                      <a:stretch>
                        <a:fillRect/>
                      </a:stretch>
                    </p:blipFill>
                    <p:spPr bwMode="auto">
                      <a:xfrm>
                        <a:off x="6352286" y="3285751"/>
                        <a:ext cx="2895600"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 name="Object 39"/>
          <p:cNvGraphicFramePr>
            <a:graphicFrameLocks noChangeAspect="1"/>
          </p:cNvGraphicFramePr>
          <p:nvPr>
            <p:extLst>
              <p:ext uri="{D42A27DB-BD31-4B8C-83A1-F6EECF244321}">
                <p14:modId xmlns:p14="http://schemas.microsoft.com/office/powerpoint/2010/main" val="3859010795"/>
              </p:ext>
            </p:extLst>
          </p:nvPr>
        </p:nvGraphicFramePr>
        <p:xfrm>
          <a:off x="6517883" y="3629025"/>
          <a:ext cx="2254250" cy="347663"/>
        </p:xfrm>
        <a:graphic>
          <a:graphicData uri="http://schemas.openxmlformats.org/presentationml/2006/ole">
            <mc:AlternateContent xmlns:mc="http://schemas.openxmlformats.org/markup-compatibility/2006">
              <mc:Choice xmlns:v="urn:schemas-microsoft-com:vml" Requires="v">
                <p:oleObj name="Equation" r:id="rId12" imgW="2247840" imgH="355320" progId="Equation.DSMT4">
                  <p:embed/>
                </p:oleObj>
              </mc:Choice>
              <mc:Fallback>
                <p:oleObj name="Equation" r:id="rId12" imgW="2247840" imgH="355320" progId="Equation.DSMT4">
                  <p:embed/>
                  <p:pic>
                    <p:nvPicPr>
                      <p:cNvPr id="0" name="Object 45"/>
                      <p:cNvPicPr>
                        <a:picLocks noChangeAspect="1" noChangeArrowheads="1"/>
                      </p:cNvPicPr>
                      <p:nvPr/>
                    </p:nvPicPr>
                    <p:blipFill>
                      <a:blip r:embed="rId13"/>
                      <a:srcRect/>
                      <a:stretch>
                        <a:fillRect/>
                      </a:stretch>
                    </p:blipFill>
                    <p:spPr bwMode="auto">
                      <a:xfrm>
                        <a:off x="6517883" y="3629025"/>
                        <a:ext cx="2254250" cy="347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 name="Object 40"/>
          <p:cNvGraphicFramePr>
            <a:graphicFrameLocks noChangeAspect="1"/>
          </p:cNvGraphicFramePr>
          <p:nvPr>
            <p:extLst>
              <p:ext uri="{D42A27DB-BD31-4B8C-83A1-F6EECF244321}">
                <p14:modId xmlns:p14="http://schemas.microsoft.com/office/powerpoint/2010/main" val="1804254250"/>
              </p:ext>
            </p:extLst>
          </p:nvPr>
        </p:nvGraphicFramePr>
        <p:xfrm>
          <a:off x="6359228" y="3727893"/>
          <a:ext cx="3846513" cy="793750"/>
        </p:xfrm>
        <a:graphic>
          <a:graphicData uri="http://schemas.openxmlformats.org/presentationml/2006/ole">
            <mc:AlternateContent xmlns:mc="http://schemas.openxmlformats.org/markup-compatibility/2006">
              <mc:Choice xmlns:v="urn:schemas-microsoft-com:vml" Requires="v">
                <p:oleObj name="Equation" r:id="rId14" imgW="3835080" imgH="787320" progId="Equation.DSMT4">
                  <p:embed/>
                </p:oleObj>
              </mc:Choice>
              <mc:Fallback>
                <p:oleObj name="Equation" r:id="rId14" imgW="3835080" imgH="787320" progId="Equation.DSMT4">
                  <p:embed/>
                  <p:pic>
                    <p:nvPicPr>
                      <p:cNvPr id="0" name="Object 44"/>
                      <p:cNvPicPr>
                        <a:picLocks noChangeAspect="1" noChangeArrowheads="1"/>
                      </p:cNvPicPr>
                      <p:nvPr/>
                    </p:nvPicPr>
                    <p:blipFill>
                      <a:blip r:embed="rId15"/>
                      <a:srcRect/>
                      <a:stretch>
                        <a:fillRect/>
                      </a:stretch>
                    </p:blipFill>
                    <p:spPr bwMode="auto">
                      <a:xfrm>
                        <a:off x="6359228" y="3727893"/>
                        <a:ext cx="3846513" cy="793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 name="Object 41"/>
          <p:cNvGraphicFramePr>
            <a:graphicFrameLocks noChangeAspect="1"/>
          </p:cNvGraphicFramePr>
          <p:nvPr>
            <p:extLst>
              <p:ext uri="{D42A27DB-BD31-4B8C-83A1-F6EECF244321}">
                <p14:modId xmlns:p14="http://schemas.microsoft.com/office/powerpoint/2010/main" val="1236826692"/>
              </p:ext>
            </p:extLst>
          </p:nvPr>
        </p:nvGraphicFramePr>
        <p:xfrm>
          <a:off x="5646542" y="5176888"/>
          <a:ext cx="5619750" cy="793750"/>
        </p:xfrm>
        <a:graphic>
          <a:graphicData uri="http://schemas.openxmlformats.org/presentationml/2006/ole">
            <mc:AlternateContent xmlns:mc="http://schemas.openxmlformats.org/markup-compatibility/2006">
              <mc:Choice xmlns:v="urn:schemas-microsoft-com:vml" Requires="v">
                <p:oleObj name="Equation" r:id="rId16" imgW="5613120" imgH="787320" progId="Equation.DSMT4">
                  <p:embed/>
                </p:oleObj>
              </mc:Choice>
              <mc:Fallback>
                <p:oleObj name="Equation" r:id="rId16" imgW="5613120" imgH="787320" progId="Equation.DSMT4">
                  <p:embed/>
                  <p:pic>
                    <p:nvPicPr>
                      <p:cNvPr id="0" name="Object 43"/>
                      <p:cNvPicPr>
                        <a:picLocks noChangeAspect="1" noChangeArrowheads="1"/>
                      </p:cNvPicPr>
                      <p:nvPr/>
                    </p:nvPicPr>
                    <p:blipFill>
                      <a:blip r:embed="rId17"/>
                      <a:srcRect/>
                      <a:stretch>
                        <a:fillRect/>
                      </a:stretch>
                    </p:blipFill>
                    <p:spPr bwMode="auto">
                      <a:xfrm>
                        <a:off x="5646542" y="5176888"/>
                        <a:ext cx="5619750" cy="793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723482325"/>
              </p:ext>
            </p:extLst>
          </p:nvPr>
        </p:nvGraphicFramePr>
        <p:xfrm>
          <a:off x="8981911" y="6396299"/>
          <a:ext cx="1123950" cy="347663"/>
        </p:xfrm>
        <a:graphic>
          <a:graphicData uri="http://schemas.openxmlformats.org/presentationml/2006/ole">
            <mc:AlternateContent xmlns:mc="http://schemas.openxmlformats.org/markup-compatibility/2006">
              <mc:Choice xmlns:v="urn:schemas-microsoft-com:vml" Requires="v">
                <p:oleObj name="Equation" r:id="rId18" imgW="1117440" imgH="342720" progId="Equation.DSMT4">
                  <p:embed/>
                </p:oleObj>
              </mc:Choice>
              <mc:Fallback>
                <p:oleObj name="Equation" r:id="rId18" imgW="1117440" imgH="342720" progId="Equation.DSMT4">
                  <p:embed/>
                  <p:pic>
                    <p:nvPicPr>
                      <p:cNvPr id="0" name="Object 42"/>
                      <p:cNvPicPr>
                        <a:picLocks noChangeAspect="1" noChangeArrowheads="1"/>
                      </p:cNvPicPr>
                      <p:nvPr/>
                    </p:nvPicPr>
                    <p:blipFill>
                      <a:blip r:embed="rId19"/>
                      <a:srcRect/>
                      <a:stretch>
                        <a:fillRect/>
                      </a:stretch>
                    </p:blipFill>
                    <p:spPr bwMode="auto">
                      <a:xfrm>
                        <a:off x="8981911" y="6396299"/>
                        <a:ext cx="1123950" cy="347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 name="Rectangle 47"/>
          <p:cNvSpPr>
            <a:spLocks noChangeArrowheads="1"/>
          </p:cNvSpPr>
          <p:nvPr/>
        </p:nvSpPr>
        <p:spPr bwMode="auto">
          <a:xfrm>
            <a:off x="5668984" y="3150688"/>
            <a:ext cx="768159"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Đổi</a:t>
            </a:r>
            <a:r>
              <a:rPr kumimoji="0" lang="en-US" altLang="en-US" sz="2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600" b="0" i="0" u="none" strike="noStrike" cap="none" normalizeH="0" baseline="0" dirty="0">
              <a:ln>
                <a:noFill/>
              </a:ln>
              <a:solidFill>
                <a:schemeClr val="tx1"/>
              </a:solidFill>
              <a:effectLst/>
              <a:latin typeface="Arial" panose="020B0604020202020204" pitchFamily="34" charset="0"/>
            </a:endParaRPr>
          </a:p>
        </p:txBody>
      </p:sp>
      <p:sp>
        <p:nvSpPr>
          <p:cNvPr id="45" name="Rectangle 48"/>
          <p:cNvSpPr>
            <a:spLocks noChangeArrowheads="1"/>
          </p:cNvSpPr>
          <p:nvPr/>
        </p:nvSpPr>
        <p:spPr bwMode="auto">
          <a:xfrm>
            <a:off x="5621321" y="3523277"/>
            <a:ext cx="993349"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 </a:t>
            </a:r>
            <a:r>
              <a:rPr kumimoji="0" lang="en-US" altLang="en-US" sz="26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có</a:t>
            </a:r>
            <a:r>
              <a:rPr kumimoji="0" lang="en-US" altLang="en-US" sz="2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600" b="0" i="0" u="none" strike="noStrike" cap="none" normalizeH="0" baseline="0" dirty="0">
              <a:ln>
                <a:noFill/>
              </a:ln>
              <a:solidFill>
                <a:schemeClr val="tx1"/>
              </a:solidFill>
              <a:effectLst/>
              <a:latin typeface="Arial" panose="020B0604020202020204" pitchFamily="34" charset="0"/>
            </a:endParaRPr>
          </a:p>
        </p:txBody>
      </p:sp>
      <p:sp>
        <p:nvSpPr>
          <p:cNvPr id="46" name="Rectangle 49"/>
          <p:cNvSpPr>
            <a:spLocks noChangeArrowheads="1"/>
          </p:cNvSpPr>
          <p:nvPr/>
        </p:nvSpPr>
        <p:spPr bwMode="auto">
          <a:xfrm>
            <a:off x="5778630" y="3760430"/>
            <a:ext cx="27443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47" name="Rectangle 50"/>
          <p:cNvSpPr>
            <a:spLocks noChangeArrowheads="1"/>
          </p:cNvSpPr>
          <p:nvPr/>
        </p:nvSpPr>
        <p:spPr bwMode="auto">
          <a:xfrm>
            <a:off x="5444471" y="4394946"/>
            <a:ext cx="6230138"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Khi</a:t>
            </a:r>
            <a:r>
              <a:rPr kumimoji="0" lang="en-US" altLang="en-US" sz="2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6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đó</a:t>
            </a:r>
            <a:r>
              <a:rPr kumimoji="0" lang="en-US" altLang="en-US" sz="2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6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khoảng</a:t>
            </a:r>
            <a:r>
              <a:rPr kumimoji="0" lang="en-US" altLang="en-US" sz="2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6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cách</a:t>
            </a:r>
            <a:r>
              <a:rPr kumimoji="0" lang="en-US" altLang="en-US" sz="2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6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trên</a:t>
            </a:r>
            <a:r>
              <a:rPr kumimoji="0" lang="en-US" altLang="en-US" sz="2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6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bản</a:t>
            </a:r>
            <a:r>
              <a:rPr kumimoji="0" lang="en-US" altLang="en-US" sz="2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6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đồ</a:t>
            </a:r>
            <a:r>
              <a:rPr kumimoji="0" lang="en-US" altLang="en-US" sz="2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6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giữa</a:t>
            </a:r>
            <a:r>
              <a:rPr kumimoji="0" lang="en-US" altLang="en-US" sz="2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6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thủ</a:t>
            </a:r>
            <a:r>
              <a:rPr kumimoji="0" lang="en-US" altLang="en-US" sz="2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6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đô</a:t>
            </a:r>
            <a:r>
              <a:rPr kumimoji="0" lang="en-US" altLang="en-US" sz="2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6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Hà</a:t>
            </a:r>
            <a:r>
              <a:rPr kumimoji="0" lang="en-US" altLang="en-US" sz="2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6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Nội</a:t>
            </a:r>
            <a:r>
              <a:rPr kumimoji="0" lang="en-US" altLang="en-US" sz="2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6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en-US" altLang="en-US" sz="2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6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tỉnh</a:t>
            </a:r>
            <a:r>
              <a:rPr kumimoji="0" lang="en-US" altLang="en-US" sz="2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6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Ninh</a:t>
            </a:r>
            <a:r>
              <a:rPr kumimoji="0" lang="en-US" altLang="en-US" sz="2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6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Bình</a:t>
            </a:r>
            <a:r>
              <a:rPr kumimoji="0" lang="en-US" altLang="en-US" sz="2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6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là</a:t>
            </a:r>
            <a:r>
              <a:rPr kumimoji="0" lang="en-US" altLang="en-US" sz="2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2600" b="0" i="0" u="none" strike="noStrike" cap="none" normalizeH="0" baseline="0" dirty="0">
              <a:ln>
                <a:noFill/>
              </a:ln>
              <a:solidFill>
                <a:schemeClr val="tx1"/>
              </a:solidFill>
              <a:effectLst/>
            </a:endParaRPr>
          </a:p>
        </p:txBody>
      </p:sp>
      <p:sp>
        <p:nvSpPr>
          <p:cNvPr id="48" name="Rectangle 51"/>
          <p:cNvSpPr>
            <a:spLocks noChangeArrowheads="1"/>
          </p:cNvSpPr>
          <p:nvPr/>
        </p:nvSpPr>
        <p:spPr bwMode="auto">
          <a:xfrm>
            <a:off x="5534515" y="5871780"/>
            <a:ext cx="6305551"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Vậy</a:t>
            </a:r>
            <a:r>
              <a:rPr kumimoji="0" lang="en-US" altLang="en-US" sz="2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6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khoảng</a:t>
            </a:r>
            <a:r>
              <a:rPr kumimoji="0" lang="en-US" altLang="en-US" sz="2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6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cách</a:t>
            </a:r>
            <a:r>
              <a:rPr kumimoji="0" lang="en-US" altLang="en-US" sz="2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6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trên</a:t>
            </a:r>
            <a:r>
              <a:rPr kumimoji="0" lang="en-US" altLang="en-US" sz="2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6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bản</a:t>
            </a:r>
            <a:r>
              <a:rPr kumimoji="0" lang="en-US" altLang="en-US" sz="2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6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đồ</a:t>
            </a:r>
            <a:r>
              <a:rPr kumimoji="0" lang="en-US" altLang="en-US" sz="2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6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giữa</a:t>
            </a:r>
            <a:r>
              <a:rPr kumimoji="0" lang="en-US" altLang="en-US" sz="2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6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thủ</a:t>
            </a:r>
            <a:r>
              <a:rPr kumimoji="0" lang="en-US" altLang="en-US" sz="2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6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đô</a:t>
            </a:r>
            <a:r>
              <a:rPr kumimoji="0" lang="en-US" altLang="en-US" sz="2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6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Hà</a:t>
            </a:r>
            <a:r>
              <a:rPr kumimoji="0" lang="en-US" altLang="en-US" sz="2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6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Nội</a:t>
            </a:r>
            <a:r>
              <a:rPr kumimoji="0" lang="en-US" altLang="en-US" sz="2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6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en-US" altLang="en-US" sz="2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6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tỉnh</a:t>
            </a:r>
            <a:r>
              <a:rPr kumimoji="0" lang="en-US" altLang="en-US" sz="2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6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Ninh</a:t>
            </a:r>
            <a:r>
              <a:rPr kumimoji="0" lang="en-US" altLang="en-US" sz="2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6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Bình</a:t>
            </a:r>
            <a:r>
              <a:rPr kumimoji="0" lang="en-US" altLang="en-US" sz="2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6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là</a:t>
            </a:r>
            <a:endParaRPr kumimoji="0" lang="en-US" altLang="en-US" sz="2600" b="0" i="0" u="none" strike="noStrike" cap="none" normalizeH="0" baseline="0" dirty="0">
              <a:ln>
                <a:noFill/>
              </a:ln>
              <a:solidFill>
                <a:schemeClr val="tx1"/>
              </a:solidFill>
              <a:effectLst/>
              <a:latin typeface="Arial" panose="020B0604020202020204" pitchFamily="34" charset="0"/>
            </a:endParaRPr>
          </a:p>
        </p:txBody>
      </p:sp>
      <p:sp>
        <p:nvSpPr>
          <p:cNvPr id="49" name="Rectangle 52"/>
          <p:cNvSpPr>
            <a:spLocks noChangeArrowheads="1"/>
          </p:cNvSpPr>
          <p:nvPr/>
        </p:nvSpPr>
        <p:spPr bwMode="auto">
          <a:xfrm>
            <a:off x="5778630" y="5433198"/>
            <a:ext cx="27443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rPr>
              <a:t>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7909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1000" fill="hold"/>
                                        <p:tgtEl>
                                          <p:spTgt spid="34"/>
                                        </p:tgtEl>
                                        <p:attrNameLst>
                                          <p:attrName>ppt_w</p:attrName>
                                        </p:attrNameLst>
                                      </p:cBhvr>
                                      <p:tavLst>
                                        <p:tav tm="0">
                                          <p:val>
                                            <p:fltVal val="0"/>
                                          </p:val>
                                        </p:tav>
                                        <p:tav tm="100000">
                                          <p:val>
                                            <p:strVal val="#ppt_w"/>
                                          </p:val>
                                        </p:tav>
                                      </p:tavLst>
                                    </p:anim>
                                    <p:anim calcmode="lin" valueType="num">
                                      <p:cBhvr>
                                        <p:cTn id="14" dur="1000" fill="hold"/>
                                        <p:tgtEl>
                                          <p:spTgt spid="34"/>
                                        </p:tgtEl>
                                        <p:attrNameLst>
                                          <p:attrName>ppt_h</p:attrName>
                                        </p:attrNameLst>
                                      </p:cBhvr>
                                      <p:tavLst>
                                        <p:tav tm="0">
                                          <p:val>
                                            <p:fltVal val="0"/>
                                          </p:val>
                                        </p:tav>
                                        <p:tav tm="100000">
                                          <p:val>
                                            <p:strVal val="#ppt_h"/>
                                          </p:val>
                                        </p:tav>
                                      </p:tavLst>
                                    </p:anim>
                                    <p:anim calcmode="lin" valueType="num">
                                      <p:cBhvr>
                                        <p:cTn id="15" dur="1000" fill="hold"/>
                                        <p:tgtEl>
                                          <p:spTgt spid="34"/>
                                        </p:tgtEl>
                                        <p:attrNameLst>
                                          <p:attrName>style.rotation</p:attrName>
                                        </p:attrNameLst>
                                      </p:cBhvr>
                                      <p:tavLst>
                                        <p:tav tm="0">
                                          <p:val>
                                            <p:fltVal val="90"/>
                                          </p:val>
                                        </p:tav>
                                        <p:tav tm="100000">
                                          <p:val>
                                            <p:fltVal val="0"/>
                                          </p:val>
                                        </p:tav>
                                      </p:tavLst>
                                    </p:anim>
                                    <p:animEffect transition="in" filter="fade">
                                      <p:cBhvr>
                                        <p:cTn id="16" dur="1000"/>
                                        <p:tgtEl>
                                          <p:spTgt spid="34"/>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circle(in)">
                                      <p:cBhvr>
                                        <p:cTn id="21" dur="2000"/>
                                        <p:tgtEl>
                                          <p:spTgt spid="35"/>
                                        </p:tgtEl>
                                      </p:cBhvr>
                                    </p:animEffect>
                                  </p:childTnLst>
                                </p:cTn>
                              </p:par>
                              <p:par>
                                <p:cTn id="22" presetID="6" presetClass="entr" presetSubtype="16"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circle(in)">
                                      <p:cBhvr>
                                        <p:cTn id="24" dur="2000"/>
                                        <p:tgtEl>
                                          <p:spTgt spid="36"/>
                                        </p:tgtEl>
                                      </p:cBhvr>
                                    </p:animEffect>
                                  </p:childTnLst>
                                </p:cTn>
                              </p:par>
                              <p:par>
                                <p:cTn id="25" presetID="6" presetClass="entr" presetSubtype="16"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circle(in)">
                                      <p:cBhvr>
                                        <p:cTn id="27" dur="20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heel(1)">
                                      <p:cBhvr>
                                        <p:cTn id="32" dur="20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circle(in)">
                                      <p:cBhvr>
                                        <p:cTn id="37" dur="2000"/>
                                        <p:tgtEl>
                                          <p:spTgt spid="44"/>
                                        </p:tgtEl>
                                      </p:cBhvr>
                                    </p:animEffect>
                                  </p:childTnLst>
                                </p:cTn>
                              </p:par>
                              <p:par>
                                <p:cTn id="38" presetID="6" presetClass="entr" presetSubtype="16" fill="hold"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circle(in)">
                                      <p:cBhvr>
                                        <p:cTn id="40" dur="2000"/>
                                        <p:tgtEl>
                                          <p:spTgt spid="39"/>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wheel(1)">
                                      <p:cBhvr>
                                        <p:cTn id="45" dur="2000"/>
                                        <p:tgtEl>
                                          <p:spTgt spid="45"/>
                                        </p:tgtEl>
                                      </p:cBhvr>
                                    </p:animEffect>
                                  </p:childTnLst>
                                </p:cTn>
                              </p:par>
                              <p:par>
                                <p:cTn id="46" presetID="21" presetClass="entr" presetSubtype="1" fill="hold" nodeType="with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wheel(1)">
                                      <p:cBhvr>
                                        <p:cTn id="48" dur="2000"/>
                                        <p:tgtEl>
                                          <p:spTgt spid="41"/>
                                        </p:tgtEl>
                                      </p:cBhvr>
                                    </p:animEffect>
                                  </p:childTnLst>
                                </p:cTn>
                              </p:par>
                              <p:par>
                                <p:cTn id="49" presetID="21" presetClass="entr" presetSubtype="1" fill="hold" nodeType="with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wheel(1)">
                                      <p:cBhvr>
                                        <p:cTn id="51" dur="2000"/>
                                        <p:tgtEl>
                                          <p:spTgt spid="4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wipe(down)">
                                      <p:cBhvr>
                                        <p:cTn id="56" dur="500"/>
                                        <p:tgtEl>
                                          <p:spTgt spid="47"/>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nodeType="click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randombar(horizontal)">
                                      <p:cBhvr>
                                        <p:cTn id="61" dur="500"/>
                                        <p:tgtEl>
                                          <p:spTgt spid="42"/>
                                        </p:tgtEl>
                                      </p:cBhvr>
                                    </p:animEffect>
                                  </p:childTnLst>
                                </p:cTn>
                              </p:par>
                            </p:childTnLst>
                          </p:cTn>
                        </p:par>
                      </p:childTnLst>
                    </p:cTn>
                  </p:par>
                  <p:par>
                    <p:cTn id="62" fill="hold">
                      <p:stCondLst>
                        <p:cond delay="indefinite"/>
                      </p:stCondLst>
                      <p:childTnLst>
                        <p:par>
                          <p:cTn id="63" fill="hold">
                            <p:stCondLst>
                              <p:cond delay="0"/>
                            </p:stCondLst>
                            <p:childTnLst>
                              <p:par>
                                <p:cTn id="64" presetID="21" presetClass="entr" presetSubtype="1" fill="hold" grpId="0" nodeType="click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wheel(1)">
                                      <p:cBhvr>
                                        <p:cTn id="66" dur="2000"/>
                                        <p:tgtEl>
                                          <p:spTgt spid="48"/>
                                        </p:tgtEl>
                                      </p:cBhvr>
                                    </p:animEffect>
                                  </p:childTnLst>
                                </p:cTn>
                              </p:par>
                              <p:par>
                                <p:cTn id="67" presetID="21" presetClass="entr" presetSubtype="1" fill="hold" nodeType="with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wheel(1)">
                                      <p:cBhvr>
                                        <p:cTn id="69"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5" grpId="0" animBg="1"/>
      <p:bldP spid="38" grpId="0" animBg="1"/>
      <p:bldP spid="44" grpId="0"/>
      <p:bldP spid="45" grpId="0"/>
      <p:bldP spid="47" grpId="0"/>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gôi nhà hoạt hình, phim hoạt hình png | Klipartz">
            <a:extLst>
              <a:ext uri="{FF2B5EF4-FFF2-40B4-BE49-F238E27FC236}">
                <a16:creationId xmlns:a16="http://schemas.microsoft.com/office/drawing/2014/main" id="{B6D2A223-7998-46D0-8638-5871D10FEC2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888" b="98547" l="6742" r="91798">
                        <a14:foregroundMark x1="11685" y1="4888" x2="18652" y2="19287"/>
                        <a14:foregroundMark x1="6742" y1="22061" x2="6742" y2="23910"/>
                        <a14:foregroundMark x1="90225" y1="45046" x2="91910" y2="49273"/>
                        <a14:foregroundMark x1="80899" y1="89960" x2="55169" y2="94848"/>
                        <a14:foregroundMark x1="55169" y1="94848" x2="34944" y2="88507"/>
                        <a14:foregroundMark x1="34944" y1="88507" x2="16292" y2="75826"/>
                        <a14:foregroundMark x1="16292" y1="75826" x2="17978" y2="59181"/>
                        <a14:foregroundMark x1="17978" y1="59181" x2="17978" y2="59181"/>
                        <a14:foregroundMark x1="55843" y1="98547" x2="49101" y2="98547"/>
                      </a14:backgroundRemoval>
                    </a14:imgEffect>
                  </a14:imgLayer>
                </a14:imgProps>
              </a:ext>
              <a:ext uri="{28A0092B-C50C-407E-A947-70E740481C1C}">
                <a14:useLocalDpi xmlns:a14="http://schemas.microsoft.com/office/drawing/2010/main" val="0"/>
              </a:ext>
            </a:extLst>
          </a:blip>
          <a:srcRect/>
          <a:stretch>
            <a:fillRect/>
          </a:stretch>
        </p:blipFill>
        <p:spPr bwMode="auto">
          <a:xfrm>
            <a:off x="219047" y="1179443"/>
            <a:ext cx="3822865" cy="4876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6126AF6-F803-4780-A560-0FCC3114307F}"/>
              </a:ext>
            </a:extLst>
          </p:cNvPr>
          <p:cNvSpPr txBox="1"/>
          <p:nvPr/>
        </p:nvSpPr>
        <p:spPr>
          <a:xfrm>
            <a:off x="5510458" y="235675"/>
            <a:ext cx="4438010" cy="584775"/>
          </a:xfrm>
          <a:prstGeom prst="rect">
            <a:avLst/>
          </a:prstGeom>
          <a:noFill/>
        </p:spPr>
        <p:txBody>
          <a:bodyPr wrap="none" rtlCol="0">
            <a:spAutoFit/>
          </a:bodyPr>
          <a:lstStyle/>
          <a:p>
            <a:r>
              <a:rPr lang="en-US" sz="3200" b="1" dirty="0">
                <a:solidFill>
                  <a:srgbClr val="FF0000"/>
                </a:solidFill>
              </a:rPr>
              <a:t>HƯỚNG DẪN VỀ NHÀ</a:t>
            </a:r>
          </a:p>
        </p:txBody>
      </p:sp>
      <p:sp>
        <p:nvSpPr>
          <p:cNvPr id="4" name="TextBox 3"/>
          <p:cNvSpPr txBox="1"/>
          <p:nvPr/>
        </p:nvSpPr>
        <p:spPr>
          <a:xfrm>
            <a:off x="3780314" y="1015504"/>
            <a:ext cx="7898297" cy="4493538"/>
          </a:xfrm>
          <a:prstGeom prst="rect">
            <a:avLst/>
          </a:prstGeom>
          <a:noFill/>
        </p:spPr>
        <p:txBody>
          <a:bodyPr wrap="square" rtlCol="0">
            <a:spAutoFit/>
          </a:bodyPr>
          <a:lstStyle/>
          <a:p>
            <a:pPr algn="just"/>
            <a:r>
              <a:rPr lang="vi-VN" sz="2600" dirty="0"/>
              <a:t>- Về nhà xem lại định nghĩa tỉ số của hai đoạn thẳng, đoạn thẳng tỉ lệ.</a:t>
            </a:r>
          </a:p>
          <a:p>
            <a:pPr algn="just"/>
            <a:r>
              <a:rPr lang="vi-VN" sz="2600" dirty="0"/>
              <a:t>- Xem trước bài toán mở đầu, đọc trước nội dung phần 2: Định lí Thalès trong tam giác</a:t>
            </a:r>
          </a:p>
          <a:p>
            <a:pPr algn="just"/>
            <a:r>
              <a:rPr lang="vi-VN" sz="2600" dirty="0"/>
              <a:t>- Xem lại dấu hiệu nhận biết hai đường thẳng song song đã được học</a:t>
            </a:r>
          </a:p>
          <a:p>
            <a:pPr algn="just"/>
            <a:r>
              <a:rPr lang="vi-VN" sz="2600" dirty="0"/>
              <a:t>- Làm các bài tập: </a:t>
            </a:r>
            <a:r>
              <a:rPr lang="vi-VN" sz="2600" i="1" dirty="0">
                <a:solidFill>
                  <a:srgbClr val="FF0000"/>
                </a:solidFill>
              </a:rPr>
              <a:t>GV đưa các bài tập ở SBT cho phù hợp</a:t>
            </a:r>
          </a:p>
          <a:p>
            <a:pPr algn="just"/>
            <a:r>
              <a:rPr lang="vi-VN" sz="2600" dirty="0"/>
              <a:t>- Làm thêm bài tập: Hãy tính khoảng cách trên thực tế giữa Thanh Hóa và Hà Nội khi biết khoảng cách trên bản đồ giữa Thanh Hóa và Hà Nội là </a:t>
            </a:r>
            <a:r>
              <a:rPr lang="en-US" sz="2600" dirty="0"/>
              <a:t>         </a:t>
            </a:r>
            <a:r>
              <a:rPr lang="vi-VN" sz="2600" dirty="0"/>
              <a:t> , còn tỉ lệ xích được ghi trên bản đồ là</a:t>
            </a:r>
            <a:r>
              <a:rPr lang="en-US" sz="2600" dirty="0"/>
              <a:t> </a:t>
            </a:r>
            <a:r>
              <a:rPr lang="vi-VN" sz="2600" dirty="0"/>
              <a:t> </a:t>
            </a:r>
            <a:r>
              <a:rPr lang="en-US" sz="2600" dirty="0"/>
              <a:t>                  </a:t>
            </a:r>
            <a:r>
              <a:rPr lang="vi-VN" sz="2600" dirty="0"/>
              <a:t> .</a:t>
            </a:r>
          </a:p>
        </p:txBody>
      </p:sp>
      <p:graphicFrame>
        <p:nvGraphicFramePr>
          <p:cNvPr id="11" name="Object 10"/>
          <p:cNvGraphicFramePr>
            <a:graphicFrameLocks noChangeAspect="1"/>
          </p:cNvGraphicFramePr>
          <p:nvPr>
            <p:extLst>
              <p:ext uri="{D42A27DB-BD31-4B8C-83A1-F6EECF244321}">
                <p14:modId xmlns:p14="http://schemas.microsoft.com/office/powerpoint/2010/main" val="965969508"/>
              </p:ext>
            </p:extLst>
          </p:nvPr>
        </p:nvGraphicFramePr>
        <p:xfrm>
          <a:off x="8464753" y="4698336"/>
          <a:ext cx="1117600" cy="342900"/>
        </p:xfrm>
        <a:graphic>
          <a:graphicData uri="http://schemas.openxmlformats.org/presentationml/2006/ole">
            <mc:AlternateContent xmlns:mc="http://schemas.openxmlformats.org/markup-compatibility/2006">
              <mc:Choice xmlns:v="urn:schemas-microsoft-com:vml" Requires="v">
                <p:oleObj name="Equation" r:id="rId4" imgW="1117440" imgH="342720" progId="Equation.DSMT4">
                  <p:embed/>
                </p:oleObj>
              </mc:Choice>
              <mc:Fallback>
                <p:oleObj name="Equation" r:id="rId4" imgW="1117440" imgH="342720" progId="Equation.DSMT4">
                  <p:embed/>
                  <p:pic>
                    <p:nvPicPr>
                      <p:cNvPr id="0" name=""/>
                      <p:cNvPicPr/>
                      <p:nvPr/>
                    </p:nvPicPr>
                    <p:blipFill>
                      <a:blip r:embed="rId5"/>
                      <a:stretch>
                        <a:fillRect/>
                      </a:stretch>
                    </p:blipFill>
                    <p:spPr>
                      <a:xfrm>
                        <a:off x="8464753" y="4698336"/>
                        <a:ext cx="1117600" cy="34290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75175835"/>
              </p:ext>
            </p:extLst>
          </p:nvPr>
        </p:nvGraphicFramePr>
        <p:xfrm>
          <a:off x="7047461" y="5099667"/>
          <a:ext cx="1625600" cy="292100"/>
        </p:xfrm>
        <a:graphic>
          <a:graphicData uri="http://schemas.openxmlformats.org/presentationml/2006/ole">
            <mc:AlternateContent xmlns:mc="http://schemas.openxmlformats.org/markup-compatibility/2006">
              <mc:Choice xmlns:v="urn:schemas-microsoft-com:vml" Requires="v">
                <p:oleObj name="Equation" r:id="rId6" imgW="1625400" imgH="291960" progId="Equation.DSMT4">
                  <p:embed/>
                </p:oleObj>
              </mc:Choice>
              <mc:Fallback>
                <p:oleObj name="Equation" r:id="rId6" imgW="1625400" imgH="291960" progId="Equation.DSMT4">
                  <p:embed/>
                  <p:pic>
                    <p:nvPicPr>
                      <p:cNvPr id="0" name=""/>
                      <p:cNvPicPr/>
                      <p:nvPr/>
                    </p:nvPicPr>
                    <p:blipFill>
                      <a:blip r:embed="rId7"/>
                      <a:stretch>
                        <a:fillRect/>
                      </a:stretch>
                    </p:blipFill>
                    <p:spPr>
                      <a:xfrm>
                        <a:off x="7047461" y="5099667"/>
                        <a:ext cx="1625600" cy="292100"/>
                      </a:xfrm>
                      <a:prstGeom prst="rect">
                        <a:avLst/>
                      </a:prstGeom>
                    </p:spPr>
                  </p:pic>
                </p:oleObj>
              </mc:Fallback>
            </mc:AlternateContent>
          </a:graphicData>
        </a:graphic>
      </p:graphicFrame>
    </p:spTree>
    <p:extLst>
      <p:ext uri="{BB962C8B-B14F-4D97-AF65-F5344CB8AC3E}">
        <p14:creationId xmlns:p14="http://schemas.microsoft.com/office/powerpoint/2010/main" val="383728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par>
                                <p:cTn id="11" presetID="21" presetClass="entr" presetSubtype="1"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heel(1)">
                                      <p:cBhvr>
                                        <p:cTn id="13" dur="2000"/>
                                        <p:tgtEl>
                                          <p:spTgt spid="11"/>
                                        </p:tgtEl>
                                      </p:cBhvr>
                                    </p:animEffect>
                                  </p:childTnLst>
                                </p:cTn>
                              </p:par>
                              <p:par>
                                <p:cTn id="14" presetID="21" presetClass="entr" presetSubtype="1"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heel(1)">
                                      <p:cBhvr>
                                        <p:cTn id="1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1E69DE-A999-4A5A-BF3C-D81043EEFF71}"/>
              </a:ext>
            </a:extLst>
          </p:cNvPr>
          <p:cNvSpPr/>
          <p:nvPr/>
        </p:nvSpPr>
        <p:spPr>
          <a:xfrm>
            <a:off x="995506" y="1799717"/>
            <a:ext cx="9551013" cy="923330"/>
          </a:xfrm>
          <a:prstGeom prst="rect">
            <a:avLst/>
          </a:prstGeom>
          <a:noFill/>
        </p:spPr>
        <p:txBody>
          <a:bodyPr wrap="none" lIns="91440" tIns="45720" rIns="91440" bIns="45720">
            <a:spAutoFit/>
          </a:bodyPr>
          <a:lstStyle/>
          <a:p>
            <a:pPr algn="ctr"/>
            <a:r>
              <a:rPr lang="en-US" sz="5400" b="1" cap="none" spc="0" dirty="0" err="1">
                <a:ln w="22225">
                  <a:solidFill>
                    <a:schemeClr val="accent2"/>
                  </a:solidFill>
                  <a:prstDash val="solid"/>
                </a:ln>
                <a:solidFill>
                  <a:schemeClr val="accent2">
                    <a:lumMod val="40000"/>
                    <a:lumOff val="60000"/>
                  </a:schemeClr>
                </a:solidFill>
                <a:effectLst/>
              </a:rPr>
              <a:t>Cảm</a:t>
            </a:r>
            <a:r>
              <a:rPr lang="en-US" sz="5400" b="1" cap="none" spc="0" dirty="0">
                <a:ln w="22225">
                  <a:solidFill>
                    <a:schemeClr val="accent2"/>
                  </a:solidFill>
                  <a:prstDash val="solid"/>
                </a:ln>
                <a:solidFill>
                  <a:schemeClr val="accent2">
                    <a:lumMod val="40000"/>
                    <a:lumOff val="60000"/>
                  </a:schemeClr>
                </a:solidFill>
                <a:effectLst/>
              </a:rPr>
              <a:t> </a:t>
            </a:r>
            <a:r>
              <a:rPr lang="en-US" sz="5400" b="1" cap="none" spc="0" dirty="0" err="1">
                <a:ln w="22225">
                  <a:solidFill>
                    <a:schemeClr val="accent2"/>
                  </a:solidFill>
                  <a:prstDash val="solid"/>
                </a:ln>
                <a:solidFill>
                  <a:schemeClr val="accent2">
                    <a:lumMod val="40000"/>
                    <a:lumOff val="60000"/>
                  </a:schemeClr>
                </a:solidFill>
                <a:effectLst/>
              </a:rPr>
              <a:t>ơn</a:t>
            </a:r>
            <a:r>
              <a:rPr lang="en-US" sz="5400" b="1" cap="none" spc="0" dirty="0">
                <a:ln w="22225">
                  <a:solidFill>
                    <a:schemeClr val="accent2"/>
                  </a:solidFill>
                  <a:prstDash val="solid"/>
                </a:ln>
                <a:solidFill>
                  <a:schemeClr val="accent2">
                    <a:lumMod val="40000"/>
                    <a:lumOff val="60000"/>
                  </a:schemeClr>
                </a:solidFill>
                <a:effectLst/>
              </a:rPr>
              <a:t> </a:t>
            </a:r>
            <a:r>
              <a:rPr lang="en-US" sz="5400" b="1" cap="none" spc="0" dirty="0" err="1">
                <a:ln w="22225">
                  <a:solidFill>
                    <a:schemeClr val="accent2"/>
                  </a:solidFill>
                  <a:prstDash val="solid"/>
                </a:ln>
                <a:solidFill>
                  <a:schemeClr val="accent2">
                    <a:lumMod val="40000"/>
                    <a:lumOff val="60000"/>
                  </a:schemeClr>
                </a:solidFill>
                <a:effectLst/>
              </a:rPr>
              <a:t>thầy</a:t>
            </a:r>
            <a:r>
              <a:rPr lang="en-US" sz="5400" b="1" cap="none" spc="0" dirty="0">
                <a:ln w="22225">
                  <a:solidFill>
                    <a:schemeClr val="accent2"/>
                  </a:solidFill>
                  <a:prstDash val="solid"/>
                </a:ln>
                <a:solidFill>
                  <a:schemeClr val="accent2">
                    <a:lumMod val="40000"/>
                    <a:lumOff val="60000"/>
                  </a:schemeClr>
                </a:solidFill>
                <a:effectLst/>
              </a:rPr>
              <a:t> </a:t>
            </a:r>
            <a:r>
              <a:rPr lang="en-US" sz="5400" b="1" cap="none" spc="0" dirty="0" err="1">
                <a:ln w="22225">
                  <a:solidFill>
                    <a:schemeClr val="accent2"/>
                  </a:solidFill>
                  <a:prstDash val="solid"/>
                </a:ln>
                <a:solidFill>
                  <a:schemeClr val="accent2">
                    <a:lumMod val="40000"/>
                    <a:lumOff val="60000"/>
                  </a:schemeClr>
                </a:solidFill>
                <a:effectLst/>
              </a:rPr>
              <a:t>cô</a:t>
            </a:r>
            <a:r>
              <a:rPr lang="en-US" sz="5400" b="1" cap="none" spc="0" dirty="0">
                <a:ln w="22225">
                  <a:solidFill>
                    <a:schemeClr val="accent2"/>
                  </a:solidFill>
                  <a:prstDash val="solid"/>
                </a:ln>
                <a:solidFill>
                  <a:schemeClr val="accent2">
                    <a:lumMod val="40000"/>
                    <a:lumOff val="60000"/>
                  </a:schemeClr>
                </a:solidFill>
                <a:effectLst/>
              </a:rPr>
              <a:t> </a:t>
            </a:r>
            <a:r>
              <a:rPr lang="en-US" sz="5400" b="1" cap="none" spc="0" dirty="0" err="1">
                <a:ln w="22225">
                  <a:solidFill>
                    <a:schemeClr val="accent2"/>
                  </a:solidFill>
                  <a:prstDash val="solid"/>
                </a:ln>
                <a:solidFill>
                  <a:schemeClr val="accent2">
                    <a:lumMod val="40000"/>
                    <a:lumOff val="60000"/>
                  </a:schemeClr>
                </a:solidFill>
                <a:effectLst/>
              </a:rPr>
              <a:t>giáo</a:t>
            </a:r>
            <a:r>
              <a:rPr lang="en-US" sz="5400" b="1" cap="none" spc="0" dirty="0">
                <a:ln w="22225">
                  <a:solidFill>
                    <a:schemeClr val="accent2"/>
                  </a:solidFill>
                  <a:prstDash val="solid"/>
                </a:ln>
                <a:solidFill>
                  <a:schemeClr val="accent2">
                    <a:lumMod val="40000"/>
                    <a:lumOff val="60000"/>
                  </a:schemeClr>
                </a:solidFill>
                <a:effectLst/>
              </a:rPr>
              <a:t> </a:t>
            </a:r>
            <a:r>
              <a:rPr lang="en-US" sz="5400" b="1" cap="none" spc="0" dirty="0" err="1">
                <a:ln w="22225">
                  <a:solidFill>
                    <a:schemeClr val="accent2"/>
                  </a:solidFill>
                  <a:prstDash val="solid"/>
                </a:ln>
                <a:solidFill>
                  <a:schemeClr val="accent2">
                    <a:lumMod val="40000"/>
                    <a:lumOff val="60000"/>
                  </a:schemeClr>
                </a:solidFill>
                <a:effectLst/>
              </a:rPr>
              <a:t>và</a:t>
            </a:r>
            <a:r>
              <a:rPr lang="en-US" sz="5400" b="1" cap="none" spc="0" dirty="0">
                <a:ln w="22225">
                  <a:solidFill>
                    <a:schemeClr val="accent2"/>
                  </a:solidFill>
                  <a:prstDash val="solid"/>
                </a:ln>
                <a:solidFill>
                  <a:schemeClr val="accent2">
                    <a:lumMod val="40000"/>
                    <a:lumOff val="60000"/>
                  </a:schemeClr>
                </a:solidFill>
                <a:effectLst/>
              </a:rPr>
              <a:t> </a:t>
            </a:r>
            <a:r>
              <a:rPr lang="en-US" sz="5400" b="1" cap="none" spc="0" dirty="0" err="1">
                <a:ln w="22225">
                  <a:solidFill>
                    <a:schemeClr val="accent2"/>
                  </a:solidFill>
                  <a:prstDash val="solid"/>
                </a:ln>
                <a:solidFill>
                  <a:schemeClr val="accent2">
                    <a:lumMod val="40000"/>
                    <a:lumOff val="60000"/>
                  </a:schemeClr>
                </a:solidFill>
                <a:effectLst/>
              </a:rPr>
              <a:t>các</a:t>
            </a:r>
            <a:r>
              <a:rPr lang="en-US" sz="5400" b="1" cap="none" spc="0" dirty="0">
                <a:ln w="22225">
                  <a:solidFill>
                    <a:schemeClr val="accent2"/>
                  </a:solidFill>
                  <a:prstDash val="solid"/>
                </a:ln>
                <a:solidFill>
                  <a:schemeClr val="accent2">
                    <a:lumMod val="40000"/>
                    <a:lumOff val="60000"/>
                  </a:schemeClr>
                </a:solidFill>
                <a:effectLst/>
              </a:rPr>
              <a:t> </a:t>
            </a:r>
            <a:r>
              <a:rPr lang="en-US" sz="5400" b="1" cap="none" spc="0" dirty="0" err="1">
                <a:ln w="22225">
                  <a:solidFill>
                    <a:schemeClr val="accent2"/>
                  </a:solidFill>
                  <a:prstDash val="solid"/>
                </a:ln>
                <a:solidFill>
                  <a:schemeClr val="accent2">
                    <a:lumMod val="40000"/>
                    <a:lumOff val="60000"/>
                  </a:schemeClr>
                </a:solidFill>
                <a:effectLst/>
              </a:rPr>
              <a:t>em</a:t>
            </a:r>
            <a:r>
              <a:rPr lang="en-US" sz="5400" b="1" cap="none" spc="0" dirty="0">
                <a:ln w="22225">
                  <a:solidFill>
                    <a:schemeClr val="accent2"/>
                  </a:solidFill>
                  <a:prstDash val="solid"/>
                </a:ln>
                <a:solidFill>
                  <a:schemeClr val="accent2">
                    <a:lumMod val="40000"/>
                    <a:lumOff val="60000"/>
                  </a:schemeClr>
                </a:solidFill>
                <a:effectLst/>
              </a:rPr>
              <a:t>!</a:t>
            </a:r>
          </a:p>
        </p:txBody>
      </p:sp>
      <p:pic>
        <p:nvPicPr>
          <p:cNvPr id="5" name="Picture 13" descr="https://lh3.googleusercontent.com/-ZEG6AmUlTpE/WsOIcBL3nwI/AAAAAAAACXM/wa4kqWY_ZzoWOQwhUdu_n4BCpzGBB09CACHMYCw/h136/2-ctu.vn_anh_dong_mau_slide_powerpoint_dep_(19).gif">
            <a:extLst>
              <a:ext uri="{FF2B5EF4-FFF2-40B4-BE49-F238E27FC236}">
                <a16:creationId xmlns:a16="http://schemas.microsoft.com/office/drawing/2014/main" id="{1CC349FE-0FCC-4426-8C9E-2BC04B3A99D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21090" y="260977"/>
            <a:ext cx="51435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8" descr="https://lh3.googleusercontent.com/-pdjmI0guhoI/WsOKKvIORNI/AAAAAAAACe4/2w9xoJp1uAIMMyCEXg8RzbupS6Phi1WYACHMYCw/h136/4-ctu.vn_anh_dong_mau_slide_powerpoint_dep_(113).gif">
            <a:extLst>
              <a:ext uri="{FF2B5EF4-FFF2-40B4-BE49-F238E27FC236}">
                <a16:creationId xmlns:a16="http://schemas.microsoft.com/office/drawing/2014/main" id="{D91DE3CE-B8DB-43A1-B8A9-7BC3822BB0E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828720" y="4766497"/>
            <a:ext cx="1524000" cy="1295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4727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p25"/>
          <p:cNvPicPr preferRelativeResize="0"/>
          <p:nvPr/>
        </p:nvPicPr>
        <p:blipFill rotWithShape="1">
          <a:blip r:embed="rId3">
            <a:alphaModFix/>
          </a:blip>
          <a:srcRect/>
          <a:stretch/>
        </p:blipFill>
        <p:spPr>
          <a:xfrm>
            <a:off x="817419" y="1713870"/>
            <a:ext cx="858983" cy="751610"/>
          </a:xfrm>
          <a:prstGeom prst="rect">
            <a:avLst/>
          </a:prstGeom>
          <a:noFill/>
          <a:ln>
            <a:noFill/>
          </a:ln>
        </p:spPr>
      </p:pic>
      <p:pic>
        <p:nvPicPr>
          <p:cNvPr id="236" name="Google Shape;236;p25"/>
          <p:cNvPicPr preferRelativeResize="0"/>
          <p:nvPr/>
        </p:nvPicPr>
        <p:blipFill rotWithShape="1">
          <a:blip r:embed="rId4">
            <a:alphaModFix/>
          </a:blip>
          <a:srcRect/>
          <a:stretch/>
        </p:blipFill>
        <p:spPr>
          <a:xfrm>
            <a:off x="2693843" y="1665380"/>
            <a:ext cx="608926" cy="800100"/>
          </a:xfrm>
          <a:prstGeom prst="rect">
            <a:avLst/>
          </a:prstGeom>
          <a:noFill/>
          <a:ln>
            <a:noFill/>
          </a:ln>
        </p:spPr>
      </p:pic>
      <p:pic>
        <p:nvPicPr>
          <p:cNvPr id="237" name="Google Shape;237;p25"/>
          <p:cNvPicPr preferRelativeResize="0"/>
          <p:nvPr/>
        </p:nvPicPr>
        <p:blipFill rotWithShape="1">
          <a:blip r:embed="rId5">
            <a:alphaModFix/>
          </a:blip>
          <a:srcRect/>
          <a:stretch/>
        </p:blipFill>
        <p:spPr>
          <a:xfrm>
            <a:off x="924792" y="3053195"/>
            <a:ext cx="751609" cy="751609"/>
          </a:xfrm>
          <a:prstGeom prst="rect">
            <a:avLst/>
          </a:prstGeom>
          <a:noFill/>
          <a:ln>
            <a:noFill/>
          </a:ln>
        </p:spPr>
      </p:pic>
      <p:pic>
        <p:nvPicPr>
          <p:cNvPr id="238" name="Google Shape;238;p25"/>
          <p:cNvPicPr preferRelativeResize="0"/>
          <p:nvPr/>
        </p:nvPicPr>
        <p:blipFill rotWithShape="1">
          <a:blip r:embed="rId6">
            <a:alphaModFix/>
          </a:blip>
          <a:srcRect/>
          <a:stretch/>
        </p:blipFill>
        <p:spPr>
          <a:xfrm>
            <a:off x="4817918" y="1665380"/>
            <a:ext cx="838200" cy="762000"/>
          </a:xfrm>
          <a:prstGeom prst="rect">
            <a:avLst/>
          </a:prstGeom>
          <a:noFill/>
          <a:ln>
            <a:noFill/>
          </a:ln>
        </p:spPr>
      </p:pic>
      <p:pic>
        <p:nvPicPr>
          <p:cNvPr id="239" name="Google Shape;239;p25"/>
          <p:cNvPicPr preferRelativeResize="0"/>
          <p:nvPr/>
        </p:nvPicPr>
        <p:blipFill rotWithShape="1">
          <a:blip r:embed="rId7">
            <a:alphaModFix/>
          </a:blip>
          <a:srcRect/>
          <a:stretch/>
        </p:blipFill>
        <p:spPr>
          <a:xfrm>
            <a:off x="3035661" y="3588327"/>
            <a:ext cx="1167159" cy="915420"/>
          </a:xfrm>
          <a:prstGeom prst="rect">
            <a:avLst/>
          </a:prstGeom>
          <a:noFill/>
          <a:ln>
            <a:noFill/>
          </a:ln>
        </p:spPr>
      </p:pic>
      <p:pic>
        <p:nvPicPr>
          <p:cNvPr id="240" name="Google Shape;240;p25"/>
          <p:cNvPicPr preferRelativeResize="0"/>
          <p:nvPr/>
        </p:nvPicPr>
        <p:blipFill rotWithShape="1">
          <a:blip r:embed="rId8">
            <a:alphaModFix/>
          </a:blip>
          <a:srcRect/>
          <a:stretch/>
        </p:blipFill>
        <p:spPr>
          <a:xfrm>
            <a:off x="9321944" y="1127650"/>
            <a:ext cx="752475" cy="962025"/>
          </a:xfrm>
          <a:prstGeom prst="rect">
            <a:avLst/>
          </a:prstGeom>
          <a:noFill/>
          <a:ln>
            <a:noFill/>
          </a:ln>
        </p:spPr>
      </p:pic>
      <p:pic>
        <p:nvPicPr>
          <p:cNvPr id="241" name="Google Shape;241;p25"/>
          <p:cNvPicPr preferRelativeResize="0"/>
          <p:nvPr/>
        </p:nvPicPr>
        <p:blipFill rotWithShape="1">
          <a:blip r:embed="rId9">
            <a:alphaModFix/>
          </a:blip>
          <a:srcRect/>
          <a:stretch/>
        </p:blipFill>
        <p:spPr>
          <a:xfrm>
            <a:off x="9507681" y="3007812"/>
            <a:ext cx="1133475" cy="1038225"/>
          </a:xfrm>
          <a:prstGeom prst="rect">
            <a:avLst/>
          </a:prstGeom>
          <a:noFill/>
          <a:ln>
            <a:noFill/>
          </a:ln>
        </p:spPr>
      </p:pic>
      <p:pic>
        <p:nvPicPr>
          <p:cNvPr id="242" name="Google Shape;242;p25"/>
          <p:cNvPicPr preferRelativeResize="0"/>
          <p:nvPr/>
        </p:nvPicPr>
        <p:blipFill rotWithShape="1">
          <a:blip r:embed="rId10">
            <a:alphaModFix/>
          </a:blip>
          <a:srcRect/>
          <a:stretch/>
        </p:blipFill>
        <p:spPr>
          <a:xfrm>
            <a:off x="8640906" y="4900096"/>
            <a:ext cx="866775" cy="962025"/>
          </a:xfrm>
          <a:prstGeom prst="rect">
            <a:avLst/>
          </a:prstGeom>
          <a:noFill/>
          <a:ln>
            <a:noFill/>
          </a:ln>
        </p:spPr>
      </p:pic>
      <p:sp>
        <p:nvSpPr>
          <p:cNvPr id="243" name="Google Shape;243;p25"/>
          <p:cNvSpPr txBox="1"/>
          <p:nvPr/>
        </p:nvSpPr>
        <p:spPr>
          <a:xfrm flipH="1">
            <a:off x="1676400" y="637309"/>
            <a:ext cx="60191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Times New Roman"/>
                <a:ea typeface="Times New Roman"/>
                <a:cs typeface="Times New Roman"/>
                <a:sym typeface="Times New Roman"/>
              </a:rPr>
              <a:t>Một số biểu tượng trong sách</a:t>
            </a:r>
            <a:endParaRPr/>
          </a:p>
        </p:txBody>
      </p:sp>
    </p:spTree>
    <p:extLst>
      <p:ext uri="{BB962C8B-B14F-4D97-AF65-F5344CB8AC3E}">
        <p14:creationId xmlns:p14="http://schemas.microsoft.com/office/powerpoint/2010/main" val="2843340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grpSp>
        <p:nvGrpSpPr>
          <p:cNvPr id="121" name="Google Shape;121;p6"/>
          <p:cNvGrpSpPr/>
          <p:nvPr/>
        </p:nvGrpSpPr>
        <p:grpSpPr>
          <a:xfrm>
            <a:off x="1203037" y="1138806"/>
            <a:ext cx="9785926" cy="5575503"/>
            <a:chOff x="1" y="0"/>
            <a:chExt cx="9785926" cy="5575503"/>
          </a:xfrm>
        </p:grpSpPr>
        <p:sp>
          <p:nvSpPr>
            <p:cNvPr id="122" name="Google Shape;122;p6"/>
            <p:cNvSpPr/>
            <p:nvPr/>
          </p:nvSpPr>
          <p:spPr>
            <a:xfrm rot="5400000">
              <a:off x="-289718" y="292805"/>
              <a:ext cx="1931458" cy="1352020"/>
            </a:xfrm>
            <a:prstGeom prst="chevron">
              <a:avLst>
                <a:gd name="adj" fmla="val 50000"/>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123;p6"/>
            <p:cNvSpPr txBox="1"/>
            <p:nvPr/>
          </p:nvSpPr>
          <p:spPr>
            <a:xfrm>
              <a:off x="1" y="679096"/>
              <a:ext cx="1352020" cy="579438"/>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4000"/>
                <a:buFont typeface="Times New Roman"/>
                <a:buNone/>
                <a:tabLst/>
                <a:defRPr/>
              </a:pPr>
              <a:r>
                <a:rPr kumimoji="0" lang="en-US" sz="28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Kiến</a:t>
              </a:r>
              <a:r>
                <a:rPr kumimoji="0" lang="en-US" sz="28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28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thức</a:t>
              </a:r>
              <a:endParaRPr kumimoji="0" sz="28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124" name="Google Shape;124;p6"/>
            <p:cNvSpPr/>
            <p:nvPr/>
          </p:nvSpPr>
          <p:spPr>
            <a:xfrm rot="5400000">
              <a:off x="4941249" y="-3589229"/>
              <a:ext cx="1255447" cy="8433906"/>
            </a:xfrm>
            <a:prstGeom prst="round2SameRect">
              <a:avLst>
                <a:gd name="adj1" fmla="val 16667"/>
                <a:gd name="adj2" fmla="val 0"/>
              </a:avLst>
            </a:prstGeom>
            <a:solidFill>
              <a:schemeClr val="accent4"/>
            </a:solidFill>
            <a:ln w="12700" cap="flat" cmpd="sng">
              <a:solidFill>
                <a:srgbClr val="BA8C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125;p6"/>
            <p:cNvSpPr txBox="1"/>
            <p:nvPr/>
          </p:nvSpPr>
          <p:spPr>
            <a:xfrm>
              <a:off x="1352020" y="61286"/>
              <a:ext cx="8372620" cy="1132875"/>
            </a:xfrm>
            <a:prstGeom prst="rect">
              <a:avLst/>
            </a:prstGeom>
            <a:noFill/>
            <a:ln>
              <a:noFill/>
            </a:ln>
          </p:spPr>
          <p:txBody>
            <a:bodyPr spcFirstLastPara="1" wrap="square" lIns="270250" tIns="24125" rIns="24125" bIns="24125" anchor="ctr" anchorCtr="0">
              <a:noAutofit/>
            </a:bodyPr>
            <a:lstStyle/>
            <a:p>
              <a:pPr marL="285750" marR="0" lvl="1" indent="-44450" algn="l" defTabSz="914400" rtl="0" eaLnBrk="1" fontAlgn="auto" latinLnBrk="0" hangingPunct="1">
                <a:lnSpc>
                  <a:spcPct val="90000"/>
                </a:lnSpc>
                <a:spcBef>
                  <a:spcPts val="0"/>
                </a:spcBef>
                <a:spcAft>
                  <a:spcPts val="0"/>
                </a:spcAft>
                <a:buClr>
                  <a:srgbClr val="000000"/>
                </a:buClr>
                <a:buSzPts val="3800"/>
                <a:buFont typeface="Times New Roman"/>
                <a:buNone/>
                <a:tabLst/>
                <a:defRPr/>
              </a:pPr>
              <a:endParaRPr kumimoji="0" sz="28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a:p>
              <a:pPr marL="285750" marR="0" lvl="1" indent="-44450" algn="l" defTabSz="914400" rtl="0" eaLnBrk="1" fontAlgn="auto" latinLnBrk="0" hangingPunct="1">
                <a:lnSpc>
                  <a:spcPct val="90000"/>
                </a:lnSpc>
                <a:spcBef>
                  <a:spcPts val="570"/>
                </a:spcBef>
                <a:spcAft>
                  <a:spcPts val="0"/>
                </a:spcAft>
                <a:buClr>
                  <a:srgbClr val="000000"/>
                </a:buClr>
                <a:buSzPts val="3800"/>
                <a:buFont typeface="Times New Roman"/>
                <a:buNone/>
                <a:tabLst/>
                <a:defRPr/>
              </a:pPr>
              <a:endParaRPr kumimoji="0" sz="28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26" name="Google Shape;126;p6"/>
            <p:cNvSpPr/>
            <p:nvPr/>
          </p:nvSpPr>
          <p:spPr>
            <a:xfrm rot="5400000">
              <a:off x="-392771" y="1930270"/>
              <a:ext cx="2137564" cy="1352020"/>
            </a:xfrm>
            <a:prstGeom prst="chevron">
              <a:avLst>
                <a:gd name="adj" fmla="val 50000"/>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dirty="0">
                <a:ln>
                  <a:noFill/>
                </a:ln>
                <a:solidFill>
                  <a:srgbClr val="000000"/>
                </a:solidFill>
                <a:effectLst/>
                <a:uLnTx/>
                <a:uFillTx/>
                <a:latin typeface="Arial"/>
                <a:cs typeface="Arial"/>
                <a:sym typeface="Arial"/>
              </a:endParaRPr>
            </a:p>
          </p:txBody>
        </p:sp>
        <p:sp>
          <p:nvSpPr>
            <p:cNvPr id="127" name="Google Shape;127;p6"/>
            <p:cNvSpPr txBox="1"/>
            <p:nvPr/>
          </p:nvSpPr>
          <p:spPr>
            <a:xfrm>
              <a:off x="1" y="2419614"/>
              <a:ext cx="1352020" cy="579438"/>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4000"/>
                <a:buFont typeface="Times New Roman"/>
                <a:buNone/>
                <a:tabLst/>
                <a:defRPr/>
              </a:pPr>
              <a:r>
                <a:rPr kumimoji="0" lang="en-US" sz="28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Năng</a:t>
              </a:r>
              <a:r>
                <a:rPr kumimoji="0" lang="en-US" sz="28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28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lực</a:t>
              </a:r>
              <a:endParaRPr kumimoji="0" sz="28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128" name="Google Shape;128;p6"/>
            <p:cNvSpPr/>
            <p:nvPr/>
          </p:nvSpPr>
          <p:spPr>
            <a:xfrm rot="5400000">
              <a:off x="4734247" y="-1891863"/>
              <a:ext cx="1669453" cy="8433906"/>
            </a:xfrm>
            <a:prstGeom prst="round2SameRect">
              <a:avLst>
                <a:gd name="adj1" fmla="val 16667"/>
                <a:gd name="adj2" fmla="val 0"/>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129;p6"/>
            <p:cNvSpPr txBox="1"/>
            <p:nvPr/>
          </p:nvSpPr>
          <p:spPr>
            <a:xfrm>
              <a:off x="1352020" y="1471031"/>
              <a:ext cx="8372620" cy="1466735"/>
            </a:xfrm>
            <a:prstGeom prst="rect">
              <a:avLst/>
            </a:prstGeom>
            <a:noFill/>
            <a:ln>
              <a:noFill/>
            </a:ln>
          </p:spPr>
          <p:txBody>
            <a:bodyPr spcFirstLastPara="1" wrap="square" lIns="270250" tIns="24125" rIns="24125" bIns="24125" anchor="ctr" anchorCtr="0">
              <a:noAutofit/>
            </a:bodyPr>
            <a:lstStyle/>
            <a:p>
              <a:pPr marL="285750" marR="0" lvl="1" indent="-44450" algn="l" defTabSz="914400" rtl="0" eaLnBrk="1" fontAlgn="auto" latinLnBrk="0" hangingPunct="1">
                <a:lnSpc>
                  <a:spcPct val="90000"/>
                </a:lnSpc>
                <a:spcBef>
                  <a:spcPts val="0"/>
                </a:spcBef>
                <a:spcAft>
                  <a:spcPts val="0"/>
                </a:spcAft>
                <a:buClr>
                  <a:srgbClr val="000000"/>
                </a:buClr>
                <a:buSzPts val="3800"/>
                <a:buFont typeface="Times New Roman"/>
                <a:buNone/>
                <a:tabLst/>
                <a:defRPr/>
              </a:pPr>
              <a:endParaRPr kumimoji="0" sz="28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a:p>
              <a:pPr marL="285750" marR="0" lvl="1" indent="-44450" algn="l" defTabSz="914400" rtl="0" eaLnBrk="1" fontAlgn="auto" latinLnBrk="0" hangingPunct="1">
                <a:lnSpc>
                  <a:spcPct val="90000"/>
                </a:lnSpc>
                <a:spcBef>
                  <a:spcPts val="570"/>
                </a:spcBef>
                <a:spcAft>
                  <a:spcPts val="0"/>
                </a:spcAft>
                <a:buClr>
                  <a:srgbClr val="000000"/>
                </a:buClr>
                <a:buSzPts val="3800"/>
                <a:buFont typeface="Times New Roman"/>
                <a:buNone/>
                <a:tabLst/>
                <a:defRPr/>
              </a:pPr>
              <a:endParaRPr kumimoji="0" sz="28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30" name="Google Shape;130;p6"/>
            <p:cNvSpPr/>
            <p:nvPr/>
          </p:nvSpPr>
          <p:spPr>
            <a:xfrm rot="5400000">
              <a:off x="-447395" y="3776087"/>
              <a:ext cx="2246812" cy="1352020"/>
            </a:xfrm>
            <a:prstGeom prst="chevron">
              <a:avLst>
                <a:gd name="adj" fmla="val 50000"/>
              </a:avLst>
            </a:prstGeom>
            <a:gradFill>
              <a:gsLst>
                <a:gs pos="0">
                  <a:srgbClr val="7FB75F"/>
                </a:gs>
                <a:gs pos="50000">
                  <a:srgbClr val="6EB141"/>
                </a:gs>
                <a:gs pos="100000">
                  <a:srgbClr val="5FA134"/>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131;p6"/>
            <p:cNvSpPr txBox="1"/>
            <p:nvPr/>
          </p:nvSpPr>
          <p:spPr>
            <a:xfrm>
              <a:off x="1" y="4160131"/>
              <a:ext cx="1352020" cy="579438"/>
            </a:xfrm>
            <a:prstGeom prst="rect">
              <a:avLst/>
            </a:prstGeom>
            <a:no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4000"/>
                <a:buFont typeface="Times New Roman"/>
                <a:buNone/>
                <a:tabLst/>
                <a:defRPr/>
              </a:pPr>
              <a:r>
                <a:rPr kumimoji="0" lang="en-US" sz="28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Phẩm</a:t>
              </a:r>
              <a:r>
                <a:rPr kumimoji="0" lang="en-US" sz="28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28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chất</a:t>
              </a:r>
              <a:endParaRPr kumimoji="0" sz="28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132" name="Google Shape;132;p6"/>
            <p:cNvSpPr/>
            <p:nvPr/>
          </p:nvSpPr>
          <p:spPr>
            <a:xfrm rot="5400000">
              <a:off x="4619739" y="60974"/>
              <a:ext cx="1898468" cy="8433906"/>
            </a:xfrm>
            <a:prstGeom prst="round2SameRect">
              <a:avLst>
                <a:gd name="adj1" fmla="val 16667"/>
                <a:gd name="adj2" fmla="val 0"/>
              </a:avLst>
            </a:prstGeom>
            <a:gradFill>
              <a:gsLst>
                <a:gs pos="0">
                  <a:srgbClr val="70A5DA"/>
                </a:gs>
                <a:gs pos="50000">
                  <a:srgbClr val="539BDB"/>
                </a:gs>
                <a:gs pos="100000">
                  <a:srgbClr val="4288C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133;p6"/>
            <p:cNvSpPr txBox="1"/>
            <p:nvPr/>
          </p:nvSpPr>
          <p:spPr>
            <a:xfrm>
              <a:off x="1352020" y="3545409"/>
              <a:ext cx="8372620" cy="1132875"/>
            </a:xfrm>
            <a:prstGeom prst="rect">
              <a:avLst/>
            </a:prstGeom>
            <a:noFill/>
            <a:ln>
              <a:noFill/>
            </a:ln>
          </p:spPr>
          <p:txBody>
            <a:bodyPr spcFirstLastPara="1" wrap="square" lIns="270250" tIns="24125" rIns="24125" bIns="24125" anchor="ctr" anchorCtr="0">
              <a:noAutofit/>
            </a:bodyPr>
            <a:lstStyle/>
            <a:p>
              <a:pPr marL="285750" marR="0" lvl="1" indent="-44450" algn="l" defTabSz="914400" rtl="0" eaLnBrk="1" fontAlgn="auto" latinLnBrk="0" hangingPunct="1">
                <a:lnSpc>
                  <a:spcPct val="90000"/>
                </a:lnSpc>
                <a:spcBef>
                  <a:spcPts val="0"/>
                </a:spcBef>
                <a:spcAft>
                  <a:spcPts val="0"/>
                </a:spcAft>
                <a:buClr>
                  <a:srgbClr val="000000"/>
                </a:buClr>
                <a:buSzPts val="3800"/>
                <a:buFont typeface="Times New Roman"/>
                <a:buNone/>
                <a:tabLst/>
                <a:defRPr/>
              </a:pPr>
              <a:endParaRPr kumimoji="0" sz="28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285750" marR="0" lvl="1" indent="-44450" algn="l" defTabSz="914400" rtl="0" eaLnBrk="1" fontAlgn="auto" latinLnBrk="0" hangingPunct="1">
                <a:lnSpc>
                  <a:spcPct val="90000"/>
                </a:lnSpc>
                <a:spcBef>
                  <a:spcPts val="570"/>
                </a:spcBef>
                <a:spcAft>
                  <a:spcPts val="0"/>
                </a:spcAft>
                <a:buClr>
                  <a:srgbClr val="000000"/>
                </a:buClr>
                <a:buSzPts val="3800"/>
                <a:buFont typeface="Times New Roman"/>
                <a:buNone/>
                <a:tabLst/>
                <a:defRPr/>
              </a:pPr>
              <a:endParaRPr kumimoji="0" sz="28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grpSp>
      <p:sp>
        <p:nvSpPr>
          <p:cNvPr id="134" name="Google Shape;134;p6"/>
          <p:cNvSpPr txBox="1"/>
          <p:nvPr/>
        </p:nvSpPr>
        <p:spPr>
          <a:xfrm>
            <a:off x="5327667" y="323393"/>
            <a:ext cx="2265941"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rPr>
              <a:t>MỤC TIÊU</a:t>
            </a:r>
            <a:endParaRPr kumimoji="0" sz="2800" b="0" i="0" u="none" strike="noStrike" kern="0" cap="none" spc="0" normalizeH="0" baseline="0" noProof="0" dirty="0">
              <a:ln>
                <a:noFill/>
              </a:ln>
              <a:solidFill>
                <a:srgbClr val="000000"/>
              </a:solidFill>
              <a:effectLst/>
              <a:uLnTx/>
              <a:uFillTx/>
              <a:latin typeface="Arial"/>
              <a:cs typeface="Arial"/>
              <a:sym typeface="Arial"/>
            </a:endParaRPr>
          </a:p>
        </p:txBody>
      </p:sp>
      <p:sp>
        <p:nvSpPr>
          <p:cNvPr id="2" name="Rectangle 1"/>
          <p:cNvSpPr/>
          <p:nvPr/>
        </p:nvSpPr>
        <p:spPr>
          <a:xfrm>
            <a:off x="2621279" y="1295786"/>
            <a:ext cx="8306397" cy="1083374"/>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Hs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nắm</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được</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khái</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niệm</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tỉ</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số</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của</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hai</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đoạn</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thẳng</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đoạn</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thẳng</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tỉ</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lệ</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a:t>
            </a:r>
          </a:p>
        </p:txBody>
      </p:sp>
      <p:sp>
        <p:nvSpPr>
          <p:cNvPr id="4" name="Rectangle 3"/>
          <p:cNvSpPr/>
          <p:nvPr/>
        </p:nvSpPr>
        <p:spPr>
          <a:xfrm>
            <a:off x="2621279" y="2601806"/>
            <a:ext cx="8367683" cy="2246769"/>
          </a:xfrm>
          <a:prstGeom prst="rect">
            <a:avLst/>
          </a:prstGeom>
        </p:spPr>
        <p:txBody>
          <a:bodyPr wrap="square">
            <a:spAutoFit/>
          </a:bodyPr>
          <a:lstStyle/>
          <a:p>
            <a:pPr algn="just">
              <a:buClr>
                <a:srgbClr val="000000"/>
              </a:buClr>
              <a:defRPr/>
            </a:pP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HS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phát</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biểu</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được</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khái</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niệm</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tỉ</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số</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của</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hai</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đoạn</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thẳng</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đọc</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và</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hiểu</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được</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kiến</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thức</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về</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đoạn</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thẳng</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tỉ</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lệ</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HS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vận</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dụng</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được</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kiến</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thức</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về</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tỉ</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số</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của</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hai</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đoạn</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thẳng</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đoạn</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thẳng</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tỉ</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lệ</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vào</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thực</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hiện</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các</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bài</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2800" kern="0" dirty="0" err="1">
                <a:solidFill>
                  <a:srgbClr val="000000"/>
                </a:solidFill>
                <a:latin typeface="Times New Roman" panose="02020603050405020304" pitchFamily="18" charset="0"/>
                <a:ea typeface="Times New Roman" panose="02020603050405020304" pitchFamily="18" charset="0"/>
                <a:cs typeface="Arial"/>
                <a:sym typeface="Arial"/>
              </a:rPr>
              <a:t>toán</a:t>
            </a:r>
            <a:r>
              <a:rPr lang="en-US" sz="2800" kern="0" dirty="0">
                <a:solidFill>
                  <a:srgbClr val="000000"/>
                </a:solidFill>
                <a:latin typeface="Times New Roman" panose="02020603050405020304" pitchFamily="18" charset="0"/>
                <a:ea typeface="Times New Roman" panose="02020603050405020304" pitchFamily="18" charset="0"/>
                <a:cs typeface="Arial"/>
                <a:sym typeface="Arial"/>
              </a:rPr>
              <a:t>.</a:t>
            </a:r>
            <a:endParaRPr lang="en-US" sz="2800" kern="0" dirty="0">
              <a:solidFill>
                <a:srgbClr val="000000"/>
              </a:solidFil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p:txBody>
      </p:sp>
      <p:sp>
        <p:nvSpPr>
          <p:cNvPr id="8" name="Rectangle 7"/>
          <p:cNvSpPr/>
          <p:nvPr/>
        </p:nvSpPr>
        <p:spPr>
          <a:xfrm>
            <a:off x="2721029" y="4653757"/>
            <a:ext cx="8168182" cy="1578894"/>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Chăm</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chỉ</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thực</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hiện</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đầy</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đủ</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các</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hoạt</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động</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học</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tập</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một</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cách</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tự</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giác</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tích</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cực</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a:t>
            </a:r>
          </a:p>
          <a:p>
            <a:pPr marL="0"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Trung</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thực</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thật</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thà</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thẳng</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thắn</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s-MX"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trong</a:t>
            </a:r>
            <a:r>
              <a:rPr kumimoji="0" lang="es-MX"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a:t>
            </a:r>
            <a:r>
              <a:rPr kumimoji="0" lang="es-MX"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báo</a:t>
            </a:r>
            <a:r>
              <a:rPr kumimoji="0" lang="es-MX"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a:t>
            </a:r>
            <a:r>
              <a:rPr kumimoji="0" lang="es-MX"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cáo</a:t>
            </a:r>
            <a:r>
              <a:rPr kumimoji="0" lang="es-MX"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a:t>
            </a:r>
            <a:r>
              <a:rPr kumimoji="0" lang="es-MX"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kết</a:t>
            </a:r>
            <a:r>
              <a:rPr kumimoji="0" lang="es-MX"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a:t>
            </a:r>
            <a:r>
              <a:rPr kumimoji="0" lang="es-MX" sz="2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quả</a:t>
            </a:r>
            <a:r>
              <a:rPr kumimoji="0" lang="es-MX"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a:t>
            </a:r>
            <a:endPar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endParaRPr>
          </a:p>
        </p:txBody>
      </p:sp>
    </p:spTree>
    <p:extLst>
      <p:ext uri="{BB962C8B-B14F-4D97-AF65-F5344CB8AC3E}">
        <p14:creationId xmlns:p14="http://schemas.microsoft.com/office/powerpoint/2010/main" val="3817905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7"/>
          <p:cNvSpPr txBox="1"/>
          <p:nvPr/>
        </p:nvSpPr>
        <p:spPr>
          <a:xfrm>
            <a:off x="4055165" y="291548"/>
            <a:ext cx="4703211" cy="49240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600" b="1" i="0" u="none" strike="noStrike" kern="0" cap="none" spc="0" normalizeH="0" baseline="0" noProof="0">
                <a:ln>
                  <a:noFill/>
                </a:ln>
                <a:solidFill>
                  <a:srgbClr val="FF0000"/>
                </a:solidFill>
                <a:effectLst/>
                <a:uLnTx/>
                <a:uFillTx/>
                <a:latin typeface="Times New Roman" panose="02020603050405020304" pitchFamily="18" charset="0"/>
                <a:ea typeface="Times New Roman"/>
                <a:cs typeface="Times New Roman" panose="02020603050405020304" pitchFamily="18" charset="0"/>
                <a:sym typeface="Times New Roman"/>
              </a:rPr>
              <a:t>CẤU TRÚC BÀI HỌC</a:t>
            </a:r>
            <a:endParaRPr kumimoji="0" sz="26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nvGrpSpPr>
          <p:cNvPr id="141" name="Google Shape;141;p7"/>
          <p:cNvGrpSpPr/>
          <p:nvPr/>
        </p:nvGrpSpPr>
        <p:grpSpPr>
          <a:xfrm>
            <a:off x="-5629478" y="-450171"/>
            <a:ext cx="16624351" cy="8186013"/>
            <a:chOff x="-6875181" y="-1051632"/>
            <a:chExt cx="16624351" cy="8186013"/>
          </a:xfrm>
        </p:grpSpPr>
        <p:sp>
          <p:nvSpPr>
            <p:cNvPr id="142" name="Google Shape;142;p7"/>
            <p:cNvSpPr/>
            <p:nvPr/>
          </p:nvSpPr>
          <p:spPr>
            <a:xfrm>
              <a:off x="-6875181" y="-1051632"/>
              <a:ext cx="8186013" cy="8186013"/>
            </a:xfrm>
            <a:prstGeom prst="blockArc">
              <a:avLst>
                <a:gd name="adj1" fmla="val 18900000"/>
                <a:gd name="adj2" fmla="val 2700000"/>
                <a:gd name="adj3" fmla="val 264"/>
              </a:avLst>
            </a:prstGeom>
            <a:no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6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43" name="Google Shape;143;p7"/>
            <p:cNvSpPr/>
            <p:nvPr/>
          </p:nvSpPr>
          <p:spPr>
            <a:xfrm>
              <a:off x="844285" y="608274"/>
              <a:ext cx="8904885" cy="1216549"/>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6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44" name="Google Shape;144;p7"/>
            <p:cNvSpPr txBox="1"/>
            <p:nvPr/>
          </p:nvSpPr>
          <p:spPr>
            <a:xfrm>
              <a:off x="844285" y="608274"/>
              <a:ext cx="8904885" cy="1216549"/>
            </a:xfrm>
            <a:prstGeom prst="rect">
              <a:avLst/>
            </a:prstGeom>
            <a:noFill/>
            <a:ln>
              <a:noFill/>
            </a:ln>
          </p:spPr>
          <p:txBody>
            <a:bodyPr spcFirstLastPara="1" wrap="square" lIns="965625" tIns="165100" rIns="165100" bIns="16510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6500"/>
                <a:buFont typeface="Times New Roman"/>
                <a:buNone/>
                <a:tabLst/>
                <a:defRPr/>
              </a:pPr>
              <a:r>
                <a:rPr kumimoji="0" lang="en-US" sz="2600" b="0" i="0" u="none" strike="noStrike" kern="0" cap="none" spc="0" normalizeH="0" baseline="0" noProof="0" dirty="0" err="1">
                  <a:ln>
                    <a:noFill/>
                  </a:ln>
                  <a:solidFill>
                    <a:srgbClr val="FFFFFF"/>
                  </a:solidFill>
                  <a:effectLst/>
                  <a:uLnTx/>
                  <a:uFillTx/>
                  <a:latin typeface="Times New Roman" panose="02020603050405020304" pitchFamily="18" charset="0"/>
                  <a:ea typeface="Times New Roman"/>
                  <a:cs typeface="Times New Roman" panose="02020603050405020304" pitchFamily="18" charset="0"/>
                  <a:sym typeface="Times New Roman"/>
                </a:rPr>
                <a:t>Đoạn</a:t>
              </a:r>
              <a:r>
                <a:rPr kumimoji="0" lang="en-US" sz="2600" b="0" i="0" u="none" strike="noStrike" kern="0" cap="none" spc="0" normalizeH="0" baseline="0" noProof="0" dirty="0">
                  <a:ln>
                    <a:noFill/>
                  </a:ln>
                  <a:solidFill>
                    <a:srgbClr val="FFFFFF"/>
                  </a:solidFill>
                  <a:effectLst/>
                  <a:uLnTx/>
                  <a:uFillTx/>
                  <a:latin typeface="Times New Roman" panose="02020603050405020304" pitchFamily="18" charset="0"/>
                  <a:ea typeface="Times New Roman"/>
                  <a:cs typeface="Times New Roman" panose="02020603050405020304" pitchFamily="18" charset="0"/>
                  <a:sym typeface="Times New Roman"/>
                </a:rPr>
                <a:t> </a:t>
              </a:r>
              <a:r>
                <a:rPr kumimoji="0" lang="en-US" sz="2600" b="0" i="0" u="none" strike="noStrike" kern="0" cap="none" spc="0" normalizeH="0" baseline="0" noProof="0" dirty="0" err="1">
                  <a:ln>
                    <a:noFill/>
                  </a:ln>
                  <a:solidFill>
                    <a:srgbClr val="FFFFFF"/>
                  </a:solidFill>
                  <a:effectLst/>
                  <a:uLnTx/>
                  <a:uFillTx/>
                  <a:latin typeface="Times New Roman" panose="02020603050405020304" pitchFamily="18" charset="0"/>
                  <a:ea typeface="Times New Roman"/>
                  <a:cs typeface="Times New Roman" panose="02020603050405020304" pitchFamily="18" charset="0"/>
                  <a:sym typeface="Times New Roman"/>
                </a:rPr>
                <a:t>thẳng</a:t>
              </a:r>
              <a:r>
                <a:rPr kumimoji="0" lang="en-US" sz="2600" b="0" i="0" u="none" strike="noStrike" kern="0" cap="none" spc="0" normalizeH="0" baseline="0" noProof="0" dirty="0">
                  <a:ln>
                    <a:noFill/>
                  </a:ln>
                  <a:solidFill>
                    <a:srgbClr val="FFFFFF"/>
                  </a:solidFill>
                  <a:effectLst/>
                  <a:uLnTx/>
                  <a:uFillTx/>
                  <a:latin typeface="Times New Roman" panose="02020603050405020304" pitchFamily="18" charset="0"/>
                  <a:ea typeface="Times New Roman"/>
                  <a:cs typeface="Times New Roman" panose="02020603050405020304" pitchFamily="18" charset="0"/>
                  <a:sym typeface="Times New Roman"/>
                </a:rPr>
                <a:t> </a:t>
              </a:r>
              <a:r>
                <a:rPr kumimoji="0" lang="en-US" sz="2600" b="0" i="0" u="none" strike="noStrike" kern="0" cap="none" spc="0" normalizeH="0" baseline="0" noProof="0" dirty="0" err="1">
                  <a:ln>
                    <a:noFill/>
                  </a:ln>
                  <a:solidFill>
                    <a:srgbClr val="FFFFFF"/>
                  </a:solidFill>
                  <a:effectLst/>
                  <a:uLnTx/>
                  <a:uFillTx/>
                  <a:latin typeface="Times New Roman" panose="02020603050405020304" pitchFamily="18" charset="0"/>
                  <a:ea typeface="Times New Roman"/>
                  <a:cs typeface="Times New Roman" panose="02020603050405020304" pitchFamily="18" charset="0"/>
                  <a:sym typeface="Times New Roman"/>
                </a:rPr>
                <a:t>tỉ</a:t>
              </a:r>
              <a:r>
                <a:rPr kumimoji="0" lang="en-US" sz="2600" b="0" i="0" u="none" strike="noStrike" kern="0" cap="none" spc="0" normalizeH="0" baseline="0" noProof="0" dirty="0">
                  <a:ln>
                    <a:noFill/>
                  </a:ln>
                  <a:solidFill>
                    <a:srgbClr val="FFFFFF"/>
                  </a:solidFill>
                  <a:effectLst/>
                  <a:uLnTx/>
                  <a:uFillTx/>
                  <a:latin typeface="Times New Roman" panose="02020603050405020304" pitchFamily="18" charset="0"/>
                  <a:ea typeface="Times New Roman"/>
                  <a:cs typeface="Times New Roman" panose="02020603050405020304" pitchFamily="18" charset="0"/>
                  <a:sym typeface="Times New Roman"/>
                </a:rPr>
                <a:t> </a:t>
              </a:r>
              <a:r>
                <a:rPr kumimoji="0" lang="en-US" sz="2600" b="0" i="0" u="none" strike="noStrike" kern="0" cap="none" spc="0" normalizeH="0" baseline="0" noProof="0" dirty="0" err="1">
                  <a:ln>
                    <a:noFill/>
                  </a:ln>
                  <a:solidFill>
                    <a:srgbClr val="FFFFFF"/>
                  </a:solidFill>
                  <a:effectLst/>
                  <a:uLnTx/>
                  <a:uFillTx/>
                  <a:latin typeface="Times New Roman" panose="02020603050405020304" pitchFamily="18" charset="0"/>
                  <a:ea typeface="Times New Roman"/>
                  <a:cs typeface="Times New Roman" panose="02020603050405020304" pitchFamily="18" charset="0"/>
                  <a:sym typeface="Times New Roman"/>
                </a:rPr>
                <a:t>lệ</a:t>
              </a:r>
              <a:endParaRPr kumimoji="0" sz="2600" b="0" i="0" u="none" strike="noStrike" kern="0" cap="none" spc="0" normalizeH="0" baseline="0" noProof="0" dirty="0">
                <a:ln>
                  <a:noFill/>
                </a:ln>
                <a:solidFill>
                  <a:srgbClr val="FFFFFF"/>
                </a:solidFill>
                <a:effectLst/>
                <a:uLnTx/>
                <a:uFillTx/>
                <a:latin typeface="Times New Roman" panose="02020603050405020304" pitchFamily="18" charset="0"/>
                <a:ea typeface="Times New Roman"/>
                <a:cs typeface="Times New Roman" panose="02020603050405020304" pitchFamily="18" charset="0"/>
                <a:sym typeface="Times New Roman"/>
              </a:endParaRPr>
            </a:p>
          </p:txBody>
        </p:sp>
        <p:sp>
          <p:nvSpPr>
            <p:cNvPr id="145" name="Google Shape;145;p7"/>
            <p:cNvSpPr/>
            <p:nvPr/>
          </p:nvSpPr>
          <p:spPr>
            <a:xfrm>
              <a:off x="83941" y="456206"/>
              <a:ext cx="1520687" cy="1520687"/>
            </a:xfrm>
            <a:prstGeom prst="ellipse">
              <a:avLst/>
            </a:prstGeom>
            <a:solidFill>
              <a:schemeClr val="lt1"/>
            </a:solidFill>
            <a:ln w="9525"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1)</a:t>
              </a:r>
              <a:endParaRPr kumimoji="0" sz="2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endParaRPr>
            </a:p>
          </p:txBody>
        </p:sp>
        <p:sp>
          <p:nvSpPr>
            <p:cNvPr id="146" name="Google Shape;146;p7"/>
            <p:cNvSpPr/>
            <p:nvPr/>
          </p:nvSpPr>
          <p:spPr>
            <a:xfrm>
              <a:off x="1286501" y="2433099"/>
              <a:ext cx="8462669" cy="1216549"/>
            </a:xfrm>
            <a:prstGeom prst="rect">
              <a:avLst/>
            </a:prstGeom>
            <a:solidFill>
              <a:srgbClr val="2EE84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6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47" name="Google Shape;147;p7"/>
            <p:cNvSpPr txBox="1"/>
            <p:nvPr/>
          </p:nvSpPr>
          <p:spPr>
            <a:xfrm>
              <a:off x="1286501" y="2433099"/>
              <a:ext cx="8462669" cy="1216549"/>
            </a:xfrm>
            <a:prstGeom prst="rect">
              <a:avLst/>
            </a:prstGeom>
            <a:noFill/>
            <a:ln>
              <a:noFill/>
            </a:ln>
          </p:spPr>
          <p:txBody>
            <a:bodyPr spcFirstLastPara="1" wrap="square" lIns="965625" tIns="165100" rIns="165100" bIns="16510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6500"/>
                <a:buFont typeface="Times New Roman"/>
                <a:buNone/>
                <a:tabLst/>
                <a:defRPr/>
              </a:pPr>
              <a:r>
                <a:rPr kumimoji="0" lang="en-US" sz="2600" b="0" i="0" u="none" strike="noStrike" kern="0" cap="none" spc="0" normalizeH="0" baseline="0" noProof="0" dirty="0" err="1">
                  <a:ln>
                    <a:noFill/>
                  </a:ln>
                  <a:solidFill>
                    <a:srgbClr val="FFFFFF"/>
                  </a:solidFill>
                  <a:effectLst/>
                  <a:uLnTx/>
                  <a:uFillTx/>
                  <a:latin typeface="Times New Roman" panose="02020603050405020304" pitchFamily="18" charset="0"/>
                  <a:ea typeface="Times New Roman"/>
                  <a:cs typeface="Times New Roman" panose="02020603050405020304" pitchFamily="18" charset="0"/>
                  <a:sym typeface="Times New Roman"/>
                </a:rPr>
                <a:t>Tỉ</a:t>
              </a:r>
              <a:r>
                <a:rPr kumimoji="0" lang="en-US" sz="2600" b="0" i="0" u="none" strike="noStrike" kern="0" cap="none" spc="0" normalizeH="0" noProof="0" dirty="0">
                  <a:ln>
                    <a:noFill/>
                  </a:ln>
                  <a:solidFill>
                    <a:srgbClr val="FFFFFF"/>
                  </a:solidFill>
                  <a:effectLst/>
                  <a:uLnTx/>
                  <a:uFillTx/>
                  <a:latin typeface="Times New Roman" panose="02020603050405020304" pitchFamily="18" charset="0"/>
                  <a:ea typeface="Times New Roman"/>
                  <a:cs typeface="Times New Roman" panose="02020603050405020304" pitchFamily="18" charset="0"/>
                  <a:sym typeface="Times New Roman"/>
                </a:rPr>
                <a:t> </a:t>
              </a:r>
              <a:r>
                <a:rPr kumimoji="0" lang="en-US" sz="2600" b="0" i="0" u="none" strike="noStrike" kern="0" cap="none" spc="0" normalizeH="0" noProof="0" dirty="0" err="1">
                  <a:ln>
                    <a:noFill/>
                  </a:ln>
                  <a:solidFill>
                    <a:srgbClr val="FFFFFF"/>
                  </a:solidFill>
                  <a:effectLst/>
                  <a:uLnTx/>
                  <a:uFillTx/>
                  <a:latin typeface="Times New Roman" panose="02020603050405020304" pitchFamily="18" charset="0"/>
                  <a:ea typeface="Times New Roman"/>
                  <a:cs typeface="Times New Roman" panose="02020603050405020304" pitchFamily="18" charset="0"/>
                  <a:sym typeface="Times New Roman"/>
                </a:rPr>
                <a:t>số</a:t>
              </a:r>
              <a:r>
                <a:rPr kumimoji="0" lang="en-US" sz="2600" b="0" i="0" u="none" strike="noStrike" kern="0" cap="none" spc="0" normalizeH="0" noProof="0" dirty="0">
                  <a:ln>
                    <a:noFill/>
                  </a:ln>
                  <a:solidFill>
                    <a:srgbClr val="FFFFFF"/>
                  </a:solidFill>
                  <a:effectLst/>
                  <a:uLnTx/>
                  <a:uFillTx/>
                  <a:latin typeface="Times New Roman" panose="02020603050405020304" pitchFamily="18" charset="0"/>
                  <a:ea typeface="Times New Roman"/>
                  <a:cs typeface="Times New Roman" panose="02020603050405020304" pitchFamily="18" charset="0"/>
                  <a:sym typeface="Times New Roman"/>
                </a:rPr>
                <a:t> </a:t>
              </a:r>
              <a:r>
                <a:rPr kumimoji="0" lang="en-US" sz="2600" b="0" i="0" u="none" strike="noStrike" kern="0" cap="none" spc="0" normalizeH="0" noProof="0" dirty="0" err="1">
                  <a:ln>
                    <a:noFill/>
                  </a:ln>
                  <a:solidFill>
                    <a:srgbClr val="FFFFFF"/>
                  </a:solidFill>
                  <a:effectLst/>
                  <a:uLnTx/>
                  <a:uFillTx/>
                  <a:latin typeface="Times New Roman" panose="02020603050405020304" pitchFamily="18" charset="0"/>
                  <a:ea typeface="Times New Roman"/>
                  <a:cs typeface="Times New Roman" panose="02020603050405020304" pitchFamily="18" charset="0"/>
                  <a:sym typeface="Times New Roman"/>
                </a:rPr>
                <a:t>của</a:t>
              </a:r>
              <a:r>
                <a:rPr kumimoji="0" lang="en-US" sz="2600" b="0" i="0" u="none" strike="noStrike" kern="0" cap="none" spc="0" normalizeH="0" noProof="0" dirty="0">
                  <a:ln>
                    <a:noFill/>
                  </a:ln>
                  <a:solidFill>
                    <a:srgbClr val="FFFFFF"/>
                  </a:solidFill>
                  <a:effectLst/>
                  <a:uLnTx/>
                  <a:uFillTx/>
                  <a:latin typeface="Times New Roman" panose="02020603050405020304" pitchFamily="18" charset="0"/>
                  <a:ea typeface="Times New Roman"/>
                  <a:cs typeface="Times New Roman" panose="02020603050405020304" pitchFamily="18" charset="0"/>
                  <a:sym typeface="Times New Roman"/>
                </a:rPr>
                <a:t> </a:t>
              </a:r>
              <a:r>
                <a:rPr kumimoji="0" lang="en-US" sz="2600" b="0" i="0" u="none" strike="noStrike" kern="0" cap="none" spc="0" normalizeH="0" noProof="0" dirty="0" err="1">
                  <a:ln>
                    <a:noFill/>
                  </a:ln>
                  <a:solidFill>
                    <a:srgbClr val="FFFFFF"/>
                  </a:solidFill>
                  <a:effectLst/>
                  <a:uLnTx/>
                  <a:uFillTx/>
                  <a:latin typeface="Times New Roman" panose="02020603050405020304" pitchFamily="18" charset="0"/>
                  <a:ea typeface="Times New Roman"/>
                  <a:cs typeface="Times New Roman" panose="02020603050405020304" pitchFamily="18" charset="0"/>
                  <a:sym typeface="Times New Roman"/>
                </a:rPr>
                <a:t>hai</a:t>
              </a:r>
              <a:r>
                <a:rPr kumimoji="0" lang="en-US" sz="2600" b="0" i="0" u="none" strike="noStrike" kern="0" cap="none" spc="0" normalizeH="0" noProof="0" dirty="0">
                  <a:ln>
                    <a:noFill/>
                  </a:ln>
                  <a:solidFill>
                    <a:srgbClr val="FFFFFF"/>
                  </a:solidFill>
                  <a:effectLst/>
                  <a:uLnTx/>
                  <a:uFillTx/>
                  <a:latin typeface="Times New Roman" panose="02020603050405020304" pitchFamily="18" charset="0"/>
                  <a:ea typeface="Times New Roman"/>
                  <a:cs typeface="Times New Roman" panose="02020603050405020304" pitchFamily="18" charset="0"/>
                  <a:sym typeface="Times New Roman"/>
                </a:rPr>
                <a:t> </a:t>
              </a:r>
              <a:r>
                <a:rPr kumimoji="0" lang="en-US" sz="2600" b="0" i="0" u="none" strike="noStrike" kern="0" cap="none" spc="0" normalizeH="0" noProof="0" dirty="0" err="1">
                  <a:ln>
                    <a:noFill/>
                  </a:ln>
                  <a:solidFill>
                    <a:srgbClr val="FFFFFF"/>
                  </a:solidFill>
                  <a:effectLst/>
                  <a:uLnTx/>
                  <a:uFillTx/>
                  <a:latin typeface="Times New Roman" panose="02020603050405020304" pitchFamily="18" charset="0"/>
                  <a:ea typeface="Times New Roman"/>
                  <a:cs typeface="Times New Roman" panose="02020603050405020304" pitchFamily="18" charset="0"/>
                  <a:sym typeface="Times New Roman"/>
                </a:rPr>
                <a:t>đoạn</a:t>
              </a:r>
              <a:r>
                <a:rPr kumimoji="0" lang="en-US" sz="2600" b="0" i="0" u="none" strike="noStrike" kern="0" cap="none" spc="0" normalizeH="0" noProof="0" dirty="0">
                  <a:ln>
                    <a:noFill/>
                  </a:ln>
                  <a:solidFill>
                    <a:srgbClr val="FFFFFF"/>
                  </a:solidFill>
                  <a:effectLst/>
                  <a:uLnTx/>
                  <a:uFillTx/>
                  <a:latin typeface="Times New Roman" panose="02020603050405020304" pitchFamily="18" charset="0"/>
                  <a:ea typeface="Times New Roman"/>
                  <a:cs typeface="Times New Roman" panose="02020603050405020304" pitchFamily="18" charset="0"/>
                  <a:sym typeface="Times New Roman"/>
                </a:rPr>
                <a:t> </a:t>
              </a:r>
              <a:r>
                <a:rPr kumimoji="0" lang="en-US" sz="2600" b="0" i="0" u="none" strike="noStrike" kern="0" cap="none" spc="0" normalizeH="0" noProof="0" dirty="0" err="1">
                  <a:ln>
                    <a:noFill/>
                  </a:ln>
                  <a:solidFill>
                    <a:srgbClr val="FFFFFF"/>
                  </a:solidFill>
                  <a:effectLst/>
                  <a:uLnTx/>
                  <a:uFillTx/>
                  <a:latin typeface="Times New Roman" panose="02020603050405020304" pitchFamily="18" charset="0"/>
                  <a:ea typeface="Times New Roman"/>
                  <a:cs typeface="Times New Roman" panose="02020603050405020304" pitchFamily="18" charset="0"/>
                  <a:sym typeface="Times New Roman"/>
                </a:rPr>
                <a:t>thẳng</a:t>
              </a:r>
              <a:endParaRPr kumimoji="0" sz="2600" b="0" i="0" u="none" strike="noStrike" kern="0" cap="none" spc="0" normalizeH="0" baseline="0" noProof="0" dirty="0">
                <a:ln>
                  <a:noFill/>
                </a:ln>
                <a:solidFill>
                  <a:srgbClr val="FFFFFF"/>
                </a:solidFill>
                <a:effectLst/>
                <a:uLnTx/>
                <a:uFillTx/>
                <a:latin typeface="Times New Roman" panose="02020603050405020304" pitchFamily="18" charset="0"/>
                <a:ea typeface="Times New Roman"/>
                <a:cs typeface="Times New Roman" panose="02020603050405020304" pitchFamily="18" charset="0"/>
                <a:sym typeface="Times New Roman"/>
              </a:endParaRPr>
            </a:p>
          </p:txBody>
        </p:sp>
        <p:sp>
          <p:nvSpPr>
            <p:cNvPr id="148" name="Google Shape;148;p7"/>
            <p:cNvSpPr/>
            <p:nvPr/>
          </p:nvSpPr>
          <p:spPr>
            <a:xfrm>
              <a:off x="526157" y="2281030"/>
              <a:ext cx="1520687" cy="1520687"/>
            </a:xfrm>
            <a:prstGeom prst="ellipse">
              <a:avLst/>
            </a:prstGeom>
            <a:solidFill>
              <a:schemeClr val="lt1"/>
            </a:solidFill>
            <a:ln w="9525" cap="flat" cmpd="sng">
              <a:solidFill>
                <a:srgbClr val="2EE84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6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endParaRPr>
            </a:p>
          </p:txBody>
        </p:sp>
        <p:sp>
          <p:nvSpPr>
            <p:cNvPr id="149" name="Google Shape;149;p7"/>
            <p:cNvSpPr/>
            <p:nvPr/>
          </p:nvSpPr>
          <p:spPr>
            <a:xfrm>
              <a:off x="844285" y="4257923"/>
              <a:ext cx="8904885" cy="1216549"/>
            </a:xfrm>
            <a:prstGeom prst="rect">
              <a:avLst/>
            </a:prstGeom>
            <a:solidFill>
              <a:srgbClr val="5999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6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50" name="Google Shape;150;p7"/>
            <p:cNvSpPr txBox="1"/>
            <p:nvPr/>
          </p:nvSpPr>
          <p:spPr>
            <a:xfrm>
              <a:off x="844285" y="4257923"/>
              <a:ext cx="8904885" cy="1216549"/>
            </a:xfrm>
            <a:prstGeom prst="rect">
              <a:avLst/>
            </a:prstGeom>
            <a:noFill/>
            <a:ln>
              <a:noFill/>
            </a:ln>
          </p:spPr>
          <p:txBody>
            <a:bodyPr spcFirstLastPara="1" wrap="square" lIns="965625" tIns="165100" rIns="165100" bIns="16510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6500"/>
                <a:buFont typeface="Times New Roman"/>
                <a:buNone/>
                <a:tabLst/>
                <a:defRPr/>
              </a:pPr>
              <a:r>
                <a:rPr lang="en-US" sz="2600" kern="0" dirty="0" err="1">
                  <a:solidFill>
                    <a:srgbClr val="FFFFFF"/>
                  </a:solidFill>
                  <a:latin typeface="Times New Roman" panose="02020603050405020304" pitchFamily="18" charset="0"/>
                  <a:ea typeface="Times New Roman"/>
                  <a:cs typeface="Times New Roman" panose="02020603050405020304" pitchFamily="18" charset="0"/>
                  <a:sym typeface="Times New Roman"/>
                </a:rPr>
                <a:t>Đoạn</a:t>
              </a:r>
              <a:r>
                <a:rPr lang="en-US" sz="2600" kern="0" dirty="0">
                  <a:solidFill>
                    <a:srgbClr val="FFFFFF"/>
                  </a:solidFill>
                  <a:latin typeface="Times New Roman" panose="02020603050405020304" pitchFamily="18" charset="0"/>
                  <a:ea typeface="Times New Roman"/>
                  <a:cs typeface="Times New Roman" panose="02020603050405020304" pitchFamily="18" charset="0"/>
                  <a:sym typeface="Times New Roman"/>
                </a:rPr>
                <a:t> </a:t>
              </a:r>
              <a:r>
                <a:rPr lang="en-US" sz="2600" kern="0" dirty="0" err="1">
                  <a:solidFill>
                    <a:srgbClr val="FFFFFF"/>
                  </a:solidFill>
                  <a:latin typeface="Times New Roman" panose="02020603050405020304" pitchFamily="18" charset="0"/>
                  <a:ea typeface="Times New Roman"/>
                  <a:cs typeface="Times New Roman" panose="02020603050405020304" pitchFamily="18" charset="0"/>
                  <a:sym typeface="Times New Roman"/>
                </a:rPr>
                <a:t>thẳng</a:t>
              </a:r>
              <a:r>
                <a:rPr lang="en-US" sz="2600" kern="0" dirty="0">
                  <a:solidFill>
                    <a:srgbClr val="FFFFFF"/>
                  </a:solidFill>
                  <a:latin typeface="Times New Roman" panose="02020603050405020304" pitchFamily="18" charset="0"/>
                  <a:ea typeface="Times New Roman"/>
                  <a:cs typeface="Times New Roman" panose="02020603050405020304" pitchFamily="18" charset="0"/>
                  <a:sym typeface="Times New Roman"/>
                </a:rPr>
                <a:t> </a:t>
              </a:r>
              <a:r>
                <a:rPr lang="en-US" sz="2600" kern="0" dirty="0" err="1">
                  <a:solidFill>
                    <a:srgbClr val="FFFFFF"/>
                  </a:solidFill>
                  <a:latin typeface="Times New Roman" panose="02020603050405020304" pitchFamily="18" charset="0"/>
                  <a:ea typeface="Times New Roman"/>
                  <a:cs typeface="Times New Roman" panose="02020603050405020304" pitchFamily="18" charset="0"/>
                  <a:sym typeface="Times New Roman"/>
                </a:rPr>
                <a:t>tỉ</a:t>
              </a:r>
              <a:r>
                <a:rPr lang="en-US" sz="2600" kern="0" dirty="0">
                  <a:solidFill>
                    <a:srgbClr val="FFFFFF"/>
                  </a:solidFill>
                  <a:latin typeface="Times New Roman" panose="02020603050405020304" pitchFamily="18" charset="0"/>
                  <a:ea typeface="Times New Roman"/>
                  <a:cs typeface="Times New Roman" panose="02020603050405020304" pitchFamily="18" charset="0"/>
                  <a:sym typeface="Times New Roman"/>
                </a:rPr>
                <a:t> </a:t>
              </a:r>
              <a:r>
                <a:rPr lang="en-US" sz="2600" kern="0" dirty="0" err="1">
                  <a:solidFill>
                    <a:srgbClr val="FFFFFF"/>
                  </a:solidFill>
                  <a:latin typeface="Times New Roman" panose="02020603050405020304" pitchFamily="18" charset="0"/>
                  <a:ea typeface="Times New Roman"/>
                  <a:cs typeface="Times New Roman" panose="02020603050405020304" pitchFamily="18" charset="0"/>
                  <a:sym typeface="Times New Roman"/>
                </a:rPr>
                <a:t>lệ</a:t>
              </a:r>
              <a:endParaRPr kumimoji="0" sz="2600" b="0" i="0" u="none" strike="noStrike" kern="0" cap="none" spc="0" normalizeH="0" baseline="0" noProof="0" dirty="0">
                <a:ln>
                  <a:noFill/>
                </a:ln>
                <a:solidFill>
                  <a:srgbClr val="FFFFFF"/>
                </a:solidFill>
                <a:effectLst/>
                <a:uLnTx/>
                <a:uFillTx/>
                <a:latin typeface="Times New Roman" panose="02020603050405020304" pitchFamily="18" charset="0"/>
                <a:ea typeface="Times New Roman"/>
                <a:cs typeface="Times New Roman" panose="02020603050405020304" pitchFamily="18" charset="0"/>
                <a:sym typeface="Times New Roman"/>
              </a:endParaRPr>
            </a:p>
          </p:txBody>
        </p:sp>
        <p:sp>
          <p:nvSpPr>
            <p:cNvPr id="151" name="Google Shape;151;p7"/>
            <p:cNvSpPr/>
            <p:nvPr/>
          </p:nvSpPr>
          <p:spPr>
            <a:xfrm>
              <a:off x="83941" y="4105854"/>
              <a:ext cx="1520687" cy="1520687"/>
            </a:xfrm>
            <a:prstGeom prst="ellipse">
              <a:avLst/>
            </a:prstGeom>
            <a:solidFill>
              <a:schemeClr val="lt1"/>
            </a:solidFill>
            <a:ln w="9525" cap="flat" cmpd="sng">
              <a:solidFill>
                <a:srgbClr val="5999D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6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6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endParaRPr kumimoji="0" sz="26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endParaRPr>
            </a:p>
          </p:txBody>
        </p:sp>
      </p:grpSp>
      <p:sp>
        <p:nvSpPr>
          <p:cNvPr id="152" name="Google Shape;152;p7"/>
          <p:cNvSpPr txBox="1"/>
          <p:nvPr/>
        </p:nvSpPr>
        <p:spPr>
          <a:xfrm>
            <a:off x="-157015" y="2210310"/>
            <a:ext cx="2173358" cy="241857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15000"/>
              </a:lnSpc>
              <a:spcBef>
                <a:spcPts val="200"/>
              </a:spcBef>
              <a:spcAft>
                <a:spcPts val="0"/>
              </a:spcAft>
              <a:buClr>
                <a:srgbClr val="000000"/>
              </a:buClr>
              <a:buSzTx/>
              <a:buFont typeface="Arial"/>
              <a:buNone/>
              <a:tabLst/>
              <a:defRPr/>
            </a:pPr>
            <a:r>
              <a:rPr kumimoji="0" lang="en-US" sz="2600" b="1" i="0" u="none" strike="noStrike" kern="0" cap="none" spc="0" normalizeH="0" baseline="0" noProof="0" dirty="0">
                <a:ln w="22225">
                  <a:solidFill>
                    <a:srgbClr val="ED7D31"/>
                  </a:solidFill>
                  <a:prstDash val="solid"/>
                </a:ln>
                <a:solidFill>
                  <a:srgbClr val="ED7D31">
                    <a:lumMod val="40000"/>
                    <a:lumOff val="60000"/>
                  </a:srgbClr>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ĐỊNH LÍ THALÈS TRONG TAM GIÁC</a:t>
            </a:r>
          </a:p>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2600" b="1" i="0" u="none" strike="noStrike" kern="0" cap="none" spc="0" normalizeH="0" baseline="0" noProof="0" dirty="0">
                <a:ln w="22225">
                  <a:solidFill>
                    <a:srgbClr val="ED7D31"/>
                  </a:solidFill>
                  <a:prstDash val="solid"/>
                </a:ln>
                <a:solidFill>
                  <a:srgbClr val="ED7D31">
                    <a:lumMod val="40000"/>
                    <a:lumOff val="6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a:t>
            </a:r>
            <a:r>
              <a:rPr kumimoji="0" lang="en-US" sz="2600" b="1" i="0" u="none" strike="noStrike" kern="0" cap="none" spc="0" normalizeH="0" baseline="0" noProof="0" dirty="0" err="1">
                <a:ln w="22225">
                  <a:solidFill>
                    <a:srgbClr val="ED7D31"/>
                  </a:solidFill>
                  <a:prstDash val="solid"/>
                </a:ln>
                <a:solidFill>
                  <a:srgbClr val="ED7D31">
                    <a:lumMod val="40000"/>
                    <a:lumOff val="6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tiết</a:t>
            </a:r>
            <a:r>
              <a:rPr kumimoji="0" lang="en-US" sz="2600" b="1" i="0" u="none" strike="noStrike" kern="0" cap="none" spc="0" normalizeH="0" baseline="0" noProof="0" dirty="0">
                <a:ln w="22225">
                  <a:solidFill>
                    <a:srgbClr val="ED7D31"/>
                  </a:solidFill>
                  <a:prstDash val="solid"/>
                </a:ln>
                <a:solidFill>
                  <a:srgbClr val="ED7D31">
                    <a:lumMod val="40000"/>
                    <a:lumOff val="6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1)</a:t>
            </a:r>
          </a:p>
        </p:txBody>
      </p:sp>
      <p:pic>
        <p:nvPicPr>
          <p:cNvPr id="15" name="Google Shape;236;p25"/>
          <p:cNvPicPr preferRelativeResize="0"/>
          <p:nvPr/>
        </p:nvPicPr>
        <p:blipFill rotWithShape="1">
          <a:blip r:embed="rId3">
            <a:alphaModFix/>
          </a:blip>
          <a:srcRect/>
          <a:stretch/>
        </p:blipFill>
        <p:spPr>
          <a:xfrm>
            <a:off x="2200490" y="3232112"/>
            <a:ext cx="608926" cy="800100"/>
          </a:xfrm>
          <a:prstGeom prst="rect">
            <a:avLst/>
          </a:prstGeom>
          <a:noFill/>
          <a:ln>
            <a:noFill/>
          </a:ln>
        </p:spPr>
      </p:pic>
      <p:pic>
        <p:nvPicPr>
          <p:cNvPr id="16" name="Google Shape;235;p25"/>
          <p:cNvPicPr preferRelativeResize="0"/>
          <p:nvPr/>
        </p:nvPicPr>
        <p:blipFill rotWithShape="1">
          <a:blip r:embed="rId4">
            <a:alphaModFix/>
          </a:blip>
          <a:srcRect/>
          <a:stretch/>
        </p:blipFill>
        <p:spPr>
          <a:xfrm>
            <a:off x="1697552" y="5091853"/>
            <a:ext cx="858983" cy="751610"/>
          </a:xfrm>
          <a:prstGeom prst="rect">
            <a:avLst/>
          </a:prstGeom>
          <a:noFill/>
          <a:ln>
            <a:noFill/>
          </a:ln>
        </p:spPr>
      </p:pic>
    </p:spTree>
    <p:extLst>
      <p:ext uri="{BB962C8B-B14F-4D97-AF65-F5344CB8AC3E}">
        <p14:creationId xmlns:p14="http://schemas.microsoft.com/office/powerpoint/2010/main" val="145523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3" descr="Các trò chơi khởi động cho một buổi sinh hoạt tập thể - Sinh Viên Công Giáo  Trung Chí"/>
          <p:cNvPicPr preferRelativeResize="0"/>
          <p:nvPr/>
        </p:nvPicPr>
        <p:blipFill rotWithShape="1">
          <a:blip r:embed="rId3">
            <a:alphaModFix/>
          </a:blip>
          <a:srcRect/>
          <a:stretch/>
        </p:blipFill>
        <p:spPr>
          <a:xfrm>
            <a:off x="2646947" y="340894"/>
            <a:ext cx="6368717" cy="6517106"/>
          </a:xfrm>
          <a:prstGeom prst="rect">
            <a:avLst/>
          </a:prstGeom>
          <a:noFill/>
          <a:ln>
            <a:noFill/>
          </a:ln>
        </p:spPr>
      </p:pic>
      <p:sp>
        <p:nvSpPr>
          <p:cNvPr id="106" name="Google Shape;106;p3"/>
          <p:cNvSpPr/>
          <p:nvPr/>
        </p:nvSpPr>
        <p:spPr>
          <a:xfrm>
            <a:off x="4738255" y="2690200"/>
            <a:ext cx="1990927" cy="17543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i="0" u="none" strike="noStrike" cap="none">
                <a:solidFill>
                  <a:srgbClr val="8DA9DB"/>
                </a:solidFill>
                <a:latin typeface="Times New Roman"/>
                <a:ea typeface="Times New Roman"/>
                <a:cs typeface="Times New Roman"/>
                <a:sym typeface="Times New Roman"/>
              </a:rPr>
              <a:t>Khởi </a:t>
            </a:r>
            <a:endParaRPr/>
          </a:p>
          <a:p>
            <a:pPr marL="0" marR="0" lvl="0" indent="0" algn="ctr" rtl="0">
              <a:spcBef>
                <a:spcPts val="0"/>
              </a:spcBef>
              <a:spcAft>
                <a:spcPts val="0"/>
              </a:spcAft>
              <a:buNone/>
            </a:pPr>
            <a:r>
              <a:rPr lang="en-US" sz="5400" b="1" i="0" u="none" strike="noStrike" cap="none">
                <a:solidFill>
                  <a:srgbClr val="8DA9DB"/>
                </a:solidFill>
                <a:latin typeface="Times New Roman"/>
                <a:ea typeface="Times New Roman"/>
                <a:cs typeface="Times New Roman"/>
                <a:sym typeface="Times New Roman"/>
              </a:rPr>
              <a:t>động</a:t>
            </a:r>
            <a:endParaRPr/>
          </a:p>
        </p:txBody>
      </p:sp>
    </p:spTree>
    <p:extLst>
      <p:ext uri="{BB962C8B-B14F-4D97-AF65-F5344CB8AC3E}">
        <p14:creationId xmlns:p14="http://schemas.microsoft.com/office/powerpoint/2010/main" val="322954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10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 y="656135"/>
            <a:ext cx="11991703" cy="5683705"/>
          </a:xfrm>
          <a:prstGeom prst="rect">
            <a:avLst/>
          </a:prstGeom>
        </p:spPr>
      </p:pic>
      <p:sp>
        <p:nvSpPr>
          <p:cNvPr id="3" name="Rectangle 2"/>
          <p:cNvSpPr/>
          <p:nvPr/>
        </p:nvSpPr>
        <p:spPr>
          <a:xfrm>
            <a:off x="60960" y="656135"/>
            <a:ext cx="6191794" cy="3048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hlinkClick r:id="rId3" action="ppaction://hlinksldjump"/>
          </p:cNvPr>
          <p:cNvSpPr txBox="1"/>
          <p:nvPr/>
        </p:nvSpPr>
        <p:spPr>
          <a:xfrm>
            <a:off x="2667094" y="1241218"/>
            <a:ext cx="1417982" cy="1631216"/>
          </a:xfrm>
          <a:prstGeom prst="rect">
            <a:avLst/>
          </a:prstGeom>
          <a:noFill/>
        </p:spPr>
        <p:txBody>
          <a:bodyPr wrap="square" rtlCol="0">
            <a:spAutoFit/>
          </a:bodyPr>
          <a:lstStyle/>
          <a:p>
            <a:r>
              <a:rPr lang="en-US" sz="10000" b="1" dirty="0"/>
              <a:t>1</a:t>
            </a:r>
          </a:p>
        </p:txBody>
      </p:sp>
      <p:sp>
        <p:nvSpPr>
          <p:cNvPr id="5" name="Rectangle 4"/>
          <p:cNvSpPr/>
          <p:nvPr/>
        </p:nvSpPr>
        <p:spPr>
          <a:xfrm>
            <a:off x="6252753" y="656135"/>
            <a:ext cx="5799910" cy="3048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hlinkClick r:id="rId4" action="ppaction://hlinksldjump"/>
          </p:cNvPr>
          <p:cNvSpPr txBox="1"/>
          <p:nvPr/>
        </p:nvSpPr>
        <p:spPr>
          <a:xfrm>
            <a:off x="8858888" y="1319590"/>
            <a:ext cx="881148" cy="1631216"/>
          </a:xfrm>
          <a:prstGeom prst="rect">
            <a:avLst/>
          </a:prstGeom>
          <a:noFill/>
        </p:spPr>
        <p:txBody>
          <a:bodyPr wrap="square" rtlCol="0">
            <a:spAutoFit/>
          </a:bodyPr>
          <a:lstStyle/>
          <a:p>
            <a:r>
              <a:rPr lang="en-US" sz="10000" b="1" dirty="0"/>
              <a:t>2</a:t>
            </a:r>
          </a:p>
        </p:txBody>
      </p:sp>
      <p:sp>
        <p:nvSpPr>
          <p:cNvPr id="7" name="Rectangle 6"/>
          <p:cNvSpPr/>
          <p:nvPr/>
        </p:nvSpPr>
        <p:spPr>
          <a:xfrm>
            <a:off x="60959" y="3707691"/>
            <a:ext cx="6191792" cy="296824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hlinkClick r:id="rId5" action="ppaction://hlinksldjump"/>
          </p:cNvPr>
          <p:cNvSpPr txBox="1"/>
          <p:nvPr/>
        </p:nvSpPr>
        <p:spPr>
          <a:xfrm>
            <a:off x="2551798" y="4257411"/>
            <a:ext cx="870101" cy="1631216"/>
          </a:xfrm>
          <a:prstGeom prst="rect">
            <a:avLst/>
          </a:prstGeom>
          <a:noFill/>
        </p:spPr>
        <p:txBody>
          <a:bodyPr wrap="square" rtlCol="0">
            <a:spAutoFit/>
          </a:bodyPr>
          <a:lstStyle/>
          <a:p>
            <a:r>
              <a:rPr lang="en-US" sz="10000" b="1" dirty="0"/>
              <a:t>3</a:t>
            </a:r>
          </a:p>
        </p:txBody>
      </p:sp>
      <p:sp>
        <p:nvSpPr>
          <p:cNvPr id="10" name="Rectangle 9"/>
          <p:cNvSpPr/>
          <p:nvPr/>
        </p:nvSpPr>
        <p:spPr>
          <a:xfrm>
            <a:off x="6252751" y="3705913"/>
            <a:ext cx="5799911" cy="2971800"/>
          </a:xfrm>
          <a:prstGeom prst="rect">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hlinkClick r:id="rId6" action="ppaction://hlinksldjump"/>
          </p:cNvPr>
          <p:cNvSpPr txBox="1"/>
          <p:nvPr/>
        </p:nvSpPr>
        <p:spPr>
          <a:xfrm>
            <a:off x="8722296" y="4206379"/>
            <a:ext cx="860820" cy="1631216"/>
          </a:xfrm>
          <a:prstGeom prst="rect">
            <a:avLst/>
          </a:prstGeom>
          <a:noFill/>
        </p:spPr>
        <p:txBody>
          <a:bodyPr wrap="square" rtlCol="0">
            <a:spAutoFit/>
          </a:bodyPr>
          <a:lstStyle/>
          <a:p>
            <a:r>
              <a:rPr lang="en-US" sz="10000" b="1" dirty="0"/>
              <a:t>4</a:t>
            </a:r>
          </a:p>
        </p:txBody>
      </p:sp>
      <p:sp>
        <p:nvSpPr>
          <p:cNvPr id="12" name="TextBox 11"/>
          <p:cNvSpPr txBox="1"/>
          <p:nvPr/>
        </p:nvSpPr>
        <p:spPr>
          <a:xfrm>
            <a:off x="3988526" y="67804"/>
            <a:ext cx="3689408" cy="584775"/>
          </a:xfrm>
          <a:prstGeom prst="rect">
            <a:avLst/>
          </a:prstGeom>
          <a:noFill/>
        </p:spPr>
        <p:txBody>
          <a:bodyPr wrap="none" rtlCol="0">
            <a:spAutoFit/>
          </a:bodyPr>
          <a:lstStyle/>
          <a:p>
            <a:r>
              <a:rPr lang="en-US" sz="3200" b="1" dirty="0"/>
              <a:t>LẬT MẢNH GHÉP</a:t>
            </a:r>
          </a:p>
        </p:txBody>
      </p:sp>
      <p:sp>
        <p:nvSpPr>
          <p:cNvPr id="13" name="Right Arrow 12">
            <a:hlinkClick r:id="rId7" action="ppaction://hlinksldjump"/>
          </p:cNvPr>
          <p:cNvSpPr/>
          <p:nvPr/>
        </p:nvSpPr>
        <p:spPr>
          <a:xfrm>
            <a:off x="11480800" y="6400800"/>
            <a:ext cx="711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61333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1" restart="whenNotActive" fill="hold" evtFilter="cancelBubble" nodeType="interactiveSeq">
                <p:stCondLst>
                  <p:cond evt="onClick" delay="0">
                    <p:tgtEl>
                      <p:spTgt spid="6"/>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0" restart="whenNotActive" fill="hold" evtFilter="cancelBubble" nodeType="interactiveSeq">
                <p:stCondLst>
                  <p:cond evt="onClick" delay="0">
                    <p:tgtEl>
                      <p:spTgt spid="8"/>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9" restart="whenNotActive" fill="hold" evtFilter="cancelBubble" nodeType="interactiveSeq">
                <p:stCondLst>
                  <p:cond evt="onClick" delay="0">
                    <p:tgtEl>
                      <p:spTgt spid="11"/>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10"/>
                                        </p:tgtEl>
                                      </p:cBhvr>
                                    </p:animEffect>
                                    <p:set>
                                      <p:cBhvr>
                                        <p:cTn id="34" dur="1" fill="hold">
                                          <p:stCondLst>
                                            <p:cond delay="499"/>
                                          </p:stCondLst>
                                        </p:cTn>
                                        <p:tgtEl>
                                          <p:spTgt spid="10"/>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3" grpId="0" animBg="1"/>
      <p:bldP spid="4" grpId="0"/>
      <p:bldP spid="5" grpId="0" animBg="1"/>
      <p:bldP spid="6" grpId="0"/>
      <p:bldP spid="7" grpId="0" animBg="1"/>
      <p:bldP spid="8" grpId="0"/>
      <p:bldP spid="10"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0" name="Rectangle 34"/>
          <p:cNvSpPr>
            <a:spLocks noChangeArrowheads="1"/>
          </p:cNvSpPr>
          <p:nvPr/>
        </p:nvSpPr>
        <p:spPr bwMode="auto">
          <a:xfrm>
            <a:off x="385449" y="209498"/>
            <a:ext cx="6750641" cy="1459583"/>
          </a:xfrm>
          <a:prstGeom prst="rect">
            <a:avLst/>
          </a:prstGeom>
          <a:solidFill>
            <a:schemeClr val="accent4">
              <a:lumMod val="40000"/>
              <a:lumOff val="60000"/>
            </a:schemeClr>
          </a:solidFill>
          <a:ln w="57150" cmpd="thinThick">
            <a:solidFill>
              <a:schemeClr val="tx1"/>
            </a:solidFill>
            <a:miter lim="800000"/>
            <a:headEnd/>
            <a:tailEnd/>
          </a:ln>
          <a:effectLst>
            <a:outerShdw dist="107763" dir="2700000" algn="ctr" rotWithShape="0">
              <a:schemeClr val="tx1">
                <a:alpha val="50000"/>
              </a:schemeClr>
            </a:outerShdw>
          </a:effectLst>
        </p:spPr>
        <p:txBody>
          <a:bodyPr anchor="ctr"/>
          <a:lstStyle>
            <a:lvl1pPr algn="l" eaLnBrk="0" hangingPunct="0">
              <a:defRPr>
                <a:solidFill>
                  <a:schemeClr val="tx1"/>
                </a:solidFill>
                <a:latin typeface=".VnAristote" panose="020B7200000000000000" pitchFamily="34" charset="0"/>
              </a:defRPr>
            </a:lvl1pPr>
            <a:lvl2pPr marL="742950" indent="-285750" algn="l" eaLnBrk="0" hangingPunct="0">
              <a:defRPr>
                <a:solidFill>
                  <a:schemeClr val="tx1"/>
                </a:solidFill>
                <a:latin typeface=".VnAristote" panose="020B7200000000000000" pitchFamily="34" charset="0"/>
              </a:defRPr>
            </a:lvl2pPr>
            <a:lvl3pPr marL="1143000" indent="-228600" algn="l" eaLnBrk="0" hangingPunct="0">
              <a:defRPr>
                <a:solidFill>
                  <a:schemeClr val="tx1"/>
                </a:solidFill>
                <a:latin typeface=".VnAristote" panose="020B7200000000000000" pitchFamily="34" charset="0"/>
              </a:defRPr>
            </a:lvl3pPr>
            <a:lvl4pPr marL="1600200" indent="-228600" algn="l" eaLnBrk="0" hangingPunct="0">
              <a:defRPr>
                <a:solidFill>
                  <a:schemeClr val="tx1"/>
                </a:solidFill>
                <a:latin typeface=".VnAristote" panose="020B7200000000000000" pitchFamily="34" charset="0"/>
              </a:defRPr>
            </a:lvl4pPr>
            <a:lvl5pPr marL="2057400" indent="-228600" algn="l" eaLnBrk="0" hangingPunct="0">
              <a:defRPr>
                <a:solidFill>
                  <a:schemeClr val="tx1"/>
                </a:solidFill>
                <a:latin typeface=".VnAristote" panose="020B7200000000000000" pitchFamily="34" charset="0"/>
              </a:defRPr>
            </a:lvl5pPr>
            <a:lvl6pPr marL="2514600" indent="-228600" eaLnBrk="0" fontAlgn="base" hangingPunct="0">
              <a:spcBef>
                <a:spcPct val="0"/>
              </a:spcBef>
              <a:spcAft>
                <a:spcPct val="0"/>
              </a:spcAft>
              <a:defRPr>
                <a:solidFill>
                  <a:schemeClr val="tx1"/>
                </a:solidFill>
                <a:latin typeface=".VnAristote" panose="020B7200000000000000" pitchFamily="34" charset="0"/>
              </a:defRPr>
            </a:lvl6pPr>
            <a:lvl7pPr marL="2971800" indent="-228600" eaLnBrk="0" fontAlgn="base" hangingPunct="0">
              <a:spcBef>
                <a:spcPct val="0"/>
              </a:spcBef>
              <a:spcAft>
                <a:spcPct val="0"/>
              </a:spcAft>
              <a:defRPr>
                <a:solidFill>
                  <a:schemeClr val="tx1"/>
                </a:solidFill>
                <a:latin typeface=".VnAristote" panose="020B7200000000000000" pitchFamily="34" charset="0"/>
              </a:defRPr>
            </a:lvl7pPr>
            <a:lvl8pPr marL="3429000" indent="-228600" eaLnBrk="0" fontAlgn="base" hangingPunct="0">
              <a:spcBef>
                <a:spcPct val="0"/>
              </a:spcBef>
              <a:spcAft>
                <a:spcPct val="0"/>
              </a:spcAft>
              <a:defRPr>
                <a:solidFill>
                  <a:schemeClr val="tx1"/>
                </a:solidFill>
                <a:latin typeface=".VnAristote" panose="020B7200000000000000" pitchFamily="34" charset="0"/>
              </a:defRPr>
            </a:lvl8pPr>
            <a:lvl9pPr marL="3886200" indent="-228600" eaLnBrk="0" fontAlgn="base" hangingPunct="0">
              <a:spcBef>
                <a:spcPct val="0"/>
              </a:spcBef>
              <a:spcAft>
                <a:spcPct val="0"/>
              </a:spcAft>
              <a:defRPr>
                <a:solidFill>
                  <a:schemeClr val="tx1"/>
                </a:solidFill>
                <a:latin typeface=".VnAristote" panose="020B7200000000000000" pitchFamily="34" charset="0"/>
              </a:defRPr>
            </a:lvl9pPr>
          </a:lstStyle>
          <a:p>
            <a:pPr eaLnBrk="1" hangingPunct="1">
              <a:defRPr/>
            </a:pP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Câu</a:t>
            </a:r>
            <a:r>
              <a:rPr lang="en-US" altLang="en-US" sz="2800" b="1" dirty="0">
                <a:solidFill>
                  <a:srgbClr val="FF0000"/>
                </a:solidFill>
                <a:latin typeface="Times New Roman" panose="02020603050405020304" pitchFamily="18" charset="0"/>
              </a:rPr>
              <a:t> 1: </a:t>
            </a:r>
            <a:r>
              <a:rPr lang="en-US" sz="2800" b="1" dirty="0" err="1">
                <a:solidFill>
                  <a:srgbClr val="FF0000"/>
                </a:solidFill>
                <a:latin typeface="Times New Roman" panose="02020603050405020304" pitchFamily="18" charset="0"/>
                <a:ea typeface="Calibri" panose="020F0502020204030204" pitchFamily="34" charset="0"/>
              </a:rPr>
              <a:t>Hãy</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chọn</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câu</a:t>
            </a:r>
            <a:r>
              <a:rPr lang="en-US" sz="2800" b="1" dirty="0">
                <a:solidFill>
                  <a:srgbClr val="FF0000"/>
                </a:solidFill>
                <a:latin typeface="Times New Roman" panose="02020603050405020304" pitchFamily="18" charset="0"/>
                <a:ea typeface="Calibri" panose="020F0502020204030204" pitchFamily="34" charset="0"/>
              </a:rPr>
              <a:t> </a:t>
            </a:r>
            <a:r>
              <a:rPr lang="en-US" sz="2800" b="1" i="1" dirty="0" err="1">
                <a:latin typeface="Times New Roman" panose="02020603050405020304" pitchFamily="18" charset="0"/>
                <a:ea typeface="Calibri" panose="020F0502020204030204" pitchFamily="34" charset="0"/>
              </a:rPr>
              <a:t>sai</a:t>
            </a:r>
            <a:r>
              <a:rPr lang="en-US" sz="2800" b="1" dirty="0">
                <a:solidFill>
                  <a:srgbClr val="FF0000"/>
                </a:solidFill>
                <a:latin typeface="Times New Roman" panose="02020603050405020304" pitchFamily="18" charset="0"/>
                <a:ea typeface="Calibri" panose="020F0502020204030204" pitchFamily="34" charset="0"/>
              </a:rPr>
              <a:t>?</a:t>
            </a:r>
            <a:endParaRPr lang="en-US" altLang="en-US" sz="2800" b="1" dirty="0">
              <a:solidFill>
                <a:srgbClr val="FF0000"/>
              </a:solidFill>
              <a:effectLst>
                <a:outerShdw blurRad="38100" dist="38100" dir="2700000" algn="tl">
                  <a:srgbClr val="FFFFFF"/>
                </a:outerShdw>
              </a:effectLst>
              <a:latin typeface="Times New Roman" panose="02020603050405020304" pitchFamily="18" charset="0"/>
            </a:endParaRPr>
          </a:p>
        </p:txBody>
      </p:sp>
      <p:sp>
        <p:nvSpPr>
          <p:cNvPr id="15363" name="AutoShape 37"/>
          <p:cNvSpPr>
            <a:spLocks noChangeArrowheads="1"/>
          </p:cNvSpPr>
          <p:nvPr/>
        </p:nvSpPr>
        <p:spPr bwMode="auto">
          <a:xfrm>
            <a:off x="263443" y="1875934"/>
            <a:ext cx="5368025" cy="1894788"/>
          </a:xfrm>
          <a:prstGeom prst="roundRect">
            <a:avLst>
              <a:gd name="adj" fmla="val 16667"/>
            </a:avLst>
          </a:prstGeom>
          <a:solidFill>
            <a:schemeClr val="accent6">
              <a:lumMod val="20000"/>
              <a:lumOff val="80000"/>
            </a:schemeClr>
          </a:solidFill>
          <a:ln w="57150" cmpd="thinThick">
            <a:solidFill>
              <a:schemeClr val="accent2"/>
            </a:solidFill>
            <a:round/>
            <a:headEnd/>
            <a:tailEnd/>
          </a:ln>
          <a:effectLst>
            <a:outerShdw dist="53882" dir="2700000" algn="ctr" rotWithShape="0">
              <a:schemeClr val="tx1"/>
            </a:outerShdw>
          </a:effectLst>
        </p:spPr>
        <p:txBody>
          <a:bodyPr anchor="ctr"/>
          <a:lstStyle>
            <a:lvl1pPr algn="ctr">
              <a:defRPr>
                <a:solidFill>
                  <a:schemeClr val="tx1"/>
                </a:solidFill>
                <a:latin typeface="Times New Roman" panose="02020603050405020304" pitchFamily="18" charset="0"/>
              </a:defRPr>
            </a:lvl1pPr>
            <a:lvl2pPr marL="742950" indent="-285750" algn="ctr">
              <a:defRPr>
                <a:solidFill>
                  <a:schemeClr val="tx1"/>
                </a:solidFill>
                <a:latin typeface="Times New Roman" panose="02020603050405020304" pitchFamily="18" charset="0"/>
              </a:defRPr>
            </a:lvl2pPr>
            <a:lvl3pPr marL="1143000" indent="-228600" algn="ctr">
              <a:defRPr>
                <a:solidFill>
                  <a:schemeClr val="tx1"/>
                </a:solidFill>
                <a:latin typeface="Times New Roman" panose="02020603050405020304" pitchFamily="18" charset="0"/>
              </a:defRPr>
            </a:lvl3pPr>
            <a:lvl4pPr marL="1600200" indent="-228600" algn="ctr">
              <a:defRPr>
                <a:solidFill>
                  <a:schemeClr val="tx1"/>
                </a:solidFill>
                <a:latin typeface="Times New Roman" panose="02020603050405020304" pitchFamily="18" charset="0"/>
              </a:defRPr>
            </a:lvl4pPr>
            <a:lvl5pPr marL="2057400" indent="-228600" algn="ctr">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just">
              <a:spcAft>
                <a:spcPts val="0"/>
              </a:spcAft>
            </a:pPr>
            <a:r>
              <a:rPr lang="en-US" sz="2800" dirty="0">
                <a:solidFill>
                  <a:srgbClr val="212529"/>
                </a:solidFill>
                <a:ea typeface="Times New Roman" panose="02020603050405020304" pitchFamily="18" charset="0"/>
              </a:rPr>
              <a:t>A. </a:t>
            </a:r>
            <a:r>
              <a:rPr lang="en-US" sz="2800" dirty="0" err="1">
                <a:solidFill>
                  <a:srgbClr val="212529"/>
                </a:solidFill>
                <a:ea typeface="Times New Roman" panose="02020603050405020304" pitchFamily="18" charset="0"/>
              </a:rPr>
              <a:t>Hình</a:t>
            </a:r>
            <a:r>
              <a:rPr lang="en-US" sz="2800" dirty="0">
                <a:solidFill>
                  <a:srgbClr val="212529"/>
                </a:solidFill>
                <a:ea typeface="Times New Roman" panose="02020603050405020304" pitchFamily="18" charset="0"/>
              </a:rPr>
              <a:t> </a:t>
            </a:r>
            <a:r>
              <a:rPr lang="en-US" sz="2800" dirty="0" err="1">
                <a:solidFill>
                  <a:srgbClr val="212529"/>
                </a:solidFill>
                <a:ea typeface="Times New Roman" panose="02020603050405020304" pitchFamily="18" charset="0"/>
              </a:rPr>
              <a:t>bình</a:t>
            </a:r>
            <a:r>
              <a:rPr lang="en-US" sz="2800" dirty="0">
                <a:solidFill>
                  <a:srgbClr val="212529"/>
                </a:solidFill>
                <a:ea typeface="Times New Roman" panose="02020603050405020304" pitchFamily="18" charset="0"/>
              </a:rPr>
              <a:t> </a:t>
            </a:r>
            <a:r>
              <a:rPr lang="en-US" sz="2800" dirty="0" err="1">
                <a:solidFill>
                  <a:srgbClr val="212529"/>
                </a:solidFill>
                <a:ea typeface="Times New Roman" panose="02020603050405020304" pitchFamily="18" charset="0"/>
              </a:rPr>
              <a:t>hành</a:t>
            </a:r>
            <a:r>
              <a:rPr lang="en-US" sz="2800" dirty="0">
                <a:solidFill>
                  <a:srgbClr val="212529"/>
                </a:solidFill>
                <a:ea typeface="Times New Roman" panose="02020603050405020304" pitchFamily="18" charset="0"/>
              </a:rPr>
              <a:t> </a:t>
            </a:r>
            <a:r>
              <a:rPr lang="en-US" sz="2800" dirty="0" err="1">
                <a:solidFill>
                  <a:srgbClr val="212529"/>
                </a:solidFill>
                <a:ea typeface="Times New Roman" panose="02020603050405020304" pitchFamily="18" charset="0"/>
              </a:rPr>
              <a:t>có</a:t>
            </a:r>
            <a:r>
              <a:rPr lang="en-US" sz="2800" dirty="0">
                <a:solidFill>
                  <a:srgbClr val="212529"/>
                </a:solidFill>
                <a:ea typeface="Times New Roman" panose="02020603050405020304" pitchFamily="18" charset="0"/>
              </a:rPr>
              <a:t> </a:t>
            </a:r>
            <a:r>
              <a:rPr lang="en-US" sz="2800" dirty="0" err="1">
                <a:solidFill>
                  <a:srgbClr val="212529"/>
                </a:solidFill>
                <a:ea typeface="Times New Roman" panose="02020603050405020304" pitchFamily="18" charset="0"/>
              </a:rPr>
              <a:t>hai</a:t>
            </a:r>
            <a:r>
              <a:rPr lang="en-US" sz="2800" dirty="0">
                <a:solidFill>
                  <a:srgbClr val="212529"/>
                </a:solidFill>
                <a:ea typeface="Times New Roman" panose="02020603050405020304" pitchFamily="18" charset="0"/>
              </a:rPr>
              <a:t> </a:t>
            </a:r>
            <a:r>
              <a:rPr lang="en-US" sz="2800" dirty="0" err="1">
                <a:solidFill>
                  <a:srgbClr val="212529"/>
                </a:solidFill>
                <a:ea typeface="Times New Roman" panose="02020603050405020304" pitchFamily="18" charset="0"/>
              </a:rPr>
              <a:t>đường</a:t>
            </a:r>
            <a:r>
              <a:rPr lang="en-US" sz="2800" dirty="0">
                <a:solidFill>
                  <a:srgbClr val="212529"/>
                </a:solidFill>
                <a:ea typeface="Times New Roman" panose="02020603050405020304" pitchFamily="18" charset="0"/>
              </a:rPr>
              <a:t> </a:t>
            </a:r>
            <a:r>
              <a:rPr lang="en-US" sz="2800" dirty="0" err="1">
                <a:solidFill>
                  <a:srgbClr val="212529"/>
                </a:solidFill>
                <a:ea typeface="Times New Roman" panose="02020603050405020304" pitchFamily="18" charset="0"/>
              </a:rPr>
              <a:t>chéo</a:t>
            </a:r>
            <a:r>
              <a:rPr lang="en-US" sz="2800" dirty="0">
                <a:solidFill>
                  <a:srgbClr val="212529"/>
                </a:solidFill>
                <a:ea typeface="Times New Roman" panose="02020603050405020304" pitchFamily="18" charset="0"/>
              </a:rPr>
              <a:t> </a:t>
            </a:r>
            <a:r>
              <a:rPr lang="en-US" sz="2800" dirty="0" err="1">
                <a:solidFill>
                  <a:srgbClr val="212529"/>
                </a:solidFill>
                <a:ea typeface="Times New Roman" panose="02020603050405020304" pitchFamily="18" charset="0"/>
              </a:rPr>
              <a:t>cắt</a:t>
            </a:r>
            <a:r>
              <a:rPr lang="en-US" sz="2800" dirty="0">
                <a:solidFill>
                  <a:srgbClr val="212529"/>
                </a:solidFill>
                <a:ea typeface="Times New Roman" panose="02020603050405020304" pitchFamily="18" charset="0"/>
              </a:rPr>
              <a:t> </a:t>
            </a:r>
            <a:r>
              <a:rPr lang="en-US" sz="2800" dirty="0" err="1">
                <a:solidFill>
                  <a:srgbClr val="212529"/>
                </a:solidFill>
                <a:ea typeface="Times New Roman" panose="02020603050405020304" pitchFamily="18" charset="0"/>
              </a:rPr>
              <a:t>nhau</a:t>
            </a:r>
            <a:r>
              <a:rPr lang="en-US" sz="2800" dirty="0">
                <a:solidFill>
                  <a:srgbClr val="212529"/>
                </a:solidFill>
                <a:ea typeface="Times New Roman" panose="02020603050405020304" pitchFamily="18" charset="0"/>
              </a:rPr>
              <a:t> </a:t>
            </a:r>
            <a:r>
              <a:rPr lang="en-US" sz="2800" dirty="0" err="1">
                <a:solidFill>
                  <a:srgbClr val="212529"/>
                </a:solidFill>
                <a:ea typeface="Times New Roman" panose="02020603050405020304" pitchFamily="18" charset="0"/>
              </a:rPr>
              <a:t>tại</a:t>
            </a:r>
            <a:r>
              <a:rPr lang="en-US" sz="2800" dirty="0">
                <a:solidFill>
                  <a:srgbClr val="212529"/>
                </a:solidFill>
                <a:ea typeface="Times New Roman" panose="02020603050405020304" pitchFamily="18" charset="0"/>
              </a:rPr>
              <a:t> </a:t>
            </a:r>
            <a:r>
              <a:rPr lang="en-US" sz="2800" dirty="0" err="1">
                <a:solidFill>
                  <a:srgbClr val="212529"/>
                </a:solidFill>
                <a:ea typeface="Times New Roman" panose="02020603050405020304" pitchFamily="18" charset="0"/>
              </a:rPr>
              <a:t>trung</a:t>
            </a:r>
            <a:r>
              <a:rPr lang="en-US" sz="2800" dirty="0">
                <a:solidFill>
                  <a:srgbClr val="212529"/>
                </a:solidFill>
                <a:ea typeface="Times New Roman" panose="02020603050405020304" pitchFamily="18" charset="0"/>
              </a:rPr>
              <a:t> </a:t>
            </a:r>
            <a:r>
              <a:rPr lang="en-US" sz="2800" dirty="0" err="1">
                <a:solidFill>
                  <a:srgbClr val="212529"/>
                </a:solidFill>
                <a:ea typeface="Times New Roman" panose="02020603050405020304" pitchFamily="18" charset="0"/>
              </a:rPr>
              <a:t>điểm</a:t>
            </a:r>
            <a:r>
              <a:rPr lang="en-US" sz="2800" dirty="0">
                <a:solidFill>
                  <a:srgbClr val="212529"/>
                </a:solidFill>
                <a:ea typeface="Times New Roman" panose="02020603050405020304" pitchFamily="18" charset="0"/>
              </a:rPr>
              <a:t> </a:t>
            </a:r>
            <a:r>
              <a:rPr lang="en-US" sz="2800" dirty="0" err="1">
                <a:solidFill>
                  <a:srgbClr val="212529"/>
                </a:solidFill>
                <a:ea typeface="Times New Roman" panose="02020603050405020304" pitchFamily="18" charset="0"/>
              </a:rPr>
              <a:t>mỗi</a:t>
            </a:r>
            <a:r>
              <a:rPr lang="en-US" sz="2800" dirty="0">
                <a:solidFill>
                  <a:srgbClr val="212529"/>
                </a:solidFill>
                <a:ea typeface="Times New Roman" panose="02020603050405020304" pitchFamily="18" charset="0"/>
              </a:rPr>
              <a:t> </a:t>
            </a:r>
            <a:r>
              <a:rPr lang="en-US" sz="2800" dirty="0" err="1">
                <a:solidFill>
                  <a:srgbClr val="212529"/>
                </a:solidFill>
                <a:ea typeface="Times New Roman" panose="02020603050405020304" pitchFamily="18" charset="0"/>
              </a:rPr>
              <a:t>đường</a:t>
            </a:r>
            <a:endParaRPr lang="en-US" sz="2800" dirty="0">
              <a:ea typeface="Times New Roman" panose="02020603050405020304" pitchFamily="18" charset="0"/>
            </a:endParaRPr>
          </a:p>
        </p:txBody>
      </p:sp>
      <p:sp>
        <p:nvSpPr>
          <p:cNvPr id="15364" name="AutoShape 39"/>
          <p:cNvSpPr>
            <a:spLocks noChangeArrowheads="1"/>
          </p:cNvSpPr>
          <p:nvPr/>
        </p:nvSpPr>
        <p:spPr bwMode="auto">
          <a:xfrm>
            <a:off x="6731726" y="1897705"/>
            <a:ext cx="5138057" cy="1873017"/>
          </a:xfrm>
          <a:prstGeom prst="roundRect">
            <a:avLst>
              <a:gd name="adj" fmla="val 16667"/>
            </a:avLst>
          </a:prstGeom>
          <a:solidFill>
            <a:schemeClr val="accent6">
              <a:lumMod val="20000"/>
              <a:lumOff val="80000"/>
            </a:schemeClr>
          </a:solidFill>
          <a:ln w="57150" cmpd="thinThick">
            <a:solidFill>
              <a:schemeClr val="accent2"/>
            </a:solidFill>
            <a:round/>
            <a:headEnd/>
            <a:tailEnd/>
          </a:ln>
          <a:effectLst>
            <a:outerShdw dist="71842" dir="2700000" algn="ctr" rotWithShape="0">
              <a:schemeClr val="tx1"/>
            </a:outerShdw>
          </a:effectLst>
        </p:spPr>
        <p:txBody>
          <a:bodyPr anchor="ctr"/>
          <a:lstStyle>
            <a:lvl1pPr algn="ctr">
              <a:defRPr>
                <a:solidFill>
                  <a:schemeClr val="tx1"/>
                </a:solidFill>
                <a:latin typeface="Times New Roman" panose="02020603050405020304" pitchFamily="18" charset="0"/>
              </a:defRPr>
            </a:lvl1pPr>
            <a:lvl2pPr marL="742950" indent="-285750" algn="ctr">
              <a:defRPr>
                <a:solidFill>
                  <a:schemeClr val="tx1"/>
                </a:solidFill>
                <a:latin typeface="Times New Roman" panose="02020603050405020304" pitchFamily="18" charset="0"/>
              </a:defRPr>
            </a:lvl2pPr>
            <a:lvl3pPr marL="1143000" indent="-228600" algn="ctr">
              <a:defRPr>
                <a:solidFill>
                  <a:schemeClr val="tx1"/>
                </a:solidFill>
                <a:latin typeface="Times New Roman" panose="02020603050405020304" pitchFamily="18" charset="0"/>
              </a:defRPr>
            </a:lvl3pPr>
            <a:lvl4pPr marL="1600200" indent="-228600" algn="ctr">
              <a:defRPr>
                <a:solidFill>
                  <a:schemeClr val="tx1"/>
                </a:solidFill>
                <a:latin typeface="Times New Roman" panose="02020603050405020304" pitchFamily="18" charset="0"/>
              </a:defRPr>
            </a:lvl4pPr>
            <a:lvl5pPr marL="2057400" indent="-228600" algn="ctr">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l" eaLnBrk="1" hangingPunct="1"/>
            <a:endParaRPr lang="vi-VN" sz="2800" dirty="0">
              <a:cs typeface="Times New Roman" pitchFamily="18" charset="0"/>
            </a:endParaRPr>
          </a:p>
        </p:txBody>
      </p:sp>
      <p:sp>
        <p:nvSpPr>
          <p:cNvPr id="15365" name="AutoShape 40"/>
          <p:cNvSpPr>
            <a:spLocks noChangeArrowheads="1"/>
          </p:cNvSpPr>
          <p:nvPr/>
        </p:nvSpPr>
        <p:spPr bwMode="auto">
          <a:xfrm>
            <a:off x="385450" y="4443547"/>
            <a:ext cx="5246017" cy="1704703"/>
          </a:xfrm>
          <a:prstGeom prst="roundRect">
            <a:avLst>
              <a:gd name="adj" fmla="val 16667"/>
            </a:avLst>
          </a:prstGeom>
          <a:solidFill>
            <a:schemeClr val="accent6">
              <a:lumMod val="20000"/>
              <a:lumOff val="80000"/>
            </a:schemeClr>
          </a:solidFill>
          <a:ln w="57150" cmpd="thinThick">
            <a:solidFill>
              <a:schemeClr val="accent2"/>
            </a:solidFill>
            <a:round/>
            <a:headEnd/>
            <a:tailEnd/>
          </a:ln>
          <a:effectLst>
            <a:outerShdw dist="71842" dir="2700000" algn="ctr" rotWithShape="0">
              <a:schemeClr val="tx1"/>
            </a:outerShdw>
          </a:effectLst>
        </p:spPr>
        <p:txBody>
          <a:bodyPr anchor="ctr"/>
          <a:lstStyle>
            <a:lvl1pPr algn="ctr">
              <a:defRPr>
                <a:solidFill>
                  <a:schemeClr val="tx1"/>
                </a:solidFill>
                <a:latin typeface="Times New Roman" panose="02020603050405020304" pitchFamily="18" charset="0"/>
              </a:defRPr>
            </a:lvl1pPr>
            <a:lvl2pPr marL="742950" indent="-285750" algn="ctr">
              <a:defRPr>
                <a:solidFill>
                  <a:schemeClr val="tx1"/>
                </a:solidFill>
                <a:latin typeface="Times New Roman" panose="02020603050405020304" pitchFamily="18" charset="0"/>
              </a:defRPr>
            </a:lvl2pPr>
            <a:lvl3pPr marL="1143000" indent="-228600" algn="ctr">
              <a:defRPr>
                <a:solidFill>
                  <a:schemeClr val="tx1"/>
                </a:solidFill>
                <a:latin typeface="Times New Roman" panose="02020603050405020304" pitchFamily="18" charset="0"/>
              </a:defRPr>
            </a:lvl3pPr>
            <a:lvl4pPr marL="1600200" indent="-228600" algn="ctr">
              <a:defRPr>
                <a:solidFill>
                  <a:schemeClr val="tx1"/>
                </a:solidFill>
                <a:latin typeface="Times New Roman" panose="02020603050405020304" pitchFamily="18" charset="0"/>
              </a:defRPr>
            </a:lvl4pPr>
            <a:lvl5pPr marL="2057400" indent="-228600" algn="ctr">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l" eaLnBrk="1" hangingPunct="1"/>
            <a:endParaRPr lang="vi-VN" sz="2800" dirty="0">
              <a:solidFill>
                <a:srgbClr val="000000"/>
              </a:solidFill>
              <a:cs typeface="Times New Roman" pitchFamily="18" charset="0"/>
            </a:endParaRPr>
          </a:p>
        </p:txBody>
      </p:sp>
      <p:sp>
        <p:nvSpPr>
          <p:cNvPr id="15366" name="AutoShape 41"/>
          <p:cNvSpPr>
            <a:spLocks noChangeArrowheads="1"/>
          </p:cNvSpPr>
          <p:nvPr/>
        </p:nvSpPr>
        <p:spPr bwMode="auto">
          <a:xfrm>
            <a:off x="6853645" y="4345577"/>
            <a:ext cx="5016138" cy="1741713"/>
          </a:xfrm>
          <a:prstGeom prst="roundRect">
            <a:avLst>
              <a:gd name="adj" fmla="val 16667"/>
            </a:avLst>
          </a:prstGeom>
          <a:solidFill>
            <a:schemeClr val="accent6">
              <a:lumMod val="20000"/>
              <a:lumOff val="80000"/>
            </a:schemeClr>
          </a:solidFill>
          <a:ln w="57150" cmpd="thinThick">
            <a:solidFill>
              <a:schemeClr val="accent2"/>
            </a:solidFill>
            <a:round/>
            <a:headEnd/>
            <a:tailEnd/>
          </a:ln>
          <a:effectLst>
            <a:outerShdw dist="71842" dir="2700000" algn="ctr" rotWithShape="0">
              <a:schemeClr val="tx1"/>
            </a:outerShdw>
          </a:effectLst>
        </p:spPr>
        <p:txBody>
          <a:bodyPr anchor="ctr"/>
          <a:lstStyle>
            <a:lvl1pPr algn="ctr">
              <a:defRPr>
                <a:solidFill>
                  <a:schemeClr val="tx1"/>
                </a:solidFill>
                <a:latin typeface="Times New Roman" panose="02020603050405020304" pitchFamily="18" charset="0"/>
              </a:defRPr>
            </a:lvl1pPr>
            <a:lvl2pPr marL="742950" indent="-285750" algn="ctr">
              <a:defRPr>
                <a:solidFill>
                  <a:schemeClr val="tx1"/>
                </a:solidFill>
                <a:latin typeface="Times New Roman" panose="02020603050405020304" pitchFamily="18" charset="0"/>
              </a:defRPr>
            </a:lvl2pPr>
            <a:lvl3pPr marL="1143000" indent="-228600" algn="ctr">
              <a:defRPr>
                <a:solidFill>
                  <a:schemeClr val="tx1"/>
                </a:solidFill>
                <a:latin typeface="Times New Roman" panose="02020603050405020304" pitchFamily="18" charset="0"/>
              </a:defRPr>
            </a:lvl3pPr>
            <a:lvl4pPr marL="1600200" indent="-228600" algn="ctr">
              <a:defRPr>
                <a:solidFill>
                  <a:schemeClr val="tx1"/>
                </a:solidFill>
                <a:latin typeface="Times New Roman" panose="02020603050405020304" pitchFamily="18" charset="0"/>
              </a:defRPr>
            </a:lvl4pPr>
            <a:lvl5pPr marL="2057400" indent="-228600" algn="ctr">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l" eaLnBrk="1" hangingPunct="1"/>
            <a:r>
              <a:rPr lang="en-US" sz="2800" dirty="0">
                <a:cs typeface="Times New Roman" pitchFamily="18" charset="0"/>
              </a:rPr>
              <a:t> </a:t>
            </a:r>
            <a:endParaRPr lang="vi-VN" sz="2800" dirty="0">
              <a:solidFill>
                <a:srgbClr val="000000"/>
              </a:solidFill>
              <a:cs typeface="Times New Roman" pitchFamily="18" charset="0"/>
            </a:endParaRPr>
          </a:p>
        </p:txBody>
      </p:sp>
      <p:sp>
        <p:nvSpPr>
          <p:cNvPr id="10" name="Right Arrow 9">
            <a:hlinkClick r:id="rId2" action="ppaction://hlinksldjump"/>
          </p:cNvPr>
          <p:cNvSpPr/>
          <p:nvPr/>
        </p:nvSpPr>
        <p:spPr>
          <a:xfrm>
            <a:off x="11480800" y="6400800"/>
            <a:ext cx="711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 name="Rectangle 2"/>
          <p:cNvSpPr/>
          <p:nvPr/>
        </p:nvSpPr>
        <p:spPr>
          <a:xfrm>
            <a:off x="6853645" y="2225431"/>
            <a:ext cx="4902926" cy="954107"/>
          </a:xfrm>
          <a:prstGeom prst="rect">
            <a:avLst/>
          </a:prstGeom>
        </p:spPr>
        <p:txBody>
          <a:bodyPr wrap="square">
            <a:spAutoFit/>
          </a:bodyPr>
          <a:lstStyle/>
          <a:p>
            <a:pPr algn="just">
              <a:spcAft>
                <a:spcPts val="0"/>
              </a:spcAft>
            </a:pPr>
            <a:r>
              <a:rPr lang="en-US" sz="2800" dirty="0">
                <a:solidFill>
                  <a:srgbClr val="212529"/>
                </a:solidFill>
                <a:latin typeface="Times New Roman" panose="02020603050405020304" pitchFamily="18" charset="0"/>
                <a:ea typeface="Times New Roman" panose="02020603050405020304" pitchFamily="18" charset="0"/>
              </a:rPr>
              <a:t>B. </a:t>
            </a:r>
            <a:r>
              <a:rPr lang="en-US" sz="2800" dirty="0" err="1">
                <a:solidFill>
                  <a:srgbClr val="212529"/>
                </a:solidFill>
                <a:latin typeface="Times New Roman" panose="02020603050405020304" pitchFamily="18" charset="0"/>
                <a:ea typeface="Times New Roman" panose="02020603050405020304" pitchFamily="18" charset="0"/>
              </a:rPr>
              <a:t>Hình</a:t>
            </a:r>
            <a:r>
              <a:rPr lang="en-US" sz="2800" dirty="0">
                <a:solidFill>
                  <a:srgbClr val="212529"/>
                </a:solidFill>
                <a:latin typeface="Times New Roman" panose="02020603050405020304" pitchFamily="18" charset="0"/>
                <a:ea typeface="Times New Roman" panose="02020603050405020304" pitchFamily="18" charset="0"/>
              </a:rPr>
              <a:t> </a:t>
            </a:r>
            <a:r>
              <a:rPr lang="en-US" sz="2800" dirty="0" err="1">
                <a:solidFill>
                  <a:srgbClr val="212529"/>
                </a:solidFill>
                <a:latin typeface="Times New Roman" panose="02020603050405020304" pitchFamily="18" charset="0"/>
                <a:ea typeface="Times New Roman" panose="02020603050405020304" pitchFamily="18" charset="0"/>
              </a:rPr>
              <a:t>bình</a:t>
            </a:r>
            <a:r>
              <a:rPr lang="en-US" sz="2800" dirty="0">
                <a:solidFill>
                  <a:srgbClr val="212529"/>
                </a:solidFill>
                <a:latin typeface="Times New Roman" panose="02020603050405020304" pitchFamily="18" charset="0"/>
                <a:ea typeface="Times New Roman" panose="02020603050405020304" pitchFamily="18" charset="0"/>
              </a:rPr>
              <a:t> </a:t>
            </a:r>
            <a:r>
              <a:rPr lang="en-US" sz="2800" dirty="0" err="1">
                <a:solidFill>
                  <a:srgbClr val="212529"/>
                </a:solidFill>
                <a:latin typeface="Times New Roman" panose="02020603050405020304" pitchFamily="18" charset="0"/>
                <a:ea typeface="Times New Roman" panose="02020603050405020304" pitchFamily="18" charset="0"/>
              </a:rPr>
              <a:t>hành</a:t>
            </a:r>
            <a:r>
              <a:rPr lang="en-US" sz="2800" dirty="0">
                <a:solidFill>
                  <a:srgbClr val="212529"/>
                </a:solidFill>
                <a:latin typeface="Times New Roman" panose="02020603050405020304" pitchFamily="18" charset="0"/>
                <a:ea typeface="Times New Roman" panose="02020603050405020304" pitchFamily="18" charset="0"/>
              </a:rPr>
              <a:t> </a:t>
            </a:r>
            <a:r>
              <a:rPr lang="en-US" sz="2800" dirty="0" err="1">
                <a:solidFill>
                  <a:srgbClr val="212529"/>
                </a:solidFill>
                <a:latin typeface="Times New Roman" panose="02020603050405020304" pitchFamily="18" charset="0"/>
                <a:ea typeface="Times New Roman" panose="02020603050405020304" pitchFamily="18" charset="0"/>
              </a:rPr>
              <a:t>có</a:t>
            </a:r>
            <a:r>
              <a:rPr lang="en-US" sz="2800" dirty="0">
                <a:solidFill>
                  <a:srgbClr val="212529"/>
                </a:solidFill>
                <a:latin typeface="Times New Roman" panose="02020603050405020304" pitchFamily="18" charset="0"/>
                <a:ea typeface="Times New Roman" panose="02020603050405020304" pitchFamily="18" charset="0"/>
              </a:rPr>
              <a:t> </a:t>
            </a:r>
            <a:r>
              <a:rPr lang="en-US" sz="2800" dirty="0" err="1">
                <a:solidFill>
                  <a:srgbClr val="212529"/>
                </a:solidFill>
                <a:latin typeface="Times New Roman" panose="02020603050405020304" pitchFamily="18" charset="0"/>
                <a:ea typeface="Times New Roman" panose="02020603050405020304" pitchFamily="18" charset="0"/>
              </a:rPr>
              <a:t>hai</a:t>
            </a:r>
            <a:r>
              <a:rPr lang="en-US" sz="2800" dirty="0">
                <a:solidFill>
                  <a:srgbClr val="212529"/>
                </a:solidFill>
                <a:latin typeface="Times New Roman" panose="02020603050405020304" pitchFamily="18" charset="0"/>
                <a:ea typeface="Times New Roman" panose="02020603050405020304" pitchFamily="18" charset="0"/>
              </a:rPr>
              <a:t> </a:t>
            </a:r>
            <a:r>
              <a:rPr lang="en-US" sz="2800" dirty="0" err="1">
                <a:solidFill>
                  <a:srgbClr val="212529"/>
                </a:solidFill>
                <a:latin typeface="Times New Roman" panose="02020603050405020304" pitchFamily="18" charset="0"/>
                <a:ea typeface="Times New Roman" panose="02020603050405020304" pitchFamily="18" charset="0"/>
              </a:rPr>
              <a:t>góc</a:t>
            </a:r>
            <a:r>
              <a:rPr lang="en-US" sz="2800" dirty="0">
                <a:solidFill>
                  <a:srgbClr val="212529"/>
                </a:solidFill>
                <a:latin typeface="Times New Roman" panose="02020603050405020304" pitchFamily="18" charset="0"/>
                <a:ea typeface="Times New Roman" panose="02020603050405020304" pitchFamily="18" charset="0"/>
              </a:rPr>
              <a:t> </a:t>
            </a:r>
            <a:r>
              <a:rPr lang="en-US" sz="2800" dirty="0" err="1">
                <a:solidFill>
                  <a:srgbClr val="212529"/>
                </a:solidFill>
                <a:latin typeface="Times New Roman" panose="02020603050405020304" pitchFamily="18" charset="0"/>
                <a:ea typeface="Times New Roman" panose="02020603050405020304" pitchFamily="18" charset="0"/>
              </a:rPr>
              <a:t>đối</a:t>
            </a:r>
            <a:r>
              <a:rPr lang="en-US" sz="2800" dirty="0">
                <a:solidFill>
                  <a:srgbClr val="212529"/>
                </a:solidFill>
                <a:latin typeface="Times New Roman" panose="02020603050405020304" pitchFamily="18" charset="0"/>
                <a:ea typeface="Times New Roman" panose="02020603050405020304" pitchFamily="18" charset="0"/>
              </a:rPr>
              <a:t> </a:t>
            </a:r>
            <a:r>
              <a:rPr lang="en-US" sz="2800" dirty="0" err="1">
                <a:solidFill>
                  <a:srgbClr val="212529"/>
                </a:solidFill>
                <a:latin typeface="Times New Roman" panose="02020603050405020304" pitchFamily="18" charset="0"/>
                <a:ea typeface="Times New Roman" panose="02020603050405020304" pitchFamily="18" charset="0"/>
              </a:rPr>
              <a:t>bằng</a:t>
            </a:r>
            <a:r>
              <a:rPr lang="en-US" sz="2800" dirty="0">
                <a:solidFill>
                  <a:srgbClr val="212529"/>
                </a:solidFill>
                <a:latin typeface="Times New Roman" panose="02020603050405020304" pitchFamily="18" charset="0"/>
                <a:ea typeface="Times New Roman" panose="02020603050405020304" pitchFamily="18" charset="0"/>
              </a:rPr>
              <a:t> </a:t>
            </a:r>
            <a:r>
              <a:rPr lang="en-US" sz="2800" dirty="0" err="1">
                <a:solidFill>
                  <a:srgbClr val="212529"/>
                </a:solidFill>
                <a:latin typeface="Times New Roman" panose="02020603050405020304" pitchFamily="18" charset="0"/>
                <a:ea typeface="Times New Roman" panose="02020603050405020304" pitchFamily="18" charset="0"/>
              </a:rPr>
              <a:t>nhau</a:t>
            </a:r>
            <a:endParaRPr lang="en-US" sz="2800"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385451" y="4645716"/>
            <a:ext cx="4865818" cy="954107"/>
          </a:xfrm>
          <a:prstGeom prst="rect">
            <a:avLst/>
          </a:prstGeom>
        </p:spPr>
        <p:txBody>
          <a:bodyPr wrap="square">
            <a:spAutoFit/>
          </a:bodyPr>
          <a:lstStyle/>
          <a:p>
            <a:pPr algn="just">
              <a:spcAft>
                <a:spcPts val="0"/>
              </a:spcAft>
            </a:pPr>
            <a:r>
              <a:rPr lang="en-US" sz="2800" dirty="0">
                <a:solidFill>
                  <a:srgbClr val="212529"/>
                </a:solidFill>
                <a:latin typeface="Times New Roman" panose="02020603050405020304" pitchFamily="18" charset="0"/>
                <a:ea typeface="Times New Roman" panose="02020603050405020304" pitchFamily="18" charset="0"/>
              </a:rPr>
              <a:t>C. </a:t>
            </a:r>
            <a:r>
              <a:rPr lang="en-US" sz="2800" dirty="0" err="1">
                <a:solidFill>
                  <a:srgbClr val="212529"/>
                </a:solidFill>
                <a:latin typeface="Times New Roman" panose="02020603050405020304" pitchFamily="18" charset="0"/>
                <a:ea typeface="Times New Roman" panose="02020603050405020304" pitchFamily="18" charset="0"/>
              </a:rPr>
              <a:t>Hình</a:t>
            </a:r>
            <a:r>
              <a:rPr lang="en-US" sz="2800" dirty="0">
                <a:solidFill>
                  <a:srgbClr val="212529"/>
                </a:solidFill>
                <a:latin typeface="Times New Roman" panose="02020603050405020304" pitchFamily="18" charset="0"/>
                <a:ea typeface="Times New Roman" panose="02020603050405020304" pitchFamily="18" charset="0"/>
              </a:rPr>
              <a:t> </a:t>
            </a:r>
            <a:r>
              <a:rPr lang="en-US" sz="2800" dirty="0" err="1">
                <a:solidFill>
                  <a:srgbClr val="212529"/>
                </a:solidFill>
                <a:latin typeface="Times New Roman" panose="02020603050405020304" pitchFamily="18" charset="0"/>
                <a:ea typeface="Times New Roman" panose="02020603050405020304" pitchFamily="18" charset="0"/>
              </a:rPr>
              <a:t>bình</a:t>
            </a:r>
            <a:r>
              <a:rPr lang="en-US" sz="2800" dirty="0">
                <a:solidFill>
                  <a:srgbClr val="212529"/>
                </a:solidFill>
                <a:latin typeface="Times New Roman" panose="02020603050405020304" pitchFamily="18" charset="0"/>
                <a:ea typeface="Times New Roman" panose="02020603050405020304" pitchFamily="18" charset="0"/>
              </a:rPr>
              <a:t> </a:t>
            </a:r>
            <a:r>
              <a:rPr lang="en-US" sz="2800" dirty="0" err="1">
                <a:solidFill>
                  <a:srgbClr val="212529"/>
                </a:solidFill>
                <a:latin typeface="Times New Roman" panose="02020603050405020304" pitchFamily="18" charset="0"/>
                <a:ea typeface="Times New Roman" panose="02020603050405020304" pitchFamily="18" charset="0"/>
              </a:rPr>
              <a:t>hành</a:t>
            </a:r>
            <a:r>
              <a:rPr lang="en-US" sz="2800" dirty="0">
                <a:solidFill>
                  <a:srgbClr val="212529"/>
                </a:solidFill>
                <a:latin typeface="Times New Roman" panose="02020603050405020304" pitchFamily="18" charset="0"/>
                <a:ea typeface="Times New Roman" panose="02020603050405020304" pitchFamily="18" charset="0"/>
              </a:rPr>
              <a:t> </a:t>
            </a:r>
            <a:r>
              <a:rPr lang="en-US" sz="2800" dirty="0" err="1">
                <a:solidFill>
                  <a:srgbClr val="212529"/>
                </a:solidFill>
                <a:latin typeface="Times New Roman" panose="02020603050405020304" pitchFamily="18" charset="0"/>
                <a:ea typeface="Times New Roman" panose="02020603050405020304" pitchFamily="18" charset="0"/>
              </a:rPr>
              <a:t>có</a:t>
            </a:r>
            <a:r>
              <a:rPr lang="en-US" sz="2800" dirty="0">
                <a:solidFill>
                  <a:srgbClr val="212529"/>
                </a:solidFill>
                <a:latin typeface="Times New Roman" panose="02020603050405020304" pitchFamily="18" charset="0"/>
                <a:ea typeface="Times New Roman" panose="02020603050405020304" pitchFamily="18" charset="0"/>
              </a:rPr>
              <a:t> </a:t>
            </a:r>
            <a:r>
              <a:rPr lang="en-US" sz="2800" dirty="0" err="1">
                <a:solidFill>
                  <a:srgbClr val="212529"/>
                </a:solidFill>
                <a:latin typeface="Times New Roman" panose="02020603050405020304" pitchFamily="18" charset="0"/>
                <a:ea typeface="Times New Roman" panose="02020603050405020304" pitchFamily="18" charset="0"/>
              </a:rPr>
              <a:t>hai</a:t>
            </a:r>
            <a:r>
              <a:rPr lang="en-US" sz="2800" dirty="0">
                <a:solidFill>
                  <a:srgbClr val="212529"/>
                </a:solidFill>
                <a:latin typeface="Times New Roman" panose="02020603050405020304" pitchFamily="18" charset="0"/>
                <a:ea typeface="Times New Roman" panose="02020603050405020304" pitchFamily="18" charset="0"/>
              </a:rPr>
              <a:t> </a:t>
            </a:r>
            <a:r>
              <a:rPr lang="en-US" sz="2800" dirty="0" err="1">
                <a:solidFill>
                  <a:srgbClr val="212529"/>
                </a:solidFill>
                <a:latin typeface="Times New Roman" panose="02020603050405020304" pitchFamily="18" charset="0"/>
                <a:ea typeface="Times New Roman" panose="02020603050405020304" pitchFamily="18" charset="0"/>
              </a:rPr>
              <a:t>đường</a:t>
            </a:r>
            <a:r>
              <a:rPr lang="en-US" sz="2800" dirty="0">
                <a:solidFill>
                  <a:srgbClr val="212529"/>
                </a:solidFill>
                <a:latin typeface="Times New Roman" panose="02020603050405020304" pitchFamily="18" charset="0"/>
                <a:ea typeface="Times New Roman" panose="02020603050405020304" pitchFamily="18" charset="0"/>
              </a:rPr>
              <a:t> </a:t>
            </a:r>
            <a:r>
              <a:rPr lang="en-US" sz="2800" dirty="0" err="1">
                <a:solidFill>
                  <a:srgbClr val="212529"/>
                </a:solidFill>
                <a:latin typeface="Times New Roman" panose="02020603050405020304" pitchFamily="18" charset="0"/>
                <a:ea typeface="Times New Roman" panose="02020603050405020304" pitchFamily="18" charset="0"/>
              </a:rPr>
              <a:t>chéo</a:t>
            </a:r>
            <a:r>
              <a:rPr lang="en-US" sz="2800" dirty="0">
                <a:solidFill>
                  <a:srgbClr val="212529"/>
                </a:solidFill>
                <a:latin typeface="Times New Roman" panose="02020603050405020304" pitchFamily="18" charset="0"/>
                <a:ea typeface="Times New Roman" panose="02020603050405020304" pitchFamily="18" charset="0"/>
              </a:rPr>
              <a:t> </a:t>
            </a:r>
            <a:r>
              <a:rPr lang="en-US" sz="2800" dirty="0" err="1">
                <a:solidFill>
                  <a:srgbClr val="212529"/>
                </a:solidFill>
                <a:latin typeface="Times New Roman" panose="02020603050405020304" pitchFamily="18" charset="0"/>
                <a:ea typeface="Times New Roman" panose="02020603050405020304" pitchFamily="18" charset="0"/>
              </a:rPr>
              <a:t>vuông</a:t>
            </a:r>
            <a:r>
              <a:rPr lang="en-US" sz="2800" dirty="0">
                <a:solidFill>
                  <a:srgbClr val="212529"/>
                </a:solidFill>
                <a:latin typeface="Times New Roman" panose="02020603050405020304" pitchFamily="18" charset="0"/>
                <a:ea typeface="Times New Roman" panose="02020603050405020304" pitchFamily="18" charset="0"/>
              </a:rPr>
              <a:t> </a:t>
            </a:r>
            <a:r>
              <a:rPr lang="en-US" sz="2800" dirty="0" err="1">
                <a:solidFill>
                  <a:srgbClr val="212529"/>
                </a:solidFill>
                <a:latin typeface="Times New Roman" panose="02020603050405020304" pitchFamily="18" charset="0"/>
                <a:ea typeface="Times New Roman" panose="02020603050405020304" pitchFamily="18" charset="0"/>
              </a:rPr>
              <a:t>góc</a:t>
            </a:r>
            <a:r>
              <a:rPr lang="en-US" sz="2800" dirty="0">
                <a:solidFill>
                  <a:srgbClr val="212529"/>
                </a:solidFill>
                <a:latin typeface="Times New Roman" panose="02020603050405020304" pitchFamily="18" charset="0"/>
                <a:ea typeface="Times New Roman" panose="02020603050405020304" pitchFamily="18" charset="0"/>
              </a:rPr>
              <a:t> </a:t>
            </a:r>
            <a:r>
              <a:rPr lang="en-US" sz="2800" dirty="0" err="1">
                <a:solidFill>
                  <a:srgbClr val="212529"/>
                </a:solidFill>
                <a:latin typeface="Times New Roman" panose="02020603050405020304" pitchFamily="18" charset="0"/>
                <a:ea typeface="Times New Roman" panose="02020603050405020304" pitchFamily="18" charset="0"/>
              </a:rPr>
              <a:t>với</a:t>
            </a:r>
            <a:r>
              <a:rPr lang="en-US" sz="2800" dirty="0">
                <a:solidFill>
                  <a:srgbClr val="212529"/>
                </a:solidFill>
                <a:latin typeface="Times New Roman" panose="02020603050405020304" pitchFamily="18" charset="0"/>
                <a:ea typeface="Times New Roman" panose="02020603050405020304" pitchFamily="18" charset="0"/>
              </a:rPr>
              <a:t> </a:t>
            </a:r>
            <a:r>
              <a:rPr lang="en-US" sz="2800" dirty="0" err="1">
                <a:solidFill>
                  <a:srgbClr val="212529"/>
                </a:solidFill>
                <a:latin typeface="Times New Roman" panose="02020603050405020304" pitchFamily="18" charset="0"/>
                <a:ea typeface="Times New Roman" panose="02020603050405020304" pitchFamily="18" charset="0"/>
              </a:rPr>
              <a:t>nhau</a:t>
            </a:r>
            <a:endParaRPr lang="en-US" sz="2800" dirty="0">
              <a:effectLst/>
              <a:latin typeface="Times New Roman" panose="02020603050405020304" pitchFamily="18" charset="0"/>
              <a:ea typeface="Times New Roman" panose="02020603050405020304" pitchFamily="18" charset="0"/>
            </a:endParaRPr>
          </a:p>
        </p:txBody>
      </p:sp>
      <p:sp>
        <p:nvSpPr>
          <p:cNvPr id="9" name="Rectangle 8"/>
          <p:cNvSpPr/>
          <p:nvPr/>
        </p:nvSpPr>
        <p:spPr>
          <a:xfrm>
            <a:off x="6949440" y="4647890"/>
            <a:ext cx="4807131" cy="954107"/>
          </a:xfrm>
          <a:prstGeom prst="rect">
            <a:avLst/>
          </a:prstGeom>
        </p:spPr>
        <p:txBody>
          <a:bodyPr wrap="square">
            <a:spAutoFit/>
          </a:bodyPr>
          <a:lstStyle/>
          <a:p>
            <a:pPr algn="just">
              <a:spcAft>
                <a:spcPts val="0"/>
              </a:spcAft>
            </a:pPr>
            <a:r>
              <a:rPr lang="en-US" sz="2800" dirty="0">
                <a:solidFill>
                  <a:srgbClr val="212529"/>
                </a:solidFill>
                <a:latin typeface="Times New Roman" panose="02020603050405020304" pitchFamily="18" charset="0"/>
                <a:ea typeface="Times New Roman" panose="02020603050405020304" pitchFamily="18" charset="0"/>
              </a:rPr>
              <a:t>D. Hai </a:t>
            </a:r>
            <a:r>
              <a:rPr lang="en-US" sz="2800" dirty="0" err="1">
                <a:solidFill>
                  <a:srgbClr val="212529"/>
                </a:solidFill>
                <a:latin typeface="Times New Roman" panose="02020603050405020304" pitchFamily="18" charset="0"/>
                <a:ea typeface="Times New Roman" panose="02020603050405020304" pitchFamily="18" charset="0"/>
              </a:rPr>
              <a:t>bình</a:t>
            </a:r>
            <a:r>
              <a:rPr lang="en-US" sz="2800" dirty="0">
                <a:solidFill>
                  <a:srgbClr val="212529"/>
                </a:solidFill>
                <a:latin typeface="Times New Roman" panose="02020603050405020304" pitchFamily="18" charset="0"/>
                <a:ea typeface="Times New Roman" panose="02020603050405020304" pitchFamily="18" charset="0"/>
              </a:rPr>
              <a:t> </a:t>
            </a:r>
            <a:r>
              <a:rPr lang="en-US" sz="2800" dirty="0" err="1">
                <a:solidFill>
                  <a:srgbClr val="212529"/>
                </a:solidFill>
                <a:latin typeface="Times New Roman" panose="02020603050405020304" pitchFamily="18" charset="0"/>
                <a:ea typeface="Times New Roman" panose="02020603050405020304" pitchFamily="18" charset="0"/>
              </a:rPr>
              <a:t>hành</a:t>
            </a:r>
            <a:r>
              <a:rPr lang="en-US" sz="2800" dirty="0">
                <a:solidFill>
                  <a:srgbClr val="212529"/>
                </a:solidFill>
                <a:latin typeface="Times New Roman" panose="02020603050405020304" pitchFamily="18" charset="0"/>
                <a:ea typeface="Times New Roman" panose="02020603050405020304" pitchFamily="18" charset="0"/>
              </a:rPr>
              <a:t> </a:t>
            </a:r>
            <a:r>
              <a:rPr lang="en-US" sz="2800" dirty="0" err="1">
                <a:solidFill>
                  <a:srgbClr val="212529"/>
                </a:solidFill>
                <a:latin typeface="Times New Roman" panose="02020603050405020304" pitchFamily="18" charset="0"/>
                <a:ea typeface="Times New Roman" panose="02020603050405020304" pitchFamily="18" charset="0"/>
              </a:rPr>
              <a:t>có</a:t>
            </a:r>
            <a:r>
              <a:rPr lang="en-US" sz="2800" dirty="0">
                <a:solidFill>
                  <a:srgbClr val="212529"/>
                </a:solidFill>
                <a:latin typeface="Times New Roman" panose="02020603050405020304" pitchFamily="18" charset="0"/>
                <a:ea typeface="Times New Roman" panose="02020603050405020304" pitchFamily="18" charset="0"/>
              </a:rPr>
              <a:t> </a:t>
            </a:r>
            <a:r>
              <a:rPr lang="en-US" sz="2800" dirty="0" err="1">
                <a:solidFill>
                  <a:srgbClr val="212529"/>
                </a:solidFill>
                <a:latin typeface="Times New Roman" panose="02020603050405020304" pitchFamily="18" charset="0"/>
                <a:ea typeface="Times New Roman" panose="02020603050405020304" pitchFamily="18" charset="0"/>
              </a:rPr>
              <a:t>hai</a:t>
            </a:r>
            <a:r>
              <a:rPr lang="en-US" sz="2800" dirty="0">
                <a:solidFill>
                  <a:srgbClr val="212529"/>
                </a:solidFill>
                <a:latin typeface="Times New Roman" panose="02020603050405020304" pitchFamily="18" charset="0"/>
                <a:ea typeface="Times New Roman" panose="02020603050405020304" pitchFamily="18" charset="0"/>
              </a:rPr>
              <a:t> </a:t>
            </a:r>
            <a:r>
              <a:rPr lang="en-US" sz="2800" dirty="0" err="1">
                <a:solidFill>
                  <a:srgbClr val="212529"/>
                </a:solidFill>
                <a:latin typeface="Times New Roman" panose="02020603050405020304" pitchFamily="18" charset="0"/>
                <a:ea typeface="Times New Roman" panose="02020603050405020304" pitchFamily="18" charset="0"/>
              </a:rPr>
              <a:t>cặp</a:t>
            </a:r>
            <a:r>
              <a:rPr lang="en-US" sz="2800" dirty="0">
                <a:solidFill>
                  <a:srgbClr val="212529"/>
                </a:solidFill>
                <a:latin typeface="Times New Roman" panose="02020603050405020304" pitchFamily="18" charset="0"/>
                <a:ea typeface="Times New Roman" panose="02020603050405020304" pitchFamily="18" charset="0"/>
              </a:rPr>
              <a:t> </a:t>
            </a:r>
            <a:r>
              <a:rPr lang="en-US" sz="2800" dirty="0" err="1">
                <a:solidFill>
                  <a:srgbClr val="212529"/>
                </a:solidFill>
                <a:latin typeface="Times New Roman" panose="02020603050405020304" pitchFamily="18" charset="0"/>
                <a:ea typeface="Times New Roman" panose="02020603050405020304" pitchFamily="18" charset="0"/>
              </a:rPr>
              <a:t>cạnh</a:t>
            </a:r>
            <a:r>
              <a:rPr lang="en-US" sz="2800" dirty="0">
                <a:solidFill>
                  <a:srgbClr val="212529"/>
                </a:solidFill>
                <a:latin typeface="Times New Roman" panose="02020603050405020304" pitchFamily="18" charset="0"/>
                <a:ea typeface="Times New Roman" panose="02020603050405020304" pitchFamily="18" charset="0"/>
              </a:rPr>
              <a:t> </a:t>
            </a:r>
            <a:r>
              <a:rPr lang="en-US" sz="2800" dirty="0" err="1">
                <a:solidFill>
                  <a:srgbClr val="212529"/>
                </a:solidFill>
                <a:latin typeface="Times New Roman" panose="02020603050405020304" pitchFamily="18" charset="0"/>
                <a:ea typeface="Times New Roman" panose="02020603050405020304" pitchFamily="18" charset="0"/>
              </a:rPr>
              <a:t>đối</a:t>
            </a:r>
            <a:r>
              <a:rPr lang="en-US" sz="2800" dirty="0">
                <a:solidFill>
                  <a:srgbClr val="212529"/>
                </a:solidFill>
                <a:latin typeface="Times New Roman" panose="02020603050405020304" pitchFamily="18" charset="0"/>
                <a:ea typeface="Times New Roman" panose="02020603050405020304" pitchFamily="18" charset="0"/>
              </a:rPr>
              <a:t> song </a:t>
            </a:r>
            <a:r>
              <a:rPr lang="en-US" sz="2800" dirty="0" err="1">
                <a:solidFill>
                  <a:srgbClr val="212529"/>
                </a:solidFill>
                <a:latin typeface="Times New Roman" panose="02020603050405020304" pitchFamily="18" charset="0"/>
                <a:ea typeface="Times New Roman" panose="02020603050405020304" pitchFamily="18" charset="0"/>
              </a:rPr>
              <a:t>song</a:t>
            </a:r>
            <a:endParaRPr lang="en-US" sz="2800" dirty="0">
              <a:effectLst/>
              <a:latin typeface="Times New Roman" panose="02020603050405020304" pitchFamily="18" charset="0"/>
              <a:ea typeface="Times New Roman" panose="02020603050405020304" pitchFamily="18" charset="0"/>
            </a:endParaRPr>
          </a:p>
        </p:txBody>
      </p:sp>
      <p:sp>
        <p:nvSpPr>
          <p:cNvPr id="12" name="Oval 11"/>
          <p:cNvSpPr/>
          <p:nvPr/>
        </p:nvSpPr>
        <p:spPr>
          <a:xfrm>
            <a:off x="411576" y="4705301"/>
            <a:ext cx="435429" cy="4153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C</a:t>
            </a:r>
          </a:p>
        </p:txBody>
      </p:sp>
    </p:spTree>
    <p:extLst>
      <p:ext uri="{BB962C8B-B14F-4D97-AF65-F5344CB8AC3E}">
        <p14:creationId xmlns:p14="http://schemas.microsoft.com/office/powerpoint/2010/main" val="325597409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5363"/>
                                        </p:tgtEl>
                                        <p:attrNameLst>
                                          <p:attrName>style.visibility</p:attrName>
                                        </p:attrNameLst>
                                      </p:cBhvr>
                                      <p:to>
                                        <p:strVal val="visible"/>
                                      </p:to>
                                    </p:set>
                                    <p:animEffect transition="in" filter="circle(in)">
                                      <p:cBhvr>
                                        <p:cTn id="10" dur="2000"/>
                                        <p:tgtEl>
                                          <p:spTgt spid="15363"/>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5364"/>
                                        </p:tgtEl>
                                        <p:attrNameLst>
                                          <p:attrName>style.visibility</p:attrName>
                                        </p:attrNameLst>
                                      </p:cBhvr>
                                      <p:to>
                                        <p:strVal val="visible"/>
                                      </p:to>
                                    </p:set>
                                    <p:animEffect transition="in" filter="circle(in)">
                                      <p:cBhvr>
                                        <p:cTn id="13" dur="2000"/>
                                        <p:tgtEl>
                                          <p:spTgt spid="15364"/>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5365"/>
                                        </p:tgtEl>
                                        <p:attrNameLst>
                                          <p:attrName>style.visibility</p:attrName>
                                        </p:attrNameLst>
                                      </p:cBhvr>
                                      <p:to>
                                        <p:strVal val="visible"/>
                                      </p:to>
                                    </p:set>
                                    <p:animEffect transition="in" filter="circle(in)">
                                      <p:cBhvr>
                                        <p:cTn id="19" dur="2000"/>
                                        <p:tgtEl>
                                          <p:spTgt spid="15365"/>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5366"/>
                                        </p:tgtEl>
                                        <p:attrNameLst>
                                          <p:attrName>style.visibility</p:attrName>
                                        </p:attrNameLst>
                                      </p:cBhvr>
                                      <p:to>
                                        <p:strVal val="visible"/>
                                      </p:to>
                                    </p:set>
                                    <p:animEffect transition="in" filter="circle(in)">
                                      <p:cBhvr>
                                        <p:cTn id="22" dur="2000"/>
                                        <p:tgtEl>
                                          <p:spTgt spid="15366"/>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in)">
                                      <p:cBhvr>
                                        <p:cTn id="25" dur="2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heel(1)">
                                      <p:cBhvr>
                                        <p:cTn id="3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nimBg="1"/>
      <p:bldP spid="15364" grpId="0" animBg="1"/>
      <p:bldP spid="15365" grpId="0" animBg="1"/>
      <p:bldP spid="15366" grpId="0" animBg="1"/>
      <p:bldP spid="3" grpId="0"/>
      <p:bldP spid="7" grpId="0"/>
      <p:bldP spid="9" grpId="0"/>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0" name="Rectangle 34"/>
          <p:cNvSpPr>
            <a:spLocks noChangeArrowheads="1"/>
          </p:cNvSpPr>
          <p:nvPr/>
        </p:nvSpPr>
        <p:spPr bwMode="auto">
          <a:xfrm>
            <a:off x="508000" y="228600"/>
            <a:ext cx="10081623" cy="1826623"/>
          </a:xfrm>
          <a:prstGeom prst="rect">
            <a:avLst/>
          </a:prstGeom>
          <a:solidFill>
            <a:schemeClr val="accent4">
              <a:lumMod val="20000"/>
              <a:lumOff val="80000"/>
            </a:schemeClr>
          </a:solidFill>
          <a:ln w="57150" cmpd="thinThick">
            <a:solidFill>
              <a:schemeClr val="tx1"/>
            </a:solidFill>
            <a:miter lim="800000"/>
            <a:headEnd/>
            <a:tailEnd/>
          </a:ln>
          <a:effectLst>
            <a:outerShdw dist="107763" dir="2700000" algn="ctr" rotWithShape="0">
              <a:schemeClr val="tx1">
                <a:alpha val="50000"/>
              </a:schemeClr>
            </a:outerShdw>
          </a:effectLst>
        </p:spPr>
        <p:txBody>
          <a:bodyPr anchor="ctr"/>
          <a:lstStyle>
            <a:lvl1pPr algn="l" eaLnBrk="0" hangingPunct="0">
              <a:defRPr>
                <a:solidFill>
                  <a:schemeClr val="tx1"/>
                </a:solidFill>
                <a:latin typeface=".VnAristote" panose="020B7200000000000000" pitchFamily="34" charset="0"/>
              </a:defRPr>
            </a:lvl1pPr>
            <a:lvl2pPr marL="742950" indent="-285750" algn="l" eaLnBrk="0" hangingPunct="0">
              <a:defRPr>
                <a:solidFill>
                  <a:schemeClr val="tx1"/>
                </a:solidFill>
                <a:latin typeface=".VnAristote" panose="020B7200000000000000" pitchFamily="34" charset="0"/>
              </a:defRPr>
            </a:lvl2pPr>
            <a:lvl3pPr marL="1143000" indent="-228600" algn="l" eaLnBrk="0" hangingPunct="0">
              <a:defRPr>
                <a:solidFill>
                  <a:schemeClr val="tx1"/>
                </a:solidFill>
                <a:latin typeface=".VnAristote" panose="020B7200000000000000" pitchFamily="34" charset="0"/>
              </a:defRPr>
            </a:lvl3pPr>
            <a:lvl4pPr marL="1600200" indent="-228600" algn="l" eaLnBrk="0" hangingPunct="0">
              <a:defRPr>
                <a:solidFill>
                  <a:schemeClr val="tx1"/>
                </a:solidFill>
                <a:latin typeface=".VnAristote" panose="020B7200000000000000" pitchFamily="34" charset="0"/>
              </a:defRPr>
            </a:lvl4pPr>
            <a:lvl5pPr marL="2057400" indent="-228600" algn="l" eaLnBrk="0" hangingPunct="0">
              <a:defRPr>
                <a:solidFill>
                  <a:schemeClr val="tx1"/>
                </a:solidFill>
                <a:latin typeface=".VnAristote" panose="020B7200000000000000" pitchFamily="34" charset="0"/>
              </a:defRPr>
            </a:lvl5pPr>
            <a:lvl6pPr marL="2514600" indent="-228600" eaLnBrk="0" fontAlgn="base" hangingPunct="0">
              <a:spcBef>
                <a:spcPct val="0"/>
              </a:spcBef>
              <a:spcAft>
                <a:spcPct val="0"/>
              </a:spcAft>
              <a:defRPr>
                <a:solidFill>
                  <a:schemeClr val="tx1"/>
                </a:solidFill>
                <a:latin typeface=".VnAristote" panose="020B7200000000000000" pitchFamily="34" charset="0"/>
              </a:defRPr>
            </a:lvl6pPr>
            <a:lvl7pPr marL="2971800" indent="-228600" eaLnBrk="0" fontAlgn="base" hangingPunct="0">
              <a:spcBef>
                <a:spcPct val="0"/>
              </a:spcBef>
              <a:spcAft>
                <a:spcPct val="0"/>
              </a:spcAft>
              <a:defRPr>
                <a:solidFill>
                  <a:schemeClr val="tx1"/>
                </a:solidFill>
                <a:latin typeface=".VnAristote" panose="020B7200000000000000" pitchFamily="34" charset="0"/>
              </a:defRPr>
            </a:lvl7pPr>
            <a:lvl8pPr marL="3429000" indent="-228600" eaLnBrk="0" fontAlgn="base" hangingPunct="0">
              <a:spcBef>
                <a:spcPct val="0"/>
              </a:spcBef>
              <a:spcAft>
                <a:spcPct val="0"/>
              </a:spcAft>
              <a:defRPr>
                <a:solidFill>
                  <a:schemeClr val="tx1"/>
                </a:solidFill>
                <a:latin typeface=".VnAristote" panose="020B7200000000000000" pitchFamily="34" charset="0"/>
              </a:defRPr>
            </a:lvl8pPr>
            <a:lvl9pPr marL="3886200" indent="-228600" eaLnBrk="0" fontAlgn="base" hangingPunct="0">
              <a:spcBef>
                <a:spcPct val="0"/>
              </a:spcBef>
              <a:spcAft>
                <a:spcPct val="0"/>
              </a:spcAft>
              <a:defRPr>
                <a:solidFill>
                  <a:schemeClr val="tx1"/>
                </a:solidFill>
                <a:latin typeface=".VnAristote" panose="020B7200000000000000" pitchFamily="34" charset="0"/>
              </a:defRPr>
            </a:lvl9pPr>
          </a:lstStyle>
          <a:p>
            <a:pPr algn="justLow" eaLnBrk="1" hangingPunct="1">
              <a:defRPr/>
            </a:pPr>
            <a:r>
              <a:rPr lang="en-US" sz="3000" b="1" dirty="0" err="1">
                <a:latin typeface="Times New Roman" pitchFamily="18" charset="0"/>
                <a:cs typeface="Times New Roman" pitchFamily="18" charset="0"/>
              </a:rPr>
              <a:t>Câu</a:t>
            </a:r>
            <a:r>
              <a:rPr lang="en-US" sz="3000" b="1" dirty="0">
                <a:latin typeface="Times New Roman" pitchFamily="18" charset="0"/>
                <a:cs typeface="Times New Roman" pitchFamily="18" charset="0"/>
              </a:rPr>
              <a:t> 2:  Cho     </a:t>
            </a:r>
            <a:r>
              <a:rPr lang="en-US" sz="3000" b="1" dirty="0" err="1">
                <a:latin typeface="Times New Roman" pitchFamily="18" charset="0"/>
                <a:cs typeface="Times New Roman" pitchFamily="18" charset="0"/>
              </a:rPr>
              <a:t>là</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trung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điểm</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của</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đoạn</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thẳng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khi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đó</a:t>
            </a:r>
            <a:r>
              <a:rPr lang="en-US" sz="3000" b="1" dirty="0">
                <a:latin typeface="Times New Roman" pitchFamily="18" charset="0"/>
                <a:cs typeface="Times New Roman" pitchFamily="18" charset="0"/>
              </a:rPr>
              <a:t> </a:t>
            </a:r>
            <a:endParaRPr lang="en-US" altLang="en-US" sz="3000" b="1" dirty="0">
              <a:effectLst>
                <a:outerShdw blurRad="38100" dist="38100" dir="2700000" algn="tl">
                  <a:srgbClr val="FFFFFF"/>
                </a:outerShdw>
              </a:effectLst>
              <a:latin typeface="Times New Roman" panose="02020603050405020304" pitchFamily="18" charset="0"/>
            </a:endParaRPr>
          </a:p>
        </p:txBody>
      </p:sp>
      <p:sp>
        <p:nvSpPr>
          <p:cNvPr id="15363" name="AutoShape 37"/>
          <p:cNvSpPr>
            <a:spLocks noChangeArrowheads="1"/>
          </p:cNvSpPr>
          <p:nvPr/>
        </p:nvSpPr>
        <p:spPr bwMode="auto">
          <a:xfrm>
            <a:off x="902789" y="2699658"/>
            <a:ext cx="4113212" cy="1143000"/>
          </a:xfrm>
          <a:prstGeom prst="roundRect">
            <a:avLst>
              <a:gd name="adj" fmla="val 16667"/>
            </a:avLst>
          </a:prstGeom>
          <a:solidFill>
            <a:srgbClr val="92D050"/>
          </a:solidFill>
          <a:ln w="57150" cmpd="thinThick">
            <a:solidFill>
              <a:schemeClr val="accent2"/>
            </a:solidFill>
            <a:round/>
            <a:headEnd/>
            <a:tailEnd/>
          </a:ln>
          <a:effectLst>
            <a:outerShdw dist="53882" dir="2700000" algn="ctr" rotWithShape="0">
              <a:schemeClr val="tx1"/>
            </a:outerShdw>
          </a:effectLst>
        </p:spPr>
        <p:txBody>
          <a:bodyPr anchor="ctr"/>
          <a:lstStyle>
            <a:lvl1pPr algn="ctr">
              <a:defRPr>
                <a:solidFill>
                  <a:schemeClr val="tx1"/>
                </a:solidFill>
                <a:latin typeface="Times New Roman" panose="02020603050405020304" pitchFamily="18" charset="0"/>
              </a:defRPr>
            </a:lvl1pPr>
            <a:lvl2pPr marL="742950" indent="-285750" algn="ctr">
              <a:defRPr>
                <a:solidFill>
                  <a:schemeClr val="tx1"/>
                </a:solidFill>
                <a:latin typeface="Times New Roman" panose="02020603050405020304" pitchFamily="18" charset="0"/>
              </a:defRPr>
            </a:lvl2pPr>
            <a:lvl3pPr marL="1143000" indent="-228600" algn="ctr">
              <a:defRPr>
                <a:solidFill>
                  <a:schemeClr val="tx1"/>
                </a:solidFill>
                <a:latin typeface="Times New Roman" panose="02020603050405020304" pitchFamily="18" charset="0"/>
              </a:defRPr>
            </a:lvl3pPr>
            <a:lvl4pPr marL="1600200" indent="-228600" algn="ctr">
              <a:defRPr>
                <a:solidFill>
                  <a:schemeClr val="tx1"/>
                </a:solidFill>
                <a:latin typeface="Times New Roman" panose="02020603050405020304" pitchFamily="18" charset="0"/>
              </a:defRPr>
            </a:lvl4pPr>
            <a:lvl5pPr marL="2057400" indent="-228600" algn="ctr">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l" eaLnBrk="1" hangingPunct="1"/>
            <a:r>
              <a:rPr lang="en-US" sz="3800" dirty="0">
                <a:cs typeface="Times New Roman" pitchFamily="18" charset="0"/>
              </a:rPr>
              <a:t>A</a:t>
            </a:r>
            <a:r>
              <a:rPr lang="vi-VN" sz="3800" dirty="0">
                <a:cs typeface="Times New Roman" pitchFamily="18" charset="0"/>
              </a:rPr>
              <a:t>. </a:t>
            </a:r>
          </a:p>
        </p:txBody>
      </p:sp>
      <p:sp>
        <p:nvSpPr>
          <p:cNvPr id="15364" name="AutoShape 39"/>
          <p:cNvSpPr>
            <a:spLocks noChangeArrowheads="1"/>
          </p:cNvSpPr>
          <p:nvPr/>
        </p:nvSpPr>
        <p:spPr bwMode="auto">
          <a:xfrm>
            <a:off x="6940731" y="2730138"/>
            <a:ext cx="4113213" cy="1143000"/>
          </a:xfrm>
          <a:prstGeom prst="roundRect">
            <a:avLst>
              <a:gd name="adj" fmla="val 16667"/>
            </a:avLst>
          </a:prstGeom>
          <a:solidFill>
            <a:srgbClr val="92D050"/>
          </a:solidFill>
          <a:ln w="57150" cmpd="thinThick">
            <a:solidFill>
              <a:schemeClr val="accent2"/>
            </a:solidFill>
            <a:round/>
            <a:headEnd/>
            <a:tailEnd/>
          </a:ln>
          <a:effectLst>
            <a:outerShdw dist="71842" dir="2700000" algn="ctr" rotWithShape="0">
              <a:schemeClr val="tx1"/>
            </a:outerShdw>
          </a:effectLst>
        </p:spPr>
        <p:txBody>
          <a:bodyPr anchor="ctr"/>
          <a:lstStyle>
            <a:lvl1pPr algn="ctr">
              <a:defRPr>
                <a:solidFill>
                  <a:schemeClr val="tx1"/>
                </a:solidFill>
                <a:latin typeface="Times New Roman" panose="02020603050405020304" pitchFamily="18" charset="0"/>
              </a:defRPr>
            </a:lvl1pPr>
            <a:lvl2pPr marL="742950" indent="-285750" algn="ctr">
              <a:defRPr>
                <a:solidFill>
                  <a:schemeClr val="tx1"/>
                </a:solidFill>
                <a:latin typeface="Times New Roman" panose="02020603050405020304" pitchFamily="18" charset="0"/>
              </a:defRPr>
            </a:lvl2pPr>
            <a:lvl3pPr marL="1143000" indent="-228600" algn="ctr">
              <a:defRPr>
                <a:solidFill>
                  <a:schemeClr val="tx1"/>
                </a:solidFill>
                <a:latin typeface="Times New Roman" panose="02020603050405020304" pitchFamily="18" charset="0"/>
              </a:defRPr>
            </a:lvl3pPr>
            <a:lvl4pPr marL="1600200" indent="-228600" algn="ctr">
              <a:defRPr>
                <a:solidFill>
                  <a:schemeClr val="tx1"/>
                </a:solidFill>
                <a:latin typeface="Times New Roman" panose="02020603050405020304" pitchFamily="18" charset="0"/>
              </a:defRPr>
            </a:lvl4pPr>
            <a:lvl5pPr marL="2057400" indent="-228600" algn="ctr">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l" eaLnBrk="1" hangingPunct="1"/>
            <a:r>
              <a:rPr lang="en-US" sz="3800" dirty="0">
                <a:cs typeface="Times New Roman" pitchFamily="18" charset="0"/>
              </a:rPr>
              <a:t>B</a:t>
            </a:r>
            <a:r>
              <a:rPr lang="vi-VN" sz="3800" dirty="0">
                <a:cs typeface="Times New Roman" pitchFamily="18" charset="0"/>
              </a:rPr>
              <a:t>.</a:t>
            </a:r>
            <a:r>
              <a:rPr lang="en-US" sz="3800" dirty="0">
                <a:cs typeface="Times New Roman" pitchFamily="18" charset="0"/>
              </a:rPr>
              <a:t> </a:t>
            </a:r>
            <a:r>
              <a:rPr lang="en-US" dirty="0">
                <a:cs typeface="Times New Roman" pitchFamily="18" charset="0"/>
              </a:rPr>
              <a:t> </a:t>
            </a:r>
            <a:endParaRPr lang="vi-VN" sz="3800" dirty="0">
              <a:cs typeface="Times New Roman" pitchFamily="18" charset="0"/>
            </a:endParaRPr>
          </a:p>
        </p:txBody>
      </p:sp>
      <p:sp>
        <p:nvSpPr>
          <p:cNvPr id="15365" name="AutoShape 40"/>
          <p:cNvSpPr>
            <a:spLocks noChangeArrowheads="1"/>
          </p:cNvSpPr>
          <p:nvPr/>
        </p:nvSpPr>
        <p:spPr bwMode="auto">
          <a:xfrm>
            <a:off x="855894" y="4586334"/>
            <a:ext cx="4114800" cy="1143000"/>
          </a:xfrm>
          <a:prstGeom prst="roundRect">
            <a:avLst>
              <a:gd name="adj" fmla="val 16667"/>
            </a:avLst>
          </a:prstGeom>
          <a:solidFill>
            <a:srgbClr val="92D050"/>
          </a:solidFill>
          <a:ln w="57150" cmpd="thinThick">
            <a:solidFill>
              <a:schemeClr val="accent2"/>
            </a:solidFill>
            <a:round/>
            <a:headEnd/>
            <a:tailEnd/>
          </a:ln>
          <a:effectLst>
            <a:outerShdw dist="71842" dir="2700000" algn="ctr" rotWithShape="0">
              <a:schemeClr val="tx1"/>
            </a:outerShdw>
          </a:effectLst>
        </p:spPr>
        <p:txBody>
          <a:bodyPr anchor="ctr"/>
          <a:lstStyle>
            <a:lvl1pPr algn="ctr">
              <a:defRPr>
                <a:solidFill>
                  <a:schemeClr val="tx1"/>
                </a:solidFill>
                <a:latin typeface="Times New Roman" panose="02020603050405020304" pitchFamily="18" charset="0"/>
              </a:defRPr>
            </a:lvl1pPr>
            <a:lvl2pPr marL="742950" indent="-285750" algn="ctr">
              <a:defRPr>
                <a:solidFill>
                  <a:schemeClr val="tx1"/>
                </a:solidFill>
                <a:latin typeface="Times New Roman" panose="02020603050405020304" pitchFamily="18" charset="0"/>
              </a:defRPr>
            </a:lvl2pPr>
            <a:lvl3pPr marL="1143000" indent="-228600" algn="ctr">
              <a:defRPr>
                <a:solidFill>
                  <a:schemeClr val="tx1"/>
                </a:solidFill>
                <a:latin typeface="Times New Roman" panose="02020603050405020304" pitchFamily="18" charset="0"/>
              </a:defRPr>
            </a:lvl3pPr>
            <a:lvl4pPr marL="1600200" indent="-228600" algn="ctr">
              <a:defRPr>
                <a:solidFill>
                  <a:schemeClr val="tx1"/>
                </a:solidFill>
                <a:latin typeface="Times New Roman" panose="02020603050405020304" pitchFamily="18" charset="0"/>
              </a:defRPr>
            </a:lvl4pPr>
            <a:lvl5pPr marL="2057400" indent="-228600" algn="ctr">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l" eaLnBrk="1" hangingPunct="1"/>
            <a:r>
              <a:rPr lang="en-US" sz="3800" dirty="0">
                <a:cs typeface="Times New Roman" pitchFamily="18" charset="0"/>
              </a:rPr>
              <a:t>C</a:t>
            </a:r>
            <a:r>
              <a:rPr lang="vi-VN" sz="3800" dirty="0">
                <a:cs typeface="Times New Roman" pitchFamily="18" charset="0"/>
              </a:rPr>
              <a:t>.</a:t>
            </a:r>
            <a:r>
              <a:rPr lang="en-US" sz="3800" dirty="0">
                <a:cs typeface="Times New Roman" pitchFamily="18" charset="0"/>
              </a:rPr>
              <a:t> </a:t>
            </a:r>
            <a:endParaRPr lang="vi-VN" dirty="0">
              <a:solidFill>
                <a:srgbClr val="000000"/>
              </a:solidFill>
              <a:cs typeface="Times New Roman" pitchFamily="18" charset="0"/>
            </a:endParaRPr>
          </a:p>
        </p:txBody>
      </p:sp>
      <p:sp>
        <p:nvSpPr>
          <p:cNvPr id="15366" name="AutoShape 41"/>
          <p:cNvSpPr>
            <a:spLocks noChangeArrowheads="1"/>
          </p:cNvSpPr>
          <p:nvPr/>
        </p:nvSpPr>
        <p:spPr bwMode="auto">
          <a:xfrm>
            <a:off x="6940730" y="4648200"/>
            <a:ext cx="4113213" cy="1143000"/>
          </a:xfrm>
          <a:prstGeom prst="roundRect">
            <a:avLst>
              <a:gd name="adj" fmla="val 16667"/>
            </a:avLst>
          </a:prstGeom>
          <a:solidFill>
            <a:srgbClr val="92D050"/>
          </a:solidFill>
          <a:ln w="57150" cmpd="thinThick">
            <a:solidFill>
              <a:schemeClr val="accent2"/>
            </a:solidFill>
            <a:round/>
            <a:headEnd/>
            <a:tailEnd/>
          </a:ln>
          <a:effectLst>
            <a:outerShdw dist="71842" dir="2700000" algn="ctr" rotWithShape="0">
              <a:schemeClr val="tx1"/>
            </a:outerShdw>
          </a:effectLst>
        </p:spPr>
        <p:txBody>
          <a:bodyPr anchor="ctr"/>
          <a:lstStyle>
            <a:lvl1pPr algn="ctr">
              <a:defRPr>
                <a:solidFill>
                  <a:schemeClr val="tx1"/>
                </a:solidFill>
                <a:latin typeface="Times New Roman" panose="02020603050405020304" pitchFamily="18" charset="0"/>
              </a:defRPr>
            </a:lvl1pPr>
            <a:lvl2pPr marL="742950" indent="-285750" algn="ctr">
              <a:defRPr>
                <a:solidFill>
                  <a:schemeClr val="tx1"/>
                </a:solidFill>
                <a:latin typeface="Times New Roman" panose="02020603050405020304" pitchFamily="18" charset="0"/>
              </a:defRPr>
            </a:lvl2pPr>
            <a:lvl3pPr marL="1143000" indent="-228600" algn="ctr">
              <a:defRPr>
                <a:solidFill>
                  <a:schemeClr val="tx1"/>
                </a:solidFill>
                <a:latin typeface="Times New Roman" panose="02020603050405020304" pitchFamily="18" charset="0"/>
              </a:defRPr>
            </a:lvl3pPr>
            <a:lvl4pPr marL="1600200" indent="-228600" algn="ctr">
              <a:defRPr>
                <a:solidFill>
                  <a:schemeClr val="tx1"/>
                </a:solidFill>
                <a:latin typeface="Times New Roman" panose="02020603050405020304" pitchFamily="18" charset="0"/>
              </a:defRPr>
            </a:lvl4pPr>
            <a:lvl5pPr marL="2057400" indent="-228600" algn="ctr">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l" eaLnBrk="1" hangingPunct="1"/>
            <a:r>
              <a:rPr lang="en-US" sz="4000" dirty="0">
                <a:cs typeface="Times New Roman" pitchFamily="18" charset="0"/>
              </a:rPr>
              <a:t>D</a:t>
            </a:r>
            <a:r>
              <a:rPr lang="vi-VN" sz="4000" dirty="0">
                <a:cs typeface="Times New Roman" pitchFamily="18" charset="0"/>
              </a:rPr>
              <a:t>.</a:t>
            </a:r>
            <a:r>
              <a:rPr lang="en-US" sz="4000" dirty="0">
                <a:cs typeface="Times New Roman" pitchFamily="18" charset="0"/>
              </a:rPr>
              <a:t>  </a:t>
            </a:r>
            <a:endParaRPr lang="vi-VN" dirty="0">
              <a:solidFill>
                <a:srgbClr val="000000"/>
              </a:solidFill>
              <a:cs typeface="Times New Roman" pitchFamily="18" charset="0"/>
            </a:endParaRPr>
          </a:p>
        </p:txBody>
      </p:sp>
      <p:sp>
        <p:nvSpPr>
          <p:cNvPr id="10" name="Right Arrow 9">
            <a:hlinkClick r:id="rId2" action="ppaction://hlinksldjump"/>
          </p:cNvPr>
          <p:cNvSpPr/>
          <p:nvPr/>
        </p:nvSpPr>
        <p:spPr>
          <a:xfrm>
            <a:off x="11480800" y="6400800"/>
            <a:ext cx="711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Object 21"/>
          <p:cNvGraphicFramePr>
            <a:graphicFrameLocks noChangeAspect="1"/>
          </p:cNvGraphicFramePr>
          <p:nvPr>
            <p:extLst>
              <p:ext uri="{D42A27DB-BD31-4B8C-83A1-F6EECF244321}">
                <p14:modId xmlns:p14="http://schemas.microsoft.com/office/powerpoint/2010/main" val="1838571745"/>
              </p:ext>
            </p:extLst>
          </p:nvPr>
        </p:nvGraphicFramePr>
        <p:xfrm>
          <a:off x="2587535" y="1001121"/>
          <a:ext cx="393700" cy="292100"/>
        </p:xfrm>
        <a:graphic>
          <a:graphicData uri="http://schemas.openxmlformats.org/presentationml/2006/ole">
            <mc:AlternateContent xmlns:mc="http://schemas.openxmlformats.org/markup-compatibility/2006">
              <mc:Choice xmlns:v="urn:schemas-microsoft-com:vml" Requires="v">
                <p:oleObj name="Equation" r:id="rId3" imgW="393480" imgH="291960" progId="Equation.DSMT4">
                  <p:embed/>
                </p:oleObj>
              </mc:Choice>
              <mc:Fallback>
                <p:oleObj name="Equation" r:id="rId3" imgW="393480" imgH="291960" progId="Equation.DSMT4">
                  <p:embed/>
                  <p:pic>
                    <p:nvPicPr>
                      <p:cNvPr id="0" name=""/>
                      <p:cNvPicPr/>
                      <p:nvPr/>
                    </p:nvPicPr>
                    <p:blipFill>
                      <a:blip r:embed="rId4"/>
                      <a:stretch>
                        <a:fillRect/>
                      </a:stretch>
                    </p:blipFill>
                    <p:spPr>
                      <a:xfrm>
                        <a:off x="2587535" y="1001121"/>
                        <a:ext cx="393700" cy="292100"/>
                      </a:xfrm>
                      <a:prstGeom prst="rect">
                        <a:avLst/>
                      </a:prstGeom>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1765022078"/>
              </p:ext>
            </p:extLst>
          </p:nvPr>
        </p:nvGraphicFramePr>
        <p:xfrm>
          <a:off x="7893231" y="997130"/>
          <a:ext cx="508000" cy="304800"/>
        </p:xfrm>
        <a:graphic>
          <a:graphicData uri="http://schemas.openxmlformats.org/presentationml/2006/ole">
            <mc:AlternateContent xmlns:mc="http://schemas.openxmlformats.org/markup-compatibility/2006">
              <mc:Choice xmlns:v="urn:schemas-microsoft-com:vml" Requires="v">
                <p:oleObj name="Equation" r:id="rId5" imgW="507960" imgH="304560" progId="Equation.DSMT4">
                  <p:embed/>
                </p:oleObj>
              </mc:Choice>
              <mc:Fallback>
                <p:oleObj name="Equation" r:id="rId5" imgW="507960" imgH="304560" progId="Equation.DSMT4">
                  <p:embed/>
                  <p:pic>
                    <p:nvPicPr>
                      <p:cNvPr id="0" name=""/>
                      <p:cNvPicPr/>
                      <p:nvPr/>
                    </p:nvPicPr>
                    <p:blipFill>
                      <a:blip r:embed="rId6"/>
                      <a:stretch>
                        <a:fillRect/>
                      </a:stretch>
                    </p:blipFill>
                    <p:spPr>
                      <a:xfrm>
                        <a:off x="7893231" y="997130"/>
                        <a:ext cx="508000" cy="304800"/>
                      </a:xfrm>
                      <a:prstGeom prst="rect">
                        <a:avLst/>
                      </a:prstGeom>
                    </p:spPr>
                  </p:pic>
                </p:oleObj>
              </mc:Fallback>
            </mc:AlternateContent>
          </a:graphicData>
        </a:graphic>
      </p:graphicFrame>
      <p:sp>
        <p:nvSpPr>
          <p:cNvPr id="24" name="Rectangle 33"/>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5" name="Object 24"/>
          <p:cNvGraphicFramePr>
            <a:graphicFrameLocks noChangeAspect="1"/>
          </p:cNvGraphicFramePr>
          <p:nvPr>
            <p:extLst>
              <p:ext uri="{D42A27DB-BD31-4B8C-83A1-F6EECF244321}">
                <p14:modId xmlns:p14="http://schemas.microsoft.com/office/powerpoint/2010/main" val="1289579687"/>
              </p:ext>
            </p:extLst>
          </p:nvPr>
        </p:nvGraphicFramePr>
        <p:xfrm>
          <a:off x="1611544" y="2938329"/>
          <a:ext cx="1301750" cy="831850"/>
        </p:xfrm>
        <a:graphic>
          <a:graphicData uri="http://schemas.openxmlformats.org/presentationml/2006/ole">
            <mc:AlternateContent xmlns:mc="http://schemas.openxmlformats.org/markup-compatibility/2006">
              <mc:Choice xmlns:v="urn:schemas-microsoft-com:vml" Requires="v">
                <p:oleObj name="Equation" r:id="rId7" imgW="1295280" imgH="825480" progId="Equation.DSMT4">
                  <p:embed/>
                </p:oleObj>
              </mc:Choice>
              <mc:Fallback>
                <p:oleObj name="Equation" r:id="rId7" imgW="1295280" imgH="825480" progId="Equation.DSMT4">
                  <p:embed/>
                  <p:pic>
                    <p:nvPicPr>
                      <p:cNvPr id="0" name="Object 32"/>
                      <p:cNvPicPr>
                        <a:picLocks noChangeAspect="1" noChangeArrowheads="1"/>
                      </p:cNvPicPr>
                      <p:nvPr/>
                    </p:nvPicPr>
                    <p:blipFill>
                      <a:blip r:embed="rId8"/>
                      <a:srcRect/>
                      <a:stretch>
                        <a:fillRect/>
                      </a:stretch>
                    </p:blipFill>
                    <p:spPr bwMode="auto">
                      <a:xfrm>
                        <a:off x="1611544" y="2938329"/>
                        <a:ext cx="1301750" cy="831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917088"/>
              </p:ext>
            </p:extLst>
          </p:nvPr>
        </p:nvGraphicFramePr>
        <p:xfrm>
          <a:off x="7631611" y="2948759"/>
          <a:ext cx="1168400" cy="825500"/>
        </p:xfrm>
        <a:graphic>
          <a:graphicData uri="http://schemas.openxmlformats.org/presentationml/2006/ole">
            <mc:AlternateContent xmlns:mc="http://schemas.openxmlformats.org/markup-compatibility/2006">
              <mc:Choice xmlns:v="urn:schemas-microsoft-com:vml" Requires="v">
                <p:oleObj name="Equation" r:id="rId9" imgW="1168200" imgH="825480" progId="Equation.DSMT4">
                  <p:embed/>
                </p:oleObj>
              </mc:Choice>
              <mc:Fallback>
                <p:oleObj name="Equation" r:id="rId9" imgW="1168200" imgH="825480" progId="Equation.DSMT4">
                  <p:embed/>
                  <p:pic>
                    <p:nvPicPr>
                      <p:cNvPr id="0" name=""/>
                      <p:cNvPicPr/>
                      <p:nvPr/>
                    </p:nvPicPr>
                    <p:blipFill>
                      <a:blip r:embed="rId10"/>
                      <a:stretch>
                        <a:fillRect/>
                      </a:stretch>
                    </p:blipFill>
                    <p:spPr>
                      <a:xfrm>
                        <a:off x="7631611" y="2948759"/>
                        <a:ext cx="1168400" cy="825500"/>
                      </a:xfrm>
                      <a:prstGeom prst="rect">
                        <a:avLst/>
                      </a:prstGeom>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4093634841"/>
              </p:ext>
            </p:extLst>
          </p:nvPr>
        </p:nvGraphicFramePr>
        <p:xfrm>
          <a:off x="1535067" y="4817338"/>
          <a:ext cx="1231900" cy="825500"/>
        </p:xfrm>
        <a:graphic>
          <a:graphicData uri="http://schemas.openxmlformats.org/presentationml/2006/ole">
            <mc:AlternateContent xmlns:mc="http://schemas.openxmlformats.org/markup-compatibility/2006">
              <mc:Choice xmlns:v="urn:schemas-microsoft-com:vml" Requires="v">
                <p:oleObj name="Equation" r:id="rId11" imgW="1231560" imgH="825480" progId="Equation.DSMT4">
                  <p:embed/>
                </p:oleObj>
              </mc:Choice>
              <mc:Fallback>
                <p:oleObj name="Equation" r:id="rId11" imgW="1231560" imgH="825480" progId="Equation.DSMT4">
                  <p:embed/>
                  <p:pic>
                    <p:nvPicPr>
                      <p:cNvPr id="0" name=""/>
                      <p:cNvPicPr/>
                      <p:nvPr/>
                    </p:nvPicPr>
                    <p:blipFill>
                      <a:blip r:embed="rId12"/>
                      <a:stretch>
                        <a:fillRect/>
                      </a:stretch>
                    </p:blipFill>
                    <p:spPr>
                      <a:xfrm>
                        <a:off x="1535067" y="4817338"/>
                        <a:ext cx="1231900" cy="825500"/>
                      </a:xfrm>
                      <a:prstGeom prst="rect">
                        <a:avLst/>
                      </a:prstGeom>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2011684038"/>
              </p:ext>
            </p:extLst>
          </p:nvPr>
        </p:nvGraphicFramePr>
        <p:xfrm>
          <a:off x="7631611" y="4817338"/>
          <a:ext cx="1295400" cy="825500"/>
        </p:xfrm>
        <a:graphic>
          <a:graphicData uri="http://schemas.openxmlformats.org/presentationml/2006/ole">
            <mc:AlternateContent xmlns:mc="http://schemas.openxmlformats.org/markup-compatibility/2006">
              <mc:Choice xmlns:v="urn:schemas-microsoft-com:vml" Requires="v">
                <p:oleObj name="Equation" r:id="rId13" imgW="1295280" imgH="825480" progId="Equation.DSMT4">
                  <p:embed/>
                </p:oleObj>
              </mc:Choice>
              <mc:Fallback>
                <p:oleObj name="Equation" r:id="rId13" imgW="1295280" imgH="825480" progId="Equation.DSMT4">
                  <p:embed/>
                  <p:pic>
                    <p:nvPicPr>
                      <p:cNvPr id="0" name=""/>
                      <p:cNvPicPr/>
                      <p:nvPr/>
                    </p:nvPicPr>
                    <p:blipFill>
                      <a:blip r:embed="rId14"/>
                      <a:stretch>
                        <a:fillRect/>
                      </a:stretch>
                    </p:blipFill>
                    <p:spPr>
                      <a:xfrm>
                        <a:off x="7631611" y="4817338"/>
                        <a:ext cx="1295400" cy="825500"/>
                      </a:xfrm>
                      <a:prstGeom prst="rect">
                        <a:avLst/>
                      </a:prstGeom>
                    </p:spPr>
                  </p:pic>
                </p:oleObj>
              </mc:Fallback>
            </mc:AlternateContent>
          </a:graphicData>
        </a:graphic>
      </p:graphicFrame>
      <p:sp>
        <p:nvSpPr>
          <p:cNvPr id="34" name="Oval 33"/>
          <p:cNvSpPr/>
          <p:nvPr/>
        </p:nvSpPr>
        <p:spPr>
          <a:xfrm>
            <a:off x="977633" y="3076550"/>
            <a:ext cx="485407" cy="4765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A</a:t>
            </a:r>
          </a:p>
        </p:txBody>
      </p:sp>
    </p:spTree>
    <p:extLst>
      <p:ext uri="{BB962C8B-B14F-4D97-AF65-F5344CB8AC3E}">
        <p14:creationId xmlns:p14="http://schemas.microsoft.com/office/powerpoint/2010/main" val="325597409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wheel(1)">
                                      <p:cBhvr>
                                        <p:cTn id="7" dur="2000"/>
                                        <p:tgtEl>
                                          <p:spTgt spid="15363"/>
                                        </p:tgtEl>
                                      </p:cBhvr>
                                    </p:animEffect>
                                  </p:childTnLst>
                                </p:cTn>
                              </p:par>
                              <p:par>
                                <p:cTn id="8" presetID="21" presetClass="entr" presetSubtype="1"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heel(1)">
                                      <p:cBhvr>
                                        <p:cTn id="10" dur="2000"/>
                                        <p:tgtEl>
                                          <p:spTgt spid="25"/>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5364"/>
                                        </p:tgtEl>
                                        <p:attrNameLst>
                                          <p:attrName>style.visibility</p:attrName>
                                        </p:attrNameLst>
                                      </p:cBhvr>
                                      <p:to>
                                        <p:strVal val="visible"/>
                                      </p:to>
                                    </p:set>
                                    <p:animEffect transition="in" filter="wheel(1)">
                                      <p:cBhvr>
                                        <p:cTn id="13" dur="2000"/>
                                        <p:tgtEl>
                                          <p:spTgt spid="15364"/>
                                        </p:tgtEl>
                                      </p:cBhvr>
                                    </p:animEffect>
                                  </p:childTnLst>
                                </p:cTn>
                              </p:par>
                              <p:par>
                                <p:cTn id="14" presetID="21" presetClass="entr" presetSubtype="1"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heel(1)">
                                      <p:cBhvr>
                                        <p:cTn id="16" dur="2000"/>
                                        <p:tgtEl>
                                          <p:spTgt spid="26"/>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15365"/>
                                        </p:tgtEl>
                                        <p:attrNameLst>
                                          <p:attrName>style.visibility</p:attrName>
                                        </p:attrNameLst>
                                      </p:cBhvr>
                                      <p:to>
                                        <p:strVal val="visible"/>
                                      </p:to>
                                    </p:set>
                                    <p:animEffect transition="in" filter="wheel(1)">
                                      <p:cBhvr>
                                        <p:cTn id="19" dur="2000"/>
                                        <p:tgtEl>
                                          <p:spTgt spid="15365"/>
                                        </p:tgtEl>
                                      </p:cBhvr>
                                    </p:animEffect>
                                  </p:childTnLst>
                                </p:cTn>
                              </p:par>
                              <p:par>
                                <p:cTn id="20" presetID="21" presetClass="entr" presetSubtype="1"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heel(1)">
                                      <p:cBhvr>
                                        <p:cTn id="22" dur="2000"/>
                                        <p:tgtEl>
                                          <p:spTgt spid="27"/>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15366"/>
                                        </p:tgtEl>
                                        <p:attrNameLst>
                                          <p:attrName>style.visibility</p:attrName>
                                        </p:attrNameLst>
                                      </p:cBhvr>
                                      <p:to>
                                        <p:strVal val="visible"/>
                                      </p:to>
                                    </p:set>
                                    <p:animEffect transition="in" filter="wheel(1)">
                                      <p:cBhvr>
                                        <p:cTn id="25" dur="2000"/>
                                        <p:tgtEl>
                                          <p:spTgt spid="15366"/>
                                        </p:tgtEl>
                                      </p:cBhvr>
                                    </p:animEffect>
                                  </p:childTnLst>
                                </p:cTn>
                              </p:par>
                              <p:par>
                                <p:cTn id="26" presetID="21" presetClass="entr" presetSubtype="1"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heel(1)">
                                      <p:cBhvr>
                                        <p:cTn id="28" dur="20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randombar(horizontal)">
                                      <p:cBhvr>
                                        <p:cTn id="3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nimBg="1"/>
      <p:bldP spid="15364" grpId="0" animBg="1"/>
      <p:bldP spid="15365" grpId="0" animBg="1"/>
      <p:bldP spid="15366" grpId="0" animBg="1"/>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0" name="Rectangle 34"/>
          <p:cNvSpPr>
            <a:spLocks noChangeArrowheads="1"/>
          </p:cNvSpPr>
          <p:nvPr/>
        </p:nvSpPr>
        <p:spPr bwMode="auto">
          <a:xfrm>
            <a:off x="508000" y="224246"/>
            <a:ext cx="11684000" cy="1918063"/>
          </a:xfrm>
          <a:prstGeom prst="rect">
            <a:avLst/>
          </a:prstGeom>
          <a:solidFill>
            <a:schemeClr val="accent4">
              <a:lumMod val="40000"/>
              <a:lumOff val="60000"/>
            </a:schemeClr>
          </a:solidFill>
          <a:ln w="57150" cmpd="thinThick">
            <a:solidFill>
              <a:schemeClr val="tx1"/>
            </a:solidFill>
            <a:miter lim="800000"/>
            <a:headEnd/>
            <a:tailEnd/>
          </a:ln>
          <a:effectLst>
            <a:outerShdw dist="107763" dir="2700000" algn="ctr" rotWithShape="0">
              <a:schemeClr val="tx1">
                <a:alpha val="50000"/>
              </a:schemeClr>
            </a:outerShdw>
          </a:effectLst>
        </p:spPr>
        <p:txBody>
          <a:bodyPr anchor="ctr"/>
          <a:lstStyle>
            <a:lvl1pPr algn="l" eaLnBrk="0" hangingPunct="0">
              <a:defRPr>
                <a:solidFill>
                  <a:schemeClr val="tx1"/>
                </a:solidFill>
                <a:latin typeface=".VnAristote" panose="020B7200000000000000" pitchFamily="34" charset="0"/>
              </a:defRPr>
            </a:lvl1pPr>
            <a:lvl2pPr marL="742950" indent="-285750" algn="l" eaLnBrk="0" hangingPunct="0">
              <a:defRPr>
                <a:solidFill>
                  <a:schemeClr val="tx1"/>
                </a:solidFill>
                <a:latin typeface=".VnAristote" panose="020B7200000000000000" pitchFamily="34" charset="0"/>
              </a:defRPr>
            </a:lvl2pPr>
            <a:lvl3pPr marL="1143000" indent="-228600" algn="l" eaLnBrk="0" hangingPunct="0">
              <a:defRPr>
                <a:solidFill>
                  <a:schemeClr val="tx1"/>
                </a:solidFill>
                <a:latin typeface=".VnAristote" panose="020B7200000000000000" pitchFamily="34" charset="0"/>
              </a:defRPr>
            </a:lvl3pPr>
            <a:lvl4pPr marL="1600200" indent="-228600" algn="l" eaLnBrk="0" hangingPunct="0">
              <a:defRPr>
                <a:solidFill>
                  <a:schemeClr val="tx1"/>
                </a:solidFill>
                <a:latin typeface=".VnAristote" panose="020B7200000000000000" pitchFamily="34" charset="0"/>
              </a:defRPr>
            </a:lvl4pPr>
            <a:lvl5pPr marL="2057400" indent="-228600" algn="l" eaLnBrk="0" hangingPunct="0">
              <a:defRPr>
                <a:solidFill>
                  <a:schemeClr val="tx1"/>
                </a:solidFill>
                <a:latin typeface=".VnAristote" panose="020B7200000000000000" pitchFamily="34" charset="0"/>
              </a:defRPr>
            </a:lvl5pPr>
            <a:lvl6pPr marL="2514600" indent="-228600" eaLnBrk="0" fontAlgn="base" hangingPunct="0">
              <a:spcBef>
                <a:spcPct val="0"/>
              </a:spcBef>
              <a:spcAft>
                <a:spcPct val="0"/>
              </a:spcAft>
              <a:defRPr>
                <a:solidFill>
                  <a:schemeClr val="tx1"/>
                </a:solidFill>
                <a:latin typeface=".VnAristote" panose="020B7200000000000000" pitchFamily="34" charset="0"/>
              </a:defRPr>
            </a:lvl6pPr>
            <a:lvl7pPr marL="2971800" indent="-228600" eaLnBrk="0" fontAlgn="base" hangingPunct="0">
              <a:spcBef>
                <a:spcPct val="0"/>
              </a:spcBef>
              <a:spcAft>
                <a:spcPct val="0"/>
              </a:spcAft>
              <a:defRPr>
                <a:solidFill>
                  <a:schemeClr val="tx1"/>
                </a:solidFill>
                <a:latin typeface=".VnAristote" panose="020B7200000000000000" pitchFamily="34" charset="0"/>
              </a:defRPr>
            </a:lvl7pPr>
            <a:lvl8pPr marL="3429000" indent="-228600" eaLnBrk="0" fontAlgn="base" hangingPunct="0">
              <a:spcBef>
                <a:spcPct val="0"/>
              </a:spcBef>
              <a:spcAft>
                <a:spcPct val="0"/>
              </a:spcAft>
              <a:defRPr>
                <a:solidFill>
                  <a:schemeClr val="tx1"/>
                </a:solidFill>
                <a:latin typeface=".VnAristote" panose="020B7200000000000000" pitchFamily="34" charset="0"/>
              </a:defRPr>
            </a:lvl8pPr>
            <a:lvl9pPr marL="3886200" indent="-228600" eaLnBrk="0" fontAlgn="base" hangingPunct="0">
              <a:spcBef>
                <a:spcPct val="0"/>
              </a:spcBef>
              <a:spcAft>
                <a:spcPct val="0"/>
              </a:spcAft>
              <a:defRPr>
                <a:solidFill>
                  <a:schemeClr val="tx1"/>
                </a:solidFill>
                <a:latin typeface=".VnAristote" panose="020B7200000000000000" pitchFamily="34" charset="0"/>
              </a:defRPr>
            </a:lvl9pPr>
          </a:lstStyle>
          <a:p>
            <a:pPr algn="justLow" eaLnBrk="1" hangingPunct="1">
              <a:defRPr/>
            </a:pPr>
            <a:r>
              <a:rPr lang="en-US" sz="3800" dirty="0" err="1">
                <a:latin typeface="Times New Roman" pitchFamily="18" charset="0"/>
                <a:cs typeface="Times New Roman" pitchFamily="18" charset="0"/>
              </a:rPr>
              <a:t>Câu</a:t>
            </a:r>
            <a:r>
              <a:rPr lang="en-US" sz="3800" dirty="0">
                <a:latin typeface="Times New Roman" pitchFamily="18" charset="0"/>
                <a:cs typeface="Times New Roman" pitchFamily="18" charset="0"/>
              </a:rPr>
              <a:t> 3: Cho </a:t>
            </a:r>
            <a:r>
              <a:rPr lang="en-US" sz="3800" dirty="0" err="1">
                <a:latin typeface="Times New Roman" pitchFamily="18" charset="0"/>
                <a:cs typeface="Times New Roman" pitchFamily="18" charset="0"/>
              </a:rPr>
              <a:t>hình</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chữ</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nhật</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có</a:t>
            </a:r>
            <a:r>
              <a:rPr lang="en-US" sz="3800" dirty="0">
                <a:latin typeface="Times New Roman" pitchFamily="18" charset="0"/>
                <a:cs typeface="Times New Roman" pitchFamily="18" charset="0"/>
              </a:rPr>
              <a:t>                        . </a:t>
            </a:r>
            <a:r>
              <a:rPr lang="en-US" sz="3800" dirty="0" err="1">
                <a:latin typeface="Times New Roman" pitchFamily="18" charset="0"/>
                <a:cs typeface="Times New Roman" pitchFamily="18" charset="0"/>
              </a:rPr>
              <a:t>Tỉ</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số</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giữa</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chiều</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dài</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và</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chiều</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rộng</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là</a:t>
            </a:r>
            <a:endParaRPr lang="en-US" sz="4000" dirty="0">
              <a:latin typeface="Times New Roman" pitchFamily="18" charset="0"/>
              <a:cs typeface="Times New Roman" pitchFamily="18" charset="0"/>
            </a:endParaRPr>
          </a:p>
          <a:p>
            <a:pPr algn="justLow" eaLnBrk="1" hangingPunct="1">
              <a:defRPr/>
            </a:pPr>
            <a:endParaRPr lang="en-US" altLang="en-US" sz="4000" dirty="0">
              <a:effectLst>
                <a:outerShdw blurRad="38100" dist="38100" dir="2700000" algn="tl">
                  <a:srgbClr val="FFFFFF"/>
                </a:outerShdw>
              </a:effectLst>
              <a:latin typeface="Times New Roman" panose="02020603050405020304" pitchFamily="18" charset="0"/>
            </a:endParaRPr>
          </a:p>
        </p:txBody>
      </p:sp>
      <p:sp>
        <p:nvSpPr>
          <p:cNvPr id="15363" name="AutoShape 37"/>
          <p:cNvSpPr>
            <a:spLocks noChangeArrowheads="1"/>
          </p:cNvSpPr>
          <p:nvPr/>
        </p:nvSpPr>
        <p:spPr bwMode="auto">
          <a:xfrm>
            <a:off x="1320801" y="2762789"/>
            <a:ext cx="4113212" cy="1143000"/>
          </a:xfrm>
          <a:prstGeom prst="roundRect">
            <a:avLst>
              <a:gd name="adj" fmla="val 16667"/>
            </a:avLst>
          </a:prstGeom>
          <a:solidFill>
            <a:schemeClr val="accent2">
              <a:lumMod val="40000"/>
              <a:lumOff val="60000"/>
            </a:schemeClr>
          </a:solidFill>
          <a:ln w="57150" cmpd="thinThick">
            <a:solidFill>
              <a:schemeClr val="accent2"/>
            </a:solidFill>
            <a:round/>
            <a:headEnd/>
            <a:tailEnd/>
          </a:ln>
          <a:effectLst>
            <a:outerShdw dist="53882" dir="2700000" algn="ctr" rotWithShape="0">
              <a:schemeClr val="tx1"/>
            </a:outerShdw>
          </a:effectLst>
        </p:spPr>
        <p:txBody>
          <a:bodyPr anchor="ctr"/>
          <a:lstStyle>
            <a:lvl1pPr algn="ctr">
              <a:defRPr>
                <a:solidFill>
                  <a:schemeClr val="tx1"/>
                </a:solidFill>
                <a:latin typeface="Times New Roman" panose="02020603050405020304" pitchFamily="18" charset="0"/>
              </a:defRPr>
            </a:lvl1pPr>
            <a:lvl2pPr marL="742950" indent="-285750" algn="ctr">
              <a:defRPr>
                <a:solidFill>
                  <a:schemeClr val="tx1"/>
                </a:solidFill>
                <a:latin typeface="Times New Roman" panose="02020603050405020304" pitchFamily="18" charset="0"/>
              </a:defRPr>
            </a:lvl2pPr>
            <a:lvl3pPr marL="1143000" indent="-228600" algn="ctr">
              <a:defRPr>
                <a:solidFill>
                  <a:schemeClr val="tx1"/>
                </a:solidFill>
                <a:latin typeface="Times New Roman" panose="02020603050405020304" pitchFamily="18" charset="0"/>
              </a:defRPr>
            </a:lvl3pPr>
            <a:lvl4pPr marL="1600200" indent="-228600" algn="ctr">
              <a:defRPr>
                <a:solidFill>
                  <a:schemeClr val="tx1"/>
                </a:solidFill>
                <a:latin typeface="Times New Roman" panose="02020603050405020304" pitchFamily="18" charset="0"/>
              </a:defRPr>
            </a:lvl4pPr>
            <a:lvl5pPr marL="2057400" indent="-228600" algn="ctr">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l" eaLnBrk="1" hangingPunct="1"/>
            <a:r>
              <a:rPr lang="en-US" sz="3800" dirty="0">
                <a:cs typeface="Times New Roman" pitchFamily="18" charset="0"/>
              </a:rPr>
              <a:t>A</a:t>
            </a:r>
            <a:r>
              <a:rPr lang="vi-VN" sz="3800" dirty="0">
                <a:cs typeface="Times New Roman" pitchFamily="18" charset="0"/>
              </a:rPr>
              <a:t>. </a:t>
            </a:r>
          </a:p>
        </p:txBody>
      </p:sp>
      <p:sp>
        <p:nvSpPr>
          <p:cNvPr id="15364" name="AutoShape 39"/>
          <p:cNvSpPr>
            <a:spLocks noChangeArrowheads="1"/>
          </p:cNvSpPr>
          <p:nvPr/>
        </p:nvSpPr>
        <p:spPr bwMode="auto">
          <a:xfrm>
            <a:off x="7010400" y="2762789"/>
            <a:ext cx="4113213" cy="1143000"/>
          </a:xfrm>
          <a:prstGeom prst="roundRect">
            <a:avLst>
              <a:gd name="adj" fmla="val 16667"/>
            </a:avLst>
          </a:prstGeom>
          <a:solidFill>
            <a:schemeClr val="accent2">
              <a:lumMod val="40000"/>
              <a:lumOff val="60000"/>
            </a:schemeClr>
          </a:solidFill>
          <a:ln w="57150" cmpd="thinThick">
            <a:solidFill>
              <a:schemeClr val="accent2"/>
            </a:solidFill>
            <a:round/>
            <a:headEnd/>
            <a:tailEnd/>
          </a:ln>
          <a:effectLst>
            <a:outerShdw dist="71842" dir="2700000" algn="ctr" rotWithShape="0">
              <a:schemeClr val="tx1"/>
            </a:outerShdw>
          </a:effectLst>
        </p:spPr>
        <p:txBody>
          <a:bodyPr anchor="ctr"/>
          <a:lstStyle>
            <a:lvl1pPr algn="ctr">
              <a:defRPr>
                <a:solidFill>
                  <a:schemeClr val="tx1"/>
                </a:solidFill>
                <a:latin typeface="Times New Roman" panose="02020603050405020304" pitchFamily="18" charset="0"/>
              </a:defRPr>
            </a:lvl1pPr>
            <a:lvl2pPr marL="742950" indent="-285750" algn="ctr">
              <a:defRPr>
                <a:solidFill>
                  <a:schemeClr val="tx1"/>
                </a:solidFill>
                <a:latin typeface="Times New Roman" panose="02020603050405020304" pitchFamily="18" charset="0"/>
              </a:defRPr>
            </a:lvl2pPr>
            <a:lvl3pPr marL="1143000" indent="-228600" algn="ctr">
              <a:defRPr>
                <a:solidFill>
                  <a:schemeClr val="tx1"/>
                </a:solidFill>
                <a:latin typeface="Times New Roman" panose="02020603050405020304" pitchFamily="18" charset="0"/>
              </a:defRPr>
            </a:lvl3pPr>
            <a:lvl4pPr marL="1600200" indent="-228600" algn="ctr">
              <a:defRPr>
                <a:solidFill>
                  <a:schemeClr val="tx1"/>
                </a:solidFill>
                <a:latin typeface="Times New Roman" panose="02020603050405020304" pitchFamily="18" charset="0"/>
              </a:defRPr>
            </a:lvl4pPr>
            <a:lvl5pPr marL="2057400" indent="-228600" algn="ctr">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l" eaLnBrk="1" hangingPunct="1"/>
            <a:r>
              <a:rPr lang="en-US" sz="3800" dirty="0">
                <a:cs typeface="Times New Roman" pitchFamily="18" charset="0"/>
              </a:rPr>
              <a:t>B. 2</a:t>
            </a:r>
            <a:endParaRPr lang="vi-VN" sz="3800" dirty="0">
              <a:cs typeface="Times New Roman" pitchFamily="18" charset="0"/>
            </a:endParaRPr>
          </a:p>
        </p:txBody>
      </p:sp>
      <p:sp>
        <p:nvSpPr>
          <p:cNvPr id="15365" name="AutoShape 40"/>
          <p:cNvSpPr>
            <a:spLocks noChangeArrowheads="1"/>
          </p:cNvSpPr>
          <p:nvPr/>
        </p:nvSpPr>
        <p:spPr bwMode="auto">
          <a:xfrm>
            <a:off x="1335310" y="4757041"/>
            <a:ext cx="4114800" cy="1143000"/>
          </a:xfrm>
          <a:prstGeom prst="roundRect">
            <a:avLst>
              <a:gd name="adj" fmla="val 16667"/>
            </a:avLst>
          </a:prstGeom>
          <a:solidFill>
            <a:schemeClr val="accent2">
              <a:lumMod val="40000"/>
              <a:lumOff val="60000"/>
            </a:schemeClr>
          </a:solidFill>
          <a:ln w="57150" cmpd="thinThick">
            <a:solidFill>
              <a:schemeClr val="accent2"/>
            </a:solidFill>
            <a:round/>
            <a:headEnd/>
            <a:tailEnd/>
          </a:ln>
          <a:effectLst>
            <a:outerShdw dist="71842" dir="2700000" algn="ctr" rotWithShape="0">
              <a:schemeClr val="tx1"/>
            </a:outerShdw>
          </a:effectLst>
        </p:spPr>
        <p:txBody>
          <a:bodyPr anchor="ctr"/>
          <a:lstStyle>
            <a:lvl1pPr algn="ctr">
              <a:defRPr>
                <a:solidFill>
                  <a:schemeClr val="tx1"/>
                </a:solidFill>
                <a:latin typeface="Times New Roman" panose="02020603050405020304" pitchFamily="18" charset="0"/>
              </a:defRPr>
            </a:lvl1pPr>
            <a:lvl2pPr marL="742950" indent="-285750" algn="ctr">
              <a:defRPr>
                <a:solidFill>
                  <a:schemeClr val="tx1"/>
                </a:solidFill>
                <a:latin typeface="Times New Roman" panose="02020603050405020304" pitchFamily="18" charset="0"/>
              </a:defRPr>
            </a:lvl2pPr>
            <a:lvl3pPr marL="1143000" indent="-228600" algn="ctr">
              <a:defRPr>
                <a:solidFill>
                  <a:schemeClr val="tx1"/>
                </a:solidFill>
                <a:latin typeface="Times New Roman" panose="02020603050405020304" pitchFamily="18" charset="0"/>
              </a:defRPr>
            </a:lvl3pPr>
            <a:lvl4pPr marL="1600200" indent="-228600" algn="ctr">
              <a:defRPr>
                <a:solidFill>
                  <a:schemeClr val="tx1"/>
                </a:solidFill>
                <a:latin typeface="Times New Roman" panose="02020603050405020304" pitchFamily="18" charset="0"/>
              </a:defRPr>
            </a:lvl4pPr>
            <a:lvl5pPr marL="2057400" indent="-228600" algn="ctr">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l" eaLnBrk="1" hangingPunct="1"/>
            <a:r>
              <a:rPr lang="en-US" sz="3800" dirty="0">
                <a:cs typeface="Times New Roman" pitchFamily="18" charset="0"/>
              </a:rPr>
              <a:t>C</a:t>
            </a:r>
            <a:r>
              <a:rPr lang="vi-VN" sz="3800" dirty="0">
                <a:cs typeface="Times New Roman" pitchFamily="18" charset="0"/>
              </a:rPr>
              <a:t>. </a:t>
            </a:r>
            <a:r>
              <a:rPr lang="en-US" sz="3800" dirty="0">
                <a:cs typeface="Times New Roman" pitchFamily="18" charset="0"/>
              </a:rPr>
              <a:t>3</a:t>
            </a:r>
            <a:endParaRPr lang="vi-VN" dirty="0">
              <a:solidFill>
                <a:srgbClr val="000000"/>
              </a:solidFill>
              <a:cs typeface="Times New Roman" pitchFamily="18" charset="0"/>
            </a:endParaRPr>
          </a:p>
        </p:txBody>
      </p:sp>
      <p:sp>
        <p:nvSpPr>
          <p:cNvPr id="15366" name="AutoShape 41"/>
          <p:cNvSpPr>
            <a:spLocks noChangeArrowheads="1"/>
          </p:cNvSpPr>
          <p:nvPr/>
        </p:nvSpPr>
        <p:spPr bwMode="auto">
          <a:xfrm>
            <a:off x="6923310" y="4680841"/>
            <a:ext cx="4113213" cy="1143000"/>
          </a:xfrm>
          <a:prstGeom prst="roundRect">
            <a:avLst>
              <a:gd name="adj" fmla="val 16667"/>
            </a:avLst>
          </a:prstGeom>
          <a:solidFill>
            <a:schemeClr val="accent2">
              <a:lumMod val="40000"/>
              <a:lumOff val="60000"/>
            </a:schemeClr>
          </a:solidFill>
          <a:ln w="57150" cmpd="thinThick">
            <a:solidFill>
              <a:schemeClr val="accent2"/>
            </a:solidFill>
            <a:round/>
            <a:headEnd/>
            <a:tailEnd/>
          </a:ln>
          <a:effectLst>
            <a:outerShdw dist="71842" dir="2700000" algn="ctr" rotWithShape="0">
              <a:schemeClr val="tx1"/>
            </a:outerShdw>
          </a:effectLst>
        </p:spPr>
        <p:txBody>
          <a:bodyPr anchor="ctr"/>
          <a:lstStyle>
            <a:lvl1pPr algn="ctr">
              <a:defRPr>
                <a:solidFill>
                  <a:schemeClr val="tx1"/>
                </a:solidFill>
                <a:latin typeface="Times New Roman" panose="02020603050405020304" pitchFamily="18" charset="0"/>
              </a:defRPr>
            </a:lvl1pPr>
            <a:lvl2pPr marL="742950" indent="-285750" algn="ctr">
              <a:defRPr>
                <a:solidFill>
                  <a:schemeClr val="tx1"/>
                </a:solidFill>
                <a:latin typeface="Times New Roman" panose="02020603050405020304" pitchFamily="18" charset="0"/>
              </a:defRPr>
            </a:lvl2pPr>
            <a:lvl3pPr marL="1143000" indent="-228600" algn="ctr">
              <a:defRPr>
                <a:solidFill>
                  <a:schemeClr val="tx1"/>
                </a:solidFill>
                <a:latin typeface="Times New Roman" panose="02020603050405020304" pitchFamily="18" charset="0"/>
              </a:defRPr>
            </a:lvl3pPr>
            <a:lvl4pPr marL="1600200" indent="-228600" algn="ctr">
              <a:defRPr>
                <a:solidFill>
                  <a:schemeClr val="tx1"/>
                </a:solidFill>
                <a:latin typeface="Times New Roman" panose="02020603050405020304" pitchFamily="18" charset="0"/>
              </a:defRPr>
            </a:lvl4pPr>
            <a:lvl5pPr marL="2057400" indent="-228600" algn="ctr">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l" eaLnBrk="1" hangingPunct="1"/>
            <a:r>
              <a:rPr lang="en-US" sz="4000" dirty="0">
                <a:cs typeface="Times New Roman" pitchFamily="18" charset="0"/>
              </a:rPr>
              <a:t>D</a:t>
            </a:r>
            <a:r>
              <a:rPr lang="vi-VN" sz="4000" dirty="0">
                <a:cs typeface="Times New Roman" pitchFamily="18" charset="0"/>
              </a:rPr>
              <a:t>.</a:t>
            </a:r>
            <a:r>
              <a:rPr lang="en-US" sz="4000" dirty="0">
                <a:cs typeface="Times New Roman" pitchFamily="18" charset="0"/>
              </a:rPr>
              <a:t> </a:t>
            </a:r>
            <a:endParaRPr lang="vi-VN" dirty="0">
              <a:solidFill>
                <a:srgbClr val="000000"/>
              </a:solidFill>
              <a:cs typeface="Times New Roman" pitchFamily="18" charset="0"/>
            </a:endParaRPr>
          </a:p>
        </p:txBody>
      </p:sp>
      <p:sp>
        <p:nvSpPr>
          <p:cNvPr id="10" name="Right Arrow 9">
            <a:hlinkClick r:id="rId2" action="ppaction://hlinksldjump"/>
          </p:cNvPr>
          <p:cNvSpPr/>
          <p:nvPr/>
        </p:nvSpPr>
        <p:spPr>
          <a:xfrm>
            <a:off x="11480800" y="6400800"/>
            <a:ext cx="711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877597130"/>
              </p:ext>
            </p:extLst>
          </p:nvPr>
        </p:nvGraphicFramePr>
        <p:xfrm>
          <a:off x="5754006" y="473249"/>
          <a:ext cx="1003300" cy="317500"/>
        </p:xfrm>
        <a:graphic>
          <a:graphicData uri="http://schemas.openxmlformats.org/presentationml/2006/ole">
            <mc:AlternateContent xmlns:mc="http://schemas.openxmlformats.org/markup-compatibility/2006">
              <mc:Choice xmlns:v="urn:schemas-microsoft-com:vml" Requires="v">
                <p:oleObj name="Equation" r:id="rId3" imgW="1002960" imgH="317160" progId="Equation.DSMT4">
                  <p:embed/>
                </p:oleObj>
              </mc:Choice>
              <mc:Fallback>
                <p:oleObj name="Equation" r:id="rId3" imgW="1002960" imgH="317160" progId="Equation.DSMT4">
                  <p:embed/>
                  <p:pic>
                    <p:nvPicPr>
                      <p:cNvPr id="0" name=""/>
                      <p:cNvPicPr/>
                      <p:nvPr/>
                    </p:nvPicPr>
                    <p:blipFill>
                      <a:blip r:embed="rId4"/>
                      <a:stretch>
                        <a:fillRect/>
                      </a:stretch>
                    </p:blipFill>
                    <p:spPr>
                      <a:xfrm>
                        <a:off x="5754006" y="473249"/>
                        <a:ext cx="1003300" cy="3175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519672403"/>
              </p:ext>
            </p:extLst>
          </p:nvPr>
        </p:nvGraphicFramePr>
        <p:xfrm>
          <a:off x="7565869" y="492208"/>
          <a:ext cx="3124200" cy="393700"/>
        </p:xfrm>
        <a:graphic>
          <a:graphicData uri="http://schemas.openxmlformats.org/presentationml/2006/ole">
            <mc:AlternateContent xmlns:mc="http://schemas.openxmlformats.org/markup-compatibility/2006">
              <mc:Choice xmlns:v="urn:schemas-microsoft-com:vml" Requires="v">
                <p:oleObj name="Equation" r:id="rId5" imgW="3124080" imgH="393480" progId="Equation.DSMT4">
                  <p:embed/>
                </p:oleObj>
              </mc:Choice>
              <mc:Fallback>
                <p:oleObj name="Equation" r:id="rId5" imgW="3124080" imgH="393480" progId="Equation.DSMT4">
                  <p:embed/>
                  <p:pic>
                    <p:nvPicPr>
                      <p:cNvPr id="0" name=""/>
                      <p:cNvPicPr/>
                      <p:nvPr/>
                    </p:nvPicPr>
                    <p:blipFill>
                      <a:blip r:embed="rId6"/>
                      <a:stretch>
                        <a:fillRect/>
                      </a:stretch>
                    </p:blipFill>
                    <p:spPr>
                      <a:xfrm>
                        <a:off x="7565869" y="492208"/>
                        <a:ext cx="3124200" cy="3937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263345764"/>
              </p:ext>
            </p:extLst>
          </p:nvPr>
        </p:nvGraphicFramePr>
        <p:xfrm>
          <a:off x="2096045" y="2997241"/>
          <a:ext cx="266700" cy="825500"/>
        </p:xfrm>
        <a:graphic>
          <a:graphicData uri="http://schemas.openxmlformats.org/presentationml/2006/ole">
            <mc:AlternateContent xmlns:mc="http://schemas.openxmlformats.org/markup-compatibility/2006">
              <mc:Choice xmlns:v="urn:schemas-microsoft-com:vml" Requires="v">
                <p:oleObj name="Equation" r:id="rId7" imgW="266400" imgH="825480" progId="Equation.DSMT4">
                  <p:embed/>
                </p:oleObj>
              </mc:Choice>
              <mc:Fallback>
                <p:oleObj name="Equation" r:id="rId7" imgW="266400" imgH="825480" progId="Equation.DSMT4">
                  <p:embed/>
                  <p:pic>
                    <p:nvPicPr>
                      <p:cNvPr id="0" name=""/>
                      <p:cNvPicPr/>
                      <p:nvPr/>
                    </p:nvPicPr>
                    <p:blipFill>
                      <a:blip r:embed="rId8"/>
                      <a:stretch>
                        <a:fillRect/>
                      </a:stretch>
                    </p:blipFill>
                    <p:spPr>
                      <a:xfrm>
                        <a:off x="2096045" y="2997241"/>
                        <a:ext cx="266700" cy="82550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051462164"/>
              </p:ext>
            </p:extLst>
          </p:nvPr>
        </p:nvGraphicFramePr>
        <p:xfrm>
          <a:off x="7699598" y="4917379"/>
          <a:ext cx="241300" cy="838200"/>
        </p:xfrm>
        <a:graphic>
          <a:graphicData uri="http://schemas.openxmlformats.org/presentationml/2006/ole">
            <mc:AlternateContent xmlns:mc="http://schemas.openxmlformats.org/markup-compatibility/2006">
              <mc:Choice xmlns:v="urn:schemas-microsoft-com:vml" Requires="v">
                <p:oleObj name="Equation" r:id="rId9" imgW="241200" imgH="838080" progId="Equation.DSMT4">
                  <p:embed/>
                </p:oleObj>
              </mc:Choice>
              <mc:Fallback>
                <p:oleObj name="Equation" r:id="rId9" imgW="241200" imgH="838080" progId="Equation.DSMT4">
                  <p:embed/>
                  <p:pic>
                    <p:nvPicPr>
                      <p:cNvPr id="0" name=""/>
                      <p:cNvPicPr/>
                      <p:nvPr/>
                    </p:nvPicPr>
                    <p:blipFill>
                      <a:blip r:embed="rId10"/>
                      <a:stretch>
                        <a:fillRect/>
                      </a:stretch>
                    </p:blipFill>
                    <p:spPr>
                      <a:xfrm>
                        <a:off x="7699598" y="4917379"/>
                        <a:ext cx="241300" cy="838200"/>
                      </a:xfrm>
                      <a:prstGeom prst="rect">
                        <a:avLst/>
                      </a:prstGeom>
                    </p:spPr>
                  </p:pic>
                </p:oleObj>
              </mc:Fallback>
            </mc:AlternateContent>
          </a:graphicData>
        </a:graphic>
      </p:graphicFrame>
      <p:sp>
        <p:nvSpPr>
          <p:cNvPr id="18" name="Oval 17"/>
          <p:cNvSpPr/>
          <p:nvPr/>
        </p:nvSpPr>
        <p:spPr>
          <a:xfrm>
            <a:off x="7080462" y="3096016"/>
            <a:ext cx="485407" cy="4765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B</a:t>
            </a:r>
          </a:p>
        </p:txBody>
      </p:sp>
    </p:spTree>
    <p:extLst>
      <p:ext uri="{BB962C8B-B14F-4D97-AF65-F5344CB8AC3E}">
        <p14:creationId xmlns:p14="http://schemas.microsoft.com/office/powerpoint/2010/main" val="325597409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5363"/>
                                        </p:tgtEl>
                                        <p:attrNameLst>
                                          <p:attrName>style.visibility</p:attrName>
                                        </p:attrNameLst>
                                      </p:cBhvr>
                                      <p:to>
                                        <p:strVal val="visible"/>
                                      </p:to>
                                    </p:set>
                                    <p:anim calcmode="lin" valueType="num">
                                      <p:cBhvr>
                                        <p:cTn id="13" dur="1000" fill="hold"/>
                                        <p:tgtEl>
                                          <p:spTgt spid="15363"/>
                                        </p:tgtEl>
                                        <p:attrNameLst>
                                          <p:attrName>ppt_w</p:attrName>
                                        </p:attrNameLst>
                                      </p:cBhvr>
                                      <p:tavLst>
                                        <p:tav tm="0">
                                          <p:val>
                                            <p:fltVal val="0"/>
                                          </p:val>
                                        </p:tav>
                                        <p:tav tm="100000">
                                          <p:val>
                                            <p:strVal val="#ppt_w"/>
                                          </p:val>
                                        </p:tav>
                                      </p:tavLst>
                                    </p:anim>
                                    <p:anim calcmode="lin" valueType="num">
                                      <p:cBhvr>
                                        <p:cTn id="14" dur="1000" fill="hold"/>
                                        <p:tgtEl>
                                          <p:spTgt spid="15363"/>
                                        </p:tgtEl>
                                        <p:attrNameLst>
                                          <p:attrName>ppt_h</p:attrName>
                                        </p:attrNameLst>
                                      </p:cBhvr>
                                      <p:tavLst>
                                        <p:tav tm="0">
                                          <p:val>
                                            <p:fltVal val="0"/>
                                          </p:val>
                                        </p:tav>
                                        <p:tav tm="100000">
                                          <p:val>
                                            <p:strVal val="#ppt_h"/>
                                          </p:val>
                                        </p:tav>
                                      </p:tavLst>
                                    </p:anim>
                                    <p:anim calcmode="lin" valueType="num">
                                      <p:cBhvr>
                                        <p:cTn id="15" dur="1000" fill="hold"/>
                                        <p:tgtEl>
                                          <p:spTgt spid="15363"/>
                                        </p:tgtEl>
                                        <p:attrNameLst>
                                          <p:attrName>style.rotation</p:attrName>
                                        </p:attrNameLst>
                                      </p:cBhvr>
                                      <p:tavLst>
                                        <p:tav tm="0">
                                          <p:val>
                                            <p:fltVal val="90"/>
                                          </p:val>
                                        </p:tav>
                                        <p:tav tm="100000">
                                          <p:val>
                                            <p:fltVal val="0"/>
                                          </p:val>
                                        </p:tav>
                                      </p:tavLst>
                                    </p:anim>
                                    <p:animEffect transition="in" filter="fade">
                                      <p:cBhvr>
                                        <p:cTn id="16" dur="1000"/>
                                        <p:tgtEl>
                                          <p:spTgt spid="15363"/>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5364"/>
                                        </p:tgtEl>
                                        <p:attrNameLst>
                                          <p:attrName>style.visibility</p:attrName>
                                        </p:attrNameLst>
                                      </p:cBhvr>
                                      <p:to>
                                        <p:strVal val="visible"/>
                                      </p:to>
                                    </p:set>
                                    <p:anim calcmode="lin" valueType="num">
                                      <p:cBhvr>
                                        <p:cTn id="19" dur="1000" fill="hold"/>
                                        <p:tgtEl>
                                          <p:spTgt spid="15364"/>
                                        </p:tgtEl>
                                        <p:attrNameLst>
                                          <p:attrName>ppt_w</p:attrName>
                                        </p:attrNameLst>
                                      </p:cBhvr>
                                      <p:tavLst>
                                        <p:tav tm="0">
                                          <p:val>
                                            <p:fltVal val="0"/>
                                          </p:val>
                                        </p:tav>
                                        <p:tav tm="100000">
                                          <p:val>
                                            <p:strVal val="#ppt_w"/>
                                          </p:val>
                                        </p:tav>
                                      </p:tavLst>
                                    </p:anim>
                                    <p:anim calcmode="lin" valueType="num">
                                      <p:cBhvr>
                                        <p:cTn id="20" dur="1000" fill="hold"/>
                                        <p:tgtEl>
                                          <p:spTgt spid="15364"/>
                                        </p:tgtEl>
                                        <p:attrNameLst>
                                          <p:attrName>ppt_h</p:attrName>
                                        </p:attrNameLst>
                                      </p:cBhvr>
                                      <p:tavLst>
                                        <p:tav tm="0">
                                          <p:val>
                                            <p:fltVal val="0"/>
                                          </p:val>
                                        </p:tav>
                                        <p:tav tm="100000">
                                          <p:val>
                                            <p:strVal val="#ppt_h"/>
                                          </p:val>
                                        </p:tav>
                                      </p:tavLst>
                                    </p:anim>
                                    <p:anim calcmode="lin" valueType="num">
                                      <p:cBhvr>
                                        <p:cTn id="21" dur="1000" fill="hold"/>
                                        <p:tgtEl>
                                          <p:spTgt spid="15364"/>
                                        </p:tgtEl>
                                        <p:attrNameLst>
                                          <p:attrName>style.rotation</p:attrName>
                                        </p:attrNameLst>
                                      </p:cBhvr>
                                      <p:tavLst>
                                        <p:tav tm="0">
                                          <p:val>
                                            <p:fltVal val="90"/>
                                          </p:val>
                                        </p:tav>
                                        <p:tav tm="100000">
                                          <p:val>
                                            <p:fltVal val="0"/>
                                          </p:val>
                                        </p:tav>
                                      </p:tavLst>
                                    </p:anim>
                                    <p:animEffect transition="in" filter="fade">
                                      <p:cBhvr>
                                        <p:cTn id="22" dur="1000"/>
                                        <p:tgtEl>
                                          <p:spTgt spid="15364"/>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5365"/>
                                        </p:tgtEl>
                                        <p:attrNameLst>
                                          <p:attrName>style.visibility</p:attrName>
                                        </p:attrNameLst>
                                      </p:cBhvr>
                                      <p:to>
                                        <p:strVal val="visible"/>
                                      </p:to>
                                    </p:set>
                                    <p:anim calcmode="lin" valueType="num">
                                      <p:cBhvr>
                                        <p:cTn id="25" dur="1000" fill="hold"/>
                                        <p:tgtEl>
                                          <p:spTgt spid="15365"/>
                                        </p:tgtEl>
                                        <p:attrNameLst>
                                          <p:attrName>ppt_w</p:attrName>
                                        </p:attrNameLst>
                                      </p:cBhvr>
                                      <p:tavLst>
                                        <p:tav tm="0">
                                          <p:val>
                                            <p:fltVal val="0"/>
                                          </p:val>
                                        </p:tav>
                                        <p:tav tm="100000">
                                          <p:val>
                                            <p:strVal val="#ppt_w"/>
                                          </p:val>
                                        </p:tav>
                                      </p:tavLst>
                                    </p:anim>
                                    <p:anim calcmode="lin" valueType="num">
                                      <p:cBhvr>
                                        <p:cTn id="26" dur="1000" fill="hold"/>
                                        <p:tgtEl>
                                          <p:spTgt spid="15365"/>
                                        </p:tgtEl>
                                        <p:attrNameLst>
                                          <p:attrName>ppt_h</p:attrName>
                                        </p:attrNameLst>
                                      </p:cBhvr>
                                      <p:tavLst>
                                        <p:tav tm="0">
                                          <p:val>
                                            <p:fltVal val="0"/>
                                          </p:val>
                                        </p:tav>
                                        <p:tav tm="100000">
                                          <p:val>
                                            <p:strVal val="#ppt_h"/>
                                          </p:val>
                                        </p:tav>
                                      </p:tavLst>
                                    </p:anim>
                                    <p:anim calcmode="lin" valueType="num">
                                      <p:cBhvr>
                                        <p:cTn id="27" dur="1000" fill="hold"/>
                                        <p:tgtEl>
                                          <p:spTgt spid="15365"/>
                                        </p:tgtEl>
                                        <p:attrNameLst>
                                          <p:attrName>style.rotation</p:attrName>
                                        </p:attrNameLst>
                                      </p:cBhvr>
                                      <p:tavLst>
                                        <p:tav tm="0">
                                          <p:val>
                                            <p:fltVal val="90"/>
                                          </p:val>
                                        </p:tav>
                                        <p:tav tm="100000">
                                          <p:val>
                                            <p:fltVal val="0"/>
                                          </p:val>
                                        </p:tav>
                                      </p:tavLst>
                                    </p:anim>
                                    <p:animEffect transition="in" filter="fade">
                                      <p:cBhvr>
                                        <p:cTn id="28" dur="1000"/>
                                        <p:tgtEl>
                                          <p:spTgt spid="15365"/>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5366"/>
                                        </p:tgtEl>
                                        <p:attrNameLst>
                                          <p:attrName>style.visibility</p:attrName>
                                        </p:attrNameLst>
                                      </p:cBhvr>
                                      <p:to>
                                        <p:strVal val="visible"/>
                                      </p:to>
                                    </p:set>
                                    <p:anim calcmode="lin" valueType="num">
                                      <p:cBhvr>
                                        <p:cTn id="31" dur="1000" fill="hold"/>
                                        <p:tgtEl>
                                          <p:spTgt spid="15366"/>
                                        </p:tgtEl>
                                        <p:attrNameLst>
                                          <p:attrName>ppt_w</p:attrName>
                                        </p:attrNameLst>
                                      </p:cBhvr>
                                      <p:tavLst>
                                        <p:tav tm="0">
                                          <p:val>
                                            <p:fltVal val="0"/>
                                          </p:val>
                                        </p:tav>
                                        <p:tav tm="100000">
                                          <p:val>
                                            <p:strVal val="#ppt_w"/>
                                          </p:val>
                                        </p:tav>
                                      </p:tavLst>
                                    </p:anim>
                                    <p:anim calcmode="lin" valueType="num">
                                      <p:cBhvr>
                                        <p:cTn id="32" dur="1000" fill="hold"/>
                                        <p:tgtEl>
                                          <p:spTgt spid="15366"/>
                                        </p:tgtEl>
                                        <p:attrNameLst>
                                          <p:attrName>ppt_h</p:attrName>
                                        </p:attrNameLst>
                                      </p:cBhvr>
                                      <p:tavLst>
                                        <p:tav tm="0">
                                          <p:val>
                                            <p:fltVal val="0"/>
                                          </p:val>
                                        </p:tav>
                                        <p:tav tm="100000">
                                          <p:val>
                                            <p:strVal val="#ppt_h"/>
                                          </p:val>
                                        </p:tav>
                                      </p:tavLst>
                                    </p:anim>
                                    <p:anim calcmode="lin" valueType="num">
                                      <p:cBhvr>
                                        <p:cTn id="33" dur="1000" fill="hold"/>
                                        <p:tgtEl>
                                          <p:spTgt spid="15366"/>
                                        </p:tgtEl>
                                        <p:attrNameLst>
                                          <p:attrName>style.rotation</p:attrName>
                                        </p:attrNameLst>
                                      </p:cBhvr>
                                      <p:tavLst>
                                        <p:tav tm="0">
                                          <p:val>
                                            <p:fltVal val="90"/>
                                          </p:val>
                                        </p:tav>
                                        <p:tav tm="100000">
                                          <p:val>
                                            <p:fltVal val="0"/>
                                          </p:val>
                                        </p:tav>
                                      </p:tavLst>
                                    </p:anim>
                                    <p:animEffect transition="in" filter="fade">
                                      <p:cBhvr>
                                        <p:cTn id="34" dur="1000"/>
                                        <p:tgtEl>
                                          <p:spTgt spid="15366"/>
                                        </p:tgtEl>
                                      </p:cBhvr>
                                    </p:animEffect>
                                  </p:childTnLst>
                                </p:cTn>
                              </p:par>
                              <p:par>
                                <p:cTn id="35" presetID="3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1000" fill="hold"/>
                                        <p:tgtEl>
                                          <p:spTgt spid="12"/>
                                        </p:tgtEl>
                                        <p:attrNameLst>
                                          <p:attrName>ppt_w</p:attrName>
                                        </p:attrNameLst>
                                      </p:cBhvr>
                                      <p:tavLst>
                                        <p:tav tm="0">
                                          <p:val>
                                            <p:fltVal val="0"/>
                                          </p:val>
                                        </p:tav>
                                        <p:tav tm="100000">
                                          <p:val>
                                            <p:strVal val="#ppt_w"/>
                                          </p:val>
                                        </p:tav>
                                      </p:tavLst>
                                    </p:anim>
                                    <p:anim calcmode="lin" valueType="num">
                                      <p:cBhvr>
                                        <p:cTn id="38" dur="1000" fill="hold"/>
                                        <p:tgtEl>
                                          <p:spTgt spid="12"/>
                                        </p:tgtEl>
                                        <p:attrNameLst>
                                          <p:attrName>ppt_h</p:attrName>
                                        </p:attrNameLst>
                                      </p:cBhvr>
                                      <p:tavLst>
                                        <p:tav tm="0">
                                          <p:val>
                                            <p:fltVal val="0"/>
                                          </p:val>
                                        </p:tav>
                                        <p:tav tm="100000">
                                          <p:val>
                                            <p:strVal val="#ppt_h"/>
                                          </p:val>
                                        </p:tav>
                                      </p:tavLst>
                                    </p:anim>
                                    <p:anim calcmode="lin" valueType="num">
                                      <p:cBhvr>
                                        <p:cTn id="39" dur="1000" fill="hold"/>
                                        <p:tgtEl>
                                          <p:spTgt spid="12"/>
                                        </p:tgtEl>
                                        <p:attrNameLst>
                                          <p:attrName>style.rotation</p:attrName>
                                        </p:attrNameLst>
                                      </p:cBhvr>
                                      <p:tavLst>
                                        <p:tav tm="0">
                                          <p:val>
                                            <p:fltVal val="90"/>
                                          </p:val>
                                        </p:tav>
                                        <p:tav tm="100000">
                                          <p:val>
                                            <p:fltVal val="0"/>
                                          </p:val>
                                        </p:tav>
                                      </p:tavLst>
                                    </p:anim>
                                    <p:animEffect transition="in" filter="fade">
                                      <p:cBhvr>
                                        <p:cTn id="40" dur="10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nimBg="1"/>
      <p:bldP spid="15364" grpId="0" animBg="1"/>
      <p:bldP spid="15365" grpId="0" animBg="1"/>
      <p:bldP spid="15366"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4860</TotalTime>
  <Words>1201</Words>
  <Application>Microsoft Office PowerPoint</Application>
  <PresentationFormat>Widescreen</PresentationFormat>
  <Paragraphs>169</Paragraphs>
  <Slides>26</Slides>
  <Notes>7</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26</vt:i4>
      </vt:variant>
    </vt:vector>
  </HeadingPairs>
  <TitlesOfParts>
    <vt:vector size="35" baseType="lpstr">
      <vt:lpstr>Arial</vt:lpstr>
      <vt:lpstr>Calibri</vt:lpstr>
      <vt:lpstr>Cambria</vt:lpstr>
      <vt:lpstr>Cambria Math</vt:lpstr>
      <vt:lpstr>Times New Roman</vt:lpstr>
      <vt:lpstr>Office Theme</vt:lpstr>
      <vt:lpstr>1_Office Theme</vt:lpstr>
      <vt:lpstr>2_Office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139</cp:revision>
  <dcterms:created xsi:type="dcterms:W3CDTF">2021-06-21T15:30:30Z</dcterms:created>
  <dcterms:modified xsi:type="dcterms:W3CDTF">2025-06-17T09:57:01Z</dcterms:modified>
</cp:coreProperties>
</file>