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433" r:id="rId2"/>
    <p:sldId id="319" r:id="rId3"/>
    <p:sldId id="455" r:id="rId4"/>
    <p:sldId id="457" r:id="rId5"/>
    <p:sldId id="343" r:id="rId6"/>
    <p:sldId id="403" r:id="rId7"/>
    <p:sldId id="320" r:id="rId8"/>
    <p:sldId id="286" r:id="rId9"/>
    <p:sldId id="278" r:id="rId10"/>
    <p:sldId id="263" r:id="rId11"/>
    <p:sldId id="301" r:id="rId12"/>
    <p:sldId id="302" r:id="rId13"/>
    <p:sldId id="345" r:id="rId14"/>
    <p:sldId id="369" r:id="rId15"/>
    <p:sldId id="265" r:id="rId16"/>
    <p:sldId id="370" r:id="rId17"/>
    <p:sldId id="371" r:id="rId18"/>
    <p:sldId id="279" r:id="rId19"/>
    <p:sldId id="373"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8">
          <p15:clr>
            <a:srgbClr val="A4A3A4"/>
          </p15:clr>
        </p15:guide>
        <p15:guide id="2" pos="38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107" autoAdjust="0"/>
  </p:normalViewPr>
  <p:slideViewPr>
    <p:cSldViewPr snapToGrid="0">
      <p:cViewPr varScale="1">
        <p:scale>
          <a:sx n="85" d="100"/>
          <a:sy n="85" d="100"/>
        </p:scale>
        <p:origin x="590" y="48"/>
      </p:cViewPr>
      <p:guideLst>
        <p:guide orient="horz" pos="2078"/>
        <p:guide pos="3871"/>
      </p:guideLst>
    </p:cSldViewPr>
  </p:slideViewPr>
  <p:outlineViewPr>
    <p:cViewPr>
      <p:scale>
        <a:sx n="33" d="100"/>
        <a:sy n="33" d="100"/>
      </p:scale>
      <p:origin x="0" y="-36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C88962-2C8E-489E-ADA3-CD5B0BEB6CCE}" type="datetimeFigureOut">
              <a:rPr lang="en-US" smtClean="0"/>
              <a:t>17/6/2025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05371-AA14-46B9-8479-96EA2ED30852}" type="slidenum">
              <a:rPr lang="en-US" smtClean="0"/>
              <a:t>‹#›</a:t>
            </a:fld>
            <a:endParaRPr lang="en-US"/>
          </a:p>
        </p:txBody>
      </p:sp>
    </p:spTree>
    <p:extLst>
      <p:ext uri="{BB962C8B-B14F-4D97-AF65-F5344CB8AC3E}">
        <p14:creationId xmlns:p14="http://schemas.microsoft.com/office/powerpoint/2010/main" val="2257224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759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567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更多精彩模板请关注</a:t>
            </a:r>
            <a:r>
              <a:rPr lang="en-US" altLang="zh-CN" dirty="0"/>
              <a:t>【</a:t>
            </a:r>
            <a:r>
              <a:rPr lang="zh-CN" altLang="en-US" dirty="0"/>
              <a:t>沐沐槿</a:t>
            </a:r>
            <a:r>
              <a:rPr lang="en-US" altLang="zh-CN" dirty="0"/>
              <a:t>PPT】https://mumjin.taobao.com/</a:t>
            </a:r>
            <a:endParaRPr lang="zh-CN" altLang="en-US" dirty="0"/>
          </a:p>
        </p:txBody>
      </p:sp>
      <p:sp>
        <p:nvSpPr>
          <p:cNvPr id="4" name="灯片编号占位符 3"/>
          <p:cNvSpPr>
            <a:spLocks noGrp="1"/>
          </p:cNvSpPr>
          <p:nvPr>
            <p:ph type="sldNum" sz="quarter" idx="10"/>
          </p:nvPr>
        </p:nvSpPr>
        <p:spPr/>
        <p:txBody>
          <a:bodyPr/>
          <a:lstStyle/>
          <a:p>
            <a:fld id="{3A930D33-079D-4CA9-A1E7-7078CAC5F2FE}" type="slidenum">
              <a:rPr lang="zh-CN" altLang="en-US" smtClean="0"/>
              <a:t>8</a:t>
            </a:fld>
            <a:endParaRPr lang="en-US"/>
          </a:p>
        </p:txBody>
      </p:sp>
    </p:spTree>
    <p:extLst>
      <p:ext uri="{BB962C8B-B14F-4D97-AF65-F5344CB8AC3E}">
        <p14:creationId xmlns:p14="http://schemas.microsoft.com/office/powerpoint/2010/main" val="3380294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E0C165-B762-42E3-8810-94456B5AF9B2}" type="datetimeFigureOut">
              <a:rPr lang="en-US" smtClean="0"/>
              <a:t>17/6/2025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D0775-F658-44BD-831E-2B32475A43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E0C165-B762-42E3-8810-94456B5AF9B2}" type="datetimeFigureOut">
              <a:rPr lang="en-US" smtClean="0"/>
              <a:t>17/6/2025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D0775-F658-44BD-831E-2B32475A43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E0C165-B762-42E3-8810-94456B5AF9B2}" type="datetimeFigureOut">
              <a:rPr lang="en-US" smtClean="0"/>
              <a:t>17/6/2025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D0775-F658-44BD-831E-2B32475A435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3713">
        <p:blinds dir="vert"/>
      </p:transition>
    </mc:Choice>
    <mc:Fallback xmlns="">
      <p:transition spd="slow" advClick="0" advTm="3713">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E0C165-B762-42E3-8810-94456B5AF9B2}" type="datetimeFigureOut">
              <a:rPr lang="en-US" smtClean="0"/>
              <a:t>17/6/2025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D0775-F658-44BD-831E-2B32475A43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E0C165-B762-42E3-8810-94456B5AF9B2}" type="datetimeFigureOut">
              <a:rPr lang="en-US" smtClean="0"/>
              <a:t>17/6/2025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D0775-F658-44BD-831E-2B32475A435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E0C165-B762-42E3-8810-94456B5AF9B2}" type="datetimeFigureOut">
              <a:rPr lang="en-US" smtClean="0"/>
              <a:t>17/6/2025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D0775-F658-44BD-831E-2B32475A43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E0C165-B762-42E3-8810-94456B5AF9B2}" type="datetimeFigureOut">
              <a:rPr lang="en-US" smtClean="0"/>
              <a:t>17/6/2025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0D0775-F658-44BD-831E-2B32475A43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E0C165-B762-42E3-8810-94456B5AF9B2}" type="datetimeFigureOut">
              <a:rPr lang="en-US" smtClean="0"/>
              <a:t>17/6/2025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0D0775-F658-44BD-831E-2B32475A43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0C165-B762-42E3-8810-94456B5AF9B2}" type="datetimeFigureOut">
              <a:rPr lang="en-US" smtClean="0"/>
              <a:t>17/6/2025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0D0775-F658-44BD-831E-2B32475A43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E0C165-B762-42E3-8810-94456B5AF9B2}" type="datetimeFigureOut">
              <a:rPr lang="en-US" smtClean="0"/>
              <a:t>17/6/2025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D0775-F658-44BD-831E-2B32475A43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E0C165-B762-42E3-8810-94456B5AF9B2}" type="datetimeFigureOut">
              <a:rPr lang="en-US" smtClean="0"/>
              <a:t>17/6/2025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D0775-F658-44BD-831E-2B32475A43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0C165-B762-42E3-8810-94456B5AF9B2}" type="datetimeFigureOut">
              <a:rPr lang="en-US" smtClean="0"/>
              <a:t>17/6/2025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D0775-F658-44BD-831E-2B32475A43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36.bin"/><Relationship Id="rId18" Type="http://schemas.openxmlformats.org/officeDocument/2006/relationships/image" Target="../media/image46.wmf"/><Relationship Id="rId3" Type="http://schemas.openxmlformats.org/officeDocument/2006/relationships/oleObject" Target="../embeddings/oleObject31.bin"/><Relationship Id="rId21" Type="http://schemas.openxmlformats.org/officeDocument/2006/relationships/oleObject" Target="../embeddings/oleObject40.bin"/><Relationship Id="rId7" Type="http://schemas.openxmlformats.org/officeDocument/2006/relationships/oleObject" Target="../embeddings/oleObject33.bin"/><Relationship Id="rId12" Type="http://schemas.openxmlformats.org/officeDocument/2006/relationships/image" Target="../media/image43.wmf"/><Relationship Id="rId17" Type="http://schemas.openxmlformats.org/officeDocument/2006/relationships/oleObject" Target="../embeddings/oleObject38.bin"/><Relationship Id="rId2" Type="http://schemas.openxmlformats.org/officeDocument/2006/relationships/image" Target="../media/image39.emf"/><Relationship Id="rId16" Type="http://schemas.openxmlformats.org/officeDocument/2006/relationships/image" Target="../media/image45.wmf"/><Relationship Id="rId20" Type="http://schemas.openxmlformats.org/officeDocument/2006/relationships/image" Target="../media/image47.wmf"/><Relationship Id="rId1" Type="http://schemas.openxmlformats.org/officeDocument/2006/relationships/slideLayout" Target="../slideLayouts/slideLayout7.xml"/><Relationship Id="rId6" Type="http://schemas.openxmlformats.org/officeDocument/2006/relationships/image" Target="../media/image41.wmf"/><Relationship Id="rId11" Type="http://schemas.openxmlformats.org/officeDocument/2006/relationships/oleObject" Target="../embeddings/oleObject35.bin"/><Relationship Id="rId5" Type="http://schemas.openxmlformats.org/officeDocument/2006/relationships/oleObject" Target="../embeddings/oleObject32.bin"/><Relationship Id="rId15" Type="http://schemas.openxmlformats.org/officeDocument/2006/relationships/oleObject" Target="../embeddings/oleObject37.bin"/><Relationship Id="rId10" Type="http://schemas.openxmlformats.org/officeDocument/2006/relationships/image" Target="../media/image9.wmf"/><Relationship Id="rId19" Type="http://schemas.openxmlformats.org/officeDocument/2006/relationships/oleObject" Target="../embeddings/oleObject39.bin"/><Relationship Id="rId4" Type="http://schemas.openxmlformats.org/officeDocument/2006/relationships/image" Target="../media/image40.wmf"/><Relationship Id="rId9" Type="http://schemas.openxmlformats.org/officeDocument/2006/relationships/oleObject" Target="../embeddings/oleObject34.bin"/><Relationship Id="rId14" Type="http://schemas.openxmlformats.org/officeDocument/2006/relationships/image" Target="../media/image44.wmf"/><Relationship Id="rId22" Type="http://schemas.openxmlformats.org/officeDocument/2006/relationships/image" Target="../media/image48.wmf"/></Relationships>
</file>

<file path=ppt/slides/_rels/slide11.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54.wmf"/><Relationship Id="rId17" Type="http://schemas.openxmlformats.org/officeDocument/2006/relationships/oleObject" Target="../embeddings/oleObject48.bin"/><Relationship Id="rId2" Type="http://schemas.openxmlformats.org/officeDocument/2006/relationships/image" Target="../media/image49.emf"/><Relationship Id="rId16" Type="http://schemas.openxmlformats.org/officeDocument/2006/relationships/image" Target="../media/image56.wmf"/><Relationship Id="rId1" Type="http://schemas.openxmlformats.org/officeDocument/2006/relationships/slideLayout" Target="../slideLayouts/slideLayout4.xml"/><Relationship Id="rId6" Type="http://schemas.openxmlformats.org/officeDocument/2006/relationships/image" Target="../media/image51.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44.bin"/><Relationship Id="rId14" Type="http://schemas.openxmlformats.org/officeDocument/2006/relationships/image" Target="../media/image55.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3.wmf"/><Relationship Id="rId18" Type="http://schemas.openxmlformats.org/officeDocument/2006/relationships/oleObject" Target="../embeddings/oleObject56.bin"/><Relationship Id="rId26" Type="http://schemas.openxmlformats.org/officeDocument/2006/relationships/image" Target="../media/image69.wmf"/><Relationship Id="rId39" Type="http://schemas.openxmlformats.org/officeDocument/2006/relationships/image" Target="../media/image74.wmf"/><Relationship Id="rId3" Type="http://schemas.openxmlformats.org/officeDocument/2006/relationships/image" Target="../media/image58.png"/><Relationship Id="rId21" Type="http://schemas.openxmlformats.org/officeDocument/2006/relationships/image" Target="../media/image67.wmf"/><Relationship Id="rId34" Type="http://schemas.openxmlformats.org/officeDocument/2006/relationships/oleObject" Target="../embeddings/oleObject65.bin"/><Relationship Id="rId7" Type="http://schemas.openxmlformats.org/officeDocument/2006/relationships/image" Target="../media/image60.wmf"/><Relationship Id="rId12" Type="http://schemas.openxmlformats.org/officeDocument/2006/relationships/oleObject" Target="../embeddings/oleObject53.bin"/><Relationship Id="rId17" Type="http://schemas.openxmlformats.org/officeDocument/2006/relationships/image" Target="../media/image65.wmf"/><Relationship Id="rId25" Type="http://schemas.openxmlformats.org/officeDocument/2006/relationships/oleObject" Target="../embeddings/oleObject60.bin"/><Relationship Id="rId33" Type="http://schemas.openxmlformats.org/officeDocument/2006/relationships/oleObject" Target="../embeddings/oleObject64.bin"/><Relationship Id="rId38" Type="http://schemas.openxmlformats.org/officeDocument/2006/relationships/oleObject" Target="../embeddings/oleObject68.bin"/><Relationship Id="rId2" Type="http://schemas.openxmlformats.org/officeDocument/2006/relationships/image" Target="../media/image57.png"/><Relationship Id="rId16" Type="http://schemas.openxmlformats.org/officeDocument/2006/relationships/oleObject" Target="../embeddings/oleObject55.bin"/><Relationship Id="rId20" Type="http://schemas.openxmlformats.org/officeDocument/2006/relationships/oleObject" Target="../embeddings/oleObject57.bin"/><Relationship Id="rId29" Type="http://schemas.openxmlformats.org/officeDocument/2006/relationships/oleObject" Target="../embeddings/oleObject62.bin"/><Relationship Id="rId41" Type="http://schemas.openxmlformats.org/officeDocument/2006/relationships/image" Target="../media/image75.wmf"/><Relationship Id="rId1" Type="http://schemas.openxmlformats.org/officeDocument/2006/relationships/slideLayout" Target="../slideLayouts/slideLayout4.xml"/><Relationship Id="rId6" Type="http://schemas.openxmlformats.org/officeDocument/2006/relationships/oleObject" Target="../embeddings/oleObject50.bin"/><Relationship Id="rId11" Type="http://schemas.openxmlformats.org/officeDocument/2006/relationships/image" Target="../media/image62.wmf"/><Relationship Id="rId24" Type="http://schemas.openxmlformats.org/officeDocument/2006/relationships/oleObject" Target="../embeddings/oleObject59.bin"/><Relationship Id="rId32" Type="http://schemas.openxmlformats.org/officeDocument/2006/relationships/image" Target="../media/image72.wmf"/><Relationship Id="rId37" Type="http://schemas.openxmlformats.org/officeDocument/2006/relationships/oleObject" Target="../embeddings/oleObject67.bin"/><Relationship Id="rId40" Type="http://schemas.openxmlformats.org/officeDocument/2006/relationships/oleObject" Target="../embeddings/oleObject69.bin"/><Relationship Id="rId5" Type="http://schemas.openxmlformats.org/officeDocument/2006/relationships/image" Target="../media/image59.wmf"/><Relationship Id="rId15" Type="http://schemas.openxmlformats.org/officeDocument/2006/relationships/image" Target="../media/image64.wmf"/><Relationship Id="rId23" Type="http://schemas.openxmlformats.org/officeDocument/2006/relationships/image" Target="../media/image68.wmf"/><Relationship Id="rId28" Type="http://schemas.openxmlformats.org/officeDocument/2006/relationships/image" Target="../media/image70.wmf"/><Relationship Id="rId36" Type="http://schemas.openxmlformats.org/officeDocument/2006/relationships/image" Target="../media/image73.wmf"/><Relationship Id="rId10" Type="http://schemas.openxmlformats.org/officeDocument/2006/relationships/oleObject" Target="../embeddings/oleObject52.bin"/><Relationship Id="rId19" Type="http://schemas.openxmlformats.org/officeDocument/2006/relationships/image" Target="../media/image66.wmf"/><Relationship Id="rId31" Type="http://schemas.openxmlformats.org/officeDocument/2006/relationships/oleObject" Target="../embeddings/oleObject63.bin"/><Relationship Id="rId4" Type="http://schemas.openxmlformats.org/officeDocument/2006/relationships/oleObject" Target="../embeddings/oleObject49.bin"/><Relationship Id="rId9" Type="http://schemas.openxmlformats.org/officeDocument/2006/relationships/image" Target="../media/image61.wmf"/><Relationship Id="rId14" Type="http://schemas.openxmlformats.org/officeDocument/2006/relationships/oleObject" Target="../embeddings/oleObject54.bin"/><Relationship Id="rId22" Type="http://schemas.openxmlformats.org/officeDocument/2006/relationships/oleObject" Target="../embeddings/oleObject58.bin"/><Relationship Id="rId27" Type="http://schemas.openxmlformats.org/officeDocument/2006/relationships/oleObject" Target="../embeddings/oleObject61.bin"/><Relationship Id="rId30" Type="http://schemas.openxmlformats.org/officeDocument/2006/relationships/image" Target="../media/image71.wmf"/><Relationship Id="rId35" Type="http://schemas.openxmlformats.org/officeDocument/2006/relationships/oleObject" Target="../embeddings/oleObject66.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81.wmf"/><Relationship Id="rId18" Type="http://schemas.openxmlformats.org/officeDocument/2006/relationships/image" Target="../media/image83.wmf"/><Relationship Id="rId26" Type="http://schemas.openxmlformats.org/officeDocument/2006/relationships/image" Target="../media/image87.wmf"/><Relationship Id="rId3" Type="http://schemas.openxmlformats.org/officeDocument/2006/relationships/image" Target="../media/image76.wmf"/><Relationship Id="rId21" Type="http://schemas.openxmlformats.org/officeDocument/2006/relationships/oleObject" Target="../embeddings/oleObject79.bin"/><Relationship Id="rId34" Type="http://schemas.openxmlformats.org/officeDocument/2006/relationships/oleObject" Target="../embeddings/oleObject86.bin"/><Relationship Id="rId7" Type="http://schemas.openxmlformats.org/officeDocument/2006/relationships/image" Target="../media/image78.wmf"/><Relationship Id="rId12" Type="http://schemas.openxmlformats.org/officeDocument/2006/relationships/oleObject" Target="../embeddings/oleObject75.bin"/><Relationship Id="rId17" Type="http://schemas.openxmlformats.org/officeDocument/2006/relationships/oleObject" Target="../embeddings/oleObject77.bin"/><Relationship Id="rId25" Type="http://schemas.openxmlformats.org/officeDocument/2006/relationships/oleObject" Target="../embeddings/oleObject81.bin"/><Relationship Id="rId33" Type="http://schemas.openxmlformats.org/officeDocument/2006/relationships/image" Target="../media/image88.wmf"/><Relationship Id="rId2" Type="http://schemas.openxmlformats.org/officeDocument/2006/relationships/oleObject" Target="../embeddings/oleObject70.bin"/><Relationship Id="rId16" Type="http://schemas.openxmlformats.org/officeDocument/2006/relationships/image" Target="../media/image57.png"/><Relationship Id="rId20" Type="http://schemas.openxmlformats.org/officeDocument/2006/relationships/image" Target="../media/image84.wmf"/><Relationship Id="rId29" Type="http://schemas.openxmlformats.org/officeDocument/2006/relationships/image" Target="../media/image74.wmf"/><Relationship Id="rId1" Type="http://schemas.openxmlformats.org/officeDocument/2006/relationships/slideLayout" Target="../slideLayouts/slideLayout4.xml"/><Relationship Id="rId6" Type="http://schemas.openxmlformats.org/officeDocument/2006/relationships/oleObject" Target="../embeddings/oleObject72.bin"/><Relationship Id="rId11" Type="http://schemas.openxmlformats.org/officeDocument/2006/relationships/image" Target="../media/image80.wmf"/><Relationship Id="rId24" Type="http://schemas.openxmlformats.org/officeDocument/2006/relationships/image" Target="../media/image86.wmf"/><Relationship Id="rId32" Type="http://schemas.openxmlformats.org/officeDocument/2006/relationships/oleObject" Target="../embeddings/oleObject85.bin"/><Relationship Id="rId5" Type="http://schemas.openxmlformats.org/officeDocument/2006/relationships/image" Target="../media/image77.wmf"/><Relationship Id="rId15" Type="http://schemas.openxmlformats.org/officeDocument/2006/relationships/image" Target="../media/image82.wmf"/><Relationship Id="rId23" Type="http://schemas.openxmlformats.org/officeDocument/2006/relationships/oleObject" Target="../embeddings/oleObject80.bin"/><Relationship Id="rId28" Type="http://schemas.openxmlformats.org/officeDocument/2006/relationships/oleObject" Target="../embeddings/oleObject83.bin"/><Relationship Id="rId10" Type="http://schemas.openxmlformats.org/officeDocument/2006/relationships/oleObject" Target="../embeddings/oleObject74.bin"/><Relationship Id="rId19" Type="http://schemas.openxmlformats.org/officeDocument/2006/relationships/oleObject" Target="../embeddings/oleObject78.bin"/><Relationship Id="rId31" Type="http://schemas.openxmlformats.org/officeDocument/2006/relationships/image" Target="../media/image60.wmf"/><Relationship Id="rId4" Type="http://schemas.openxmlformats.org/officeDocument/2006/relationships/oleObject" Target="../embeddings/oleObject71.bin"/><Relationship Id="rId9" Type="http://schemas.openxmlformats.org/officeDocument/2006/relationships/image" Target="../media/image79.wmf"/><Relationship Id="rId14" Type="http://schemas.openxmlformats.org/officeDocument/2006/relationships/oleObject" Target="../embeddings/oleObject76.bin"/><Relationship Id="rId22" Type="http://schemas.openxmlformats.org/officeDocument/2006/relationships/image" Target="../media/image85.wmf"/><Relationship Id="rId27" Type="http://schemas.openxmlformats.org/officeDocument/2006/relationships/oleObject" Target="../embeddings/oleObject82.bin"/><Relationship Id="rId30" Type="http://schemas.openxmlformats.org/officeDocument/2006/relationships/oleObject" Target="../embeddings/oleObject84.bin"/><Relationship Id="rId35" Type="http://schemas.openxmlformats.org/officeDocument/2006/relationships/image" Target="../media/image89.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image" Target="../media/image95.wmf"/><Relationship Id="rId18" Type="http://schemas.openxmlformats.org/officeDocument/2006/relationships/oleObject" Target="../embeddings/oleObject94.bin"/><Relationship Id="rId26" Type="http://schemas.openxmlformats.org/officeDocument/2006/relationships/oleObject" Target="../embeddings/oleObject98.bin"/><Relationship Id="rId3" Type="http://schemas.openxmlformats.org/officeDocument/2006/relationships/oleObject" Target="../embeddings/oleObject87.bin"/><Relationship Id="rId21" Type="http://schemas.openxmlformats.org/officeDocument/2006/relationships/image" Target="../media/image99.wmf"/><Relationship Id="rId7" Type="http://schemas.openxmlformats.org/officeDocument/2006/relationships/image" Target="../media/image92.wmf"/><Relationship Id="rId12" Type="http://schemas.openxmlformats.org/officeDocument/2006/relationships/oleObject" Target="../embeddings/oleObject91.bin"/><Relationship Id="rId17" Type="http://schemas.openxmlformats.org/officeDocument/2006/relationships/image" Target="../media/image97.wmf"/><Relationship Id="rId25" Type="http://schemas.openxmlformats.org/officeDocument/2006/relationships/image" Target="../media/image101.wmf"/><Relationship Id="rId2" Type="http://schemas.openxmlformats.org/officeDocument/2006/relationships/image" Target="../media/image39.emf"/><Relationship Id="rId16" Type="http://schemas.openxmlformats.org/officeDocument/2006/relationships/oleObject" Target="../embeddings/oleObject93.bin"/><Relationship Id="rId20" Type="http://schemas.openxmlformats.org/officeDocument/2006/relationships/oleObject" Target="../embeddings/oleObject95.bin"/><Relationship Id="rId29" Type="http://schemas.openxmlformats.org/officeDocument/2006/relationships/image" Target="../media/image102.wmf"/><Relationship Id="rId1" Type="http://schemas.openxmlformats.org/officeDocument/2006/relationships/slideLayout" Target="../slideLayouts/slideLayout4.xml"/><Relationship Id="rId6" Type="http://schemas.openxmlformats.org/officeDocument/2006/relationships/oleObject" Target="../embeddings/oleObject88.bin"/><Relationship Id="rId11" Type="http://schemas.openxmlformats.org/officeDocument/2006/relationships/image" Target="../media/image94.wmf"/><Relationship Id="rId24" Type="http://schemas.openxmlformats.org/officeDocument/2006/relationships/oleObject" Target="../embeddings/oleObject97.bin"/><Relationship Id="rId5" Type="http://schemas.openxmlformats.org/officeDocument/2006/relationships/image" Target="../media/image91.emf"/><Relationship Id="rId15" Type="http://schemas.openxmlformats.org/officeDocument/2006/relationships/image" Target="../media/image96.wmf"/><Relationship Id="rId23" Type="http://schemas.openxmlformats.org/officeDocument/2006/relationships/image" Target="../media/image100.wmf"/><Relationship Id="rId28" Type="http://schemas.openxmlformats.org/officeDocument/2006/relationships/oleObject" Target="../embeddings/oleObject99.bin"/><Relationship Id="rId10" Type="http://schemas.openxmlformats.org/officeDocument/2006/relationships/oleObject" Target="../embeddings/oleObject90.bin"/><Relationship Id="rId19" Type="http://schemas.openxmlformats.org/officeDocument/2006/relationships/image" Target="../media/image98.wmf"/><Relationship Id="rId4" Type="http://schemas.openxmlformats.org/officeDocument/2006/relationships/image" Target="../media/image90.wmf"/><Relationship Id="rId9" Type="http://schemas.openxmlformats.org/officeDocument/2006/relationships/image" Target="../media/image93.wmf"/><Relationship Id="rId14" Type="http://schemas.openxmlformats.org/officeDocument/2006/relationships/oleObject" Target="../embeddings/oleObject92.bin"/><Relationship Id="rId22" Type="http://schemas.openxmlformats.org/officeDocument/2006/relationships/oleObject" Target="../embeddings/oleObject96.bin"/><Relationship Id="rId27" Type="http://schemas.openxmlformats.org/officeDocument/2006/relationships/image" Target="../media/image89.wmf"/><Relationship Id="rId30" Type="http://schemas.openxmlformats.org/officeDocument/2006/relationships/oleObject" Target="../embeddings/oleObject100.bin"/></Relationships>
</file>

<file path=ppt/slides/_rels/slide15.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oleObject" Target="../embeddings/oleObject107.bin"/><Relationship Id="rId18" Type="http://schemas.openxmlformats.org/officeDocument/2006/relationships/image" Target="../media/image111.wmf"/><Relationship Id="rId26" Type="http://schemas.openxmlformats.org/officeDocument/2006/relationships/image" Target="../media/image114.wmf"/><Relationship Id="rId39" Type="http://schemas.openxmlformats.org/officeDocument/2006/relationships/image" Target="../media/image120.wmf"/><Relationship Id="rId3" Type="http://schemas.openxmlformats.org/officeDocument/2006/relationships/image" Target="../media/image104.wmf"/><Relationship Id="rId21" Type="http://schemas.openxmlformats.org/officeDocument/2006/relationships/oleObject" Target="../embeddings/oleObject111.bin"/><Relationship Id="rId34" Type="http://schemas.openxmlformats.org/officeDocument/2006/relationships/oleObject" Target="../embeddings/oleObject117.bin"/><Relationship Id="rId42" Type="http://schemas.openxmlformats.org/officeDocument/2006/relationships/oleObject" Target="../embeddings/oleObject121.bin"/><Relationship Id="rId47" Type="http://schemas.openxmlformats.org/officeDocument/2006/relationships/image" Target="../media/image123.wmf"/><Relationship Id="rId50" Type="http://schemas.openxmlformats.org/officeDocument/2006/relationships/oleObject" Target="../embeddings/oleObject126.bin"/><Relationship Id="rId7" Type="http://schemas.openxmlformats.org/officeDocument/2006/relationships/oleObject" Target="../embeddings/oleObject104.bin"/><Relationship Id="rId12" Type="http://schemas.openxmlformats.org/officeDocument/2006/relationships/image" Target="../media/image108.wmf"/><Relationship Id="rId17" Type="http://schemas.openxmlformats.org/officeDocument/2006/relationships/oleObject" Target="../embeddings/oleObject109.bin"/><Relationship Id="rId25" Type="http://schemas.openxmlformats.org/officeDocument/2006/relationships/oleObject" Target="../embeddings/oleObject113.bin"/><Relationship Id="rId33" Type="http://schemas.openxmlformats.org/officeDocument/2006/relationships/image" Target="../media/image12.wmf"/><Relationship Id="rId38" Type="http://schemas.openxmlformats.org/officeDocument/2006/relationships/oleObject" Target="../embeddings/oleObject119.bin"/><Relationship Id="rId46" Type="http://schemas.openxmlformats.org/officeDocument/2006/relationships/oleObject" Target="../embeddings/oleObject124.bin"/><Relationship Id="rId2" Type="http://schemas.openxmlformats.org/officeDocument/2006/relationships/oleObject" Target="../embeddings/oleObject101.bin"/><Relationship Id="rId16" Type="http://schemas.openxmlformats.org/officeDocument/2006/relationships/image" Target="../media/image110.wmf"/><Relationship Id="rId20" Type="http://schemas.openxmlformats.org/officeDocument/2006/relationships/image" Target="../media/image95.wmf"/><Relationship Id="rId29" Type="http://schemas.openxmlformats.org/officeDocument/2006/relationships/image" Target="../media/image116.wmf"/><Relationship Id="rId41" Type="http://schemas.openxmlformats.org/officeDocument/2006/relationships/image" Target="../media/image121.wmf"/><Relationship Id="rId1" Type="http://schemas.openxmlformats.org/officeDocument/2006/relationships/slideLayout" Target="../slideLayouts/slideLayout7.xml"/><Relationship Id="rId6" Type="http://schemas.openxmlformats.org/officeDocument/2006/relationships/oleObject" Target="../embeddings/oleObject103.bin"/><Relationship Id="rId11" Type="http://schemas.openxmlformats.org/officeDocument/2006/relationships/oleObject" Target="../embeddings/oleObject106.bin"/><Relationship Id="rId24" Type="http://schemas.openxmlformats.org/officeDocument/2006/relationships/image" Target="../media/image113.wmf"/><Relationship Id="rId32" Type="http://schemas.openxmlformats.org/officeDocument/2006/relationships/oleObject" Target="../embeddings/oleObject116.bin"/><Relationship Id="rId37" Type="http://schemas.openxmlformats.org/officeDocument/2006/relationships/image" Target="../media/image119.wmf"/><Relationship Id="rId40" Type="http://schemas.openxmlformats.org/officeDocument/2006/relationships/oleObject" Target="../embeddings/oleObject120.bin"/><Relationship Id="rId45" Type="http://schemas.openxmlformats.org/officeDocument/2006/relationships/oleObject" Target="../embeddings/oleObject123.bin"/><Relationship Id="rId53" Type="http://schemas.openxmlformats.org/officeDocument/2006/relationships/image" Target="../media/image126.jpeg"/><Relationship Id="rId5" Type="http://schemas.openxmlformats.org/officeDocument/2006/relationships/image" Target="../media/image105.wmf"/><Relationship Id="rId15" Type="http://schemas.openxmlformats.org/officeDocument/2006/relationships/oleObject" Target="../embeddings/oleObject108.bin"/><Relationship Id="rId23" Type="http://schemas.openxmlformats.org/officeDocument/2006/relationships/oleObject" Target="../embeddings/oleObject112.bin"/><Relationship Id="rId28" Type="http://schemas.openxmlformats.org/officeDocument/2006/relationships/oleObject" Target="../embeddings/oleObject114.bin"/><Relationship Id="rId36" Type="http://schemas.openxmlformats.org/officeDocument/2006/relationships/oleObject" Target="../embeddings/oleObject118.bin"/><Relationship Id="rId49" Type="http://schemas.openxmlformats.org/officeDocument/2006/relationships/image" Target="../media/image124.wmf"/><Relationship Id="rId10" Type="http://schemas.openxmlformats.org/officeDocument/2006/relationships/image" Target="../media/image107.wmf"/><Relationship Id="rId19" Type="http://schemas.openxmlformats.org/officeDocument/2006/relationships/oleObject" Target="../embeddings/oleObject110.bin"/><Relationship Id="rId31" Type="http://schemas.openxmlformats.org/officeDocument/2006/relationships/image" Target="../media/image117.wmf"/><Relationship Id="rId44" Type="http://schemas.openxmlformats.org/officeDocument/2006/relationships/image" Target="../media/image122.wmf"/><Relationship Id="rId52" Type="http://schemas.openxmlformats.org/officeDocument/2006/relationships/image" Target="../media/image125.wmf"/><Relationship Id="rId4" Type="http://schemas.openxmlformats.org/officeDocument/2006/relationships/oleObject" Target="../embeddings/oleObject102.bin"/><Relationship Id="rId9" Type="http://schemas.openxmlformats.org/officeDocument/2006/relationships/oleObject" Target="../embeddings/oleObject105.bin"/><Relationship Id="rId14" Type="http://schemas.openxmlformats.org/officeDocument/2006/relationships/image" Target="../media/image109.wmf"/><Relationship Id="rId22" Type="http://schemas.openxmlformats.org/officeDocument/2006/relationships/image" Target="../media/image112.wmf"/><Relationship Id="rId27" Type="http://schemas.openxmlformats.org/officeDocument/2006/relationships/image" Target="../media/image115.jpeg"/><Relationship Id="rId30" Type="http://schemas.openxmlformats.org/officeDocument/2006/relationships/oleObject" Target="../embeddings/oleObject115.bin"/><Relationship Id="rId35" Type="http://schemas.openxmlformats.org/officeDocument/2006/relationships/image" Target="../media/image118.wmf"/><Relationship Id="rId43" Type="http://schemas.openxmlformats.org/officeDocument/2006/relationships/oleObject" Target="../embeddings/oleObject122.bin"/><Relationship Id="rId48" Type="http://schemas.openxmlformats.org/officeDocument/2006/relationships/oleObject" Target="../embeddings/oleObject125.bin"/><Relationship Id="rId8" Type="http://schemas.openxmlformats.org/officeDocument/2006/relationships/image" Target="../media/image106.wmf"/><Relationship Id="rId51" Type="http://schemas.openxmlformats.org/officeDocument/2006/relationships/oleObject" Target="../embeddings/oleObject127.bin"/></Relationships>
</file>

<file path=ppt/slides/_rels/slide17.xml.rels><?xml version="1.0" encoding="UTF-8" standalone="yes"?>
<Relationships xmlns="http://schemas.openxmlformats.org/package/2006/relationships"><Relationship Id="rId8" Type="http://schemas.openxmlformats.org/officeDocument/2006/relationships/image" Target="../media/image130.wmf"/><Relationship Id="rId13" Type="http://schemas.openxmlformats.org/officeDocument/2006/relationships/oleObject" Target="../embeddings/oleObject133.bin"/><Relationship Id="rId3" Type="http://schemas.openxmlformats.org/officeDocument/2006/relationships/oleObject" Target="../embeddings/oleObject128.bin"/><Relationship Id="rId7" Type="http://schemas.openxmlformats.org/officeDocument/2006/relationships/oleObject" Target="../embeddings/oleObject130.bin"/><Relationship Id="rId12" Type="http://schemas.openxmlformats.org/officeDocument/2006/relationships/image" Target="../media/image131.wmf"/><Relationship Id="rId2"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image" Target="../media/image129.wmf"/><Relationship Id="rId11" Type="http://schemas.openxmlformats.org/officeDocument/2006/relationships/oleObject" Target="../embeddings/oleObject132.bin"/><Relationship Id="rId5" Type="http://schemas.openxmlformats.org/officeDocument/2006/relationships/oleObject" Target="../embeddings/oleObject129.bin"/><Relationship Id="rId10" Type="http://schemas.openxmlformats.org/officeDocument/2006/relationships/image" Target="../media/image121.wmf"/><Relationship Id="rId4" Type="http://schemas.openxmlformats.org/officeDocument/2006/relationships/image" Target="../media/image128.wmf"/><Relationship Id="rId9" Type="http://schemas.openxmlformats.org/officeDocument/2006/relationships/oleObject" Target="../embeddings/oleObject131.bin"/><Relationship Id="rId14" Type="http://schemas.openxmlformats.org/officeDocument/2006/relationships/image" Target="../media/image113.wmf"/></Relationships>
</file>

<file path=ppt/slides/_rels/slide18.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37.bin"/><Relationship Id="rId13" Type="http://schemas.openxmlformats.org/officeDocument/2006/relationships/oleObject" Target="../embeddings/oleObject139.bin"/><Relationship Id="rId3" Type="http://schemas.openxmlformats.org/officeDocument/2006/relationships/image" Target="../media/image133.wmf"/><Relationship Id="rId7" Type="http://schemas.openxmlformats.org/officeDocument/2006/relationships/image" Target="../media/image135.wmf"/><Relationship Id="rId12" Type="http://schemas.openxmlformats.org/officeDocument/2006/relationships/image" Target="../media/image18.jpeg"/><Relationship Id="rId2" Type="http://schemas.openxmlformats.org/officeDocument/2006/relationships/oleObject" Target="../embeddings/oleObject134.bin"/><Relationship Id="rId16" Type="http://schemas.openxmlformats.org/officeDocument/2006/relationships/image" Target="../media/image139.wmf"/><Relationship Id="rId1" Type="http://schemas.openxmlformats.org/officeDocument/2006/relationships/slideLayout" Target="../slideLayouts/slideLayout4.xml"/><Relationship Id="rId6" Type="http://schemas.openxmlformats.org/officeDocument/2006/relationships/oleObject" Target="../embeddings/oleObject136.bin"/><Relationship Id="rId11" Type="http://schemas.openxmlformats.org/officeDocument/2006/relationships/image" Target="../media/image137.wmf"/><Relationship Id="rId5" Type="http://schemas.openxmlformats.org/officeDocument/2006/relationships/image" Target="../media/image134.wmf"/><Relationship Id="rId15" Type="http://schemas.openxmlformats.org/officeDocument/2006/relationships/oleObject" Target="../embeddings/oleObject140.bin"/><Relationship Id="rId10" Type="http://schemas.openxmlformats.org/officeDocument/2006/relationships/oleObject" Target="../embeddings/oleObject138.bin"/><Relationship Id="rId4" Type="http://schemas.openxmlformats.org/officeDocument/2006/relationships/oleObject" Target="../embeddings/oleObject135.bin"/><Relationship Id="rId9" Type="http://schemas.openxmlformats.org/officeDocument/2006/relationships/image" Target="../media/image136.wmf"/><Relationship Id="rId14" Type="http://schemas.openxmlformats.org/officeDocument/2006/relationships/image" Target="../media/image138.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0.wmf"/><Relationship Id="rId18" Type="http://schemas.openxmlformats.org/officeDocument/2006/relationships/image" Target="../media/image13.wmf"/><Relationship Id="rId3" Type="http://schemas.openxmlformats.org/officeDocument/2006/relationships/image" Target="../media/image5.wmf"/><Relationship Id="rId21" Type="http://schemas.openxmlformats.org/officeDocument/2006/relationships/oleObject" Target="../embeddings/oleObject10.bin"/><Relationship Id="rId7" Type="http://schemas.openxmlformats.org/officeDocument/2006/relationships/image" Target="../media/image7.wmf"/><Relationship Id="rId12" Type="http://schemas.openxmlformats.org/officeDocument/2006/relationships/oleObject" Target="../embeddings/oleObject6.bin"/><Relationship Id="rId17" Type="http://schemas.openxmlformats.org/officeDocument/2006/relationships/oleObject" Target="../embeddings/oleObject8.bin"/><Relationship Id="rId2" Type="http://schemas.openxmlformats.org/officeDocument/2006/relationships/oleObject" Target="../embeddings/oleObject1.bin"/><Relationship Id="rId16" Type="http://schemas.openxmlformats.org/officeDocument/2006/relationships/image" Target="../media/image12.wmf"/><Relationship Id="rId20" Type="http://schemas.openxmlformats.org/officeDocument/2006/relationships/image" Target="../media/image14.wmf"/><Relationship Id="rId1" Type="http://schemas.openxmlformats.org/officeDocument/2006/relationships/slideLayout" Target="../slideLayouts/slideLayout4.xml"/><Relationship Id="rId6" Type="http://schemas.openxmlformats.org/officeDocument/2006/relationships/oleObject" Target="../embeddings/oleObject3.bin"/><Relationship Id="rId11" Type="http://schemas.openxmlformats.org/officeDocument/2006/relationships/image" Target="../media/image9.wmf"/><Relationship Id="rId24" Type="http://schemas.openxmlformats.org/officeDocument/2006/relationships/image" Target="../media/image16.wmf"/><Relationship Id="rId5" Type="http://schemas.openxmlformats.org/officeDocument/2006/relationships/image" Target="../media/image6.wmf"/><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oleObject" Target="../embeddings/oleObject5.bin"/><Relationship Id="rId19" Type="http://schemas.openxmlformats.org/officeDocument/2006/relationships/oleObject" Target="../embeddings/oleObject9.bin"/><Relationship Id="rId4" Type="http://schemas.openxmlformats.org/officeDocument/2006/relationships/oleObject" Target="../embeddings/oleObject2.bin"/><Relationship Id="rId9" Type="http://schemas.openxmlformats.org/officeDocument/2006/relationships/image" Target="../media/image8.wmf"/><Relationship Id="rId14" Type="http://schemas.openxmlformats.org/officeDocument/2006/relationships/image" Target="../media/image11.jpeg"/><Relationship Id="rId22"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0.wmf"/><Relationship Id="rId3" Type="http://schemas.openxmlformats.org/officeDocument/2006/relationships/image" Target="../media/image17.wmf"/><Relationship Id="rId7" Type="http://schemas.openxmlformats.org/officeDocument/2006/relationships/image" Target="../media/image7.wmf"/><Relationship Id="rId12" Type="http://schemas.openxmlformats.org/officeDocument/2006/relationships/oleObject" Target="../embeddings/oleObject17.bin"/><Relationship Id="rId2" Type="http://schemas.openxmlformats.org/officeDocument/2006/relationships/oleObject" Target="../embeddings/oleObject12.bin"/><Relationship Id="rId16" Type="http://schemas.openxmlformats.org/officeDocument/2006/relationships/image" Target="../media/image12.wmf"/><Relationship Id="rId1" Type="http://schemas.openxmlformats.org/officeDocument/2006/relationships/slideLayout" Target="../slideLayouts/slideLayout4.xml"/><Relationship Id="rId6" Type="http://schemas.openxmlformats.org/officeDocument/2006/relationships/oleObject" Target="../embeddings/oleObject14.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oleObject" Target="../embeddings/oleObject18.bin"/><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8.wmf"/><Relationship Id="rId1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24.bin"/><Relationship Id="rId18" Type="http://schemas.openxmlformats.org/officeDocument/2006/relationships/image" Target="../media/image26.wmf"/><Relationship Id="rId3" Type="http://schemas.openxmlformats.org/officeDocument/2006/relationships/oleObject" Target="../embeddings/oleObject19.bin"/><Relationship Id="rId21" Type="http://schemas.openxmlformats.org/officeDocument/2006/relationships/oleObject" Target="../embeddings/oleObject28.bin"/><Relationship Id="rId7" Type="http://schemas.openxmlformats.org/officeDocument/2006/relationships/oleObject" Target="../embeddings/oleObject21.bin"/><Relationship Id="rId12" Type="http://schemas.openxmlformats.org/officeDocument/2006/relationships/image" Target="../media/image23.wmf"/><Relationship Id="rId17" Type="http://schemas.openxmlformats.org/officeDocument/2006/relationships/oleObject" Target="../embeddings/oleObject26.bin"/><Relationship Id="rId2" Type="http://schemas.openxmlformats.org/officeDocument/2006/relationships/image" Target="../media/image18.jpeg"/><Relationship Id="rId16" Type="http://schemas.openxmlformats.org/officeDocument/2006/relationships/image" Target="../media/image25.wmf"/><Relationship Id="rId20" Type="http://schemas.openxmlformats.org/officeDocument/2006/relationships/image" Target="../media/image27.wmf"/><Relationship Id="rId1" Type="http://schemas.openxmlformats.org/officeDocument/2006/relationships/slideLayout" Target="../slideLayouts/slideLayout7.xml"/><Relationship Id="rId6" Type="http://schemas.openxmlformats.org/officeDocument/2006/relationships/image" Target="../media/image20.wmf"/><Relationship Id="rId11" Type="http://schemas.openxmlformats.org/officeDocument/2006/relationships/oleObject" Target="../embeddings/oleObject23.bin"/><Relationship Id="rId24" Type="http://schemas.openxmlformats.org/officeDocument/2006/relationships/image" Target="../media/image28.wmf"/><Relationship Id="rId5" Type="http://schemas.openxmlformats.org/officeDocument/2006/relationships/oleObject" Target="../embeddings/oleObject20.bin"/><Relationship Id="rId15" Type="http://schemas.openxmlformats.org/officeDocument/2006/relationships/oleObject" Target="../embeddings/oleObject25.bin"/><Relationship Id="rId23" Type="http://schemas.openxmlformats.org/officeDocument/2006/relationships/oleObject" Target="../embeddings/oleObject30.bin"/><Relationship Id="rId10" Type="http://schemas.openxmlformats.org/officeDocument/2006/relationships/image" Target="../media/image22.wmf"/><Relationship Id="rId19" Type="http://schemas.openxmlformats.org/officeDocument/2006/relationships/oleObject" Target="../embeddings/oleObject27.bin"/><Relationship Id="rId4" Type="http://schemas.openxmlformats.org/officeDocument/2006/relationships/image" Target="../media/image19.wmf"/><Relationship Id="rId9" Type="http://schemas.openxmlformats.org/officeDocument/2006/relationships/oleObject" Target="../embeddings/oleObject22.bin"/><Relationship Id="rId14" Type="http://schemas.openxmlformats.org/officeDocument/2006/relationships/image" Target="../media/image24.wmf"/><Relationship Id="rId22" Type="http://schemas.openxmlformats.org/officeDocument/2006/relationships/oleObject" Target="../embeddings/oleObject29.bin"/></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3.xm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pic>
        <p:nvPicPr>
          <p:cNvPr id="4" name="Picture 2" descr="https://lh3.googleusercontent.com/-Tk55LJDFflU/WsHNwwaiKSI/AAAAAAAAB6g/jFfcR8uLDVMfXANO8wdQVpwHcT3NMu_AQCHMYCw/h136/5-mau_slide_powerpoint_dep_ctu.vn_(27).gif"/>
          <p:cNvPicPr>
            <a:picLocks noChangeAspect="1" noChangeArrowheads="1" noCrop="1"/>
          </p:cNvPicPr>
          <p:nvPr/>
        </p:nvPicPr>
        <p:blipFill>
          <a:blip r:embed="rId3"/>
          <a:srcRect/>
          <a:stretch>
            <a:fillRect/>
          </a:stretch>
        </p:blipFill>
        <p:spPr bwMode="auto">
          <a:xfrm>
            <a:off x="448993" y="4979963"/>
            <a:ext cx="3032007" cy="1878037"/>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1270000" y="1025413"/>
            <a:ext cx="9791700" cy="2861310"/>
          </a:xfrm>
          <a:prstGeom prst="rect">
            <a:avLst/>
          </a:prstGeom>
          <a:noFill/>
        </p:spPr>
        <p:txBody>
          <a:bodyPr wrap="square" rtlCol="0" anchor="t">
            <a:spAutoFit/>
          </a:bodyPr>
          <a:lstStyle/>
          <a:p>
            <a:pPr algn="ctr"/>
            <a:br>
              <a:rPr lang="en-US" sz="3600" b="1" dirty="0">
                <a:sym typeface="+mn-ea"/>
              </a:rPr>
            </a:br>
            <a:br>
              <a:rPr lang="en-US" sz="3600" b="1" dirty="0">
                <a:sym typeface="+mn-ea"/>
              </a:rPr>
            </a:br>
            <a:r>
              <a:rPr lang="en-US" sz="3600" b="1" dirty="0" err="1">
                <a:sym typeface="+mn-ea"/>
              </a:rPr>
              <a:t>Bài</a:t>
            </a:r>
            <a:r>
              <a:rPr lang="en-US" sz="3600" b="1" dirty="0">
                <a:sym typeface="+mn-ea"/>
              </a:rPr>
              <a:t> 15: ĐỊNH LÍ THALÈS TRONG TAM GIÁC (</a:t>
            </a:r>
            <a:r>
              <a:rPr lang="en-US" sz="3600" b="1" dirty="0" err="1">
                <a:sym typeface="+mn-ea"/>
              </a:rPr>
              <a:t>Tiết</a:t>
            </a:r>
            <a:r>
              <a:rPr lang="en-US" sz="3600" b="1" dirty="0">
                <a:sym typeface="+mn-ea"/>
              </a:rPr>
              <a:t> 2)</a:t>
            </a:r>
            <a:br>
              <a:rPr lang="en-US" sz="3600" b="1" dirty="0">
                <a:sym typeface="+mn-ea"/>
              </a:rPr>
            </a:br>
            <a:endParaRPr lang="en-US" sz="3600" b="1" dirty="0"/>
          </a:p>
        </p:txBody>
      </p:sp>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552169" y="364466"/>
            <a:ext cx="924905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anose="020B0604020202020204" pitchFamily="34" charset="0"/>
                <a:cs typeface="Times New Roman" panose="02020603050405020304" pitchFamily="18" charset="0"/>
              </a:defRPr>
            </a:lvl1pPr>
            <a:lvl2pPr marL="742950" indent="-285750" eaLnBrk="0" hangingPunct="0">
              <a:defRPr sz="2800" b="1">
                <a:solidFill>
                  <a:schemeClr val="tx1"/>
                </a:solidFill>
                <a:latin typeface="Arial" panose="020B0604020202020204" pitchFamily="34" charset="0"/>
                <a:cs typeface="Times New Roman" panose="02020603050405020304" pitchFamily="18" charset="0"/>
              </a:defRPr>
            </a:lvl2pPr>
            <a:lvl3pPr marL="1143000" indent="-228600" eaLnBrk="0" hangingPunct="0">
              <a:defRPr sz="2800" b="1">
                <a:solidFill>
                  <a:schemeClr val="tx1"/>
                </a:solidFill>
                <a:latin typeface="Arial" panose="020B0604020202020204" pitchFamily="34" charset="0"/>
                <a:cs typeface="Times New Roman" panose="02020603050405020304" pitchFamily="18" charset="0"/>
              </a:defRPr>
            </a:lvl3pPr>
            <a:lvl4pPr marL="1600200" indent="-228600" eaLnBrk="0" hangingPunct="0">
              <a:defRPr sz="2800" b="1">
                <a:solidFill>
                  <a:schemeClr val="tx1"/>
                </a:solidFill>
                <a:latin typeface="Arial" panose="020B0604020202020204" pitchFamily="34" charset="0"/>
                <a:cs typeface="Times New Roman" panose="02020603050405020304" pitchFamily="18" charset="0"/>
              </a:defRPr>
            </a:lvl4pPr>
            <a:lvl5pPr marL="2057400" indent="-228600" eaLnBrk="0" hangingPunct="0">
              <a:defRPr sz="28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r>
              <a:rPr lang="en-US" altLang="en-US" sz="3000" dirty="0" err="1">
                <a:solidFill>
                  <a:srgbClr val="002060"/>
                </a:solidFill>
                <a:latin typeface="+mn-lt"/>
              </a:rPr>
              <a:t>2.1. Định Lí Thalès:</a:t>
            </a:r>
            <a:endParaRPr lang="en-US" altLang="en-US" sz="3000" dirty="0">
              <a:solidFill>
                <a:srgbClr val="002060"/>
              </a:solidFill>
              <a:latin typeface="+mn-lt"/>
            </a:endParaRPr>
          </a:p>
        </p:txBody>
      </p:sp>
      <p:sp>
        <p:nvSpPr>
          <p:cNvPr id="2" name="TextBox 1"/>
          <p:cNvSpPr txBox="1"/>
          <p:nvPr/>
        </p:nvSpPr>
        <p:spPr>
          <a:xfrm>
            <a:off x="332509" y="6511636"/>
            <a:ext cx="288862" cy="107722"/>
          </a:xfrm>
          <a:prstGeom prst="rect">
            <a:avLst/>
          </a:prstGeom>
          <a:noFill/>
        </p:spPr>
        <p:txBody>
          <a:bodyPr wrap="none" rtlCol="0">
            <a:spAutoFit/>
          </a:bodyPr>
          <a:lstStyle/>
          <a:p>
            <a:r>
              <a:rPr lang="en-US" sz="100" dirty="0">
                <a:solidFill>
                  <a:schemeClr val="bg1"/>
                </a:solidFill>
              </a:rPr>
              <a:t>ID2223 GA GV066</a:t>
            </a:r>
          </a:p>
        </p:txBody>
      </p:sp>
      <p:pic>
        <p:nvPicPr>
          <p:cNvPr id="3" name="Picture 2"/>
          <p:cNvPicPr>
            <a:picLocks noChangeAspect="1"/>
          </p:cNvPicPr>
          <p:nvPr/>
        </p:nvPicPr>
        <p:blipFill>
          <a:blip r:embed="rId2"/>
          <a:stretch>
            <a:fillRect/>
          </a:stretch>
        </p:blipFill>
        <p:spPr>
          <a:xfrm>
            <a:off x="7461885" y="1520825"/>
            <a:ext cx="3915410" cy="3114040"/>
          </a:xfrm>
          <a:prstGeom prst="rect">
            <a:avLst/>
          </a:prstGeom>
        </p:spPr>
      </p:pic>
      <p:graphicFrame>
        <p:nvGraphicFramePr>
          <p:cNvPr id="4" name="Table 3"/>
          <p:cNvGraphicFramePr/>
          <p:nvPr>
            <p:extLst>
              <p:ext uri="{D42A27DB-BD31-4B8C-83A1-F6EECF244321}">
                <p14:modId xmlns:p14="http://schemas.microsoft.com/office/powerpoint/2010/main" val="177064716"/>
              </p:ext>
            </p:extLst>
          </p:nvPr>
        </p:nvGraphicFramePr>
        <p:xfrm>
          <a:off x="1050290" y="1365250"/>
          <a:ext cx="6031230" cy="4064635"/>
        </p:xfrm>
        <a:graphic>
          <a:graphicData uri="http://schemas.openxmlformats.org/drawingml/2006/table">
            <a:tbl>
              <a:tblPr firstRow="1" bandRow="1">
                <a:tableStyleId>{5940675A-B579-460E-94D1-54222C63F5DA}</a:tableStyleId>
              </a:tblPr>
              <a:tblGrid>
                <a:gridCol w="1010920">
                  <a:extLst>
                    <a:ext uri="{9D8B030D-6E8A-4147-A177-3AD203B41FA5}">
                      <a16:colId xmlns:a16="http://schemas.microsoft.com/office/drawing/2014/main" val="20000"/>
                    </a:ext>
                  </a:extLst>
                </a:gridCol>
                <a:gridCol w="481203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650875">
                <a:tc>
                  <a:txBody>
                    <a:bodyPr/>
                    <a:lstStyle/>
                    <a:p>
                      <a:pPr indent="0">
                        <a:buNone/>
                      </a:pPr>
                      <a:r>
                        <a:rPr lang="en-US" sz="3200" b="0">
                          <a:solidFill>
                            <a:srgbClr val="000000"/>
                          </a:solidFill>
                          <a:latin typeface="Times New Roman" panose="02020603050405020304" pitchFamily="18" charset="0"/>
                          <a:cs typeface="Times New Roman" panose="02020603050405020304" pitchFamily="18" charset="0"/>
                        </a:rPr>
                        <a:t>  GT</a:t>
                      </a:r>
                      <a:endParaRPr 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3200" b="0">
                          <a:solidFill>
                            <a:srgbClr val="000000"/>
                          </a:solidFill>
                          <a:latin typeface="Times New Roman" panose="02020603050405020304" pitchFamily="18" charset="0"/>
                          <a:cs typeface="Times New Roman" panose="02020603050405020304" pitchFamily="18" charset="0"/>
                        </a:rPr>
                        <a:t>    </a:t>
                      </a:r>
                      <a:endParaRPr 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a:noFill/>
                    </a:lnR>
                    <a:lnT cap="flat">
                      <a:noFill/>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endParaRPr/>
                    </a:p>
                  </a:txBody>
                  <a:tcPr>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0"/>
                  </a:ext>
                </a:extLst>
              </a:tr>
              <a:tr h="1959610">
                <a:tc>
                  <a:txBody>
                    <a:bodyPr/>
                    <a:lstStyle/>
                    <a:p>
                      <a:pPr indent="0">
                        <a:buNone/>
                      </a:pPr>
                      <a:r>
                        <a:rPr lang="en-US" sz="3200" b="0">
                          <a:solidFill>
                            <a:srgbClr val="000000"/>
                          </a:solidFill>
                          <a:latin typeface="Times New Roman" panose="02020603050405020304" pitchFamily="18" charset="0"/>
                          <a:cs typeface="Times New Roman" panose="02020603050405020304" pitchFamily="18" charset="0"/>
                        </a:rPr>
                        <a:t> </a:t>
                      </a:r>
                    </a:p>
                    <a:p>
                      <a:pPr indent="0">
                        <a:buNone/>
                      </a:pPr>
                      <a:endParaRPr lang="en-US" sz="3200" b="0">
                        <a:solidFill>
                          <a:srgbClr val="000000"/>
                        </a:solidFill>
                        <a:latin typeface="Times New Roman" panose="02020603050405020304" pitchFamily="18" charset="0"/>
                        <a:cs typeface="Times New Roman" panose="02020603050405020304" pitchFamily="18" charset="0"/>
                      </a:endParaRPr>
                    </a:p>
                    <a:p>
                      <a:pPr indent="0">
                        <a:buNone/>
                      </a:pPr>
                      <a:endParaRPr lang="en-US" sz="3200" b="0">
                        <a:solidFill>
                          <a:srgbClr val="000000"/>
                        </a:solidFill>
                        <a:latin typeface="Times New Roman" panose="02020603050405020304" pitchFamily="18" charset="0"/>
                        <a:cs typeface="Times New Roman" panose="02020603050405020304" pitchFamily="18" charset="0"/>
                      </a:endParaRPr>
                    </a:p>
                    <a:p>
                      <a:pPr indent="0">
                        <a:buNone/>
                      </a:pPr>
                      <a:r>
                        <a:rPr lang="en-US" sz="3200" b="0">
                          <a:solidFill>
                            <a:srgbClr val="000000"/>
                          </a:solidFill>
                          <a:latin typeface="Times New Roman" panose="02020603050405020304" pitchFamily="18" charset="0"/>
                          <a:cs typeface="Times New Roman" panose="02020603050405020304" pitchFamily="18" charset="0"/>
                        </a:rPr>
                        <a:t> KL</a:t>
                      </a:r>
                      <a:endParaRPr 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gridSpan="2">
                  <a:txBody>
                    <a:bodyPr/>
                    <a:lstStyle/>
                    <a:p>
                      <a:pPr indent="0">
                        <a:buNone/>
                      </a:pPr>
                      <a:r>
                        <a:rPr lang="en-US" sz="3200" b="0">
                          <a:solidFill>
                            <a:srgbClr val="000000"/>
                          </a:solidFill>
                          <a:latin typeface="Times New Roman" panose="02020603050405020304" pitchFamily="18" charset="0"/>
                          <a:cs typeface="Times New Roman" panose="02020603050405020304" pitchFamily="18" charset="0"/>
                        </a:rPr>
                        <a:t>       </a:t>
                      </a:r>
                    </a:p>
                    <a:p>
                      <a:pPr indent="0">
                        <a:buNone/>
                      </a:pPr>
                      <a:r>
                        <a:rPr lang="en-US" sz="3200" b="0">
                          <a:solidFill>
                            <a:srgbClr val="000000"/>
                          </a:solidFill>
                          <a:latin typeface="Times New Roman" panose="02020603050405020304" pitchFamily="18" charset="0"/>
                          <a:cs typeface="Times New Roman" panose="02020603050405020304" pitchFamily="18" charset="0"/>
                        </a:rPr>
                        <a:t>                      </a:t>
                      </a:r>
                    </a:p>
                    <a:p>
                      <a:pPr indent="0">
                        <a:buNone/>
                      </a:pPr>
                      <a:r>
                        <a:rPr lang="en-US" sz="3200" b="0">
                          <a:solidFill>
                            <a:srgbClr val="000000"/>
                          </a:solidFill>
                          <a:latin typeface="Times New Roman" panose="02020603050405020304" pitchFamily="18" charset="0"/>
                          <a:cs typeface="Times New Roman" panose="02020603050405020304" pitchFamily="18" charset="0"/>
                        </a:rPr>
                        <a:t>       </a:t>
                      </a:r>
                    </a:p>
                    <a:p>
                      <a:pPr indent="0">
                        <a:buNone/>
                      </a:pPr>
                      <a:r>
                        <a:rPr lang="en-US" sz="3200" b="0">
                          <a:solidFill>
                            <a:srgbClr val="000000"/>
                          </a:solidFill>
                          <a:latin typeface="Times New Roman" panose="02020603050405020304" pitchFamily="18" charset="0"/>
                          <a:cs typeface="Times New Roman" panose="02020603050405020304" pitchFamily="18" charset="0"/>
                        </a:rPr>
                        <a:t>                     </a:t>
                      </a:r>
                    </a:p>
                    <a:p>
                      <a:pPr indent="0">
                        <a:buNone/>
                      </a:pPr>
                      <a:endParaRPr lang="en-US" sz="3200" b="0">
                        <a:solidFill>
                          <a:srgbClr val="000000"/>
                        </a:solidFill>
                        <a:latin typeface="Times New Roman" panose="02020603050405020304" pitchFamily="18" charset="0"/>
                        <a:cs typeface="Times New Roman" panose="02020603050405020304" pitchFamily="18" charset="0"/>
                      </a:endParaRPr>
                    </a:p>
                    <a:p>
                      <a:pPr indent="0">
                        <a:buNone/>
                      </a:pPr>
                      <a:r>
                        <a:rPr lang="en-US" sz="3200" b="0">
                          <a:solidFill>
                            <a:srgbClr val="000000"/>
                          </a:solidFill>
                          <a:latin typeface="Times New Roman" panose="02020603050405020304" pitchFamily="18" charset="0"/>
                          <a:cs typeface="Times New Roman" panose="02020603050405020304" pitchFamily="18" charset="0"/>
                        </a:rPr>
                        <a:t>                     </a:t>
                      </a:r>
                    </a:p>
                    <a:p>
                      <a:pPr indent="0">
                        <a:buNone/>
                      </a:pPr>
                      <a:endParaRPr 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cap="flat">
                      <a:noFill/>
                    </a:lnR>
                    <a:lnT w="12700" cap="flat" cmpd="sng" algn="ctr">
                      <a:solidFill>
                        <a:srgbClr val="08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lnR cap="flat">
                      <a:noFill/>
                    </a:lnR>
                    <a:lnB cap="flat">
                      <a:noFill/>
                    </a:lnB>
                  </a:tcPr>
                </a:tc>
                <a:extLst>
                  <a:ext uri="{0D108BD9-81ED-4DB2-BD59-A6C34878D82A}">
                    <a16:rowId xmlns:a16="http://schemas.microsoft.com/office/drawing/2014/main" val="10001"/>
                  </a:ext>
                </a:extLst>
              </a:tr>
            </a:tbl>
          </a:graphicData>
        </a:graphic>
      </p:graphicFrame>
      <p:graphicFrame>
        <p:nvGraphicFramePr>
          <p:cNvPr id="5" name="Object -2147482609"/>
          <p:cNvGraphicFramePr>
            <a:graphicFrameLocks noChangeAspect="1"/>
          </p:cNvGraphicFramePr>
          <p:nvPr/>
        </p:nvGraphicFramePr>
        <p:xfrm>
          <a:off x="3749675" y="2286635"/>
          <a:ext cx="796290" cy="949960"/>
        </p:xfrm>
        <a:graphic>
          <a:graphicData uri="http://schemas.openxmlformats.org/presentationml/2006/ole">
            <mc:AlternateContent xmlns:mc="http://schemas.openxmlformats.org/markup-compatibility/2006">
              <mc:Choice xmlns:v="urn:schemas-microsoft-com:vml" Requires="v">
                <p:oleObj r:id="rId3" imgW="330200" imgH="393700" progId="Equation.3">
                  <p:embed/>
                </p:oleObj>
              </mc:Choice>
              <mc:Fallback>
                <p:oleObj r:id="rId3" imgW="330200" imgH="393700" progId="Equation.3">
                  <p:embed/>
                  <p:pic>
                    <p:nvPicPr>
                      <p:cNvPr id="0" name="Picture 3075"/>
                      <p:cNvPicPr/>
                      <p:nvPr/>
                    </p:nvPicPr>
                    <p:blipFill>
                      <a:blip r:embed="rId4"/>
                      <a:stretch>
                        <a:fillRect/>
                      </a:stretch>
                    </p:blipFill>
                    <p:spPr>
                      <a:xfrm>
                        <a:off x="3749675" y="2286635"/>
                        <a:ext cx="796290" cy="949960"/>
                      </a:xfrm>
                      <a:prstGeom prst="rect">
                        <a:avLst/>
                      </a:prstGeom>
                      <a:noFill/>
                      <a:ln w="38100">
                        <a:noFill/>
                        <a:miter/>
                      </a:ln>
                    </p:spPr>
                  </p:pic>
                </p:oleObj>
              </mc:Fallback>
            </mc:AlternateContent>
          </a:graphicData>
        </a:graphic>
      </p:graphicFrame>
      <p:graphicFrame>
        <p:nvGraphicFramePr>
          <p:cNvPr id="8" name="Object -2147482608"/>
          <p:cNvGraphicFramePr>
            <a:graphicFrameLocks noChangeAspect="1"/>
          </p:cNvGraphicFramePr>
          <p:nvPr/>
        </p:nvGraphicFramePr>
        <p:xfrm>
          <a:off x="2465705" y="3289300"/>
          <a:ext cx="763905" cy="911225"/>
        </p:xfrm>
        <a:graphic>
          <a:graphicData uri="http://schemas.openxmlformats.org/presentationml/2006/ole">
            <mc:AlternateContent xmlns:mc="http://schemas.openxmlformats.org/markup-compatibility/2006">
              <mc:Choice xmlns:v="urn:schemas-microsoft-com:vml" Requires="v">
                <p:oleObj r:id="rId5" imgW="330200" imgH="393700" progId="Equation.3">
                  <p:embed/>
                </p:oleObj>
              </mc:Choice>
              <mc:Fallback>
                <p:oleObj r:id="rId5" imgW="330200" imgH="393700" progId="Equation.3">
                  <p:embed/>
                  <p:pic>
                    <p:nvPicPr>
                      <p:cNvPr id="0" name="Picture 13"/>
                      <p:cNvPicPr/>
                      <p:nvPr/>
                    </p:nvPicPr>
                    <p:blipFill>
                      <a:blip r:embed="rId6"/>
                      <a:stretch>
                        <a:fillRect/>
                      </a:stretch>
                    </p:blipFill>
                    <p:spPr>
                      <a:xfrm>
                        <a:off x="2465705" y="3289300"/>
                        <a:ext cx="763905" cy="911225"/>
                      </a:xfrm>
                      <a:prstGeom prst="rect">
                        <a:avLst/>
                      </a:prstGeom>
                      <a:noFill/>
                      <a:ln w="38100">
                        <a:noFill/>
                        <a:miter/>
                      </a:ln>
                    </p:spPr>
                  </p:pic>
                </p:oleObj>
              </mc:Fallback>
            </mc:AlternateContent>
          </a:graphicData>
        </a:graphic>
      </p:graphicFrame>
      <p:graphicFrame>
        <p:nvGraphicFramePr>
          <p:cNvPr id="9" name="Object -2147482607"/>
          <p:cNvGraphicFramePr>
            <a:graphicFrameLocks noChangeAspect="1"/>
          </p:cNvGraphicFramePr>
          <p:nvPr/>
        </p:nvGraphicFramePr>
        <p:xfrm>
          <a:off x="3669665" y="3279140"/>
          <a:ext cx="657860" cy="901065"/>
        </p:xfrm>
        <a:graphic>
          <a:graphicData uri="http://schemas.openxmlformats.org/presentationml/2006/ole">
            <mc:AlternateContent xmlns:mc="http://schemas.openxmlformats.org/markup-compatibility/2006">
              <mc:Choice xmlns:v="urn:schemas-microsoft-com:vml" Requires="v">
                <p:oleObj r:id="rId7" imgW="342900" imgH="393700" progId="Equation.3">
                  <p:embed/>
                </p:oleObj>
              </mc:Choice>
              <mc:Fallback>
                <p:oleObj r:id="rId7" imgW="342900" imgH="393700" progId="Equation.3">
                  <p:embed/>
                  <p:pic>
                    <p:nvPicPr>
                      <p:cNvPr id="0" name="Picture 14"/>
                      <p:cNvPicPr/>
                      <p:nvPr/>
                    </p:nvPicPr>
                    <p:blipFill>
                      <a:blip r:embed="rId8"/>
                      <a:stretch>
                        <a:fillRect/>
                      </a:stretch>
                    </p:blipFill>
                    <p:spPr>
                      <a:xfrm>
                        <a:off x="3669665" y="3279140"/>
                        <a:ext cx="657860" cy="901065"/>
                      </a:xfrm>
                      <a:prstGeom prst="rect">
                        <a:avLst/>
                      </a:prstGeom>
                      <a:noFill/>
                      <a:ln w="38100">
                        <a:noFill/>
                        <a:miter/>
                      </a:ln>
                    </p:spPr>
                  </p:pic>
                </p:oleObj>
              </mc:Fallback>
            </mc:AlternateContent>
          </a:graphicData>
        </a:graphic>
      </p:graphicFrame>
      <p:graphicFrame>
        <p:nvGraphicFramePr>
          <p:cNvPr id="10" name="Object -2147482606"/>
          <p:cNvGraphicFramePr>
            <a:graphicFrameLocks noChangeAspect="1"/>
          </p:cNvGraphicFramePr>
          <p:nvPr/>
        </p:nvGraphicFramePr>
        <p:xfrm>
          <a:off x="2465705" y="4233545"/>
          <a:ext cx="764540" cy="912495"/>
        </p:xfrm>
        <a:graphic>
          <a:graphicData uri="http://schemas.openxmlformats.org/presentationml/2006/ole">
            <mc:AlternateContent xmlns:mc="http://schemas.openxmlformats.org/markup-compatibility/2006">
              <mc:Choice xmlns:v="urn:schemas-microsoft-com:vml" Requires="v">
                <p:oleObj r:id="rId9" imgW="330200" imgH="393700" progId="Equation.3">
                  <p:embed/>
                </p:oleObj>
              </mc:Choice>
              <mc:Fallback>
                <p:oleObj r:id="rId9" imgW="330200" imgH="393700" progId="Equation.3">
                  <p:embed/>
                  <p:pic>
                    <p:nvPicPr>
                      <p:cNvPr id="0" name="Picture 15"/>
                      <p:cNvPicPr/>
                      <p:nvPr/>
                    </p:nvPicPr>
                    <p:blipFill>
                      <a:blip r:embed="rId10"/>
                      <a:stretch>
                        <a:fillRect/>
                      </a:stretch>
                    </p:blipFill>
                    <p:spPr>
                      <a:xfrm>
                        <a:off x="2465705" y="4233545"/>
                        <a:ext cx="764540" cy="912495"/>
                      </a:xfrm>
                      <a:prstGeom prst="rect">
                        <a:avLst/>
                      </a:prstGeom>
                      <a:noFill/>
                      <a:ln w="38100">
                        <a:noFill/>
                        <a:miter/>
                      </a:ln>
                    </p:spPr>
                  </p:pic>
                </p:oleObj>
              </mc:Fallback>
            </mc:AlternateContent>
          </a:graphicData>
        </a:graphic>
      </p:graphicFrame>
      <p:graphicFrame>
        <p:nvGraphicFramePr>
          <p:cNvPr id="11" name="Object -2147482605"/>
          <p:cNvGraphicFramePr>
            <a:graphicFrameLocks noChangeAspect="1"/>
          </p:cNvGraphicFramePr>
          <p:nvPr/>
        </p:nvGraphicFramePr>
        <p:xfrm>
          <a:off x="3653790" y="4222750"/>
          <a:ext cx="810260" cy="930910"/>
        </p:xfrm>
        <a:graphic>
          <a:graphicData uri="http://schemas.openxmlformats.org/presentationml/2006/ole">
            <mc:AlternateContent xmlns:mc="http://schemas.openxmlformats.org/markup-compatibility/2006">
              <mc:Choice xmlns:v="urn:schemas-microsoft-com:vml" Requires="v">
                <p:oleObj r:id="rId11" imgW="342900" imgH="393700" progId="Equation.3">
                  <p:embed/>
                </p:oleObj>
              </mc:Choice>
              <mc:Fallback>
                <p:oleObj r:id="rId11" imgW="342900" imgH="393700" progId="Equation.3">
                  <p:embed/>
                  <p:pic>
                    <p:nvPicPr>
                      <p:cNvPr id="0" name="Picture 16"/>
                      <p:cNvPicPr/>
                      <p:nvPr/>
                    </p:nvPicPr>
                    <p:blipFill>
                      <a:blip r:embed="rId12"/>
                      <a:stretch>
                        <a:fillRect/>
                      </a:stretch>
                    </p:blipFill>
                    <p:spPr>
                      <a:xfrm>
                        <a:off x="3653790" y="4222750"/>
                        <a:ext cx="810260" cy="930910"/>
                      </a:xfrm>
                      <a:prstGeom prst="rect">
                        <a:avLst/>
                      </a:prstGeom>
                      <a:noFill/>
                      <a:ln w="38100">
                        <a:noFill/>
                        <a:miter/>
                      </a:ln>
                    </p:spPr>
                  </p:pic>
                </p:oleObj>
              </mc:Fallback>
            </mc:AlternateContent>
          </a:graphicData>
        </a:graphic>
      </p:graphicFrame>
      <p:graphicFrame>
        <p:nvGraphicFramePr>
          <p:cNvPr id="19" name="Object -2147482609"/>
          <p:cNvGraphicFramePr>
            <a:graphicFrameLocks noChangeAspect="1"/>
          </p:cNvGraphicFramePr>
          <p:nvPr/>
        </p:nvGraphicFramePr>
        <p:xfrm>
          <a:off x="2547620" y="2306320"/>
          <a:ext cx="764540" cy="949960"/>
        </p:xfrm>
        <a:graphic>
          <a:graphicData uri="http://schemas.openxmlformats.org/presentationml/2006/ole">
            <mc:AlternateContent xmlns:mc="http://schemas.openxmlformats.org/markup-compatibility/2006">
              <mc:Choice xmlns:v="urn:schemas-microsoft-com:vml" Requires="v">
                <p:oleObj r:id="rId13" imgW="316865" imgH="393700" progId="Equation.3">
                  <p:embed/>
                </p:oleObj>
              </mc:Choice>
              <mc:Fallback>
                <p:oleObj r:id="rId13" imgW="316865" imgH="393700" progId="Equation.3">
                  <p:embed/>
                  <p:pic>
                    <p:nvPicPr>
                      <p:cNvPr id="0" name="Picture 3075"/>
                      <p:cNvPicPr/>
                      <p:nvPr/>
                    </p:nvPicPr>
                    <p:blipFill>
                      <a:blip r:embed="rId14"/>
                      <a:stretch>
                        <a:fillRect/>
                      </a:stretch>
                    </p:blipFill>
                    <p:spPr>
                      <a:xfrm>
                        <a:off x="2547620" y="2306320"/>
                        <a:ext cx="764540" cy="949960"/>
                      </a:xfrm>
                      <a:prstGeom prst="rect">
                        <a:avLst/>
                      </a:prstGeom>
                      <a:noFill/>
                      <a:ln w="38100">
                        <a:noFill/>
                        <a:miter/>
                      </a:ln>
                    </p:spPr>
                  </p:pic>
                </p:oleObj>
              </mc:Fallback>
            </mc:AlternateContent>
          </a:graphicData>
        </a:graphic>
      </p:graphicFrame>
      <p:graphicFrame>
        <p:nvGraphicFramePr>
          <p:cNvPr id="6" name="Object -2147482594"/>
          <p:cNvGraphicFramePr>
            <a:graphicFrameLocks noChangeAspect="1"/>
          </p:cNvGraphicFramePr>
          <p:nvPr/>
        </p:nvGraphicFramePr>
        <p:xfrm>
          <a:off x="2279968" y="1520825"/>
          <a:ext cx="1102995" cy="387985"/>
        </p:xfrm>
        <a:graphic>
          <a:graphicData uri="http://schemas.openxmlformats.org/presentationml/2006/ole">
            <mc:AlternateContent xmlns:mc="http://schemas.openxmlformats.org/markup-compatibility/2006">
              <mc:Choice xmlns:v="urn:schemas-microsoft-com:vml" Requires="v">
                <p:oleObj r:id="rId15" imgW="495300" imgH="177165" progId="Equation.DSMT4">
                  <p:embed/>
                </p:oleObj>
              </mc:Choice>
              <mc:Fallback>
                <p:oleObj r:id="rId15" imgW="495300" imgH="177165" progId="Equation.DSMT4">
                  <p:embed/>
                  <p:pic>
                    <p:nvPicPr>
                      <p:cNvPr id="0" name="Picture 12"/>
                      <p:cNvPicPr/>
                      <p:nvPr/>
                    </p:nvPicPr>
                    <p:blipFill>
                      <a:blip r:embed="rId16"/>
                      <a:stretch>
                        <a:fillRect/>
                      </a:stretch>
                    </p:blipFill>
                    <p:spPr>
                      <a:xfrm>
                        <a:off x="2279968" y="1520825"/>
                        <a:ext cx="1102995" cy="387985"/>
                      </a:xfrm>
                      <a:prstGeom prst="rect">
                        <a:avLst/>
                      </a:prstGeom>
                      <a:noFill/>
                      <a:ln w="38100">
                        <a:noFill/>
                        <a:miter/>
                      </a:ln>
                    </p:spPr>
                  </p:pic>
                </p:oleObj>
              </mc:Fallback>
            </mc:AlternateContent>
          </a:graphicData>
        </a:graphic>
      </p:graphicFrame>
      <p:graphicFrame>
        <p:nvGraphicFramePr>
          <p:cNvPr id="12" name="Object -2147482593"/>
          <p:cNvGraphicFramePr>
            <a:graphicFrameLocks noChangeAspect="1"/>
          </p:cNvGraphicFramePr>
          <p:nvPr/>
        </p:nvGraphicFramePr>
        <p:xfrm>
          <a:off x="3383280" y="1520825"/>
          <a:ext cx="742315" cy="361950"/>
        </p:xfrm>
        <a:graphic>
          <a:graphicData uri="http://schemas.openxmlformats.org/presentationml/2006/ole">
            <mc:AlternateContent xmlns:mc="http://schemas.openxmlformats.org/markup-compatibility/2006">
              <mc:Choice xmlns:v="urn:schemas-microsoft-com:vml" Requires="v">
                <p:oleObj r:id="rId17" imgW="355600" imgH="177165" progId="Equation.DSMT4">
                  <p:embed/>
                </p:oleObj>
              </mc:Choice>
              <mc:Fallback>
                <p:oleObj r:id="rId17" imgW="355600" imgH="177165" progId="Equation.DSMT4">
                  <p:embed/>
                  <p:pic>
                    <p:nvPicPr>
                      <p:cNvPr id="0" name="Picture 24"/>
                      <p:cNvPicPr/>
                      <p:nvPr/>
                    </p:nvPicPr>
                    <p:blipFill>
                      <a:blip r:embed="rId18"/>
                      <a:stretch>
                        <a:fillRect/>
                      </a:stretch>
                    </p:blipFill>
                    <p:spPr>
                      <a:xfrm>
                        <a:off x="3383280" y="1520825"/>
                        <a:ext cx="742315" cy="361950"/>
                      </a:xfrm>
                      <a:prstGeom prst="rect">
                        <a:avLst/>
                      </a:prstGeom>
                      <a:noFill/>
                      <a:ln w="38100">
                        <a:noFill/>
                        <a:miter/>
                      </a:ln>
                    </p:spPr>
                  </p:pic>
                </p:oleObj>
              </mc:Fallback>
            </mc:AlternateContent>
          </a:graphicData>
        </a:graphic>
      </p:graphicFrame>
      <p:graphicFrame>
        <p:nvGraphicFramePr>
          <p:cNvPr id="18" name="Object -2147482592"/>
          <p:cNvGraphicFramePr>
            <a:graphicFrameLocks noChangeAspect="1"/>
          </p:cNvGraphicFramePr>
          <p:nvPr/>
        </p:nvGraphicFramePr>
        <p:xfrm>
          <a:off x="4163695" y="1546225"/>
          <a:ext cx="268605" cy="337185"/>
        </p:xfrm>
        <a:graphic>
          <a:graphicData uri="http://schemas.openxmlformats.org/presentationml/2006/ole">
            <mc:AlternateContent xmlns:mc="http://schemas.openxmlformats.org/markup-compatibility/2006">
              <mc:Choice xmlns:v="urn:schemas-microsoft-com:vml" Requires="v">
                <p:oleObj r:id="rId19" imgW="139700" imgH="177165" progId="Equation.DSMT4">
                  <p:embed/>
                </p:oleObj>
              </mc:Choice>
              <mc:Fallback>
                <p:oleObj r:id="rId19" imgW="139700" imgH="177165" progId="Equation.DSMT4">
                  <p:embed/>
                  <p:pic>
                    <p:nvPicPr>
                      <p:cNvPr id="0" name="Picture 25"/>
                      <p:cNvPicPr/>
                      <p:nvPr/>
                    </p:nvPicPr>
                    <p:blipFill>
                      <a:blip r:embed="rId20"/>
                      <a:stretch>
                        <a:fillRect/>
                      </a:stretch>
                    </p:blipFill>
                    <p:spPr>
                      <a:xfrm>
                        <a:off x="4163695" y="1546225"/>
                        <a:ext cx="268605" cy="337185"/>
                      </a:xfrm>
                      <a:prstGeom prst="rect">
                        <a:avLst/>
                      </a:prstGeom>
                      <a:noFill/>
                      <a:ln w="38100">
                        <a:noFill/>
                        <a:miter/>
                      </a:ln>
                    </p:spPr>
                  </p:pic>
                </p:oleObj>
              </mc:Fallback>
            </mc:AlternateContent>
          </a:graphicData>
        </a:graphic>
      </p:graphicFrame>
      <p:graphicFrame>
        <p:nvGraphicFramePr>
          <p:cNvPr id="21" name="Object -2147482591"/>
          <p:cNvGraphicFramePr>
            <a:graphicFrameLocks noChangeAspect="1"/>
          </p:cNvGraphicFramePr>
          <p:nvPr/>
        </p:nvGraphicFramePr>
        <p:xfrm>
          <a:off x="4559300" y="1531620"/>
          <a:ext cx="530860" cy="367030"/>
        </p:xfrm>
        <a:graphic>
          <a:graphicData uri="http://schemas.openxmlformats.org/presentationml/2006/ole">
            <mc:AlternateContent xmlns:mc="http://schemas.openxmlformats.org/markup-compatibility/2006">
              <mc:Choice xmlns:v="urn:schemas-microsoft-com:vml" Requires="v">
                <p:oleObj r:id="rId21" imgW="254000" imgH="177165" progId="Equation.DSMT4">
                  <p:embed/>
                </p:oleObj>
              </mc:Choice>
              <mc:Fallback>
                <p:oleObj r:id="rId21" imgW="254000" imgH="177165" progId="Equation.DSMT4">
                  <p:embed/>
                  <p:pic>
                    <p:nvPicPr>
                      <p:cNvPr id="0" name="Picture 26"/>
                      <p:cNvPicPr/>
                      <p:nvPr/>
                    </p:nvPicPr>
                    <p:blipFill>
                      <a:blip r:embed="rId22"/>
                      <a:stretch>
                        <a:fillRect/>
                      </a:stretch>
                    </p:blipFill>
                    <p:spPr>
                      <a:xfrm>
                        <a:off x="4559300" y="1531620"/>
                        <a:ext cx="530860" cy="367030"/>
                      </a:xfrm>
                      <a:prstGeom prst="rect">
                        <a:avLst/>
                      </a:prstGeom>
                      <a:noFill/>
                      <a:ln w="38100">
                        <a:noFill/>
                        <a:miter/>
                      </a:ln>
                    </p:spPr>
                  </p:pic>
                </p:oleObj>
              </mc:Fallback>
            </mc:AlternateContent>
          </a:graphicData>
        </a:graphic>
      </p:graphicFrame>
      <p:sp>
        <p:nvSpPr>
          <p:cNvPr id="22" name="Title 1"/>
          <p:cNvSpPr txBox="1">
            <a:spLocks/>
          </p:cNvSpPr>
          <p:nvPr/>
        </p:nvSpPr>
        <p:spPr>
          <a:xfrm>
            <a:off x="3342019" y="2657005"/>
            <a:ext cx="499281" cy="368461"/>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t>
            </a:r>
            <a:br>
              <a:rPr lang="en-US"/>
            </a:br>
            <a:r>
              <a:rPr lang="en-US" sz="11200" b="1">
                <a:solidFill>
                  <a:srgbClr val="FF0000"/>
                </a:solidFill>
              </a:rPr>
              <a:t>=</a:t>
            </a:r>
            <a:br>
              <a:rPr lang="en-US" sz="11200" b="1"/>
            </a:br>
            <a:r>
              <a:rPr lang="en-US"/>
              <a:t>                   </a:t>
            </a:r>
          </a:p>
        </p:txBody>
      </p:sp>
      <p:sp>
        <p:nvSpPr>
          <p:cNvPr id="23" name="Title 1"/>
          <p:cNvSpPr txBox="1">
            <a:spLocks/>
          </p:cNvSpPr>
          <p:nvPr/>
        </p:nvSpPr>
        <p:spPr>
          <a:xfrm>
            <a:off x="3237462" y="3589430"/>
            <a:ext cx="499281" cy="368461"/>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t>
            </a:r>
            <a:br>
              <a:rPr lang="en-US"/>
            </a:br>
            <a:r>
              <a:rPr lang="en-US" sz="11200" b="1">
                <a:solidFill>
                  <a:srgbClr val="FF0000"/>
                </a:solidFill>
              </a:rPr>
              <a:t>=</a:t>
            </a:r>
            <a:br>
              <a:rPr lang="en-US" sz="11200" b="1"/>
            </a:br>
            <a:r>
              <a:rPr lang="en-US"/>
              <a:t>                   </a:t>
            </a:r>
          </a:p>
        </p:txBody>
      </p:sp>
      <p:sp>
        <p:nvSpPr>
          <p:cNvPr id="24" name="Title 1"/>
          <p:cNvSpPr txBox="1">
            <a:spLocks/>
          </p:cNvSpPr>
          <p:nvPr/>
        </p:nvSpPr>
        <p:spPr>
          <a:xfrm>
            <a:off x="3215071" y="4533675"/>
            <a:ext cx="499281" cy="368461"/>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t>
            </a:r>
            <a:br>
              <a:rPr lang="en-US"/>
            </a:br>
            <a:r>
              <a:rPr lang="en-US" sz="11200" b="1">
                <a:solidFill>
                  <a:srgbClr val="FF0000"/>
                </a:solidFill>
              </a:rPr>
              <a:t>=</a:t>
            </a:r>
            <a:br>
              <a:rPr lang="en-US" sz="11200" b="1"/>
            </a:b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par>
                                <p:cTn id="26" presetID="6" presetClass="entr" presetSubtype="16"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par>
                                <p:cTn id="29" presetID="6" presetClass="entr" presetSubtype="16"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2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circle(in)">
                                      <p:cBhvr>
                                        <p:cTn id="36" dur="2000"/>
                                        <p:tgtEl>
                                          <p:spTgt spid="22"/>
                                        </p:tgtEl>
                                      </p:cBhvr>
                                    </p:animEffect>
                                  </p:childTnLst>
                                </p:cTn>
                              </p:par>
                              <p:par>
                                <p:cTn id="37" presetID="6" presetClass="entr" presetSubtype="16"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circle(in)">
                                      <p:cBhvr>
                                        <p:cTn id="39" dur="2000"/>
                                        <p:tgtEl>
                                          <p:spTgt spid="19"/>
                                        </p:tgtEl>
                                      </p:cBhvr>
                                    </p:animEffect>
                                  </p:childTnLst>
                                </p:cTn>
                              </p:par>
                              <p:par>
                                <p:cTn id="40" presetID="6" presetClass="entr" presetSubtype="16"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ircle(in)">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ircle(in)">
                                      <p:cBhvr>
                                        <p:cTn id="47" dur="2000"/>
                                        <p:tgtEl>
                                          <p:spTgt spid="23"/>
                                        </p:tgtEl>
                                      </p:cBhvr>
                                    </p:animEffect>
                                  </p:childTnLst>
                                </p:cTn>
                              </p:par>
                              <p:par>
                                <p:cTn id="48" presetID="6" presetClass="entr" presetSubtype="16"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ircle(in)">
                                      <p:cBhvr>
                                        <p:cTn id="50" dur="2000"/>
                                        <p:tgtEl>
                                          <p:spTgt spid="8"/>
                                        </p:tgtEl>
                                      </p:cBhvr>
                                    </p:animEffect>
                                  </p:childTnLst>
                                </p:cTn>
                              </p:par>
                              <p:par>
                                <p:cTn id="51" presetID="6" presetClass="entr" presetSubtype="16"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circle(in)">
                                      <p:cBhvr>
                                        <p:cTn id="53" dur="20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circle(in)">
                                      <p:cBhvr>
                                        <p:cTn id="58" dur="2000"/>
                                        <p:tgtEl>
                                          <p:spTgt spid="24"/>
                                        </p:tgtEl>
                                      </p:cBhvr>
                                    </p:animEffect>
                                  </p:childTnLst>
                                </p:cTn>
                              </p:par>
                              <p:par>
                                <p:cTn id="59" presetID="6"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circle(in)">
                                      <p:cBhvr>
                                        <p:cTn id="61" dur="2000"/>
                                        <p:tgtEl>
                                          <p:spTgt spid="10"/>
                                        </p:tgtEl>
                                      </p:cBhvr>
                                    </p:animEffect>
                                  </p:childTnLst>
                                </p:cTn>
                              </p:par>
                              <p:par>
                                <p:cTn id="62" presetID="6" presetClass="entr" presetSubtype="16"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circle(in)">
                                      <p:cBhvr>
                                        <p:cTn id="6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555" b="1"/>
              <a:t>Ví dụ 1:</a:t>
            </a:r>
            <a:r>
              <a:rPr lang="en-US" sz="3555"/>
              <a:t> Tính độ dài x trong hình 4.5, biết:              </a:t>
            </a:r>
          </a:p>
        </p:txBody>
      </p:sp>
      <p:sp>
        <p:nvSpPr>
          <p:cNvPr id="12" name="TextBox 11"/>
          <p:cNvSpPr txBox="1"/>
          <p:nvPr/>
        </p:nvSpPr>
        <p:spPr>
          <a:xfrm>
            <a:off x="332509" y="6511636"/>
            <a:ext cx="288862" cy="107722"/>
          </a:xfrm>
          <a:prstGeom prst="rect">
            <a:avLst/>
          </a:prstGeom>
          <a:noFill/>
        </p:spPr>
        <p:txBody>
          <a:bodyPr wrap="none" rtlCol="0">
            <a:spAutoFit/>
          </a:bodyPr>
          <a:lstStyle/>
          <a:p>
            <a:r>
              <a:rPr lang="en-US" sz="100" dirty="0">
                <a:solidFill>
                  <a:schemeClr val="bg1"/>
                </a:solidFill>
              </a:rPr>
              <a:t>ID2223 GA GV066</a:t>
            </a:r>
          </a:p>
        </p:txBody>
      </p:sp>
      <p:pic>
        <p:nvPicPr>
          <p:cNvPr id="2" name="Content Placeholder 1"/>
          <p:cNvPicPr>
            <a:picLocks noGrp="1" noChangeAspect="1"/>
          </p:cNvPicPr>
          <p:nvPr>
            <p:ph sz="half" idx="1"/>
          </p:nvPr>
        </p:nvPicPr>
        <p:blipFill>
          <a:blip r:embed="rId2"/>
          <a:stretch>
            <a:fillRect/>
          </a:stretch>
        </p:blipFill>
        <p:spPr>
          <a:xfrm>
            <a:off x="8154035" y="1922780"/>
            <a:ext cx="3571875" cy="2852420"/>
          </a:xfrm>
          <a:prstGeom prst="rect">
            <a:avLst/>
          </a:prstGeom>
        </p:spPr>
      </p:pic>
      <p:sp>
        <p:nvSpPr>
          <p:cNvPr id="4" name="Text Box 3"/>
          <p:cNvSpPr txBox="1"/>
          <p:nvPr/>
        </p:nvSpPr>
        <p:spPr>
          <a:xfrm>
            <a:off x="8992235" y="4774565"/>
            <a:ext cx="1427480" cy="521970"/>
          </a:xfrm>
          <a:prstGeom prst="rect">
            <a:avLst/>
          </a:prstGeom>
          <a:noFill/>
        </p:spPr>
        <p:txBody>
          <a:bodyPr wrap="none" rtlCol="0">
            <a:spAutoFit/>
          </a:bodyPr>
          <a:lstStyle/>
          <a:p>
            <a:r>
              <a:rPr lang="en-US" sz="2800"/>
              <a:t>Hình 4.5</a:t>
            </a:r>
          </a:p>
        </p:txBody>
      </p:sp>
      <p:sp>
        <p:nvSpPr>
          <p:cNvPr id="5" name="Text Box 4"/>
          <p:cNvSpPr txBox="1"/>
          <p:nvPr/>
        </p:nvSpPr>
        <p:spPr>
          <a:xfrm>
            <a:off x="3898265" y="1507490"/>
            <a:ext cx="1571625" cy="583565"/>
          </a:xfrm>
          <a:prstGeom prst="rect">
            <a:avLst/>
          </a:prstGeom>
          <a:noFill/>
        </p:spPr>
        <p:txBody>
          <a:bodyPr wrap="none" rtlCol="0">
            <a:spAutoFit/>
          </a:bodyPr>
          <a:lstStyle/>
          <a:p>
            <a:r>
              <a:rPr lang="en-US" sz="3200"/>
              <a:t>Bài giải:</a:t>
            </a:r>
          </a:p>
        </p:txBody>
      </p:sp>
      <p:sp>
        <p:nvSpPr>
          <p:cNvPr id="8" name="Text Box 7"/>
          <p:cNvSpPr txBox="1"/>
          <p:nvPr/>
        </p:nvSpPr>
        <p:spPr>
          <a:xfrm>
            <a:off x="1011555" y="2197735"/>
            <a:ext cx="5565947" cy="584775"/>
          </a:xfrm>
          <a:prstGeom prst="rect">
            <a:avLst/>
          </a:prstGeom>
          <a:noFill/>
        </p:spPr>
        <p:txBody>
          <a:bodyPr wrap="none" rtlCol="0">
            <a:spAutoFit/>
          </a:bodyPr>
          <a:lstStyle/>
          <a:p>
            <a:r>
              <a:rPr lang="en-US" sz="3200"/>
              <a:t>Xét             có                       nên:</a:t>
            </a:r>
          </a:p>
        </p:txBody>
      </p:sp>
      <p:graphicFrame>
        <p:nvGraphicFramePr>
          <p:cNvPr id="10" name="Content Placeholder 9">
            <a:hlinkClick r:id="" action="ppaction://ole?verb=0"/>
          </p:cNvPr>
          <p:cNvGraphicFramePr>
            <a:graphicFrameLocks noGrp="1" noChangeAspect="1"/>
          </p:cNvGraphicFramePr>
          <p:nvPr>
            <p:ph sz="half" idx="2"/>
          </p:nvPr>
        </p:nvGraphicFramePr>
        <p:xfrm>
          <a:off x="2073910" y="2811780"/>
          <a:ext cx="880110" cy="1097280"/>
        </p:xfrm>
        <a:graphic>
          <a:graphicData uri="http://schemas.openxmlformats.org/presentationml/2006/ole">
            <mc:AlternateContent xmlns:mc="http://schemas.openxmlformats.org/markup-compatibility/2006">
              <mc:Choice xmlns:v="urn:schemas-microsoft-com:vml" Requires="v">
                <p:oleObj r:id="rId3" imgW="342900" imgH="393700" progId="Equation.3">
                  <p:embed/>
                </p:oleObj>
              </mc:Choice>
              <mc:Fallback>
                <p:oleObj r:id="rId3" imgW="342900" imgH="393700" progId="Equation.3">
                  <p:embed/>
                  <p:pic>
                    <p:nvPicPr>
                      <p:cNvPr id="0" name="Picture 1024"/>
                      <p:cNvPicPr/>
                      <p:nvPr/>
                    </p:nvPicPr>
                    <p:blipFill>
                      <a:blip r:embed="rId4"/>
                      <a:stretch>
                        <a:fillRect/>
                      </a:stretch>
                    </p:blipFill>
                    <p:spPr>
                      <a:xfrm>
                        <a:off x="2073910" y="2811780"/>
                        <a:ext cx="880110" cy="1097280"/>
                      </a:xfrm>
                      <a:prstGeom prst="rect">
                        <a:avLst/>
                      </a:prstGeom>
                    </p:spPr>
                  </p:pic>
                </p:oleObj>
              </mc:Fallback>
            </mc:AlternateContent>
          </a:graphicData>
        </a:graphic>
      </p:graphicFrame>
      <p:sp>
        <p:nvSpPr>
          <p:cNvPr id="13" name="Text Box 12"/>
          <p:cNvSpPr txBox="1"/>
          <p:nvPr/>
        </p:nvSpPr>
        <p:spPr>
          <a:xfrm>
            <a:off x="4528185" y="3048000"/>
            <a:ext cx="2753995" cy="583565"/>
          </a:xfrm>
          <a:prstGeom prst="rect">
            <a:avLst/>
          </a:prstGeom>
          <a:noFill/>
        </p:spPr>
        <p:txBody>
          <a:bodyPr wrap="none" rtlCol="0">
            <a:spAutoFit/>
          </a:bodyPr>
          <a:lstStyle/>
          <a:p>
            <a:r>
              <a:rPr lang="en-US" sz="2800"/>
              <a:t>(</a:t>
            </a:r>
            <a:r>
              <a:rPr lang="en-US" sz="3200"/>
              <a:t>Định lí Thalès)</a:t>
            </a:r>
          </a:p>
        </p:txBody>
      </p:sp>
      <p:graphicFrame>
        <p:nvGraphicFramePr>
          <p:cNvPr id="15" name="Object 14">
            <a:hlinkClick r:id="" action="ppaction://ole?verb=0"/>
          </p:cNvPr>
          <p:cNvGraphicFramePr>
            <a:graphicFrameLocks noChangeAspect="1"/>
          </p:cNvGraphicFramePr>
          <p:nvPr/>
        </p:nvGraphicFramePr>
        <p:xfrm>
          <a:off x="2190750" y="3855720"/>
          <a:ext cx="1147445" cy="1136015"/>
        </p:xfrm>
        <a:graphic>
          <a:graphicData uri="http://schemas.openxmlformats.org/presentationml/2006/ole">
            <mc:AlternateContent xmlns:mc="http://schemas.openxmlformats.org/markup-compatibility/2006">
              <mc:Choice xmlns:v="urn:schemas-microsoft-com:vml" Requires="v">
                <p:oleObj r:id="rId5" imgW="405765" imgH="393700" progId="Equation.3">
                  <p:embed/>
                </p:oleObj>
              </mc:Choice>
              <mc:Fallback>
                <p:oleObj r:id="rId5" imgW="405765" imgH="393700" progId="Equation.3">
                  <p:embed/>
                  <p:pic>
                    <p:nvPicPr>
                      <p:cNvPr id="0" name="Picture 1024"/>
                      <p:cNvPicPr/>
                      <p:nvPr/>
                    </p:nvPicPr>
                    <p:blipFill>
                      <a:blip r:embed="rId6"/>
                      <a:stretch>
                        <a:fillRect/>
                      </a:stretch>
                    </p:blipFill>
                    <p:spPr>
                      <a:xfrm>
                        <a:off x="2190750" y="3855720"/>
                        <a:ext cx="1147445" cy="1136015"/>
                      </a:xfrm>
                      <a:prstGeom prst="rect">
                        <a:avLst/>
                      </a:prstGeom>
                    </p:spPr>
                  </p:pic>
                </p:oleObj>
              </mc:Fallback>
            </mc:AlternateContent>
          </a:graphicData>
        </a:graphic>
      </p:graphicFrame>
      <p:graphicFrame>
        <p:nvGraphicFramePr>
          <p:cNvPr id="17" name="Object 16">
            <a:hlinkClick r:id="" action="ppaction://ole?verb=0"/>
          </p:cNvPr>
          <p:cNvGraphicFramePr>
            <a:graphicFrameLocks noChangeAspect="1"/>
          </p:cNvGraphicFramePr>
          <p:nvPr/>
        </p:nvGraphicFramePr>
        <p:xfrm>
          <a:off x="3530600" y="3855720"/>
          <a:ext cx="1842135" cy="1077595"/>
        </p:xfrm>
        <a:graphic>
          <a:graphicData uri="http://schemas.openxmlformats.org/presentationml/2006/ole">
            <mc:AlternateContent xmlns:mc="http://schemas.openxmlformats.org/markup-compatibility/2006">
              <mc:Choice xmlns:v="urn:schemas-microsoft-com:vml" Requires="v">
                <p:oleObj r:id="rId7" imgW="673100" imgH="393700" progId="Equation.3">
                  <p:embed/>
                </p:oleObj>
              </mc:Choice>
              <mc:Fallback>
                <p:oleObj r:id="rId7" imgW="673100" imgH="393700" progId="Equation.3">
                  <p:embed/>
                  <p:pic>
                    <p:nvPicPr>
                      <p:cNvPr id="0" name="Picture 1025"/>
                      <p:cNvPicPr/>
                      <p:nvPr/>
                    </p:nvPicPr>
                    <p:blipFill>
                      <a:blip r:embed="rId8"/>
                      <a:stretch>
                        <a:fillRect/>
                      </a:stretch>
                    </p:blipFill>
                    <p:spPr>
                      <a:xfrm>
                        <a:off x="3530600" y="3855720"/>
                        <a:ext cx="1842135" cy="1077595"/>
                      </a:xfrm>
                      <a:prstGeom prst="rect">
                        <a:avLst/>
                      </a:prstGeom>
                    </p:spPr>
                  </p:pic>
                </p:oleObj>
              </mc:Fallback>
            </mc:AlternateContent>
          </a:graphicData>
        </a:graphic>
      </p:graphicFrame>
      <p:sp>
        <p:nvSpPr>
          <p:cNvPr id="18" name="Text Box 17"/>
          <p:cNvSpPr txBox="1"/>
          <p:nvPr/>
        </p:nvSpPr>
        <p:spPr>
          <a:xfrm>
            <a:off x="5323205" y="4102100"/>
            <a:ext cx="1559560" cy="521970"/>
          </a:xfrm>
          <a:prstGeom prst="rect">
            <a:avLst/>
          </a:prstGeom>
          <a:noFill/>
        </p:spPr>
        <p:txBody>
          <a:bodyPr wrap="square" rtlCol="0">
            <a:spAutoFit/>
          </a:bodyPr>
          <a:lstStyle/>
          <a:p>
            <a:r>
              <a:rPr lang="en-US" sz="2800"/>
              <a:t>= 2,5</a:t>
            </a:r>
          </a:p>
        </p:txBody>
      </p:sp>
      <p:sp>
        <p:nvSpPr>
          <p:cNvPr id="7" name="Text Box 6"/>
          <p:cNvSpPr txBox="1"/>
          <p:nvPr/>
        </p:nvSpPr>
        <p:spPr>
          <a:xfrm>
            <a:off x="1142365" y="4079875"/>
            <a:ext cx="855980" cy="583565"/>
          </a:xfrm>
          <a:prstGeom prst="rect">
            <a:avLst/>
          </a:prstGeom>
          <a:noFill/>
        </p:spPr>
        <p:txBody>
          <a:bodyPr wrap="square" rtlCol="0">
            <a:spAutoFit/>
          </a:bodyPr>
          <a:lstStyle/>
          <a:p>
            <a:r>
              <a:rPr lang="vi-VN" altLang="en-US" sz="3200"/>
              <a:t>hay</a:t>
            </a:r>
          </a:p>
        </p:txBody>
      </p:sp>
      <p:graphicFrame>
        <p:nvGraphicFramePr>
          <p:cNvPr id="9" name="Object -2147482586"/>
          <p:cNvGraphicFramePr>
            <a:graphicFrameLocks noChangeAspect="1"/>
          </p:cNvGraphicFramePr>
          <p:nvPr/>
        </p:nvGraphicFramePr>
        <p:xfrm>
          <a:off x="8836025" y="765810"/>
          <a:ext cx="1835150" cy="486410"/>
        </p:xfrm>
        <a:graphic>
          <a:graphicData uri="http://schemas.openxmlformats.org/presentationml/2006/ole">
            <mc:AlternateContent xmlns:mc="http://schemas.openxmlformats.org/markup-compatibility/2006">
              <mc:Choice xmlns:v="urn:schemas-microsoft-com:vml" Requires="v">
                <p:oleObj r:id="rId9" imgW="660400" imgH="177165" progId="Equation.DSMT4">
                  <p:embed/>
                </p:oleObj>
              </mc:Choice>
              <mc:Fallback>
                <p:oleObj r:id="rId9" imgW="660400" imgH="177165" progId="Equation.DSMT4">
                  <p:embed/>
                  <p:pic>
                    <p:nvPicPr>
                      <p:cNvPr id="0" name="Picture 3075"/>
                      <p:cNvPicPr/>
                      <p:nvPr/>
                    </p:nvPicPr>
                    <p:blipFill>
                      <a:blip r:embed="rId10"/>
                      <a:stretch>
                        <a:fillRect/>
                      </a:stretch>
                    </p:blipFill>
                    <p:spPr>
                      <a:xfrm>
                        <a:off x="8836025" y="765810"/>
                        <a:ext cx="1835150" cy="486410"/>
                      </a:xfrm>
                      <a:prstGeom prst="rect">
                        <a:avLst/>
                      </a:prstGeom>
                      <a:noFill/>
                      <a:ln w="38100">
                        <a:noFill/>
                        <a:miter/>
                      </a:ln>
                    </p:spPr>
                  </p:pic>
                </p:oleObj>
              </mc:Fallback>
            </mc:AlternateContent>
          </a:graphicData>
        </a:graphic>
      </p:graphicFrame>
      <p:graphicFrame>
        <p:nvGraphicFramePr>
          <p:cNvPr id="16" name="Object -2147482587"/>
          <p:cNvGraphicFramePr>
            <a:graphicFrameLocks noChangeAspect="1"/>
          </p:cNvGraphicFramePr>
          <p:nvPr/>
        </p:nvGraphicFramePr>
        <p:xfrm>
          <a:off x="1791335" y="2265045"/>
          <a:ext cx="1139825" cy="418465"/>
        </p:xfrm>
        <a:graphic>
          <a:graphicData uri="http://schemas.openxmlformats.org/presentationml/2006/ole">
            <mc:AlternateContent xmlns:mc="http://schemas.openxmlformats.org/markup-compatibility/2006">
              <mc:Choice xmlns:v="urn:schemas-microsoft-com:vml" Requires="v">
                <p:oleObj r:id="rId11" imgW="457200" imgH="165100" progId="Equation.DSMT4">
                  <p:embed/>
                </p:oleObj>
              </mc:Choice>
              <mc:Fallback>
                <p:oleObj r:id="rId11" imgW="457200" imgH="165100" progId="Equation.DSMT4">
                  <p:embed/>
                  <p:pic>
                    <p:nvPicPr>
                      <p:cNvPr id="0" name="Picture 20"/>
                      <p:cNvPicPr/>
                      <p:nvPr/>
                    </p:nvPicPr>
                    <p:blipFill>
                      <a:blip r:embed="rId12"/>
                      <a:stretch>
                        <a:fillRect/>
                      </a:stretch>
                    </p:blipFill>
                    <p:spPr>
                      <a:xfrm>
                        <a:off x="1791335" y="2265045"/>
                        <a:ext cx="1139825" cy="418465"/>
                      </a:xfrm>
                      <a:prstGeom prst="rect">
                        <a:avLst/>
                      </a:prstGeom>
                      <a:noFill/>
                      <a:ln w="38100">
                        <a:noFill/>
                        <a:miter/>
                      </a:ln>
                    </p:spPr>
                  </p:pic>
                </p:oleObj>
              </mc:Fallback>
            </mc:AlternateContent>
          </a:graphicData>
        </a:graphic>
      </p:graphicFrame>
      <p:graphicFrame>
        <p:nvGraphicFramePr>
          <p:cNvPr id="30" name="Object 29">
            <a:hlinkClick r:id="" action="ppaction://ole?verb=0"/>
          </p:cNvPr>
          <p:cNvGraphicFramePr>
            <a:graphicFrameLocks noChangeAspect="1"/>
          </p:cNvGraphicFramePr>
          <p:nvPr/>
        </p:nvGraphicFramePr>
        <p:xfrm>
          <a:off x="3620770" y="2809875"/>
          <a:ext cx="782320" cy="1097280"/>
        </p:xfrm>
        <a:graphic>
          <a:graphicData uri="http://schemas.openxmlformats.org/presentationml/2006/ole">
            <mc:AlternateContent xmlns:mc="http://schemas.openxmlformats.org/markup-compatibility/2006">
              <mc:Choice xmlns:v="urn:schemas-microsoft-com:vml" Requires="v">
                <p:oleObj r:id="rId13" imgW="304800" imgH="393700" progId="Equation.3">
                  <p:embed/>
                </p:oleObj>
              </mc:Choice>
              <mc:Fallback>
                <p:oleObj r:id="rId13" imgW="304800" imgH="393700" progId="Equation.3">
                  <p:embed/>
                  <p:pic>
                    <p:nvPicPr>
                      <p:cNvPr id="0" name="Picture 1024"/>
                      <p:cNvPicPr/>
                      <p:nvPr/>
                    </p:nvPicPr>
                    <p:blipFill>
                      <a:blip r:embed="rId14"/>
                      <a:stretch>
                        <a:fillRect/>
                      </a:stretch>
                    </p:blipFill>
                    <p:spPr>
                      <a:xfrm>
                        <a:off x="3620770" y="2809875"/>
                        <a:ext cx="782320" cy="1097280"/>
                      </a:xfrm>
                      <a:prstGeom prst="rect">
                        <a:avLst/>
                      </a:prstGeom>
                    </p:spPr>
                  </p:pic>
                </p:oleObj>
              </mc:Fallback>
            </mc:AlternateContent>
          </a:graphicData>
        </a:graphic>
      </p:graphicFrame>
      <p:graphicFrame>
        <p:nvGraphicFramePr>
          <p:cNvPr id="32" name="Object 31">
            <a:hlinkClick r:id="" action="ppaction://ole?verb=0"/>
          </p:cNvPr>
          <p:cNvGraphicFramePr>
            <a:graphicFrameLocks noChangeAspect="1"/>
          </p:cNvGraphicFramePr>
          <p:nvPr/>
        </p:nvGraphicFramePr>
        <p:xfrm>
          <a:off x="3148330" y="3277235"/>
          <a:ext cx="326390" cy="318770"/>
        </p:xfrm>
        <a:graphic>
          <a:graphicData uri="http://schemas.openxmlformats.org/presentationml/2006/ole">
            <mc:AlternateContent xmlns:mc="http://schemas.openxmlformats.org/markup-compatibility/2006">
              <mc:Choice xmlns:v="urn:schemas-microsoft-com:vml" Requires="v">
                <p:oleObj r:id="rId15" imgW="127000" imgH="114300" progId="Equation.3">
                  <p:embed/>
                </p:oleObj>
              </mc:Choice>
              <mc:Fallback>
                <p:oleObj r:id="rId15" imgW="127000" imgH="114300" progId="Equation.3">
                  <p:embed/>
                  <p:pic>
                    <p:nvPicPr>
                      <p:cNvPr id="0" name="Picture 1024"/>
                      <p:cNvPicPr/>
                      <p:nvPr/>
                    </p:nvPicPr>
                    <p:blipFill>
                      <a:blip r:embed="rId16"/>
                      <a:stretch>
                        <a:fillRect/>
                      </a:stretch>
                    </p:blipFill>
                    <p:spPr>
                      <a:xfrm>
                        <a:off x="3148330" y="3277235"/>
                        <a:ext cx="326390" cy="318770"/>
                      </a:xfrm>
                      <a:prstGeom prst="rect">
                        <a:avLst/>
                      </a:prstGeom>
                    </p:spPr>
                  </p:pic>
                </p:oleObj>
              </mc:Fallback>
            </mc:AlternateContent>
          </a:graphicData>
        </a:graphic>
      </p:graphicFrame>
      <p:graphicFrame>
        <p:nvGraphicFramePr>
          <p:cNvPr id="28" name="Object -2147482586"/>
          <p:cNvGraphicFramePr>
            <a:graphicFrameLocks noChangeAspect="1"/>
          </p:cNvGraphicFramePr>
          <p:nvPr>
            <p:extLst>
              <p:ext uri="{D42A27DB-BD31-4B8C-83A1-F6EECF244321}">
                <p14:modId xmlns:p14="http://schemas.microsoft.com/office/powerpoint/2010/main" val="1185211307"/>
              </p:ext>
            </p:extLst>
          </p:nvPr>
        </p:nvGraphicFramePr>
        <p:xfrm>
          <a:off x="3568202" y="2249805"/>
          <a:ext cx="1835150" cy="486410"/>
        </p:xfrm>
        <a:graphic>
          <a:graphicData uri="http://schemas.openxmlformats.org/presentationml/2006/ole">
            <mc:AlternateContent xmlns:mc="http://schemas.openxmlformats.org/markup-compatibility/2006">
              <mc:Choice xmlns:v="urn:schemas-microsoft-com:vml" Requires="v">
                <p:oleObj r:id="rId17" imgW="660400" imgH="177165" progId="Equation.DSMT4">
                  <p:embed/>
                </p:oleObj>
              </mc:Choice>
              <mc:Fallback>
                <p:oleObj r:id="rId17" imgW="660400" imgH="177165" progId="Equation.DSMT4">
                  <p:embed/>
                  <p:pic>
                    <p:nvPicPr>
                      <p:cNvPr id="0" name="Picture 3075"/>
                      <p:cNvPicPr/>
                      <p:nvPr/>
                    </p:nvPicPr>
                    <p:blipFill>
                      <a:blip r:embed="rId10"/>
                      <a:stretch>
                        <a:fillRect/>
                      </a:stretch>
                    </p:blipFill>
                    <p:spPr>
                      <a:xfrm>
                        <a:off x="3568202" y="2249805"/>
                        <a:ext cx="1835150" cy="486410"/>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2000"/>
                                        <p:tgtEl>
                                          <p:spTgt spid="16"/>
                                        </p:tgtEl>
                                      </p:cBhvr>
                                    </p:animEffect>
                                  </p:childTnLst>
                                </p:cTn>
                              </p:par>
                              <p:par>
                                <p:cTn id="31" presetID="6" presetClass="entr" presetSubtype="16" fill="hold" grpId="2"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par>
                                <p:cTn id="34" presetID="6" presetClass="entr" presetSubtype="16"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circle(in)">
                                      <p:cBhvr>
                                        <p:cTn id="36" dur="20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par>
                                <p:cTn id="42" presetID="6" presetClass="entr" presetSubtype="16"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circle(in)">
                                      <p:cBhvr>
                                        <p:cTn id="44" dur="2000"/>
                                        <p:tgtEl>
                                          <p:spTgt spid="32"/>
                                        </p:tgtEl>
                                      </p:cBhvr>
                                    </p:animEffect>
                                  </p:childTnLst>
                                </p:cTn>
                              </p:par>
                              <p:par>
                                <p:cTn id="45" presetID="6" presetClass="entr" presetSubtype="16"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circle(in)">
                                      <p:cBhvr>
                                        <p:cTn id="47" dur="20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2"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2"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2"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P spid="4" grpId="0"/>
      <p:bldP spid="5" grpId="0"/>
      <p:bldP spid="8" grpId="1"/>
      <p:bldP spid="8" grpId="2"/>
      <p:bldP spid="13" grpId="1"/>
      <p:bldP spid="13" grpId="2"/>
      <p:bldP spid="18" grpId="1"/>
      <p:bldP spid="18" grpId="2"/>
      <p:bldP spid="7" grpId="1"/>
      <p:bldP spid="7"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2740" y="2465070"/>
            <a:ext cx="7419782" cy="1325880"/>
          </a:xfrm>
        </p:spPr>
        <p:txBody>
          <a:bodyPr>
            <a:normAutofit fontScale="90000"/>
          </a:bodyPr>
          <a:lstStyle/>
          <a:p>
            <a:r>
              <a:rPr lang="en-US" sz="3555"/>
              <a:t>b) Vẽ đường thẳng    đi qua      , song song</a:t>
            </a:r>
            <a:br>
              <a:rPr lang="en-US" sz="3555"/>
            </a:br>
            <a:r>
              <a:rPr lang="en-US" sz="3555"/>
              <a:t> với cạnh        cắt        tại điểm       . </a:t>
            </a:r>
            <a:br>
              <a:rPr lang="en-US" sz="3555"/>
            </a:br>
            <a:r>
              <a:rPr lang="en-US" sz="3555"/>
              <a:t>Tính độ dài đoạn thẳng          ?</a:t>
            </a:r>
          </a:p>
        </p:txBody>
      </p:sp>
      <p:sp>
        <p:nvSpPr>
          <p:cNvPr id="12" name="TextBox 11"/>
          <p:cNvSpPr txBox="1"/>
          <p:nvPr/>
        </p:nvSpPr>
        <p:spPr>
          <a:xfrm>
            <a:off x="332509" y="6511636"/>
            <a:ext cx="288862" cy="107722"/>
          </a:xfrm>
          <a:prstGeom prst="rect">
            <a:avLst/>
          </a:prstGeom>
          <a:noFill/>
        </p:spPr>
        <p:txBody>
          <a:bodyPr wrap="none" rtlCol="0">
            <a:spAutoFit/>
          </a:bodyPr>
          <a:lstStyle/>
          <a:p>
            <a:r>
              <a:rPr lang="en-US" sz="100" dirty="0">
                <a:solidFill>
                  <a:schemeClr val="bg1"/>
                </a:solidFill>
              </a:rPr>
              <a:t>ID2223 GA GV066</a:t>
            </a:r>
          </a:p>
        </p:txBody>
      </p:sp>
      <p:sp>
        <p:nvSpPr>
          <p:cNvPr id="20" name="TextBox 19"/>
          <p:cNvSpPr txBox="1"/>
          <p:nvPr/>
        </p:nvSpPr>
        <p:spPr>
          <a:xfrm>
            <a:off x="342624" y="-5556"/>
            <a:ext cx="11537315" cy="1077218"/>
          </a:xfrm>
          <a:prstGeom prst="rect">
            <a:avLst/>
          </a:prstGeom>
          <a:noFill/>
        </p:spPr>
        <p:txBody>
          <a:bodyPr wrap="square" rtlCol="0">
            <a:spAutoFit/>
          </a:bodyPr>
          <a:lstStyle/>
          <a:p>
            <a:r>
              <a:rPr lang="en-US" sz="3200" b="1" dirty="0"/>
              <a:t>  HĐ4: </a:t>
            </a:r>
            <a:r>
              <a:rPr lang="en-US" sz="3200" dirty="0"/>
              <a:t>Cho               có:             cm,             cm. Trên cạnh          </a:t>
            </a:r>
          </a:p>
          <a:p>
            <a:r>
              <a:rPr lang="en-US" sz="3200" dirty="0"/>
              <a:t>   lấy điểm     , trên cạnh         lấy điểm     :               cm,             </a:t>
            </a:r>
            <a:r>
              <a:rPr lang="en-US" sz="3200"/>
              <a:t>cm.</a:t>
            </a:r>
            <a:endParaRPr lang="en-US" sz="3200" dirty="0"/>
          </a:p>
        </p:txBody>
      </p:sp>
      <p:pic>
        <p:nvPicPr>
          <p:cNvPr id="8" name="Picture 111"/>
          <p:cNvPicPr>
            <a:picLocks noChangeAspect="1"/>
          </p:cNvPicPr>
          <p:nvPr/>
        </p:nvPicPr>
        <p:blipFill>
          <a:blip r:embed="rId2"/>
          <a:stretch>
            <a:fillRect/>
          </a:stretch>
        </p:blipFill>
        <p:spPr>
          <a:xfrm>
            <a:off x="8382416" y="928531"/>
            <a:ext cx="3726180" cy="2947670"/>
          </a:xfrm>
          <a:prstGeom prst="rect">
            <a:avLst/>
          </a:prstGeom>
          <a:noFill/>
          <a:ln>
            <a:noFill/>
          </a:ln>
        </p:spPr>
      </p:pic>
      <p:sp>
        <p:nvSpPr>
          <p:cNvPr id="9" name="Text Box 8"/>
          <p:cNvSpPr txBox="1"/>
          <p:nvPr/>
        </p:nvSpPr>
        <p:spPr>
          <a:xfrm>
            <a:off x="332740" y="4110990"/>
            <a:ext cx="10934065" cy="1076325"/>
          </a:xfrm>
          <a:prstGeom prst="rect">
            <a:avLst/>
          </a:prstGeom>
          <a:noFill/>
        </p:spPr>
        <p:txBody>
          <a:bodyPr wrap="none" rtlCol="0">
            <a:spAutoFit/>
          </a:bodyPr>
          <a:lstStyle/>
          <a:p>
            <a:r>
              <a:rPr lang="en-US" sz="3200"/>
              <a:t>c) Có nhận xét gì về hai điểm       và       và hai đường thẳng          </a:t>
            </a:r>
          </a:p>
          <a:p>
            <a:pPr lvl="1"/>
            <a:r>
              <a:rPr lang="en-US" sz="3200"/>
              <a:t>và        ?</a:t>
            </a:r>
          </a:p>
        </p:txBody>
      </p:sp>
      <p:pic>
        <p:nvPicPr>
          <p:cNvPr id="3" name="Picture 2"/>
          <p:cNvPicPr>
            <a:picLocks noChangeAspect="1"/>
          </p:cNvPicPr>
          <p:nvPr/>
        </p:nvPicPr>
        <p:blipFill>
          <a:blip r:embed="rId3"/>
          <a:stretch>
            <a:fillRect/>
          </a:stretch>
        </p:blipFill>
        <p:spPr>
          <a:xfrm>
            <a:off x="-98107" y="26034"/>
            <a:ext cx="719138" cy="824012"/>
          </a:xfrm>
          <a:prstGeom prst="rect">
            <a:avLst/>
          </a:prstGeom>
        </p:spPr>
      </p:pic>
      <p:graphicFrame>
        <p:nvGraphicFramePr>
          <p:cNvPr id="6" name="Object 5">
            <a:hlinkClick r:id="" action="ppaction://ole?verb=0"/>
          </p:cNvPr>
          <p:cNvGraphicFramePr>
            <a:graphicFrameLocks noChangeAspect="1"/>
          </p:cNvGraphicFramePr>
          <p:nvPr/>
        </p:nvGraphicFramePr>
        <p:xfrm>
          <a:off x="3521710" y="2536190"/>
          <a:ext cx="389890" cy="361315"/>
        </p:xfrm>
        <a:graphic>
          <a:graphicData uri="http://schemas.openxmlformats.org/presentationml/2006/ole">
            <mc:AlternateContent xmlns:mc="http://schemas.openxmlformats.org/markup-compatibility/2006">
              <mc:Choice xmlns:v="urn:schemas-microsoft-com:vml" Requires="v">
                <p:oleObj r:id="rId4" imgW="127000" imgH="139700" progId="Equation.3">
                  <p:embed/>
                </p:oleObj>
              </mc:Choice>
              <mc:Fallback>
                <p:oleObj r:id="rId4" imgW="127000" imgH="139700" progId="Equation.3">
                  <p:embed/>
                  <p:pic>
                    <p:nvPicPr>
                      <p:cNvPr id="0" name="Picture 1025"/>
                      <p:cNvPicPr/>
                      <p:nvPr/>
                    </p:nvPicPr>
                    <p:blipFill>
                      <a:blip r:embed="rId5"/>
                      <a:stretch>
                        <a:fillRect/>
                      </a:stretch>
                    </p:blipFill>
                    <p:spPr>
                      <a:xfrm>
                        <a:off x="3521710" y="2536190"/>
                        <a:ext cx="389890" cy="361315"/>
                      </a:xfrm>
                      <a:prstGeom prst="rect">
                        <a:avLst/>
                      </a:prstGeom>
                    </p:spPr>
                  </p:pic>
                </p:oleObj>
              </mc:Fallback>
            </mc:AlternateContent>
          </a:graphicData>
        </a:graphic>
      </p:graphicFrame>
      <p:graphicFrame>
        <p:nvGraphicFramePr>
          <p:cNvPr id="7" name="Object -2147482602"/>
          <p:cNvGraphicFramePr>
            <a:graphicFrameLocks noChangeAspect="1"/>
          </p:cNvGraphicFramePr>
          <p:nvPr/>
        </p:nvGraphicFramePr>
        <p:xfrm>
          <a:off x="2602865" y="82550"/>
          <a:ext cx="1112520" cy="448945"/>
        </p:xfrm>
        <a:graphic>
          <a:graphicData uri="http://schemas.openxmlformats.org/presentationml/2006/ole">
            <mc:AlternateContent xmlns:mc="http://schemas.openxmlformats.org/markup-compatibility/2006">
              <mc:Choice xmlns:v="urn:schemas-microsoft-com:vml" Requires="v">
                <p:oleObj r:id="rId6" imgW="431800" imgH="177165" progId="Equation.DSMT4">
                  <p:embed/>
                </p:oleObj>
              </mc:Choice>
              <mc:Fallback>
                <p:oleObj r:id="rId6" imgW="431800" imgH="177165" progId="Equation.DSMT4">
                  <p:embed/>
                  <p:pic>
                    <p:nvPicPr>
                      <p:cNvPr id="0" name="Picture 3075"/>
                      <p:cNvPicPr/>
                      <p:nvPr/>
                    </p:nvPicPr>
                    <p:blipFill>
                      <a:blip r:embed="rId7"/>
                      <a:stretch>
                        <a:fillRect/>
                      </a:stretch>
                    </p:blipFill>
                    <p:spPr>
                      <a:xfrm>
                        <a:off x="2602865" y="82550"/>
                        <a:ext cx="1112520" cy="448945"/>
                      </a:xfrm>
                      <a:prstGeom prst="rect">
                        <a:avLst/>
                      </a:prstGeom>
                      <a:noFill/>
                      <a:ln w="38100">
                        <a:noFill/>
                        <a:miter/>
                      </a:ln>
                    </p:spPr>
                  </p:pic>
                </p:oleObj>
              </mc:Fallback>
            </mc:AlternateContent>
          </a:graphicData>
        </a:graphic>
      </p:graphicFrame>
      <p:graphicFrame>
        <p:nvGraphicFramePr>
          <p:cNvPr id="10" name="Object -2147482602"/>
          <p:cNvGraphicFramePr>
            <a:graphicFrameLocks noChangeAspect="1"/>
          </p:cNvGraphicFramePr>
          <p:nvPr/>
        </p:nvGraphicFramePr>
        <p:xfrm>
          <a:off x="4420870" y="101600"/>
          <a:ext cx="1211580" cy="448945"/>
        </p:xfrm>
        <a:graphic>
          <a:graphicData uri="http://schemas.openxmlformats.org/presentationml/2006/ole">
            <mc:AlternateContent xmlns:mc="http://schemas.openxmlformats.org/markup-compatibility/2006">
              <mc:Choice xmlns:v="urn:schemas-microsoft-com:vml" Requires="v">
                <p:oleObj r:id="rId8" imgW="469900" imgH="177165" progId="Equation.DSMT4">
                  <p:embed/>
                </p:oleObj>
              </mc:Choice>
              <mc:Fallback>
                <p:oleObj r:id="rId8" imgW="469900" imgH="177165" progId="Equation.DSMT4">
                  <p:embed/>
                  <p:pic>
                    <p:nvPicPr>
                      <p:cNvPr id="0" name="Picture 3075"/>
                      <p:cNvPicPr/>
                      <p:nvPr/>
                    </p:nvPicPr>
                    <p:blipFill>
                      <a:blip r:embed="rId9"/>
                      <a:stretch>
                        <a:fillRect/>
                      </a:stretch>
                    </p:blipFill>
                    <p:spPr>
                      <a:xfrm>
                        <a:off x="4420870" y="101600"/>
                        <a:ext cx="1211580" cy="448945"/>
                      </a:xfrm>
                      <a:prstGeom prst="rect">
                        <a:avLst/>
                      </a:prstGeom>
                      <a:noFill/>
                      <a:ln w="38100">
                        <a:noFill/>
                        <a:miter/>
                      </a:ln>
                    </p:spPr>
                  </p:pic>
                </p:oleObj>
              </mc:Fallback>
            </mc:AlternateContent>
          </a:graphicData>
        </a:graphic>
      </p:graphicFrame>
      <p:graphicFrame>
        <p:nvGraphicFramePr>
          <p:cNvPr id="14" name="Object -2147482602"/>
          <p:cNvGraphicFramePr>
            <a:graphicFrameLocks noChangeAspect="1"/>
          </p:cNvGraphicFramePr>
          <p:nvPr/>
        </p:nvGraphicFramePr>
        <p:xfrm>
          <a:off x="6321425" y="92075"/>
          <a:ext cx="1244600" cy="448945"/>
        </p:xfrm>
        <a:graphic>
          <a:graphicData uri="http://schemas.openxmlformats.org/presentationml/2006/ole">
            <mc:AlternateContent xmlns:mc="http://schemas.openxmlformats.org/markup-compatibility/2006">
              <mc:Choice xmlns:v="urn:schemas-microsoft-com:vml" Requires="v">
                <p:oleObj r:id="rId10" imgW="482600" imgH="177165" progId="Equation.DSMT4">
                  <p:embed/>
                </p:oleObj>
              </mc:Choice>
              <mc:Fallback>
                <p:oleObj r:id="rId10" imgW="482600" imgH="177165" progId="Equation.DSMT4">
                  <p:embed/>
                  <p:pic>
                    <p:nvPicPr>
                      <p:cNvPr id="0" name="Picture 3075"/>
                      <p:cNvPicPr/>
                      <p:nvPr/>
                    </p:nvPicPr>
                    <p:blipFill>
                      <a:blip r:embed="rId11"/>
                      <a:stretch>
                        <a:fillRect/>
                      </a:stretch>
                    </p:blipFill>
                    <p:spPr>
                      <a:xfrm>
                        <a:off x="6321425" y="92075"/>
                        <a:ext cx="1244600" cy="448945"/>
                      </a:xfrm>
                      <a:prstGeom prst="rect">
                        <a:avLst/>
                      </a:prstGeom>
                      <a:noFill/>
                      <a:ln w="38100">
                        <a:noFill/>
                        <a:miter/>
                      </a:ln>
                    </p:spPr>
                  </p:pic>
                </p:oleObj>
              </mc:Fallback>
            </mc:AlternateContent>
          </a:graphicData>
        </a:graphic>
      </p:graphicFrame>
      <p:graphicFrame>
        <p:nvGraphicFramePr>
          <p:cNvPr id="16" name="Object -2147482602"/>
          <p:cNvGraphicFramePr>
            <a:graphicFrameLocks noChangeAspect="1"/>
          </p:cNvGraphicFramePr>
          <p:nvPr/>
        </p:nvGraphicFramePr>
        <p:xfrm>
          <a:off x="9998075" y="85725"/>
          <a:ext cx="655320" cy="418465"/>
        </p:xfrm>
        <a:graphic>
          <a:graphicData uri="http://schemas.openxmlformats.org/presentationml/2006/ole">
            <mc:AlternateContent xmlns:mc="http://schemas.openxmlformats.org/markup-compatibility/2006">
              <mc:Choice xmlns:v="urn:schemas-microsoft-com:vml" Requires="v">
                <p:oleObj r:id="rId12" imgW="254000" imgH="165100" progId="Equation.DSMT4">
                  <p:embed/>
                </p:oleObj>
              </mc:Choice>
              <mc:Fallback>
                <p:oleObj r:id="rId12" imgW="254000" imgH="165100" progId="Equation.DSMT4">
                  <p:embed/>
                  <p:pic>
                    <p:nvPicPr>
                      <p:cNvPr id="0" name="Picture 3075"/>
                      <p:cNvPicPr/>
                      <p:nvPr/>
                    </p:nvPicPr>
                    <p:blipFill>
                      <a:blip r:embed="rId13"/>
                      <a:stretch>
                        <a:fillRect/>
                      </a:stretch>
                    </p:blipFill>
                    <p:spPr>
                      <a:xfrm>
                        <a:off x="9998075" y="85725"/>
                        <a:ext cx="655320" cy="418465"/>
                      </a:xfrm>
                      <a:prstGeom prst="rect">
                        <a:avLst/>
                      </a:prstGeom>
                      <a:noFill/>
                      <a:ln w="38100">
                        <a:noFill/>
                        <a:miter/>
                      </a:ln>
                    </p:spPr>
                  </p:pic>
                </p:oleObj>
              </mc:Fallback>
            </mc:AlternateContent>
          </a:graphicData>
        </a:graphic>
      </p:graphicFrame>
      <p:graphicFrame>
        <p:nvGraphicFramePr>
          <p:cNvPr id="18" name="Object -2147482602"/>
          <p:cNvGraphicFramePr>
            <a:graphicFrameLocks noChangeAspect="1"/>
          </p:cNvGraphicFramePr>
          <p:nvPr/>
        </p:nvGraphicFramePr>
        <p:xfrm>
          <a:off x="2247265" y="591185"/>
          <a:ext cx="491490" cy="418465"/>
        </p:xfrm>
        <a:graphic>
          <a:graphicData uri="http://schemas.openxmlformats.org/presentationml/2006/ole">
            <mc:AlternateContent xmlns:mc="http://schemas.openxmlformats.org/markup-compatibility/2006">
              <mc:Choice xmlns:v="urn:schemas-microsoft-com:vml" Requires="v">
                <p:oleObj r:id="rId14" imgW="190500" imgH="165100" progId="Equation.DSMT4">
                  <p:embed/>
                </p:oleObj>
              </mc:Choice>
              <mc:Fallback>
                <p:oleObj r:id="rId14" imgW="190500" imgH="165100" progId="Equation.DSMT4">
                  <p:embed/>
                  <p:pic>
                    <p:nvPicPr>
                      <p:cNvPr id="0" name="Picture 3075"/>
                      <p:cNvPicPr/>
                      <p:nvPr/>
                    </p:nvPicPr>
                    <p:blipFill>
                      <a:blip r:embed="rId15"/>
                      <a:stretch>
                        <a:fillRect/>
                      </a:stretch>
                    </p:blipFill>
                    <p:spPr>
                      <a:xfrm>
                        <a:off x="2247265" y="591185"/>
                        <a:ext cx="491490" cy="418465"/>
                      </a:xfrm>
                      <a:prstGeom prst="rect">
                        <a:avLst/>
                      </a:prstGeom>
                      <a:noFill/>
                      <a:ln w="38100">
                        <a:noFill/>
                        <a:miter/>
                      </a:ln>
                    </p:spPr>
                  </p:pic>
                </p:oleObj>
              </mc:Fallback>
            </mc:AlternateContent>
          </a:graphicData>
        </a:graphic>
      </p:graphicFrame>
      <p:graphicFrame>
        <p:nvGraphicFramePr>
          <p:cNvPr id="21" name="Object -2147482602"/>
          <p:cNvGraphicFramePr>
            <a:graphicFrameLocks noChangeAspect="1"/>
          </p:cNvGraphicFramePr>
          <p:nvPr/>
        </p:nvGraphicFramePr>
        <p:xfrm>
          <a:off x="4465003" y="582295"/>
          <a:ext cx="687705" cy="448945"/>
        </p:xfrm>
        <a:graphic>
          <a:graphicData uri="http://schemas.openxmlformats.org/presentationml/2006/ole">
            <mc:AlternateContent xmlns:mc="http://schemas.openxmlformats.org/markup-compatibility/2006">
              <mc:Choice xmlns:v="urn:schemas-microsoft-com:vml" Requires="v">
                <p:oleObj r:id="rId16" imgW="266700" imgH="177165" progId="Equation.DSMT4">
                  <p:embed/>
                </p:oleObj>
              </mc:Choice>
              <mc:Fallback>
                <p:oleObj r:id="rId16" imgW="266700" imgH="177165" progId="Equation.DSMT4">
                  <p:embed/>
                  <p:pic>
                    <p:nvPicPr>
                      <p:cNvPr id="0" name="Picture 3075"/>
                      <p:cNvPicPr/>
                      <p:nvPr/>
                    </p:nvPicPr>
                    <p:blipFill>
                      <a:blip r:embed="rId17"/>
                      <a:stretch>
                        <a:fillRect/>
                      </a:stretch>
                    </p:blipFill>
                    <p:spPr>
                      <a:xfrm>
                        <a:off x="4465003" y="582295"/>
                        <a:ext cx="687705" cy="448945"/>
                      </a:xfrm>
                      <a:prstGeom prst="rect">
                        <a:avLst/>
                      </a:prstGeom>
                      <a:noFill/>
                      <a:ln w="38100">
                        <a:noFill/>
                        <a:miter/>
                      </a:ln>
                    </p:spPr>
                  </p:pic>
                </p:oleObj>
              </mc:Fallback>
            </mc:AlternateContent>
          </a:graphicData>
        </a:graphic>
      </p:graphicFrame>
      <p:graphicFrame>
        <p:nvGraphicFramePr>
          <p:cNvPr id="23" name="Object -2147482602"/>
          <p:cNvGraphicFramePr>
            <a:graphicFrameLocks noChangeAspect="1"/>
          </p:cNvGraphicFramePr>
          <p:nvPr/>
        </p:nvGraphicFramePr>
        <p:xfrm>
          <a:off x="6776085" y="590868"/>
          <a:ext cx="491490" cy="449580"/>
        </p:xfrm>
        <a:graphic>
          <a:graphicData uri="http://schemas.openxmlformats.org/presentationml/2006/ole">
            <mc:AlternateContent xmlns:mc="http://schemas.openxmlformats.org/markup-compatibility/2006">
              <mc:Choice xmlns:v="urn:schemas-microsoft-com:vml" Requires="v">
                <p:oleObj r:id="rId18" imgW="190500" imgH="177165" progId="Equation.DSMT4">
                  <p:embed/>
                </p:oleObj>
              </mc:Choice>
              <mc:Fallback>
                <p:oleObj r:id="rId18" imgW="190500" imgH="177165" progId="Equation.DSMT4">
                  <p:embed/>
                  <p:pic>
                    <p:nvPicPr>
                      <p:cNvPr id="0" name="Picture 3075"/>
                      <p:cNvPicPr/>
                      <p:nvPr/>
                    </p:nvPicPr>
                    <p:blipFill>
                      <a:blip r:embed="rId19"/>
                      <a:stretch>
                        <a:fillRect/>
                      </a:stretch>
                    </p:blipFill>
                    <p:spPr>
                      <a:xfrm>
                        <a:off x="6776085" y="590868"/>
                        <a:ext cx="491490" cy="449580"/>
                      </a:xfrm>
                      <a:prstGeom prst="rect">
                        <a:avLst/>
                      </a:prstGeom>
                      <a:noFill/>
                      <a:ln w="38100">
                        <a:noFill/>
                        <a:miter/>
                      </a:ln>
                    </p:spPr>
                  </p:pic>
                </p:oleObj>
              </mc:Fallback>
            </mc:AlternateContent>
          </a:graphicData>
        </a:graphic>
      </p:graphicFrame>
      <p:graphicFrame>
        <p:nvGraphicFramePr>
          <p:cNvPr id="25" name="Object -2147482602"/>
          <p:cNvGraphicFramePr>
            <a:graphicFrameLocks noChangeAspect="1"/>
          </p:cNvGraphicFramePr>
          <p:nvPr/>
        </p:nvGraphicFramePr>
        <p:xfrm>
          <a:off x="7411720" y="607060"/>
          <a:ext cx="1343660" cy="418465"/>
        </p:xfrm>
        <a:graphic>
          <a:graphicData uri="http://schemas.openxmlformats.org/presentationml/2006/ole">
            <mc:AlternateContent xmlns:mc="http://schemas.openxmlformats.org/markup-compatibility/2006">
              <mc:Choice xmlns:v="urn:schemas-microsoft-com:vml" Requires="v">
                <p:oleObj r:id="rId20" imgW="520700" imgH="165100" progId="Equation.DSMT4">
                  <p:embed/>
                </p:oleObj>
              </mc:Choice>
              <mc:Fallback>
                <p:oleObj r:id="rId20" imgW="520700" imgH="165100" progId="Equation.DSMT4">
                  <p:embed/>
                  <p:pic>
                    <p:nvPicPr>
                      <p:cNvPr id="0" name="Picture 3075"/>
                      <p:cNvPicPr/>
                      <p:nvPr/>
                    </p:nvPicPr>
                    <p:blipFill>
                      <a:blip r:embed="rId21"/>
                      <a:stretch>
                        <a:fillRect/>
                      </a:stretch>
                    </p:blipFill>
                    <p:spPr>
                      <a:xfrm>
                        <a:off x="7411720" y="607060"/>
                        <a:ext cx="1343660" cy="418465"/>
                      </a:xfrm>
                      <a:prstGeom prst="rect">
                        <a:avLst/>
                      </a:prstGeom>
                      <a:noFill/>
                      <a:ln w="38100">
                        <a:noFill/>
                        <a:miter/>
                      </a:ln>
                    </p:spPr>
                  </p:pic>
                </p:oleObj>
              </mc:Fallback>
            </mc:AlternateContent>
          </a:graphicData>
        </a:graphic>
      </p:graphicFrame>
      <p:graphicFrame>
        <p:nvGraphicFramePr>
          <p:cNvPr id="27" name="Object -2147482602"/>
          <p:cNvGraphicFramePr>
            <a:graphicFrameLocks noChangeAspect="1"/>
          </p:cNvGraphicFramePr>
          <p:nvPr>
            <p:extLst>
              <p:ext uri="{D42A27DB-BD31-4B8C-83A1-F6EECF244321}">
                <p14:modId xmlns:p14="http://schemas.microsoft.com/office/powerpoint/2010/main" val="4065367010"/>
              </p:ext>
            </p:extLst>
          </p:nvPr>
        </p:nvGraphicFramePr>
        <p:xfrm>
          <a:off x="9399588" y="652463"/>
          <a:ext cx="1376362" cy="376237"/>
        </p:xfrm>
        <a:graphic>
          <a:graphicData uri="http://schemas.openxmlformats.org/presentationml/2006/ole">
            <mc:AlternateContent xmlns:mc="http://schemas.openxmlformats.org/markup-compatibility/2006">
              <mc:Choice xmlns:v="urn:schemas-microsoft-com:vml" Requires="v">
                <p:oleObj name="Equation" r:id="rId22" imgW="533160" imgH="177480" progId="Equation.DSMT4">
                  <p:embed/>
                </p:oleObj>
              </mc:Choice>
              <mc:Fallback>
                <p:oleObj name="Equation" r:id="rId22" imgW="533160" imgH="177480" progId="Equation.DSMT4">
                  <p:embed/>
                  <p:pic>
                    <p:nvPicPr>
                      <p:cNvPr id="0" name="Picture 3075"/>
                      <p:cNvPicPr/>
                      <p:nvPr/>
                    </p:nvPicPr>
                    <p:blipFill>
                      <a:blip r:embed="rId23"/>
                      <a:stretch>
                        <a:fillRect/>
                      </a:stretch>
                    </p:blipFill>
                    <p:spPr>
                      <a:xfrm>
                        <a:off x="9399588" y="652463"/>
                        <a:ext cx="1376362" cy="376237"/>
                      </a:xfrm>
                      <a:prstGeom prst="rect">
                        <a:avLst/>
                      </a:prstGeom>
                      <a:noFill/>
                      <a:ln w="38100">
                        <a:noFill/>
                        <a:miter/>
                      </a:ln>
                    </p:spPr>
                  </p:pic>
                </p:oleObj>
              </mc:Fallback>
            </mc:AlternateContent>
          </a:graphicData>
        </a:graphic>
      </p:graphicFrame>
      <p:graphicFrame>
        <p:nvGraphicFramePr>
          <p:cNvPr id="29" name="Object -2147482602"/>
          <p:cNvGraphicFramePr>
            <a:graphicFrameLocks noChangeAspect="1"/>
          </p:cNvGraphicFramePr>
          <p:nvPr/>
        </p:nvGraphicFramePr>
        <p:xfrm>
          <a:off x="4989195" y="2440940"/>
          <a:ext cx="491490" cy="418465"/>
        </p:xfrm>
        <a:graphic>
          <a:graphicData uri="http://schemas.openxmlformats.org/presentationml/2006/ole">
            <mc:AlternateContent xmlns:mc="http://schemas.openxmlformats.org/markup-compatibility/2006">
              <mc:Choice xmlns:v="urn:schemas-microsoft-com:vml" Requires="v">
                <p:oleObj r:id="rId24" imgW="190500" imgH="165100" progId="Equation.DSMT4">
                  <p:embed/>
                </p:oleObj>
              </mc:Choice>
              <mc:Fallback>
                <p:oleObj r:id="rId24" imgW="190500" imgH="165100" progId="Equation.DSMT4">
                  <p:embed/>
                  <p:pic>
                    <p:nvPicPr>
                      <p:cNvPr id="0" name="Picture 3075"/>
                      <p:cNvPicPr/>
                      <p:nvPr/>
                    </p:nvPicPr>
                    <p:blipFill>
                      <a:blip r:embed="rId15"/>
                      <a:stretch>
                        <a:fillRect/>
                      </a:stretch>
                    </p:blipFill>
                    <p:spPr>
                      <a:xfrm>
                        <a:off x="4989195" y="2440940"/>
                        <a:ext cx="491490" cy="418465"/>
                      </a:xfrm>
                      <a:prstGeom prst="rect">
                        <a:avLst/>
                      </a:prstGeom>
                      <a:noFill/>
                      <a:ln w="38100">
                        <a:noFill/>
                        <a:miter/>
                      </a:ln>
                    </p:spPr>
                  </p:pic>
                </p:oleObj>
              </mc:Fallback>
            </mc:AlternateContent>
          </a:graphicData>
        </a:graphic>
      </p:graphicFrame>
      <p:graphicFrame>
        <p:nvGraphicFramePr>
          <p:cNvPr id="31" name="Object -2147482602"/>
          <p:cNvGraphicFramePr>
            <a:graphicFrameLocks noChangeAspect="1"/>
          </p:cNvGraphicFramePr>
          <p:nvPr>
            <p:extLst>
              <p:ext uri="{D42A27DB-BD31-4B8C-83A1-F6EECF244321}">
                <p14:modId xmlns:p14="http://schemas.microsoft.com/office/powerpoint/2010/main" val="2002330986"/>
              </p:ext>
            </p:extLst>
          </p:nvPr>
        </p:nvGraphicFramePr>
        <p:xfrm>
          <a:off x="2024821" y="2881313"/>
          <a:ext cx="655320" cy="449580"/>
        </p:xfrm>
        <a:graphic>
          <a:graphicData uri="http://schemas.openxmlformats.org/presentationml/2006/ole">
            <mc:AlternateContent xmlns:mc="http://schemas.openxmlformats.org/markup-compatibility/2006">
              <mc:Choice xmlns:v="urn:schemas-microsoft-com:vml" Requires="v">
                <p:oleObj r:id="rId25" imgW="254000" imgH="177165" progId="Equation.DSMT4">
                  <p:embed/>
                </p:oleObj>
              </mc:Choice>
              <mc:Fallback>
                <p:oleObj r:id="rId25" imgW="254000" imgH="177165" progId="Equation.DSMT4">
                  <p:embed/>
                  <p:pic>
                    <p:nvPicPr>
                      <p:cNvPr id="0" name="Picture 3075"/>
                      <p:cNvPicPr/>
                      <p:nvPr/>
                    </p:nvPicPr>
                    <p:blipFill>
                      <a:blip r:embed="rId26"/>
                      <a:stretch>
                        <a:fillRect/>
                      </a:stretch>
                    </p:blipFill>
                    <p:spPr>
                      <a:xfrm>
                        <a:off x="2024821" y="2881313"/>
                        <a:ext cx="655320" cy="449580"/>
                      </a:xfrm>
                      <a:prstGeom prst="rect">
                        <a:avLst/>
                      </a:prstGeom>
                      <a:noFill/>
                      <a:ln w="38100">
                        <a:noFill/>
                        <a:miter/>
                      </a:ln>
                    </p:spPr>
                  </p:pic>
                </p:oleObj>
              </mc:Fallback>
            </mc:AlternateContent>
          </a:graphicData>
        </a:graphic>
      </p:graphicFrame>
      <p:graphicFrame>
        <p:nvGraphicFramePr>
          <p:cNvPr id="33" name="Object -2147482602"/>
          <p:cNvGraphicFramePr>
            <a:graphicFrameLocks noChangeAspect="1"/>
          </p:cNvGraphicFramePr>
          <p:nvPr>
            <p:extLst>
              <p:ext uri="{D42A27DB-BD31-4B8C-83A1-F6EECF244321}">
                <p14:modId xmlns:p14="http://schemas.microsoft.com/office/powerpoint/2010/main" val="3576279746"/>
              </p:ext>
            </p:extLst>
          </p:nvPr>
        </p:nvGraphicFramePr>
        <p:xfrm>
          <a:off x="3328476" y="2887663"/>
          <a:ext cx="688340" cy="449580"/>
        </p:xfrm>
        <a:graphic>
          <a:graphicData uri="http://schemas.openxmlformats.org/presentationml/2006/ole">
            <mc:AlternateContent xmlns:mc="http://schemas.openxmlformats.org/markup-compatibility/2006">
              <mc:Choice xmlns:v="urn:schemas-microsoft-com:vml" Requires="v">
                <p:oleObj r:id="rId27" imgW="266700" imgH="177165" progId="Equation.DSMT4">
                  <p:embed/>
                </p:oleObj>
              </mc:Choice>
              <mc:Fallback>
                <p:oleObj r:id="rId27" imgW="266700" imgH="177165" progId="Equation.DSMT4">
                  <p:embed/>
                  <p:pic>
                    <p:nvPicPr>
                      <p:cNvPr id="0" name="Picture 3075"/>
                      <p:cNvPicPr/>
                      <p:nvPr/>
                    </p:nvPicPr>
                    <p:blipFill>
                      <a:blip r:embed="rId28"/>
                      <a:stretch>
                        <a:fillRect/>
                      </a:stretch>
                    </p:blipFill>
                    <p:spPr>
                      <a:xfrm>
                        <a:off x="3328476" y="2887663"/>
                        <a:ext cx="688340" cy="449580"/>
                      </a:xfrm>
                      <a:prstGeom prst="rect">
                        <a:avLst/>
                      </a:prstGeom>
                      <a:noFill/>
                      <a:ln w="38100">
                        <a:noFill/>
                        <a:miter/>
                      </a:ln>
                    </p:spPr>
                  </p:pic>
                </p:oleObj>
              </mc:Fallback>
            </mc:AlternateContent>
          </a:graphicData>
        </a:graphic>
      </p:graphicFrame>
      <p:graphicFrame>
        <p:nvGraphicFramePr>
          <p:cNvPr id="35" name="Object -2147482602"/>
          <p:cNvGraphicFramePr>
            <a:graphicFrameLocks noChangeAspect="1"/>
          </p:cNvGraphicFramePr>
          <p:nvPr>
            <p:extLst>
              <p:ext uri="{D42A27DB-BD31-4B8C-83A1-F6EECF244321}">
                <p14:modId xmlns:p14="http://schemas.microsoft.com/office/powerpoint/2010/main" val="717797630"/>
              </p:ext>
            </p:extLst>
          </p:nvPr>
        </p:nvGraphicFramePr>
        <p:xfrm>
          <a:off x="5498906" y="2900363"/>
          <a:ext cx="557530" cy="449580"/>
        </p:xfrm>
        <a:graphic>
          <a:graphicData uri="http://schemas.openxmlformats.org/presentationml/2006/ole">
            <mc:AlternateContent xmlns:mc="http://schemas.openxmlformats.org/markup-compatibility/2006">
              <mc:Choice xmlns:v="urn:schemas-microsoft-com:vml" Requires="v">
                <p:oleObj r:id="rId29" imgW="215900" imgH="177165" progId="Equation.DSMT4">
                  <p:embed/>
                </p:oleObj>
              </mc:Choice>
              <mc:Fallback>
                <p:oleObj r:id="rId29" imgW="215900" imgH="177165" progId="Equation.DSMT4">
                  <p:embed/>
                  <p:pic>
                    <p:nvPicPr>
                      <p:cNvPr id="0" name="Picture 3075"/>
                      <p:cNvPicPr/>
                      <p:nvPr/>
                    </p:nvPicPr>
                    <p:blipFill>
                      <a:blip r:embed="rId30"/>
                      <a:stretch>
                        <a:fillRect/>
                      </a:stretch>
                    </p:blipFill>
                    <p:spPr>
                      <a:xfrm>
                        <a:off x="5498906" y="2900363"/>
                        <a:ext cx="557530" cy="449580"/>
                      </a:xfrm>
                      <a:prstGeom prst="rect">
                        <a:avLst/>
                      </a:prstGeom>
                      <a:noFill/>
                      <a:ln w="38100">
                        <a:noFill/>
                        <a:miter/>
                      </a:ln>
                    </p:spPr>
                  </p:pic>
                </p:oleObj>
              </mc:Fallback>
            </mc:AlternateContent>
          </a:graphicData>
        </a:graphic>
      </p:graphicFrame>
      <p:graphicFrame>
        <p:nvGraphicFramePr>
          <p:cNvPr id="37" name="Object -2147482602"/>
          <p:cNvGraphicFramePr>
            <a:graphicFrameLocks noChangeAspect="1"/>
          </p:cNvGraphicFramePr>
          <p:nvPr>
            <p:extLst>
              <p:ext uri="{D42A27DB-BD31-4B8C-83A1-F6EECF244321}">
                <p14:modId xmlns:p14="http://schemas.microsoft.com/office/powerpoint/2010/main" val="1500345743"/>
              </p:ext>
            </p:extLst>
          </p:nvPr>
        </p:nvGraphicFramePr>
        <p:xfrm>
          <a:off x="4280535" y="3337243"/>
          <a:ext cx="852805" cy="449580"/>
        </p:xfrm>
        <a:graphic>
          <a:graphicData uri="http://schemas.openxmlformats.org/presentationml/2006/ole">
            <mc:AlternateContent xmlns:mc="http://schemas.openxmlformats.org/markup-compatibility/2006">
              <mc:Choice xmlns:v="urn:schemas-microsoft-com:vml" Requires="v">
                <p:oleObj r:id="rId31" imgW="330200" imgH="177165" progId="Equation.DSMT4">
                  <p:embed/>
                </p:oleObj>
              </mc:Choice>
              <mc:Fallback>
                <p:oleObj r:id="rId31" imgW="330200" imgH="177165" progId="Equation.DSMT4">
                  <p:embed/>
                  <p:pic>
                    <p:nvPicPr>
                      <p:cNvPr id="0" name="Picture 3075"/>
                      <p:cNvPicPr/>
                      <p:nvPr/>
                    </p:nvPicPr>
                    <p:blipFill>
                      <a:blip r:embed="rId32"/>
                      <a:stretch>
                        <a:fillRect/>
                      </a:stretch>
                    </p:blipFill>
                    <p:spPr>
                      <a:xfrm>
                        <a:off x="4280535" y="3337243"/>
                        <a:ext cx="852805" cy="449580"/>
                      </a:xfrm>
                      <a:prstGeom prst="rect">
                        <a:avLst/>
                      </a:prstGeom>
                      <a:noFill/>
                      <a:ln w="38100">
                        <a:noFill/>
                        <a:miter/>
                      </a:ln>
                    </p:spPr>
                  </p:pic>
                </p:oleObj>
              </mc:Fallback>
            </mc:AlternateContent>
          </a:graphicData>
        </a:graphic>
      </p:graphicFrame>
      <p:graphicFrame>
        <p:nvGraphicFramePr>
          <p:cNvPr id="39" name="Object -2147482602"/>
          <p:cNvGraphicFramePr>
            <a:graphicFrameLocks noChangeAspect="1"/>
          </p:cNvGraphicFramePr>
          <p:nvPr/>
        </p:nvGraphicFramePr>
        <p:xfrm>
          <a:off x="5314315" y="4197033"/>
          <a:ext cx="491490" cy="449580"/>
        </p:xfrm>
        <a:graphic>
          <a:graphicData uri="http://schemas.openxmlformats.org/presentationml/2006/ole">
            <mc:AlternateContent xmlns:mc="http://schemas.openxmlformats.org/markup-compatibility/2006">
              <mc:Choice xmlns:v="urn:schemas-microsoft-com:vml" Requires="v">
                <p:oleObj r:id="rId33" imgW="190500" imgH="177165" progId="Equation.DSMT4">
                  <p:embed/>
                </p:oleObj>
              </mc:Choice>
              <mc:Fallback>
                <p:oleObj r:id="rId33" imgW="190500" imgH="177165" progId="Equation.DSMT4">
                  <p:embed/>
                  <p:pic>
                    <p:nvPicPr>
                      <p:cNvPr id="0" name="Picture 3075"/>
                      <p:cNvPicPr/>
                      <p:nvPr/>
                    </p:nvPicPr>
                    <p:blipFill>
                      <a:blip r:embed="rId19"/>
                      <a:stretch>
                        <a:fillRect/>
                      </a:stretch>
                    </p:blipFill>
                    <p:spPr>
                      <a:xfrm>
                        <a:off x="5314315" y="4197033"/>
                        <a:ext cx="491490" cy="449580"/>
                      </a:xfrm>
                      <a:prstGeom prst="rect">
                        <a:avLst/>
                      </a:prstGeom>
                      <a:noFill/>
                      <a:ln w="38100">
                        <a:noFill/>
                        <a:miter/>
                      </a:ln>
                    </p:spPr>
                  </p:pic>
                </p:oleObj>
              </mc:Fallback>
            </mc:AlternateContent>
          </a:graphicData>
        </a:graphic>
      </p:graphicFrame>
      <p:graphicFrame>
        <p:nvGraphicFramePr>
          <p:cNvPr id="41" name="Object -2147482602"/>
          <p:cNvGraphicFramePr>
            <a:graphicFrameLocks noChangeAspect="1"/>
          </p:cNvGraphicFramePr>
          <p:nvPr/>
        </p:nvGraphicFramePr>
        <p:xfrm>
          <a:off x="6414135" y="4197033"/>
          <a:ext cx="557530" cy="449580"/>
        </p:xfrm>
        <a:graphic>
          <a:graphicData uri="http://schemas.openxmlformats.org/presentationml/2006/ole">
            <mc:AlternateContent xmlns:mc="http://schemas.openxmlformats.org/markup-compatibility/2006">
              <mc:Choice xmlns:v="urn:schemas-microsoft-com:vml" Requires="v">
                <p:oleObj r:id="rId34" imgW="215900" imgH="177165" progId="Equation.DSMT4">
                  <p:embed/>
                </p:oleObj>
              </mc:Choice>
              <mc:Fallback>
                <p:oleObj r:id="rId34" imgW="215900" imgH="177165" progId="Equation.DSMT4">
                  <p:embed/>
                  <p:pic>
                    <p:nvPicPr>
                      <p:cNvPr id="0" name="Picture 3075"/>
                      <p:cNvPicPr/>
                      <p:nvPr/>
                    </p:nvPicPr>
                    <p:blipFill>
                      <a:blip r:embed="rId30"/>
                      <a:stretch>
                        <a:fillRect/>
                      </a:stretch>
                    </p:blipFill>
                    <p:spPr>
                      <a:xfrm>
                        <a:off x="6414135" y="4197033"/>
                        <a:ext cx="557530" cy="449580"/>
                      </a:xfrm>
                      <a:prstGeom prst="rect">
                        <a:avLst/>
                      </a:prstGeom>
                      <a:noFill/>
                      <a:ln w="38100">
                        <a:noFill/>
                        <a:miter/>
                      </a:ln>
                    </p:spPr>
                  </p:pic>
                </p:oleObj>
              </mc:Fallback>
            </mc:AlternateContent>
          </a:graphicData>
        </a:graphic>
      </p:graphicFrame>
      <p:graphicFrame>
        <p:nvGraphicFramePr>
          <p:cNvPr id="43" name="Object -2147482602"/>
          <p:cNvGraphicFramePr>
            <a:graphicFrameLocks noChangeAspect="1"/>
          </p:cNvGraphicFramePr>
          <p:nvPr/>
        </p:nvGraphicFramePr>
        <p:xfrm>
          <a:off x="10258108" y="4197668"/>
          <a:ext cx="917575" cy="449580"/>
        </p:xfrm>
        <a:graphic>
          <a:graphicData uri="http://schemas.openxmlformats.org/presentationml/2006/ole">
            <mc:AlternateContent xmlns:mc="http://schemas.openxmlformats.org/markup-compatibility/2006">
              <mc:Choice xmlns:v="urn:schemas-microsoft-com:vml" Requires="v">
                <p:oleObj r:id="rId35" imgW="355600" imgH="177165" progId="Equation.DSMT4">
                  <p:embed/>
                </p:oleObj>
              </mc:Choice>
              <mc:Fallback>
                <p:oleObj r:id="rId35" imgW="355600" imgH="177165" progId="Equation.DSMT4">
                  <p:embed/>
                  <p:pic>
                    <p:nvPicPr>
                      <p:cNvPr id="0" name="Picture 3075"/>
                      <p:cNvPicPr/>
                      <p:nvPr/>
                    </p:nvPicPr>
                    <p:blipFill>
                      <a:blip r:embed="rId36"/>
                      <a:stretch>
                        <a:fillRect/>
                      </a:stretch>
                    </p:blipFill>
                    <p:spPr>
                      <a:xfrm>
                        <a:off x="10258108" y="4197668"/>
                        <a:ext cx="917575" cy="449580"/>
                      </a:xfrm>
                      <a:prstGeom prst="rect">
                        <a:avLst/>
                      </a:prstGeom>
                      <a:noFill/>
                      <a:ln w="38100">
                        <a:noFill/>
                        <a:miter/>
                      </a:ln>
                    </p:spPr>
                  </p:pic>
                </p:oleObj>
              </mc:Fallback>
            </mc:AlternateContent>
          </a:graphicData>
        </a:graphic>
      </p:graphicFrame>
      <p:graphicFrame>
        <p:nvGraphicFramePr>
          <p:cNvPr id="45" name="Object -2147482602"/>
          <p:cNvGraphicFramePr>
            <a:graphicFrameLocks noChangeAspect="1"/>
          </p:cNvGraphicFramePr>
          <p:nvPr/>
        </p:nvGraphicFramePr>
        <p:xfrm>
          <a:off x="1440180" y="4647248"/>
          <a:ext cx="655320" cy="449580"/>
        </p:xfrm>
        <a:graphic>
          <a:graphicData uri="http://schemas.openxmlformats.org/presentationml/2006/ole">
            <mc:AlternateContent xmlns:mc="http://schemas.openxmlformats.org/markup-compatibility/2006">
              <mc:Choice xmlns:v="urn:schemas-microsoft-com:vml" Requires="v">
                <p:oleObj r:id="rId37" imgW="254000" imgH="177165" progId="Equation.DSMT4">
                  <p:embed/>
                </p:oleObj>
              </mc:Choice>
              <mc:Fallback>
                <p:oleObj r:id="rId37" imgW="254000" imgH="177165" progId="Equation.DSMT4">
                  <p:embed/>
                  <p:pic>
                    <p:nvPicPr>
                      <p:cNvPr id="0" name="Picture 3075"/>
                      <p:cNvPicPr/>
                      <p:nvPr/>
                    </p:nvPicPr>
                    <p:blipFill>
                      <a:blip r:embed="rId26"/>
                      <a:stretch>
                        <a:fillRect/>
                      </a:stretch>
                    </p:blipFill>
                    <p:spPr>
                      <a:xfrm>
                        <a:off x="1440180" y="4647248"/>
                        <a:ext cx="655320" cy="449580"/>
                      </a:xfrm>
                      <a:prstGeom prst="rect">
                        <a:avLst/>
                      </a:prstGeom>
                      <a:noFill/>
                      <a:ln w="38100">
                        <a:noFill/>
                        <a:miter/>
                      </a:ln>
                    </p:spPr>
                  </p:pic>
                </p:oleObj>
              </mc:Fallback>
            </mc:AlternateContent>
          </a:graphicData>
        </a:graphic>
      </p:graphicFrame>
      <p:sp>
        <p:nvSpPr>
          <p:cNvPr id="30" name="Text Box 8"/>
          <p:cNvSpPr txBox="1"/>
          <p:nvPr/>
        </p:nvSpPr>
        <p:spPr>
          <a:xfrm>
            <a:off x="261462" y="1490371"/>
            <a:ext cx="7751390" cy="584775"/>
          </a:xfrm>
          <a:prstGeom prst="rect">
            <a:avLst/>
          </a:prstGeom>
          <a:noFill/>
        </p:spPr>
        <p:txBody>
          <a:bodyPr wrap="square" rtlCol="0">
            <a:spAutoFit/>
          </a:bodyPr>
          <a:lstStyle/>
          <a:p>
            <a:r>
              <a:rPr lang="en-US" sz="3200"/>
              <a:t>a) So sánh các tỉ số:           và</a:t>
            </a:r>
          </a:p>
        </p:txBody>
      </p:sp>
      <p:graphicFrame>
        <p:nvGraphicFramePr>
          <p:cNvPr id="32" name="Content Placeholder 1">
            <a:hlinkClick r:id="" action="ppaction://ole?verb=0"/>
          </p:cNvPr>
          <p:cNvGraphicFramePr>
            <a:graphicFrameLocks noChangeAspect="1"/>
          </p:cNvGraphicFramePr>
          <p:nvPr>
            <p:extLst>
              <p:ext uri="{D42A27DB-BD31-4B8C-83A1-F6EECF244321}">
                <p14:modId xmlns:p14="http://schemas.microsoft.com/office/powerpoint/2010/main" val="4214469093"/>
              </p:ext>
            </p:extLst>
          </p:nvPr>
        </p:nvGraphicFramePr>
        <p:xfrm>
          <a:off x="3760284" y="1444958"/>
          <a:ext cx="753745" cy="773430"/>
        </p:xfrm>
        <a:graphic>
          <a:graphicData uri="http://schemas.openxmlformats.org/presentationml/2006/ole">
            <mc:AlternateContent xmlns:mc="http://schemas.openxmlformats.org/markup-compatibility/2006">
              <mc:Choice xmlns:v="urn:schemas-microsoft-com:vml" Requires="v">
                <p:oleObj r:id="rId38" imgW="914400" imgH="198755" progId="Equation.3">
                  <p:embed/>
                </p:oleObj>
              </mc:Choice>
              <mc:Fallback>
                <p:oleObj r:id="rId38" imgW="914400" imgH="198755" progId="Equation.3">
                  <p:embed/>
                  <p:pic>
                    <p:nvPicPr>
                      <p:cNvPr id="0" name=""/>
                      <p:cNvPicPr/>
                      <p:nvPr/>
                    </p:nvPicPr>
                    <p:blipFill>
                      <a:blip r:embed="rId39"/>
                      <a:stretch>
                        <a:fillRect/>
                      </a:stretch>
                    </p:blipFill>
                    <p:spPr>
                      <a:xfrm>
                        <a:off x="3760284" y="1444958"/>
                        <a:ext cx="753745" cy="773430"/>
                      </a:xfrm>
                      <a:prstGeom prst="rect">
                        <a:avLst/>
                      </a:prstGeom>
                    </p:spPr>
                  </p:pic>
                </p:oleObj>
              </mc:Fallback>
            </mc:AlternateContent>
          </a:graphicData>
        </a:graphic>
      </p:graphicFrame>
      <p:graphicFrame>
        <p:nvGraphicFramePr>
          <p:cNvPr id="34" name="Content Placeholder 3">
            <a:hlinkClick r:id="" action="ppaction://ole?verb=0"/>
          </p:cNvPr>
          <p:cNvGraphicFramePr>
            <a:graphicFrameLocks noChangeAspect="1"/>
          </p:cNvGraphicFramePr>
          <p:nvPr>
            <p:extLst>
              <p:ext uri="{D42A27DB-BD31-4B8C-83A1-F6EECF244321}">
                <p14:modId xmlns:p14="http://schemas.microsoft.com/office/powerpoint/2010/main" val="872519484"/>
              </p:ext>
            </p:extLst>
          </p:nvPr>
        </p:nvGraphicFramePr>
        <p:xfrm>
          <a:off x="5340708" y="1490371"/>
          <a:ext cx="779145" cy="727075"/>
        </p:xfrm>
        <a:graphic>
          <a:graphicData uri="http://schemas.openxmlformats.org/presentationml/2006/ole">
            <mc:AlternateContent xmlns:mc="http://schemas.openxmlformats.org/markup-compatibility/2006">
              <mc:Choice xmlns:v="urn:schemas-microsoft-com:vml" Requires="v">
                <p:oleObj r:id="rId40" imgW="914400" imgH="198755" progId="Equation.3">
                  <p:embed/>
                </p:oleObj>
              </mc:Choice>
              <mc:Fallback>
                <p:oleObj r:id="rId40" imgW="914400" imgH="198755" progId="Equation.3">
                  <p:embed/>
                  <p:pic>
                    <p:nvPicPr>
                      <p:cNvPr id="0" name=""/>
                      <p:cNvPicPr/>
                      <p:nvPr/>
                    </p:nvPicPr>
                    <p:blipFill>
                      <a:blip r:embed="rId41"/>
                      <a:stretch>
                        <a:fillRect/>
                      </a:stretch>
                    </p:blipFill>
                    <p:spPr>
                      <a:xfrm>
                        <a:off x="5340708" y="1490371"/>
                        <a:ext cx="779145" cy="72707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par>
                                <p:cTn id="23" presetID="6" presetClass="entr" presetSubtype="16"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par>
                                <p:cTn id="26" presetID="6" presetClass="entr" presetSubtype="16"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par>
                                <p:cTn id="29" presetID="6"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circle(in)">
                                      <p:cBhvr>
                                        <p:cTn id="31" dur="2000"/>
                                        <p:tgtEl>
                                          <p:spTgt spid="27"/>
                                        </p:tgtEl>
                                      </p:cBhvr>
                                    </p:animEffect>
                                  </p:childTnLst>
                                </p:cTn>
                              </p:par>
                              <p:par>
                                <p:cTn id="32" presetID="6" presetClass="entr" presetSubtype="16"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circle(in)">
                                      <p:cBhvr>
                                        <p:cTn id="34" dur="20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circle(in)">
                                      <p:cBhvr>
                                        <p:cTn id="44" dur="2000"/>
                                        <p:tgtEl>
                                          <p:spTgt spid="30"/>
                                        </p:tgtEl>
                                      </p:cBhvr>
                                    </p:animEffect>
                                  </p:childTnLst>
                                </p:cTn>
                              </p:par>
                              <p:par>
                                <p:cTn id="45" presetID="6" presetClass="entr" presetSubtype="16"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ircle(in)">
                                      <p:cBhvr>
                                        <p:cTn id="47" dur="2000"/>
                                        <p:tgtEl>
                                          <p:spTgt spid="32"/>
                                        </p:tgtEl>
                                      </p:cBhvr>
                                    </p:animEffect>
                                  </p:childTnLst>
                                </p:cTn>
                              </p:par>
                              <p:par>
                                <p:cTn id="48" presetID="6" presetClass="entr" presetSubtype="16"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ircle(in)">
                                      <p:cBhvr>
                                        <p:cTn id="50" dur="20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2"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circle(in)">
                                      <p:cBhvr>
                                        <p:cTn id="55" dur="2000"/>
                                        <p:tgtEl>
                                          <p:spTgt spid="5"/>
                                        </p:tgtEl>
                                      </p:cBhvr>
                                    </p:animEffect>
                                  </p:childTnLst>
                                </p:cTn>
                              </p:par>
                              <p:par>
                                <p:cTn id="56" presetID="6"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circle(in)">
                                      <p:cBhvr>
                                        <p:cTn id="58" dur="2000"/>
                                        <p:tgtEl>
                                          <p:spTgt spid="29"/>
                                        </p:tgtEl>
                                      </p:cBhvr>
                                    </p:animEffect>
                                  </p:childTnLst>
                                </p:cTn>
                              </p:par>
                              <p:par>
                                <p:cTn id="59" presetID="6" presetClass="entr" presetSubtype="16"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circle(in)">
                                      <p:cBhvr>
                                        <p:cTn id="61" dur="2000"/>
                                        <p:tgtEl>
                                          <p:spTgt spid="6"/>
                                        </p:tgtEl>
                                      </p:cBhvr>
                                    </p:animEffect>
                                  </p:childTnLst>
                                </p:cTn>
                              </p:par>
                              <p:par>
                                <p:cTn id="62" presetID="6" presetClass="entr" presetSubtype="16"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circle(in)">
                                      <p:cBhvr>
                                        <p:cTn id="64" dur="2000"/>
                                        <p:tgtEl>
                                          <p:spTgt spid="33"/>
                                        </p:tgtEl>
                                      </p:cBhvr>
                                    </p:animEffect>
                                  </p:childTnLst>
                                </p:cTn>
                              </p:par>
                              <p:par>
                                <p:cTn id="65" presetID="6" presetClass="entr" presetSubtype="16"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circle(in)">
                                      <p:cBhvr>
                                        <p:cTn id="67" dur="2000"/>
                                        <p:tgtEl>
                                          <p:spTgt spid="31"/>
                                        </p:tgtEl>
                                      </p:cBhvr>
                                    </p:animEffect>
                                  </p:childTnLst>
                                </p:cTn>
                              </p:par>
                              <p:par>
                                <p:cTn id="68" presetID="6" presetClass="entr" presetSubtype="16"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circle(in)">
                                      <p:cBhvr>
                                        <p:cTn id="70" dur="2000"/>
                                        <p:tgtEl>
                                          <p:spTgt spid="35"/>
                                        </p:tgtEl>
                                      </p:cBhvr>
                                    </p:animEffect>
                                  </p:childTnLst>
                                </p:cTn>
                              </p:par>
                              <p:par>
                                <p:cTn id="71" presetID="6" presetClass="entr" presetSubtype="16"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circle(in)">
                                      <p:cBhvr>
                                        <p:cTn id="73" dur="20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ppt_x"/>
                                          </p:val>
                                        </p:tav>
                                        <p:tav tm="100000">
                                          <p:val>
                                            <p:strVal val="#ppt_x"/>
                                          </p:val>
                                        </p:tav>
                                      </p:tavLst>
                                    </p:anim>
                                    <p:anim calcmode="lin" valueType="num">
                                      <p:cBhvr additive="base">
                                        <p:cTn id="79" dur="500" fill="hold"/>
                                        <p:tgtEl>
                                          <p:spTgt spid="9"/>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additive="base">
                                        <p:cTn id="82" dur="500" fill="hold"/>
                                        <p:tgtEl>
                                          <p:spTgt spid="39"/>
                                        </p:tgtEl>
                                        <p:attrNameLst>
                                          <p:attrName>ppt_x</p:attrName>
                                        </p:attrNameLst>
                                      </p:cBhvr>
                                      <p:tavLst>
                                        <p:tav tm="0">
                                          <p:val>
                                            <p:strVal val="#ppt_x"/>
                                          </p:val>
                                        </p:tav>
                                        <p:tav tm="100000">
                                          <p:val>
                                            <p:strVal val="#ppt_x"/>
                                          </p:val>
                                        </p:tav>
                                      </p:tavLst>
                                    </p:anim>
                                    <p:anim calcmode="lin" valueType="num">
                                      <p:cBhvr additive="base">
                                        <p:cTn id="83" dur="500" fill="hold"/>
                                        <p:tgtEl>
                                          <p:spTgt spid="39"/>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additive="base">
                                        <p:cTn id="86" dur="500" fill="hold"/>
                                        <p:tgtEl>
                                          <p:spTgt spid="41"/>
                                        </p:tgtEl>
                                        <p:attrNameLst>
                                          <p:attrName>ppt_x</p:attrName>
                                        </p:attrNameLst>
                                      </p:cBhvr>
                                      <p:tavLst>
                                        <p:tav tm="0">
                                          <p:val>
                                            <p:strVal val="#ppt_x"/>
                                          </p:val>
                                        </p:tav>
                                        <p:tav tm="100000">
                                          <p:val>
                                            <p:strVal val="#ppt_x"/>
                                          </p:val>
                                        </p:tav>
                                      </p:tavLst>
                                    </p:anim>
                                    <p:anim calcmode="lin" valueType="num">
                                      <p:cBhvr additive="base">
                                        <p:cTn id="87" dur="500" fill="hold"/>
                                        <p:tgtEl>
                                          <p:spTgt spid="41"/>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43"/>
                                        </p:tgtEl>
                                        <p:attrNameLst>
                                          <p:attrName>style.visibility</p:attrName>
                                        </p:attrNameLst>
                                      </p:cBhvr>
                                      <p:to>
                                        <p:strVal val="visible"/>
                                      </p:to>
                                    </p:set>
                                    <p:anim calcmode="lin" valueType="num">
                                      <p:cBhvr additive="base">
                                        <p:cTn id="90" dur="500" fill="hold"/>
                                        <p:tgtEl>
                                          <p:spTgt spid="43"/>
                                        </p:tgtEl>
                                        <p:attrNameLst>
                                          <p:attrName>ppt_x</p:attrName>
                                        </p:attrNameLst>
                                      </p:cBhvr>
                                      <p:tavLst>
                                        <p:tav tm="0">
                                          <p:val>
                                            <p:strVal val="#ppt_x"/>
                                          </p:val>
                                        </p:tav>
                                        <p:tav tm="100000">
                                          <p:val>
                                            <p:strVal val="#ppt_x"/>
                                          </p:val>
                                        </p:tav>
                                      </p:tavLst>
                                    </p:anim>
                                    <p:anim calcmode="lin" valueType="num">
                                      <p:cBhvr additive="base">
                                        <p:cTn id="91" dur="500" fill="hold"/>
                                        <p:tgtEl>
                                          <p:spTgt spid="43"/>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45"/>
                                        </p:tgtEl>
                                        <p:attrNameLst>
                                          <p:attrName>style.visibility</p:attrName>
                                        </p:attrNameLst>
                                      </p:cBhvr>
                                      <p:to>
                                        <p:strVal val="visible"/>
                                      </p:to>
                                    </p:set>
                                    <p:anim calcmode="lin" valueType="num">
                                      <p:cBhvr additive="base">
                                        <p:cTn id="94" dur="500" fill="hold"/>
                                        <p:tgtEl>
                                          <p:spTgt spid="45"/>
                                        </p:tgtEl>
                                        <p:attrNameLst>
                                          <p:attrName>ppt_x</p:attrName>
                                        </p:attrNameLst>
                                      </p:cBhvr>
                                      <p:tavLst>
                                        <p:tav tm="0">
                                          <p:val>
                                            <p:strVal val="#ppt_x"/>
                                          </p:val>
                                        </p:tav>
                                        <p:tav tm="100000">
                                          <p:val>
                                            <p:strVal val="#ppt_x"/>
                                          </p:val>
                                        </p:tav>
                                      </p:tavLst>
                                    </p:anim>
                                    <p:anim calcmode="lin" valueType="num">
                                      <p:cBhvr additive="base">
                                        <p:cTn id="95"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P spid="20" grpId="0"/>
      <p:bldP spid="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10" y="301625"/>
            <a:ext cx="1939290" cy="1325563"/>
          </a:xfrm>
        </p:spPr>
        <p:txBody>
          <a:bodyPr/>
          <a:lstStyle/>
          <a:p>
            <a:r>
              <a:rPr lang="en-US" sz="3600"/>
              <a:t>a) Ta có:        </a:t>
            </a:r>
            <a:r>
              <a:rPr lang="en-US"/>
              <a:t>      </a:t>
            </a:r>
          </a:p>
        </p:txBody>
      </p:sp>
      <p:graphicFrame>
        <p:nvGraphicFramePr>
          <p:cNvPr id="8" name="Content Placeholder 7">
            <a:hlinkClick r:id="" action="ppaction://ole?verb=0"/>
          </p:cNvPr>
          <p:cNvGraphicFramePr>
            <a:graphicFrameLocks noGrp="1" noChangeAspect="1"/>
          </p:cNvGraphicFramePr>
          <p:nvPr>
            <p:ph sz="half" idx="1"/>
          </p:nvPr>
        </p:nvGraphicFramePr>
        <p:xfrm>
          <a:off x="3545840" y="374492"/>
          <a:ext cx="1463040" cy="1162685"/>
        </p:xfrm>
        <a:graphic>
          <a:graphicData uri="http://schemas.openxmlformats.org/presentationml/2006/ole">
            <mc:AlternateContent xmlns:mc="http://schemas.openxmlformats.org/markup-compatibility/2006">
              <mc:Choice xmlns:v="urn:schemas-microsoft-com:vml" Requires="v">
                <p:oleObj r:id="rId2" imgW="520700" imgH="393700" progId="Equation.3">
                  <p:embed/>
                </p:oleObj>
              </mc:Choice>
              <mc:Fallback>
                <p:oleObj r:id="rId2" imgW="520700" imgH="393700" progId="Equation.3">
                  <p:embed/>
                  <p:pic>
                    <p:nvPicPr>
                      <p:cNvPr id="0" name="Picture 1024"/>
                      <p:cNvPicPr/>
                      <p:nvPr/>
                    </p:nvPicPr>
                    <p:blipFill>
                      <a:blip r:embed="rId3"/>
                      <a:stretch>
                        <a:fillRect/>
                      </a:stretch>
                    </p:blipFill>
                    <p:spPr>
                      <a:xfrm>
                        <a:off x="3545840" y="374492"/>
                        <a:ext cx="1463040" cy="1162685"/>
                      </a:xfrm>
                      <a:prstGeom prst="rect">
                        <a:avLst/>
                      </a:prstGeom>
                    </p:spPr>
                  </p:pic>
                </p:oleObj>
              </mc:Fallback>
            </mc:AlternateContent>
          </a:graphicData>
        </a:graphic>
      </p:graphicFrame>
      <p:graphicFrame>
        <p:nvGraphicFramePr>
          <p:cNvPr id="10" name="Object 9">
            <a:hlinkClick r:id="" action="ppaction://ole?verb=0"/>
          </p:cNvPr>
          <p:cNvGraphicFramePr>
            <a:graphicFrameLocks noChangeAspect="1"/>
          </p:cNvGraphicFramePr>
          <p:nvPr/>
        </p:nvGraphicFramePr>
        <p:xfrm>
          <a:off x="2498090" y="1429385"/>
          <a:ext cx="918210" cy="1096010"/>
        </p:xfrm>
        <a:graphic>
          <a:graphicData uri="http://schemas.openxmlformats.org/presentationml/2006/ole">
            <mc:AlternateContent xmlns:mc="http://schemas.openxmlformats.org/markup-compatibility/2006">
              <mc:Choice xmlns:v="urn:schemas-microsoft-com:vml" Requires="v">
                <p:oleObj r:id="rId4" imgW="330200" imgH="393700" progId="Equation.3">
                  <p:embed/>
                </p:oleObj>
              </mc:Choice>
              <mc:Fallback>
                <p:oleObj r:id="rId4" imgW="330200" imgH="393700" progId="Equation.3">
                  <p:embed/>
                  <p:pic>
                    <p:nvPicPr>
                      <p:cNvPr id="0" name="Picture 1025"/>
                      <p:cNvPicPr/>
                      <p:nvPr/>
                    </p:nvPicPr>
                    <p:blipFill>
                      <a:blip r:embed="rId5"/>
                      <a:stretch>
                        <a:fillRect/>
                      </a:stretch>
                    </p:blipFill>
                    <p:spPr>
                      <a:xfrm>
                        <a:off x="2498090" y="1429385"/>
                        <a:ext cx="918210" cy="1096010"/>
                      </a:xfrm>
                      <a:prstGeom prst="rect">
                        <a:avLst/>
                      </a:prstGeom>
                    </p:spPr>
                  </p:pic>
                </p:oleObj>
              </mc:Fallback>
            </mc:AlternateContent>
          </a:graphicData>
        </a:graphic>
      </p:graphicFrame>
      <p:graphicFrame>
        <p:nvGraphicFramePr>
          <p:cNvPr id="12" name="Object 11">
            <a:hlinkClick r:id="" action="ppaction://ole?verb=0"/>
          </p:cNvPr>
          <p:cNvGraphicFramePr>
            <a:graphicFrameLocks noChangeAspect="1"/>
          </p:cNvGraphicFramePr>
          <p:nvPr/>
        </p:nvGraphicFramePr>
        <p:xfrm>
          <a:off x="3445510" y="1354455"/>
          <a:ext cx="1614805" cy="1221105"/>
        </p:xfrm>
        <a:graphic>
          <a:graphicData uri="http://schemas.openxmlformats.org/presentationml/2006/ole">
            <mc:AlternateContent xmlns:mc="http://schemas.openxmlformats.org/markup-compatibility/2006">
              <mc:Choice xmlns:v="urn:schemas-microsoft-com:vml" Requires="v">
                <p:oleObj r:id="rId6" imgW="520700" imgH="393700" progId="Equation.3">
                  <p:embed/>
                </p:oleObj>
              </mc:Choice>
              <mc:Fallback>
                <p:oleObj r:id="rId6" imgW="520700" imgH="393700" progId="Equation.3">
                  <p:embed/>
                  <p:pic>
                    <p:nvPicPr>
                      <p:cNvPr id="0" name="Picture 1026"/>
                      <p:cNvPicPr/>
                      <p:nvPr/>
                    </p:nvPicPr>
                    <p:blipFill>
                      <a:blip r:embed="rId7"/>
                      <a:stretch>
                        <a:fillRect/>
                      </a:stretch>
                    </p:blipFill>
                    <p:spPr>
                      <a:xfrm>
                        <a:off x="3445510" y="1354455"/>
                        <a:ext cx="1614805" cy="1221105"/>
                      </a:xfrm>
                      <a:prstGeom prst="rect">
                        <a:avLst/>
                      </a:prstGeom>
                    </p:spPr>
                  </p:pic>
                </p:oleObj>
              </mc:Fallback>
            </mc:AlternateContent>
          </a:graphicData>
        </a:graphic>
      </p:graphicFrame>
      <p:sp>
        <p:nvSpPr>
          <p:cNvPr id="14" name="Text Box 13"/>
          <p:cNvSpPr txBox="1"/>
          <p:nvPr/>
        </p:nvSpPr>
        <p:spPr>
          <a:xfrm>
            <a:off x="5192395" y="1079500"/>
            <a:ext cx="1023620" cy="583565"/>
          </a:xfrm>
          <a:prstGeom prst="rect">
            <a:avLst/>
          </a:prstGeom>
          <a:noFill/>
        </p:spPr>
        <p:txBody>
          <a:bodyPr wrap="square" rtlCol="0">
            <a:spAutoFit/>
          </a:bodyPr>
          <a:lstStyle/>
          <a:p>
            <a:r>
              <a:rPr lang="en-US" sz="3200"/>
              <a:t>Nên </a:t>
            </a:r>
          </a:p>
        </p:txBody>
      </p:sp>
      <p:graphicFrame>
        <p:nvGraphicFramePr>
          <p:cNvPr id="15" name="Object 14">
            <a:hlinkClick r:id="" action="ppaction://ole?verb=0"/>
          </p:cNvPr>
          <p:cNvGraphicFramePr>
            <a:graphicFrameLocks noChangeAspect="1"/>
          </p:cNvGraphicFramePr>
          <p:nvPr/>
        </p:nvGraphicFramePr>
        <p:xfrm>
          <a:off x="6121400" y="834390"/>
          <a:ext cx="1941830" cy="1073150"/>
        </p:xfrm>
        <a:graphic>
          <a:graphicData uri="http://schemas.openxmlformats.org/presentationml/2006/ole">
            <mc:AlternateContent xmlns:mc="http://schemas.openxmlformats.org/markup-compatibility/2006">
              <mc:Choice xmlns:v="urn:schemas-microsoft-com:vml" Requires="v">
                <p:oleObj r:id="rId8" imgW="749300" imgH="393700" progId="Equation.3">
                  <p:embed/>
                </p:oleObj>
              </mc:Choice>
              <mc:Fallback>
                <p:oleObj r:id="rId8" imgW="749300" imgH="393700" progId="Equation.3">
                  <p:embed/>
                  <p:pic>
                    <p:nvPicPr>
                      <p:cNvPr id="0" name="Picture 1027"/>
                      <p:cNvPicPr/>
                      <p:nvPr/>
                    </p:nvPicPr>
                    <p:blipFill>
                      <a:blip r:embed="rId9"/>
                      <a:stretch>
                        <a:fillRect/>
                      </a:stretch>
                    </p:blipFill>
                    <p:spPr>
                      <a:xfrm>
                        <a:off x="6121400" y="834390"/>
                        <a:ext cx="1941830" cy="1073150"/>
                      </a:xfrm>
                      <a:prstGeom prst="rect">
                        <a:avLst/>
                      </a:prstGeom>
                    </p:spPr>
                  </p:pic>
                </p:oleObj>
              </mc:Fallback>
            </mc:AlternateContent>
          </a:graphicData>
        </a:graphic>
      </p:graphicFrame>
      <p:sp>
        <p:nvSpPr>
          <p:cNvPr id="16" name="Text Box 15"/>
          <p:cNvSpPr txBox="1"/>
          <p:nvPr/>
        </p:nvSpPr>
        <p:spPr>
          <a:xfrm>
            <a:off x="372110" y="2575560"/>
            <a:ext cx="3044190" cy="583565"/>
          </a:xfrm>
          <a:prstGeom prst="rect">
            <a:avLst/>
          </a:prstGeom>
          <a:noFill/>
        </p:spPr>
        <p:txBody>
          <a:bodyPr wrap="square" rtlCol="0">
            <a:spAutoFit/>
          </a:bodyPr>
          <a:lstStyle/>
          <a:p>
            <a:r>
              <a:rPr lang="en-US" sz="3200"/>
              <a:t>b) Xét             có     </a:t>
            </a:r>
          </a:p>
        </p:txBody>
      </p:sp>
      <p:graphicFrame>
        <p:nvGraphicFramePr>
          <p:cNvPr id="21" name="Object 20">
            <a:hlinkClick r:id="" action="ppaction://ole?verb=0"/>
          </p:cNvPr>
          <p:cNvGraphicFramePr>
            <a:graphicFrameLocks noChangeAspect="1"/>
          </p:cNvGraphicFramePr>
          <p:nvPr/>
        </p:nvGraphicFramePr>
        <p:xfrm>
          <a:off x="889000" y="3333115"/>
          <a:ext cx="1941830" cy="1038225"/>
        </p:xfrm>
        <a:graphic>
          <a:graphicData uri="http://schemas.openxmlformats.org/presentationml/2006/ole">
            <mc:AlternateContent xmlns:mc="http://schemas.openxmlformats.org/markup-compatibility/2006">
              <mc:Choice xmlns:v="urn:schemas-microsoft-com:vml" Requires="v">
                <p:oleObj r:id="rId10" imgW="774065" imgH="393700" progId="Equation.3">
                  <p:embed/>
                </p:oleObj>
              </mc:Choice>
              <mc:Fallback>
                <p:oleObj r:id="rId10" imgW="774065" imgH="393700" progId="Equation.3">
                  <p:embed/>
                  <p:pic>
                    <p:nvPicPr>
                      <p:cNvPr id="0" name="Picture 1027"/>
                      <p:cNvPicPr/>
                      <p:nvPr/>
                    </p:nvPicPr>
                    <p:blipFill>
                      <a:blip r:embed="rId11"/>
                      <a:stretch>
                        <a:fillRect/>
                      </a:stretch>
                    </p:blipFill>
                    <p:spPr>
                      <a:xfrm>
                        <a:off x="889000" y="3333115"/>
                        <a:ext cx="1941830" cy="1038225"/>
                      </a:xfrm>
                      <a:prstGeom prst="rect">
                        <a:avLst/>
                      </a:prstGeom>
                    </p:spPr>
                  </p:pic>
                </p:oleObj>
              </mc:Fallback>
            </mc:AlternateContent>
          </a:graphicData>
        </a:graphic>
      </p:graphicFrame>
      <p:sp>
        <p:nvSpPr>
          <p:cNvPr id="22" name="Text Box 21"/>
          <p:cNvSpPr txBox="1"/>
          <p:nvPr/>
        </p:nvSpPr>
        <p:spPr>
          <a:xfrm>
            <a:off x="2960370" y="3475990"/>
            <a:ext cx="871220" cy="583565"/>
          </a:xfrm>
          <a:prstGeom prst="rect">
            <a:avLst/>
          </a:prstGeom>
          <a:noFill/>
        </p:spPr>
        <p:txBody>
          <a:bodyPr wrap="none" rtlCol="0">
            <a:spAutoFit/>
          </a:bodyPr>
          <a:lstStyle/>
          <a:p>
            <a:r>
              <a:rPr lang="en-US" sz="3200"/>
              <a:t>hay </a:t>
            </a:r>
          </a:p>
        </p:txBody>
      </p:sp>
      <p:graphicFrame>
        <p:nvGraphicFramePr>
          <p:cNvPr id="23" name="Object 22">
            <a:hlinkClick r:id="" action="ppaction://ole?verb=0"/>
          </p:cNvPr>
          <p:cNvGraphicFramePr>
            <a:graphicFrameLocks noChangeAspect="1"/>
          </p:cNvGraphicFramePr>
          <p:nvPr/>
        </p:nvGraphicFramePr>
        <p:xfrm>
          <a:off x="3831273" y="3253740"/>
          <a:ext cx="1547495" cy="1073150"/>
        </p:xfrm>
        <a:graphic>
          <a:graphicData uri="http://schemas.openxmlformats.org/presentationml/2006/ole">
            <mc:AlternateContent xmlns:mc="http://schemas.openxmlformats.org/markup-compatibility/2006">
              <mc:Choice xmlns:v="urn:schemas-microsoft-com:vml" Requires="v">
                <p:oleObj r:id="rId12" imgW="596900" imgH="393700" progId="Equation.3">
                  <p:embed/>
                </p:oleObj>
              </mc:Choice>
              <mc:Fallback>
                <p:oleObj r:id="rId12" imgW="596900" imgH="393700" progId="Equation.3">
                  <p:embed/>
                  <p:pic>
                    <p:nvPicPr>
                      <p:cNvPr id="0" name="Picture 1027"/>
                      <p:cNvPicPr/>
                      <p:nvPr/>
                    </p:nvPicPr>
                    <p:blipFill>
                      <a:blip r:embed="rId13"/>
                      <a:stretch>
                        <a:fillRect/>
                      </a:stretch>
                    </p:blipFill>
                    <p:spPr>
                      <a:xfrm>
                        <a:off x="3831273" y="3253740"/>
                        <a:ext cx="1547495" cy="1073150"/>
                      </a:xfrm>
                      <a:prstGeom prst="rect">
                        <a:avLst/>
                      </a:prstGeom>
                    </p:spPr>
                  </p:pic>
                </p:oleObj>
              </mc:Fallback>
            </mc:AlternateContent>
          </a:graphicData>
        </a:graphic>
      </p:graphicFrame>
      <p:sp>
        <p:nvSpPr>
          <p:cNvPr id="25" name="Text Box 24"/>
          <p:cNvSpPr txBox="1"/>
          <p:nvPr/>
        </p:nvSpPr>
        <p:spPr>
          <a:xfrm>
            <a:off x="5529580" y="3498215"/>
            <a:ext cx="1926590" cy="583565"/>
          </a:xfrm>
          <a:prstGeom prst="rect">
            <a:avLst/>
          </a:prstGeom>
          <a:noFill/>
        </p:spPr>
        <p:txBody>
          <a:bodyPr wrap="none" rtlCol="0">
            <a:spAutoFit/>
          </a:bodyPr>
          <a:lstStyle/>
          <a:p>
            <a:r>
              <a:rPr lang="en-US" sz="3200"/>
              <a:t>=&gt; AC’’ = </a:t>
            </a:r>
          </a:p>
        </p:txBody>
      </p:sp>
      <p:graphicFrame>
        <p:nvGraphicFramePr>
          <p:cNvPr id="26" name="Object 25">
            <a:hlinkClick r:id="" action="ppaction://ole?verb=0"/>
          </p:cNvPr>
          <p:cNvGraphicFramePr>
            <a:graphicFrameLocks noChangeAspect="1"/>
          </p:cNvGraphicFramePr>
          <p:nvPr/>
        </p:nvGraphicFramePr>
        <p:xfrm>
          <a:off x="7456170" y="3253740"/>
          <a:ext cx="1320800" cy="1077595"/>
        </p:xfrm>
        <a:graphic>
          <a:graphicData uri="http://schemas.openxmlformats.org/presentationml/2006/ole">
            <mc:AlternateContent xmlns:mc="http://schemas.openxmlformats.org/markup-compatibility/2006">
              <mc:Choice xmlns:v="urn:schemas-microsoft-com:vml" Requires="v">
                <p:oleObj r:id="rId14" imgW="482600" imgH="393700" progId="Equation.3">
                  <p:embed/>
                </p:oleObj>
              </mc:Choice>
              <mc:Fallback>
                <p:oleObj r:id="rId14" imgW="482600" imgH="393700" progId="Equation.3">
                  <p:embed/>
                  <p:pic>
                    <p:nvPicPr>
                      <p:cNvPr id="0" name="Picture 1028"/>
                      <p:cNvPicPr/>
                      <p:nvPr/>
                    </p:nvPicPr>
                    <p:blipFill>
                      <a:blip r:embed="rId15"/>
                      <a:stretch>
                        <a:fillRect/>
                      </a:stretch>
                    </p:blipFill>
                    <p:spPr>
                      <a:xfrm>
                        <a:off x="7456170" y="3253740"/>
                        <a:ext cx="1320800" cy="1077595"/>
                      </a:xfrm>
                      <a:prstGeom prst="rect">
                        <a:avLst/>
                      </a:prstGeom>
                    </p:spPr>
                  </p:pic>
                </p:oleObj>
              </mc:Fallback>
            </mc:AlternateContent>
          </a:graphicData>
        </a:graphic>
      </p:graphicFrame>
      <p:sp>
        <p:nvSpPr>
          <p:cNvPr id="27" name="Text Box 26"/>
          <p:cNvSpPr txBox="1"/>
          <p:nvPr/>
        </p:nvSpPr>
        <p:spPr>
          <a:xfrm>
            <a:off x="8776970" y="3475990"/>
            <a:ext cx="949960" cy="583565"/>
          </a:xfrm>
          <a:prstGeom prst="rect">
            <a:avLst/>
          </a:prstGeom>
          <a:noFill/>
        </p:spPr>
        <p:txBody>
          <a:bodyPr wrap="none" rtlCol="0">
            <a:spAutoFit/>
          </a:bodyPr>
          <a:lstStyle/>
          <a:p>
            <a:r>
              <a:rPr lang="en-US" sz="3200"/>
              <a:t>(cm)</a:t>
            </a:r>
          </a:p>
        </p:txBody>
      </p:sp>
      <p:sp>
        <p:nvSpPr>
          <p:cNvPr id="28" name="Text Box 27"/>
          <p:cNvSpPr txBox="1"/>
          <p:nvPr/>
        </p:nvSpPr>
        <p:spPr>
          <a:xfrm>
            <a:off x="246380" y="4427220"/>
            <a:ext cx="4813935" cy="583565"/>
          </a:xfrm>
          <a:prstGeom prst="rect">
            <a:avLst/>
          </a:prstGeom>
          <a:noFill/>
        </p:spPr>
        <p:txBody>
          <a:bodyPr wrap="none" rtlCol="0">
            <a:spAutoFit/>
          </a:bodyPr>
          <a:lstStyle/>
          <a:p>
            <a:r>
              <a:rPr lang="en-US" sz="3200"/>
              <a:t>c) Vì                          (cm)    </a:t>
            </a:r>
          </a:p>
        </p:txBody>
      </p:sp>
      <p:sp>
        <p:nvSpPr>
          <p:cNvPr id="29" name="Text Box 28"/>
          <p:cNvSpPr txBox="1"/>
          <p:nvPr/>
        </p:nvSpPr>
        <p:spPr>
          <a:xfrm>
            <a:off x="830580" y="5798185"/>
            <a:ext cx="3124835" cy="583565"/>
          </a:xfrm>
          <a:prstGeom prst="rect">
            <a:avLst/>
          </a:prstGeom>
          <a:noFill/>
        </p:spPr>
        <p:txBody>
          <a:bodyPr wrap="none" rtlCol="0">
            <a:spAutoFit/>
          </a:bodyPr>
          <a:lstStyle/>
          <a:p>
            <a:r>
              <a:rPr lang="en-US" sz="3200"/>
              <a:t>=&gt;        trùng        </a:t>
            </a:r>
          </a:p>
        </p:txBody>
      </p:sp>
      <p:sp>
        <p:nvSpPr>
          <p:cNvPr id="31" name="Text Box 30"/>
          <p:cNvSpPr txBox="1"/>
          <p:nvPr/>
        </p:nvSpPr>
        <p:spPr>
          <a:xfrm>
            <a:off x="641985" y="5073015"/>
            <a:ext cx="5194300" cy="583565"/>
          </a:xfrm>
          <a:prstGeom prst="rect">
            <a:avLst/>
          </a:prstGeom>
          <a:noFill/>
        </p:spPr>
        <p:txBody>
          <a:bodyPr wrap="none" rtlCol="0">
            <a:spAutoFit/>
          </a:bodyPr>
          <a:lstStyle/>
          <a:p>
            <a:r>
              <a:rPr lang="en-US" sz="3200"/>
              <a:t>mà        và         đều thuộc        </a:t>
            </a:r>
            <a:endParaRPr lang="en-US" sz="3200">
              <a:solidFill>
                <a:srgbClr val="FF0000"/>
              </a:solidFill>
            </a:endParaRPr>
          </a:p>
        </p:txBody>
      </p:sp>
      <p:sp>
        <p:nvSpPr>
          <p:cNvPr id="32" name="Text Box 31"/>
          <p:cNvSpPr txBox="1"/>
          <p:nvPr/>
        </p:nvSpPr>
        <p:spPr>
          <a:xfrm>
            <a:off x="3831590" y="5844540"/>
            <a:ext cx="695325" cy="583565"/>
          </a:xfrm>
          <a:prstGeom prst="rect">
            <a:avLst/>
          </a:prstGeom>
          <a:noFill/>
        </p:spPr>
        <p:txBody>
          <a:bodyPr wrap="square" rtlCol="0">
            <a:spAutoFit/>
          </a:bodyPr>
          <a:lstStyle/>
          <a:p>
            <a:r>
              <a:rPr lang="en-US" sz="3200"/>
              <a:t>=&gt;                 </a:t>
            </a:r>
            <a:endParaRPr lang="en-US" sz="3200">
              <a:solidFill>
                <a:srgbClr val="FF0000"/>
              </a:solidFill>
            </a:endParaRPr>
          </a:p>
        </p:txBody>
      </p:sp>
      <p:pic>
        <p:nvPicPr>
          <p:cNvPr id="4" name="Picture 111"/>
          <p:cNvPicPr>
            <a:picLocks noChangeAspect="1"/>
          </p:cNvPicPr>
          <p:nvPr/>
        </p:nvPicPr>
        <p:blipFill>
          <a:blip r:embed="rId16"/>
          <a:stretch>
            <a:fillRect/>
          </a:stretch>
        </p:blipFill>
        <p:spPr>
          <a:xfrm>
            <a:off x="7992110" y="128905"/>
            <a:ext cx="4243705" cy="3230245"/>
          </a:xfrm>
          <a:prstGeom prst="rect">
            <a:avLst/>
          </a:prstGeom>
          <a:noFill/>
          <a:ln>
            <a:noFill/>
          </a:ln>
        </p:spPr>
      </p:pic>
      <p:graphicFrame>
        <p:nvGraphicFramePr>
          <p:cNvPr id="7" name="Object 6">
            <a:hlinkClick r:id="" action="ppaction://ole?verb=0"/>
          </p:cNvPr>
          <p:cNvGraphicFramePr>
            <a:graphicFrameLocks noChangeAspect="1"/>
          </p:cNvGraphicFramePr>
          <p:nvPr/>
        </p:nvGraphicFramePr>
        <p:xfrm>
          <a:off x="1215073" y="4508183"/>
          <a:ext cx="2490470" cy="422910"/>
        </p:xfrm>
        <a:graphic>
          <a:graphicData uri="http://schemas.openxmlformats.org/presentationml/2006/ole">
            <mc:AlternateContent xmlns:mc="http://schemas.openxmlformats.org/markup-compatibility/2006">
              <mc:Choice xmlns:v="urn:schemas-microsoft-com:vml" Requires="v">
                <p:oleObj r:id="rId17" imgW="965200" imgH="177165" progId="Equation.3">
                  <p:embed/>
                </p:oleObj>
              </mc:Choice>
              <mc:Fallback>
                <p:oleObj r:id="rId17" imgW="965200" imgH="177165" progId="Equation.3">
                  <p:embed/>
                  <p:pic>
                    <p:nvPicPr>
                      <p:cNvPr id="0" name="Picture 1025"/>
                      <p:cNvPicPr/>
                      <p:nvPr/>
                    </p:nvPicPr>
                    <p:blipFill>
                      <a:blip r:embed="rId18"/>
                      <a:stretch>
                        <a:fillRect/>
                      </a:stretch>
                    </p:blipFill>
                    <p:spPr>
                      <a:xfrm>
                        <a:off x="1215073" y="4508183"/>
                        <a:ext cx="2490470" cy="422910"/>
                      </a:xfrm>
                      <a:prstGeom prst="rect">
                        <a:avLst/>
                      </a:prstGeom>
                    </p:spPr>
                  </p:pic>
                </p:oleObj>
              </mc:Fallback>
            </mc:AlternateContent>
          </a:graphicData>
        </a:graphic>
      </p:graphicFrame>
      <p:graphicFrame>
        <p:nvGraphicFramePr>
          <p:cNvPr id="18" name="Object 17">
            <a:hlinkClick r:id="" action="ppaction://ole?verb=0"/>
          </p:cNvPr>
          <p:cNvGraphicFramePr>
            <a:graphicFrameLocks noChangeAspect="1"/>
          </p:cNvGraphicFramePr>
          <p:nvPr/>
        </p:nvGraphicFramePr>
        <p:xfrm>
          <a:off x="1362393" y="5157470"/>
          <a:ext cx="584835" cy="457835"/>
        </p:xfrm>
        <a:graphic>
          <a:graphicData uri="http://schemas.openxmlformats.org/presentationml/2006/ole">
            <mc:AlternateContent xmlns:mc="http://schemas.openxmlformats.org/markup-compatibility/2006">
              <mc:Choice xmlns:v="urn:schemas-microsoft-com:vml" Requires="v">
                <p:oleObj r:id="rId19" imgW="190500" imgH="177165" progId="Equation.3">
                  <p:embed/>
                </p:oleObj>
              </mc:Choice>
              <mc:Fallback>
                <p:oleObj r:id="rId19" imgW="190500" imgH="177165" progId="Equation.3">
                  <p:embed/>
                  <p:pic>
                    <p:nvPicPr>
                      <p:cNvPr id="0" name="Picture 1025"/>
                      <p:cNvPicPr/>
                      <p:nvPr/>
                    </p:nvPicPr>
                    <p:blipFill>
                      <a:blip r:embed="rId20"/>
                      <a:stretch>
                        <a:fillRect/>
                      </a:stretch>
                    </p:blipFill>
                    <p:spPr>
                      <a:xfrm>
                        <a:off x="1362393" y="5157470"/>
                        <a:ext cx="584835" cy="457835"/>
                      </a:xfrm>
                      <a:prstGeom prst="rect">
                        <a:avLst/>
                      </a:prstGeom>
                    </p:spPr>
                  </p:pic>
                </p:oleObj>
              </mc:Fallback>
            </mc:AlternateContent>
          </a:graphicData>
        </a:graphic>
      </p:graphicFrame>
      <p:graphicFrame>
        <p:nvGraphicFramePr>
          <p:cNvPr id="20" name="Object 19">
            <a:hlinkClick r:id="" action="ppaction://ole?verb=0"/>
          </p:cNvPr>
          <p:cNvGraphicFramePr>
            <a:graphicFrameLocks noChangeAspect="1"/>
          </p:cNvGraphicFramePr>
          <p:nvPr/>
        </p:nvGraphicFramePr>
        <p:xfrm>
          <a:off x="2602231" y="5143500"/>
          <a:ext cx="662940" cy="457835"/>
        </p:xfrm>
        <a:graphic>
          <a:graphicData uri="http://schemas.openxmlformats.org/presentationml/2006/ole">
            <mc:AlternateContent xmlns:mc="http://schemas.openxmlformats.org/markup-compatibility/2006">
              <mc:Choice xmlns:v="urn:schemas-microsoft-com:vml" Requires="v">
                <p:oleObj r:id="rId21" imgW="215900" imgH="177165" progId="Equation.3">
                  <p:embed/>
                </p:oleObj>
              </mc:Choice>
              <mc:Fallback>
                <p:oleObj r:id="rId21" imgW="215900" imgH="177165" progId="Equation.3">
                  <p:embed/>
                  <p:pic>
                    <p:nvPicPr>
                      <p:cNvPr id="0" name="Picture 1025"/>
                      <p:cNvPicPr/>
                      <p:nvPr/>
                    </p:nvPicPr>
                    <p:blipFill>
                      <a:blip r:embed="rId22"/>
                      <a:stretch>
                        <a:fillRect/>
                      </a:stretch>
                    </p:blipFill>
                    <p:spPr>
                      <a:xfrm>
                        <a:off x="2602231" y="5143500"/>
                        <a:ext cx="662940" cy="457835"/>
                      </a:xfrm>
                      <a:prstGeom prst="rect">
                        <a:avLst/>
                      </a:prstGeom>
                    </p:spPr>
                  </p:pic>
                </p:oleObj>
              </mc:Fallback>
            </mc:AlternateContent>
          </a:graphicData>
        </a:graphic>
      </p:graphicFrame>
      <p:graphicFrame>
        <p:nvGraphicFramePr>
          <p:cNvPr id="33" name="Object 32">
            <a:hlinkClick r:id="" action="ppaction://ole?verb=0"/>
          </p:cNvPr>
          <p:cNvGraphicFramePr>
            <a:graphicFrameLocks noChangeAspect="1"/>
          </p:cNvGraphicFramePr>
          <p:nvPr/>
        </p:nvGraphicFramePr>
        <p:xfrm>
          <a:off x="5017136" y="5140960"/>
          <a:ext cx="819150" cy="457835"/>
        </p:xfrm>
        <a:graphic>
          <a:graphicData uri="http://schemas.openxmlformats.org/presentationml/2006/ole">
            <mc:AlternateContent xmlns:mc="http://schemas.openxmlformats.org/markup-compatibility/2006">
              <mc:Choice xmlns:v="urn:schemas-microsoft-com:vml" Requires="v">
                <p:oleObj r:id="rId23" imgW="266700" imgH="177165" progId="Equation.3">
                  <p:embed/>
                </p:oleObj>
              </mc:Choice>
              <mc:Fallback>
                <p:oleObj r:id="rId23" imgW="266700" imgH="177165" progId="Equation.3">
                  <p:embed/>
                  <p:pic>
                    <p:nvPicPr>
                      <p:cNvPr id="0" name="Picture 1025"/>
                      <p:cNvPicPr/>
                      <p:nvPr/>
                    </p:nvPicPr>
                    <p:blipFill>
                      <a:blip r:embed="rId24"/>
                      <a:stretch>
                        <a:fillRect/>
                      </a:stretch>
                    </p:blipFill>
                    <p:spPr>
                      <a:xfrm>
                        <a:off x="5017136" y="5140960"/>
                        <a:ext cx="819150" cy="457835"/>
                      </a:xfrm>
                      <a:prstGeom prst="rect">
                        <a:avLst/>
                      </a:prstGeom>
                    </p:spPr>
                  </p:pic>
                </p:oleObj>
              </mc:Fallback>
            </mc:AlternateContent>
          </a:graphicData>
        </a:graphic>
      </p:graphicFrame>
      <p:graphicFrame>
        <p:nvGraphicFramePr>
          <p:cNvPr id="35" name="Object 34">
            <a:hlinkClick r:id="" action="ppaction://ole?verb=0"/>
          </p:cNvPr>
          <p:cNvGraphicFramePr>
            <a:graphicFrameLocks noChangeAspect="1"/>
          </p:cNvGraphicFramePr>
          <p:nvPr/>
        </p:nvGraphicFramePr>
        <p:xfrm>
          <a:off x="1458595" y="5898515"/>
          <a:ext cx="662940" cy="457835"/>
        </p:xfrm>
        <a:graphic>
          <a:graphicData uri="http://schemas.openxmlformats.org/presentationml/2006/ole">
            <mc:AlternateContent xmlns:mc="http://schemas.openxmlformats.org/markup-compatibility/2006">
              <mc:Choice xmlns:v="urn:schemas-microsoft-com:vml" Requires="v">
                <p:oleObj r:id="rId25" imgW="215900" imgH="177165" progId="Equation.3">
                  <p:embed/>
                </p:oleObj>
              </mc:Choice>
              <mc:Fallback>
                <p:oleObj r:id="rId25" imgW="215900" imgH="177165" progId="Equation.3">
                  <p:embed/>
                  <p:pic>
                    <p:nvPicPr>
                      <p:cNvPr id="0" name="Picture 1025"/>
                      <p:cNvPicPr/>
                      <p:nvPr/>
                    </p:nvPicPr>
                    <p:blipFill>
                      <a:blip r:embed="rId26"/>
                      <a:stretch>
                        <a:fillRect/>
                      </a:stretch>
                    </p:blipFill>
                    <p:spPr>
                      <a:xfrm>
                        <a:off x="1458595" y="5898515"/>
                        <a:ext cx="662940" cy="457835"/>
                      </a:xfrm>
                      <a:prstGeom prst="rect">
                        <a:avLst/>
                      </a:prstGeom>
                    </p:spPr>
                  </p:pic>
                </p:oleObj>
              </mc:Fallback>
            </mc:AlternateContent>
          </a:graphicData>
        </a:graphic>
      </p:graphicFrame>
      <p:graphicFrame>
        <p:nvGraphicFramePr>
          <p:cNvPr id="37" name="Object 36">
            <a:hlinkClick r:id="" action="ppaction://ole?verb=0"/>
          </p:cNvPr>
          <p:cNvGraphicFramePr>
            <a:graphicFrameLocks noChangeAspect="1"/>
          </p:cNvGraphicFramePr>
          <p:nvPr/>
        </p:nvGraphicFramePr>
        <p:xfrm>
          <a:off x="3198178" y="5908040"/>
          <a:ext cx="584835" cy="457835"/>
        </p:xfrm>
        <a:graphic>
          <a:graphicData uri="http://schemas.openxmlformats.org/presentationml/2006/ole">
            <mc:AlternateContent xmlns:mc="http://schemas.openxmlformats.org/markup-compatibility/2006">
              <mc:Choice xmlns:v="urn:schemas-microsoft-com:vml" Requires="v">
                <p:oleObj r:id="rId27" imgW="190500" imgH="177165" progId="Equation.3">
                  <p:embed/>
                </p:oleObj>
              </mc:Choice>
              <mc:Fallback>
                <p:oleObj r:id="rId27" imgW="190500" imgH="177165" progId="Equation.3">
                  <p:embed/>
                  <p:pic>
                    <p:nvPicPr>
                      <p:cNvPr id="0" name="Picture 1025"/>
                      <p:cNvPicPr/>
                      <p:nvPr/>
                    </p:nvPicPr>
                    <p:blipFill>
                      <a:blip r:embed="rId20"/>
                      <a:stretch>
                        <a:fillRect/>
                      </a:stretch>
                    </p:blipFill>
                    <p:spPr>
                      <a:xfrm>
                        <a:off x="3198178" y="5908040"/>
                        <a:ext cx="584835" cy="457835"/>
                      </a:xfrm>
                      <a:prstGeom prst="rect">
                        <a:avLst/>
                      </a:prstGeom>
                    </p:spPr>
                  </p:pic>
                </p:oleObj>
              </mc:Fallback>
            </mc:AlternateContent>
          </a:graphicData>
        </a:graphic>
      </p:graphicFrame>
      <p:graphicFrame>
        <p:nvGraphicFramePr>
          <p:cNvPr id="41" name="Object 40">
            <a:hlinkClick r:id="" action="ppaction://ole?verb=0"/>
          </p:cNvPr>
          <p:cNvGraphicFramePr>
            <a:graphicFrameLocks noChangeAspect="1"/>
          </p:cNvGraphicFramePr>
          <p:nvPr/>
        </p:nvGraphicFramePr>
        <p:xfrm>
          <a:off x="2494915" y="472440"/>
          <a:ext cx="953770" cy="980440"/>
        </p:xfrm>
        <a:graphic>
          <a:graphicData uri="http://schemas.openxmlformats.org/presentationml/2006/ole">
            <mc:AlternateContent xmlns:mc="http://schemas.openxmlformats.org/markup-compatibility/2006">
              <mc:Choice xmlns:v="urn:schemas-microsoft-com:vml" Requires="v">
                <p:oleObj r:id="rId28" imgW="914400" imgH="198755" progId="Equation.3">
                  <p:embed/>
                </p:oleObj>
              </mc:Choice>
              <mc:Fallback>
                <p:oleObj r:id="rId28" imgW="914400" imgH="198755" progId="Equation.3">
                  <p:embed/>
                  <p:pic>
                    <p:nvPicPr>
                      <p:cNvPr id="0" name="Picture 2048"/>
                      <p:cNvPicPr/>
                      <p:nvPr/>
                    </p:nvPicPr>
                    <p:blipFill>
                      <a:blip r:embed="rId29"/>
                      <a:stretch>
                        <a:fillRect/>
                      </a:stretch>
                    </p:blipFill>
                    <p:spPr>
                      <a:xfrm>
                        <a:off x="2494915" y="472440"/>
                        <a:ext cx="953770" cy="980440"/>
                      </a:xfrm>
                      <a:prstGeom prst="rect">
                        <a:avLst/>
                      </a:prstGeom>
                    </p:spPr>
                  </p:pic>
                </p:oleObj>
              </mc:Fallback>
            </mc:AlternateContent>
          </a:graphicData>
        </a:graphic>
      </p:graphicFrame>
      <p:graphicFrame>
        <p:nvGraphicFramePr>
          <p:cNvPr id="43" name="Object -2147482602"/>
          <p:cNvGraphicFramePr>
            <a:graphicFrameLocks noGrp="1" noChangeAspect="1"/>
          </p:cNvGraphicFramePr>
          <p:nvPr>
            <p:ph sz="half" idx="2"/>
          </p:nvPr>
        </p:nvGraphicFramePr>
        <p:xfrm>
          <a:off x="1623695" y="2642077"/>
          <a:ext cx="1112520" cy="448945"/>
        </p:xfrm>
        <a:graphic>
          <a:graphicData uri="http://schemas.openxmlformats.org/presentationml/2006/ole">
            <mc:AlternateContent xmlns:mc="http://schemas.openxmlformats.org/markup-compatibility/2006">
              <mc:Choice xmlns:v="urn:schemas-microsoft-com:vml" Requires="v">
                <p:oleObj r:id="rId30" imgW="431800" imgH="177165" progId="Equation.DSMT4">
                  <p:embed/>
                </p:oleObj>
              </mc:Choice>
              <mc:Fallback>
                <p:oleObj r:id="rId30" imgW="431800" imgH="177165" progId="Equation.DSMT4">
                  <p:embed/>
                  <p:pic>
                    <p:nvPicPr>
                      <p:cNvPr id="0" name="Picture 3075"/>
                      <p:cNvPicPr/>
                      <p:nvPr/>
                    </p:nvPicPr>
                    <p:blipFill>
                      <a:blip r:embed="rId31"/>
                      <a:stretch>
                        <a:fillRect/>
                      </a:stretch>
                    </p:blipFill>
                    <p:spPr>
                      <a:xfrm>
                        <a:off x="1623695" y="2642077"/>
                        <a:ext cx="1112520" cy="448945"/>
                      </a:xfrm>
                      <a:prstGeom prst="rect">
                        <a:avLst/>
                      </a:prstGeom>
                      <a:noFill/>
                      <a:ln w="38100">
                        <a:noFill/>
                        <a:miter/>
                      </a:ln>
                    </p:spPr>
                  </p:pic>
                </p:oleObj>
              </mc:Fallback>
            </mc:AlternateContent>
          </a:graphicData>
        </a:graphic>
      </p:graphicFrame>
      <p:graphicFrame>
        <p:nvGraphicFramePr>
          <p:cNvPr id="9" name="Object -2147482586"/>
          <p:cNvGraphicFramePr>
            <a:graphicFrameLocks noChangeAspect="1"/>
          </p:cNvGraphicFramePr>
          <p:nvPr/>
        </p:nvGraphicFramePr>
        <p:xfrm>
          <a:off x="3463925" y="2621915"/>
          <a:ext cx="1870710" cy="486410"/>
        </p:xfrm>
        <a:graphic>
          <a:graphicData uri="http://schemas.openxmlformats.org/presentationml/2006/ole">
            <mc:AlternateContent xmlns:mc="http://schemas.openxmlformats.org/markup-compatibility/2006">
              <mc:Choice xmlns:v="urn:schemas-microsoft-com:vml" Requires="v">
                <p:oleObj r:id="rId32" imgW="673100" imgH="177165" progId="Equation.DSMT4">
                  <p:embed/>
                </p:oleObj>
              </mc:Choice>
              <mc:Fallback>
                <p:oleObj r:id="rId32" imgW="673100" imgH="177165" progId="Equation.DSMT4">
                  <p:embed/>
                  <p:pic>
                    <p:nvPicPr>
                      <p:cNvPr id="0" name="Picture 3075"/>
                      <p:cNvPicPr/>
                      <p:nvPr/>
                    </p:nvPicPr>
                    <p:blipFill>
                      <a:blip r:embed="rId33"/>
                      <a:stretch>
                        <a:fillRect/>
                      </a:stretch>
                    </p:blipFill>
                    <p:spPr>
                      <a:xfrm>
                        <a:off x="3463925" y="2621915"/>
                        <a:ext cx="1870710" cy="486410"/>
                      </a:xfrm>
                      <a:prstGeom prst="rect">
                        <a:avLst/>
                      </a:prstGeom>
                      <a:noFill/>
                      <a:ln w="38100">
                        <a:noFill/>
                        <a:miter/>
                      </a:ln>
                    </p:spPr>
                  </p:pic>
                </p:oleObj>
              </mc:Fallback>
            </mc:AlternateContent>
          </a:graphicData>
        </a:graphic>
      </p:graphicFrame>
      <p:graphicFrame>
        <p:nvGraphicFramePr>
          <p:cNvPr id="52" name="Object -2147482586"/>
          <p:cNvGraphicFramePr>
            <a:graphicFrameLocks noChangeAspect="1"/>
          </p:cNvGraphicFramePr>
          <p:nvPr/>
        </p:nvGraphicFramePr>
        <p:xfrm>
          <a:off x="4592638" y="5889625"/>
          <a:ext cx="1835785" cy="486410"/>
        </p:xfrm>
        <a:graphic>
          <a:graphicData uri="http://schemas.openxmlformats.org/presentationml/2006/ole">
            <mc:AlternateContent xmlns:mc="http://schemas.openxmlformats.org/markup-compatibility/2006">
              <mc:Choice xmlns:v="urn:schemas-microsoft-com:vml" Requires="v">
                <p:oleObj r:id="rId34" imgW="660400" imgH="177165" progId="Equation.DSMT4">
                  <p:embed/>
                </p:oleObj>
              </mc:Choice>
              <mc:Fallback>
                <p:oleObj r:id="rId34" imgW="660400" imgH="177165" progId="Equation.DSMT4">
                  <p:embed/>
                  <p:pic>
                    <p:nvPicPr>
                      <p:cNvPr id="0" name="Picture 3075"/>
                      <p:cNvPicPr/>
                      <p:nvPr/>
                    </p:nvPicPr>
                    <p:blipFill>
                      <a:blip r:embed="rId35"/>
                      <a:stretch>
                        <a:fillRect/>
                      </a:stretch>
                    </p:blipFill>
                    <p:spPr>
                      <a:xfrm>
                        <a:off x="4592638" y="5889625"/>
                        <a:ext cx="1835785" cy="486410"/>
                      </a:xfrm>
                      <a:prstGeom prst="rect">
                        <a:avLst/>
                      </a:prstGeom>
                      <a:noFill/>
                      <a:ln w="38100">
                        <a:noFill/>
                        <a:miter/>
                      </a:ln>
                    </p:spPr>
                  </p:pic>
                </p:oleObj>
              </mc:Fallback>
            </mc:AlternateContent>
          </a:graphicData>
        </a:graphic>
      </p:graphicFrame>
      <p:sp>
        <p:nvSpPr>
          <p:cNvPr id="54" name="Text Box 53"/>
          <p:cNvSpPr txBox="1"/>
          <p:nvPr/>
        </p:nvSpPr>
        <p:spPr>
          <a:xfrm>
            <a:off x="5446395" y="2575560"/>
            <a:ext cx="769620" cy="583565"/>
          </a:xfrm>
          <a:prstGeom prst="rect">
            <a:avLst/>
          </a:prstGeom>
          <a:noFill/>
        </p:spPr>
        <p:txBody>
          <a:bodyPr wrap="none" rtlCol="0">
            <a:spAutoFit/>
          </a:bodyPr>
          <a:lstStyle/>
          <a:p>
            <a:r>
              <a:rPr lang="en-US" sz="3200"/>
              <a:t>nên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4"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circle(in)">
                                      <p:cBhvr>
                                        <p:cTn id="12" dur="2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2"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2"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circle(in)">
                                      <p:cBhvr>
                                        <p:cTn id="55" dur="20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2"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arn(inVertical)">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arn(inVertical)">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2"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barn(inVertical)">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barn(inVertical)">
                                      <p:cBhvr>
                                        <p:cTn id="80" dur="500"/>
                                        <p:tgtEl>
                                          <p:spTgt spid="26"/>
                                        </p:tgtEl>
                                      </p:cBhvr>
                                    </p:animEffect>
                                  </p:childTnLst>
                                </p:cTn>
                              </p:par>
                              <p:par>
                                <p:cTn id="81" presetID="16" presetClass="entr" presetSubtype="21" fill="hold" grpId="2"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barn(inVertical)">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2"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barn(inVertical)">
                                      <p:cBhvr>
                                        <p:cTn id="88" dur="500"/>
                                        <p:tgtEl>
                                          <p:spTgt spid="28"/>
                                        </p:tgtEl>
                                      </p:cBhvr>
                                    </p:animEffect>
                                  </p:childTnLst>
                                </p:cTn>
                              </p:par>
                              <p:par>
                                <p:cTn id="89" presetID="16" presetClass="entr" presetSubtype="21" fill="hold" nodeType="with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barn(inVertical)">
                                      <p:cBhvr>
                                        <p:cTn id="91" dur="500"/>
                                        <p:tgtEl>
                                          <p:spTgt spid="7"/>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2" nodeType="click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circle(in)">
                                      <p:cBhvr>
                                        <p:cTn id="96" dur="2000"/>
                                        <p:tgtEl>
                                          <p:spTgt spid="31"/>
                                        </p:tgtEl>
                                      </p:cBhvr>
                                    </p:animEffect>
                                  </p:childTnLst>
                                </p:cTn>
                              </p:par>
                              <p:par>
                                <p:cTn id="97" presetID="6" presetClass="entr" presetSubtype="16" fill="hold"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circle(in)">
                                      <p:cBhvr>
                                        <p:cTn id="99" dur="2000"/>
                                        <p:tgtEl>
                                          <p:spTgt spid="18"/>
                                        </p:tgtEl>
                                      </p:cBhvr>
                                    </p:animEffect>
                                  </p:childTnLst>
                                </p:cTn>
                              </p:par>
                              <p:par>
                                <p:cTn id="100" presetID="6" presetClass="entr" presetSubtype="16" fill="hold" nodeType="with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circle(in)">
                                      <p:cBhvr>
                                        <p:cTn id="102" dur="2000"/>
                                        <p:tgtEl>
                                          <p:spTgt spid="20"/>
                                        </p:tgtEl>
                                      </p:cBhvr>
                                    </p:animEffect>
                                  </p:childTnLst>
                                </p:cTn>
                              </p:par>
                              <p:par>
                                <p:cTn id="103" presetID="6" presetClass="entr" presetSubtype="16" fill="hold"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circle(in)">
                                      <p:cBhvr>
                                        <p:cTn id="105" dur="2000"/>
                                        <p:tgtEl>
                                          <p:spTgt spid="33"/>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2" nodeType="click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barn(inVertical)">
                                      <p:cBhvr>
                                        <p:cTn id="110" dur="500"/>
                                        <p:tgtEl>
                                          <p:spTgt spid="29"/>
                                        </p:tgtEl>
                                      </p:cBhvr>
                                    </p:animEffect>
                                  </p:childTnLst>
                                </p:cTn>
                              </p:par>
                              <p:par>
                                <p:cTn id="111" presetID="16" presetClass="entr" presetSubtype="21" fill="hold" nodeType="with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barn(inVertical)">
                                      <p:cBhvr>
                                        <p:cTn id="113" dur="500"/>
                                        <p:tgtEl>
                                          <p:spTgt spid="35"/>
                                        </p:tgtEl>
                                      </p:cBhvr>
                                    </p:animEffect>
                                  </p:childTnLst>
                                </p:cTn>
                              </p:par>
                              <p:par>
                                <p:cTn id="114" presetID="16" presetClass="entr" presetSubtype="21" fill="hold" nodeType="with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barn(inVertical)">
                                      <p:cBhvr>
                                        <p:cTn id="116" dur="500"/>
                                        <p:tgtEl>
                                          <p:spTgt spid="37"/>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2" nodeType="click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barn(inVertical)">
                                      <p:cBhvr>
                                        <p:cTn id="121" dur="500"/>
                                        <p:tgtEl>
                                          <p:spTgt spid="32"/>
                                        </p:tgtEl>
                                      </p:cBhvr>
                                    </p:animEffect>
                                  </p:childTnLst>
                                </p:cTn>
                              </p:par>
                            </p:childTnLst>
                          </p:cTn>
                        </p:par>
                      </p:childTnLst>
                    </p:cTn>
                  </p:par>
                  <p:par>
                    <p:cTn id="122" fill="hold">
                      <p:stCondLst>
                        <p:cond delay="indefinite"/>
                      </p:stCondLst>
                      <p:childTnLst>
                        <p:par>
                          <p:cTn id="123" fill="hold">
                            <p:stCondLst>
                              <p:cond delay="0"/>
                            </p:stCondLst>
                            <p:childTnLst>
                              <p:par>
                                <p:cTn id="124" presetID="6" presetClass="entr" presetSubtype="16" fill="hold" nodeType="click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circle(in)">
                                      <p:cBhvr>
                                        <p:cTn id="126"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3"/>
      <p:bldP spid="2" grpId="4"/>
      <p:bldP spid="14" grpId="1"/>
      <p:bldP spid="14" grpId="2"/>
      <p:bldP spid="16" grpId="0"/>
      <p:bldP spid="22" grpId="1"/>
      <p:bldP spid="22" grpId="2"/>
      <p:bldP spid="25" grpId="1"/>
      <p:bldP spid="25" grpId="2"/>
      <p:bldP spid="27" grpId="1"/>
      <p:bldP spid="27" grpId="2"/>
      <p:bldP spid="28" grpId="1"/>
      <p:bldP spid="28" grpId="2"/>
      <p:bldP spid="29" grpId="1"/>
      <p:bldP spid="29" grpId="2"/>
      <p:bldP spid="31" grpId="1"/>
      <p:bldP spid="31" grpId="2"/>
      <p:bldP spid="32" grpId="1"/>
      <p:bldP spid="32" grpId="2"/>
      <p:bldP spid="54" grpId="1"/>
      <p:bldP spid="54"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960" y="-38985"/>
            <a:ext cx="4403090" cy="744538"/>
          </a:xfrm>
        </p:spPr>
        <p:txBody>
          <a:bodyPr>
            <a:normAutofit/>
          </a:bodyPr>
          <a:lstStyle/>
          <a:p>
            <a:r>
              <a:rPr lang="en-US" sz="3200" b="1"/>
              <a:t>2.2. Định lí Thalès đảo:</a:t>
            </a:r>
          </a:p>
        </p:txBody>
      </p:sp>
      <p:pic>
        <p:nvPicPr>
          <p:cNvPr id="5" name="Content Placeholder 4"/>
          <p:cNvPicPr>
            <a:picLocks noGrp="1" noChangeAspect="1"/>
          </p:cNvPicPr>
          <p:nvPr>
            <p:ph sz="half" idx="1"/>
          </p:nvPr>
        </p:nvPicPr>
        <p:blipFill>
          <a:blip r:embed="rId2"/>
          <a:stretch>
            <a:fillRect/>
          </a:stretch>
        </p:blipFill>
        <p:spPr>
          <a:xfrm>
            <a:off x="8403590" y="83820"/>
            <a:ext cx="3327400" cy="2646045"/>
          </a:xfrm>
          <a:prstGeom prst="rect">
            <a:avLst/>
          </a:prstGeom>
        </p:spPr>
      </p:pic>
      <p:graphicFrame>
        <p:nvGraphicFramePr>
          <p:cNvPr id="6" name="Table 5"/>
          <p:cNvGraphicFramePr/>
          <p:nvPr>
            <p:extLst>
              <p:ext uri="{D42A27DB-BD31-4B8C-83A1-F6EECF244321}">
                <p14:modId xmlns:p14="http://schemas.microsoft.com/office/powerpoint/2010/main" val="3543080801"/>
              </p:ext>
            </p:extLst>
          </p:nvPr>
        </p:nvGraphicFramePr>
        <p:xfrm>
          <a:off x="947420" y="652780"/>
          <a:ext cx="6036310" cy="2333625"/>
        </p:xfrm>
        <a:graphic>
          <a:graphicData uri="http://schemas.openxmlformats.org/drawingml/2006/table">
            <a:tbl>
              <a:tblPr firstRow="1" bandRow="1">
                <a:tableStyleId>{5940675A-B579-460E-94D1-54222C63F5DA}</a:tableStyleId>
              </a:tblPr>
              <a:tblGrid>
                <a:gridCol w="1050290">
                  <a:extLst>
                    <a:ext uri="{9D8B030D-6E8A-4147-A177-3AD203B41FA5}">
                      <a16:colId xmlns:a16="http://schemas.microsoft.com/office/drawing/2014/main" val="20000"/>
                    </a:ext>
                  </a:extLst>
                </a:gridCol>
                <a:gridCol w="4986020">
                  <a:extLst>
                    <a:ext uri="{9D8B030D-6E8A-4147-A177-3AD203B41FA5}">
                      <a16:colId xmlns:a16="http://schemas.microsoft.com/office/drawing/2014/main" val="20001"/>
                    </a:ext>
                  </a:extLst>
                </a:gridCol>
              </a:tblGrid>
              <a:tr h="1554480">
                <a:tc>
                  <a:txBody>
                    <a:bodyPr/>
                    <a:lstStyle/>
                    <a:p>
                      <a:pPr indent="0">
                        <a:buNone/>
                      </a:pPr>
                      <a:r>
                        <a:rPr lang="en-US" sz="3200" b="0">
                          <a:latin typeface="Times New Roman" panose="02020603050405020304" pitchFamily="18" charset="0"/>
                          <a:cs typeface="Times New Roman" panose="02020603050405020304" pitchFamily="18" charset="0"/>
                        </a:rPr>
                        <a:t>  GT</a:t>
                      </a:r>
                      <a:endParaRPr lang="en-US" sz="3200" b="0">
                        <a:latin typeface="Times New Roman" panose="02020603050405020304" pitchFamily="18" charset="0"/>
                        <a:ea typeface="Times New Roman" panose="02020603050405020304" pitchFamily="18" charset="0"/>
                        <a:cs typeface="Times New Roman" panose="02020603050405020304" pitchFamily="18" charset="0"/>
                      </a:endParaRPr>
                    </a:p>
                  </a:txBody>
                  <a:tcPr marL="91439" marR="91439" marT="45719" marB="45719">
                    <a:lnL>
                      <a:noFill/>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3200" b="0">
                          <a:solidFill>
                            <a:srgbClr val="000000"/>
                          </a:solidFill>
                          <a:latin typeface="Times New Roman" panose="02020603050405020304" pitchFamily="18" charset="0"/>
                          <a:cs typeface="Times New Roman" panose="02020603050405020304" pitchFamily="18" charset="0"/>
                        </a:rPr>
                        <a:t>                       </a:t>
                      </a:r>
                    </a:p>
                    <a:p>
                      <a:pPr indent="0">
                        <a:buNone/>
                      </a:pPr>
                      <a:r>
                        <a:rPr 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indent="0">
                        <a:buNone/>
                      </a:pPr>
                      <a:endParaRPr lang="en-US" sz="3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91439" marR="91439" marT="45719" marB="45719">
                    <a:lnL w="12700" cap="flat" cmpd="sng">
                      <a:solidFill>
                        <a:srgbClr val="000000"/>
                      </a:solidFill>
                      <a:prstDash val="solid"/>
                      <a:headEnd type="none" w="med" len="med"/>
                      <a:tailEnd type="none" w="med" len="med"/>
                    </a:lnL>
                    <a:lnR cap="flat">
                      <a:noFill/>
                    </a:lnR>
                    <a:lnT cap="flat">
                      <a:noFill/>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9145">
                <a:tc>
                  <a:txBody>
                    <a:bodyPr/>
                    <a:lstStyle/>
                    <a:p>
                      <a:pPr indent="0">
                        <a:buNone/>
                      </a:pPr>
                      <a:r>
                        <a:rPr lang="en-US" sz="3200" b="0">
                          <a:latin typeface="Times New Roman" panose="02020603050405020304" pitchFamily="18" charset="0"/>
                          <a:cs typeface="Times New Roman" panose="02020603050405020304" pitchFamily="18" charset="0"/>
                        </a:rPr>
                        <a:t>  KL</a:t>
                      </a:r>
                      <a:endParaRPr lang="en-US" sz="3200" b="0">
                        <a:latin typeface="Times New Roman" panose="02020603050405020304" pitchFamily="18" charset="0"/>
                        <a:ea typeface="Times New Roman" panose="02020603050405020304" pitchFamily="18" charset="0"/>
                        <a:cs typeface="Times New Roman" panose="02020603050405020304" pitchFamily="18" charset="0"/>
                      </a:endParaRPr>
                    </a:p>
                  </a:txBody>
                  <a:tcPr marL="91439" marR="91439" marT="45719" marB="45719">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noFill/>
                  </a:tcPr>
                </a:tc>
                <a:tc>
                  <a:txBody>
                    <a:bodyPr/>
                    <a:lstStyle/>
                    <a:p>
                      <a:pPr indent="0">
                        <a:buNone/>
                      </a:pPr>
                      <a:r>
                        <a:rPr lang="en-US" sz="3200" b="0">
                          <a:latin typeface="Times New Roman" panose="02020603050405020304" pitchFamily="18" charset="0"/>
                          <a:cs typeface="Times New Roman" panose="02020603050405020304" pitchFamily="18" charset="0"/>
                        </a:rPr>
                        <a:t>       </a:t>
                      </a:r>
                      <a:endParaRPr lang="en-US" sz="3200" b="0">
                        <a:latin typeface="Times New Roman" panose="02020603050405020304" pitchFamily="18" charset="0"/>
                        <a:ea typeface="Times New Roman" panose="02020603050405020304" pitchFamily="18" charset="0"/>
                        <a:cs typeface="Times New Roman" panose="02020603050405020304" pitchFamily="18" charset="0"/>
                      </a:endParaRPr>
                    </a:p>
                  </a:txBody>
                  <a:tcPr marL="91439" marR="91439" marT="45719" marB="45719">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4" name="Object -2147482592"/>
          <p:cNvGraphicFramePr>
            <a:graphicFrameLocks noChangeAspect="1"/>
          </p:cNvGraphicFramePr>
          <p:nvPr/>
        </p:nvGraphicFramePr>
        <p:xfrm>
          <a:off x="3283585" y="1212850"/>
          <a:ext cx="1815465" cy="953770"/>
        </p:xfrm>
        <a:graphic>
          <a:graphicData uri="http://schemas.openxmlformats.org/presentationml/2006/ole">
            <mc:AlternateContent xmlns:mc="http://schemas.openxmlformats.org/markup-compatibility/2006">
              <mc:Choice xmlns:v="urn:schemas-microsoft-com:vml" Requires="v">
                <p:oleObj r:id="rId3" imgW="749300" imgH="393700" progId="Equation.3">
                  <p:embed/>
                </p:oleObj>
              </mc:Choice>
              <mc:Fallback>
                <p:oleObj r:id="rId3" imgW="749300" imgH="393700" progId="Equation.3">
                  <p:embed/>
                  <p:pic>
                    <p:nvPicPr>
                      <p:cNvPr id="0" name="Picture 12"/>
                      <p:cNvPicPr/>
                      <p:nvPr/>
                    </p:nvPicPr>
                    <p:blipFill>
                      <a:blip r:embed="rId4"/>
                      <a:stretch>
                        <a:fillRect/>
                      </a:stretch>
                    </p:blipFill>
                    <p:spPr>
                      <a:xfrm>
                        <a:off x="3283585" y="1212850"/>
                        <a:ext cx="1815465" cy="953770"/>
                      </a:xfrm>
                      <a:prstGeom prst="rect">
                        <a:avLst/>
                      </a:prstGeom>
                      <a:noFill/>
                      <a:ln w="38100">
                        <a:noFill/>
                        <a:miter/>
                      </a:ln>
                    </p:spPr>
                  </p:pic>
                </p:oleObj>
              </mc:Fallback>
            </mc:AlternateContent>
          </a:graphicData>
        </a:graphic>
      </p:graphicFrame>
      <p:sp>
        <p:nvSpPr>
          <p:cNvPr id="14" name="Text Box 13"/>
          <p:cNvSpPr txBox="1"/>
          <p:nvPr/>
        </p:nvSpPr>
        <p:spPr>
          <a:xfrm>
            <a:off x="577215" y="2913380"/>
            <a:ext cx="7888605" cy="583565"/>
          </a:xfrm>
          <a:prstGeom prst="rect">
            <a:avLst/>
          </a:prstGeom>
          <a:noFill/>
        </p:spPr>
        <p:txBody>
          <a:bodyPr wrap="square" rtlCol="0">
            <a:spAutoFit/>
          </a:bodyPr>
          <a:lstStyle/>
          <a:p>
            <a:r>
              <a:rPr lang="en-US" sz="3200" b="1"/>
              <a:t>Ví dụ 2: </a:t>
            </a:r>
            <a:r>
              <a:rPr lang="en-US" sz="3200"/>
              <a:t>Quan sát H4.8 (SGK). C/m     </a:t>
            </a:r>
          </a:p>
        </p:txBody>
      </p:sp>
      <p:pic>
        <p:nvPicPr>
          <p:cNvPr id="15" name="Picture 14"/>
          <p:cNvPicPr>
            <a:picLocks noChangeAspect="1"/>
          </p:cNvPicPr>
          <p:nvPr/>
        </p:nvPicPr>
        <p:blipFill>
          <a:blip r:embed="rId5"/>
          <a:stretch>
            <a:fillRect/>
          </a:stretch>
        </p:blipFill>
        <p:spPr>
          <a:xfrm>
            <a:off x="8235315" y="3455670"/>
            <a:ext cx="3275330" cy="2720975"/>
          </a:xfrm>
          <a:prstGeom prst="rect">
            <a:avLst/>
          </a:prstGeom>
        </p:spPr>
      </p:pic>
      <p:sp>
        <p:nvSpPr>
          <p:cNvPr id="16" name="Text Box 15"/>
          <p:cNvSpPr txBox="1"/>
          <p:nvPr/>
        </p:nvSpPr>
        <p:spPr>
          <a:xfrm>
            <a:off x="4003675" y="3444875"/>
            <a:ext cx="1571625" cy="583565"/>
          </a:xfrm>
          <a:prstGeom prst="rect">
            <a:avLst/>
          </a:prstGeom>
          <a:noFill/>
        </p:spPr>
        <p:txBody>
          <a:bodyPr wrap="none" rtlCol="0">
            <a:spAutoFit/>
          </a:bodyPr>
          <a:lstStyle/>
          <a:p>
            <a:r>
              <a:rPr lang="en-US" sz="3200"/>
              <a:t>Bài giải:</a:t>
            </a:r>
          </a:p>
        </p:txBody>
      </p:sp>
      <p:sp>
        <p:nvSpPr>
          <p:cNvPr id="17" name="Text Box 16"/>
          <p:cNvSpPr txBox="1"/>
          <p:nvPr/>
        </p:nvSpPr>
        <p:spPr>
          <a:xfrm>
            <a:off x="5501640" y="6110605"/>
            <a:ext cx="698500" cy="583565"/>
          </a:xfrm>
          <a:prstGeom prst="rect">
            <a:avLst/>
          </a:prstGeom>
          <a:noFill/>
        </p:spPr>
        <p:txBody>
          <a:bodyPr wrap="none" rtlCol="0">
            <a:spAutoFit/>
          </a:bodyPr>
          <a:lstStyle/>
          <a:p>
            <a:r>
              <a:rPr lang="en-US" sz="3200"/>
              <a:t>=&gt;</a:t>
            </a:r>
            <a:r>
              <a:rPr lang="en-US"/>
              <a:t> </a:t>
            </a:r>
          </a:p>
        </p:txBody>
      </p:sp>
      <p:sp>
        <p:nvSpPr>
          <p:cNvPr id="18" name="Text Box 17"/>
          <p:cNvSpPr txBox="1"/>
          <p:nvPr/>
        </p:nvSpPr>
        <p:spPr>
          <a:xfrm>
            <a:off x="577850" y="4055745"/>
            <a:ext cx="2790190" cy="583565"/>
          </a:xfrm>
          <a:prstGeom prst="rect">
            <a:avLst/>
          </a:prstGeom>
          <a:noFill/>
        </p:spPr>
        <p:txBody>
          <a:bodyPr wrap="none" rtlCol="0">
            <a:spAutoFit/>
          </a:bodyPr>
          <a:lstStyle/>
          <a:p>
            <a:r>
              <a:rPr lang="en-US" sz="3200"/>
              <a:t>Xét              có: </a:t>
            </a:r>
          </a:p>
        </p:txBody>
      </p:sp>
      <p:graphicFrame>
        <p:nvGraphicFramePr>
          <p:cNvPr id="20" name="Object 19">
            <a:hlinkClick r:id="" action="ppaction://ole?verb=0"/>
          </p:cNvPr>
          <p:cNvGraphicFramePr>
            <a:graphicFrameLocks noChangeAspect="1"/>
          </p:cNvGraphicFramePr>
          <p:nvPr/>
        </p:nvGraphicFramePr>
        <p:xfrm>
          <a:off x="4708525" y="3966845"/>
          <a:ext cx="1785620" cy="909320"/>
        </p:xfrm>
        <a:graphic>
          <a:graphicData uri="http://schemas.openxmlformats.org/presentationml/2006/ole">
            <mc:AlternateContent xmlns:mc="http://schemas.openxmlformats.org/markup-compatibility/2006">
              <mc:Choice xmlns:v="urn:schemas-microsoft-com:vml" Requires="v">
                <p:oleObj r:id="rId6" imgW="723900" imgH="393700" progId="Equation.3">
                  <p:embed/>
                </p:oleObj>
              </mc:Choice>
              <mc:Fallback>
                <p:oleObj r:id="rId6" imgW="723900" imgH="393700" progId="Equation.3">
                  <p:embed/>
                  <p:pic>
                    <p:nvPicPr>
                      <p:cNvPr id="0" name="Picture 2048"/>
                      <p:cNvPicPr/>
                      <p:nvPr/>
                    </p:nvPicPr>
                    <p:blipFill>
                      <a:blip r:embed="rId7"/>
                      <a:stretch>
                        <a:fillRect/>
                      </a:stretch>
                    </p:blipFill>
                    <p:spPr>
                      <a:xfrm>
                        <a:off x="4708525" y="3966845"/>
                        <a:ext cx="1785620" cy="909320"/>
                      </a:xfrm>
                      <a:prstGeom prst="rect">
                        <a:avLst/>
                      </a:prstGeom>
                    </p:spPr>
                  </p:pic>
                </p:oleObj>
              </mc:Fallback>
            </mc:AlternateContent>
          </a:graphicData>
        </a:graphic>
      </p:graphicFrame>
      <p:graphicFrame>
        <p:nvGraphicFramePr>
          <p:cNvPr id="22" name="Object 21">
            <a:hlinkClick r:id="" action="ppaction://ole?verb=0"/>
          </p:cNvPr>
          <p:cNvGraphicFramePr>
            <a:graphicFrameLocks noChangeAspect="1"/>
          </p:cNvGraphicFramePr>
          <p:nvPr/>
        </p:nvGraphicFramePr>
        <p:xfrm>
          <a:off x="4653598" y="4947603"/>
          <a:ext cx="2073275" cy="971550"/>
        </p:xfrm>
        <a:graphic>
          <a:graphicData uri="http://schemas.openxmlformats.org/presentationml/2006/ole">
            <mc:AlternateContent xmlns:mc="http://schemas.openxmlformats.org/markup-compatibility/2006">
              <mc:Choice xmlns:v="urn:schemas-microsoft-com:vml" Requires="v">
                <p:oleObj r:id="rId8" imgW="838200" imgH="419100" progId="Equation.3">
                  <p:embed/>
                </p:oleObj>
              </mc:Choice>
              <mc:Fallback>
                <p:oleObj r:id="rId8" imgW="838200" imgH="419100" progId="Equation.3">
                  <p:embed/>
                  <p:pic>
                    <p:nvPicPr>
                      <p:cNvPr id="0" name="Picture 2048"/>
                      <p:cNvPicPr/>
                      <p:nvPr/>
                    </p:nvPicPr>
                    <p:blipFill>
                      <a:blip r:embed="rId9"/>
                      <a:stretch>
                        <a:fillRect/>
                      </a:stretch>
                    </p:blipFill>
                    <p:spPr>
                      <a:xfrm>
                        <a:off x="4653598" y="4947603"/>
                        <a:ext cx="2073275" cy="971550"/>
                      </a:xfrm>
                      <a:prstGeom prst="rect">
                        <a:avLst/>
                      </a:prstGeom>
                    </p:spPr>
                  </p:pic>
                </p:oleObj>
              </mc:Fallback>
            </mc:AlternateContent>
          </a:graphicData>
        </a:graphic>
      </p:graphicFrame>
      <p:sp>
        <p:nvSpPr>
          <p:cNvPr id="23" name="Text Box 22"/>
          <p:cNvSpPr txBox="1"/>
          <p:nvPr/>
        </p:nvSpPr>
        <p:spPr>
          <a:xfrm>
            <a:off x="2093595" y="6181725"/>
            <a:ext cx="961390" cy="583565"/>
          </a:xfrm>
          <a:prstGeom prst="rect">
            <a:avLst/>
          </a:prstGeom>
          <a:noFill/>
        </p:spPr>
        <p:txBody>
          <a:bodyPr wrap="none" rtlCol="0">
            <a:spAutoFit/>
          </a:bodyPr>
          <a:lstStyle/>
          <a:p>
            <a:r>
              <a:rPr lang="en-US" sz="3200"/>
              <a:t>Nên </a:t>
            </a:r>
          </a:p>
        </p:txBody>
      </p:sp>
      <p:graphicFrame>
        <p:nvGraphicFramePr>
          <p:cNvPr id="25" name="Object 24">
            <a:hlinkClick r:id="" action="ppaction://ole?verb=0"/>
          </p:cNvPr>
          <p:cNvGraphicFramePr>
            <a:graphicFrameLocks noChangeAspect="1"/>
          </p:cNvGraphicFramePr>
          <p:nvPr/>
        </p:nvGraphicFramePr>
        <p:xfrm>
          <a:off x="3099435" y="5899150"/>
          <a:ext cx="1762760" cy="953770"/>
        </p:xfrm>
        <a:graphic>
          <a:graphicData uri="http://schemas.openxmlformats.org/presentationml/2006/ole">
            <mc:AlternateContent xmlns:mc="http://schemas.openxmlformats.org/markup-compatibility/2006">
              <mc:Choice xmlns:v="urn:schemas-microsoft-com:vml" Requires="v">
                <p:oleObj r:id="rId10" imgW="749300" imgH="393700" progId="Equation.3">
                  <p:embed/>
                </p:oleObj>
              </mc:Choice>
              <mc:Fallback>
                <p:oleObj r:id="rId10" imgW="749300" imgH="393700" progId="Equation.3">
                  <p:embed/>
                  <p:pic>
                    <p:nvPicPr>
                      <p:cNvPr id="0" name="Picture 2049"/>
                      <p:cNvPicPr/>
                      <p:nvPr/>
                    </p:nvPicPr>
                    <p:blipFill>
                      <a:blip r:embed="rId11"/>
                      <a:stretch>
                        <a:fillRect/>
                      </a:stretch>
                    </p:blipFill>
                    <p:spPr>
                      <a:xfrm>
                        <a:off x="3099435" y="5899150"/>
                        <a:ext cx="1762760" cy="953770"/>
                      </a:xfrm>
                      <a:prstGeom prst="rect">
                        <a:avLst/>
                      </a:prstGeom>
                    </p:spPr>
                  </p:pic>
                </p:oleObj>
              </mc:Fallback>
            </mc:AlternateContent>
          </a:graphicData>
        </a:graphic>
      </p:graphicFrame>
      <p:graphicFrame>
        <p:nvGraphicFramePr>
          <p:cNvPr id="8" name="Object -2147482602"/>
          <p:cNvGraphicFramePr>
            <a:graphicFrameLocks noChangeAspect="1"/>
          </p:cNvGraphicFramePr>
          <p:nvPr/>
        </p:nvGraphicFramePr>
        <p:xfrm>
          <a:off x="2025333" y="737235"/>
          <a:ext cx="1113155" cy="448945"/>
        </p:xfrm>
        <a:graphic>
          <a:graphicData uri="http://schemas.openxmlformats.org/presentationml/2006/ole">
            <mc:AlternateContent xmlns:mc="http://schemas.openxmlformats.org/markup-compatibility/2006">
              <mc:Choice xmlns:v="urn:schemas-microsoft-com:vml" Requires="v">
                <p:oleObj r:id="rId12" imgW="431800" imgH="177165" progId="Equation.DSMT4">
                  <p:embed/>
                </p:oleObj>
              </mc:Choice>
              <mc:Fallback>
                <p:oleObj r:id="rId12" imgW="431800" imgH="177165" progId="Equation.DSMT4">
                  <p:embed/>
                  <p:pic>
                    <p:nvPicPr>
                      <p:cNvPr id="0" name="Picture 3075"/>
                      <p:cNvPicPr/>
                      <p:nvPr/>
                    </p:nvPicPr>
                    <p:blipFill>
                      <a:blip r:embed="rId13"/>
                      <a:stretch>
                        <a:fillRect/>
                      </a:stretch>
                    </p:blipFill>
                    <p:spPr>
                      <a:xfrm>
                        <a:off x="2025333" y="737235"/>
                        <a:ext cx="1113155" cy="448945"/>
                      </a:xfrm>
                      <a:prstGeom prst="rect">
                        <a:avLst/>
                      </a:prstGeom>
                      <a:noFill/>
                      <a:ln w="38100">
                        <a:noFill/>
                        <a:miter/>
                      </a:ln>
                    </p:spPr>
                  </p:pic>
                </p:oleObj>
              </mc:Fallback>
            </mc:AlternateContent>
          </a:graphicData>
        </a:graphic>
      </p:graphicFrame>
      <p:graphicFrame>
        <p:nvGraphicFramePr>
          <p:cNvPr id="3" name="Object -2147482549"/>
          <p:cNvGraphicFramePr>
            <a:graphicFrameLocks noChangeAspect="1"/>
          </p:cNvGraphicFramePr>
          <p:nvPr/>
        </p:nvGraphicFramePr>
        <p:xfrm>
          <a:off x="3331210" y="762635"/>
          <a:ext cx="1374775" cy="431165"/>
        </p:xfrm>
        <a:graphic>
          <a:graphicData uri="http://schemas.openxmlformats.org/presentationml/2006/ole">
            <mc:AlternateContent xmlns:mc="http://schemas.openxmlformats.org/markup-compatibility/2006">
              <mc:Choice xmlns:v="urn:schemas-microsoft-com:vml" Requires="v">
                <p:oleObj r:id="rId14" imgW="533400" imgH="165100" progId="Equation.DSMT4">
                  <p:embed/>
                </p:oleObj>
              </mc:Choice>
              <mc:Fallback>
                <p:oleObj r:id="rId14" imgW="533400" imgH="165100" progId="Equation.DSMT4">
                  <p:embed/>
                  <p:pic>
                    <p:nvPicPr>
                      <p:cNvPr id="0" name="Picture 18"/>
                      <p:cNvPicPr/>
                      <p:nvPr/>
                    </p:nvPicPr>
                    <p:blipFill>
                      <a:blip r:embed="rId15"/>
                      <a:stretch>
                        <a:fillRect/>
                      </a:stretch>
                    </p:blipFill>
                    <p:spPr>
                      <a:xfrm>
                        <a:off x="3331210" y="762635"/>
                        <a:ext cx="1374775" cy="431165"/>
                      </a:xfrm>
                      <a:prstGeom prst="rect">
                        <a:avLst/>
                      </a:prstGeom>
                      <a:noFill/>
                      <a:ln w="38100">
                        <a:noFill/>
                        <a:miter/>
                      </a:ln>
                    </p:spPr>
                  </p:pic>
                </p:oleObj>
              </mc:Fallback>
            </mc:AlternateContent>
          </a:graphicData>
        </a:graphic>
      </p:graphicFrame>
      <p:graphicFrame>
        <p:nvGraphicFramePr>
          <p:cNvPr id="29" name="Object -2147482549"/>
          <p:cNvGraphicFramePr>
            <a:graphicFrameLocks noGrp="1" noChangeAspect="1"/>
          </p:cNvGraphicFramePr>
          <p:nvPr>
            <p:ph sz="half" idx="2"/>
          </p:nvPr>
        </p:nvGraphicFramePr>
        <p:xfrm>
          <a:off x="4935538" y="759302"/>
          <a:ext cx="1440815" cy="462915"/>
        </p:xfrm>
        <a:graphic>
          <a:graphicData uri="http://schemas.openxmlformats.org/presentationml/2006/ole">
            <mc:AlternateContent xmlns:mc="http://schemas.openxmlformats.org/markup-compatibility/2006">
              <mc:Choice xmlns:v="urn:schemas-microsoft-com:vml" Requires="v">
                <p:oleObj r:id="rId16" imgW="558800" imgH="177165" progId="Equation.DSMT4">
                  <p:embed/>
                </p:oleObj>
              </mc:Choice>
              <mc:Fallback>
                <p:oleObj r:id="rId16" imgW="558800" imgH="177165" progId="Equation.DSMT4">
                  <p:embed/>
                  <p:pic>
                    <p:nvPicPr>
                      <p:cNvPr id="0" name="Picture 18"/>
                      <p:cNvPicPr/>
                      <p:nvPr/>
                    </p:nvPicPr>
                    <p:blipFill>
                      <a:blip r:embed="rId17"/>
                      <a:stretch>
                        <a:fillRect/>
                      </a:stretch>
                    </p:blipFill>
                    <p:spPr>
                      <a:xfrm>
                        <a:off x="4935538" y="759302"/>
                        <a:ext cx="1440815" cy="462915"/>
                      </a:xfrm>
                      <a:prstGeom prst="rect">
                        <a:avLst/>
                      </a:prstGeom>
                      <a:noFill/>
                      <a:ln w="38100">
                        <a:noFill/>
                        <a:miter/>
                      </a:ln>
                    </p:spPr>
                  </p:pic>
                </p:oleObj>
              </mc:Fallback>
            </mc:AlternateContent>
          </a:graphicData>
        </a:graphic>
      </p:graphicFrame>
      <p:graphicFrame>
        <p:nvGraphicFramePr>
          <p:cNvPr id="43" name="Object -2147482602"/>
          <p:cNvGraphicFramePr>
            <a:graphicFrameLocks noChangeAspect="1"/>
          </p:cNvGraphicFramePr>
          <p:nvPr/>
        </p:nvGraphicFramePr>
        <p:xfrm>
          <a:off x="1460183" y="4140200"/>
          <a:ext cx="1179195" cy="418465"/>
        </p:xfrm>
        <a:graphic>
          <a:graphicData uri="http://schemas.openxmlformats.org/presentationml/2006/ole">
            <mc:AlternateContent xmlns:mc="http://schemas.openxmlformats.org/markup-compatibility/2006">
              <mc:Choice xmlns:v="urn:schemas-microsoft-com:vml" Requires="v">
                <p:oleObj r:id="rId18" imgW="457200" imgH="165100" progId="Equation.DSMT4">
                  <p:embed/>
                </p:oleObj>
              </mc:Choice>
              <mc:Fallback>
                <p:oleObj r:id="rId18" imgW="457200" imgH="165100" progId="Equation.DSMT4">
                  <p:embed/>
                  <p:pic>
                    <p:nvPicPr>
                      <p:cNvPr id="0" name="Picture 3075"/>
                      <p:cNvPicPr/>
                      <p:nvPr/>
                    </p:nvPicPr>
                    <p:blipFill>
                      <a:blip r:embed="rId19"/>
                      <a:stretch>
                        <a:fillRect/>
                      </a:stretch>
                    </p:blipFill>
                    <p:spPr>
                      <a:xfrm>
                        <a:off x="1460183" y="4140200"/>
                        <a:ext cx="1179195" cy="418465"/>
                      </a:xfrm>
                      <a:prstGeom prst="rect">
                        <a:avLst/>
                      </a:prstGeom>
                      <a:noFill/>
                      <a:ln w="38100">
                        <a:noFill/>
                        <a:miter/>
                      </a:ln>
                    </p:spPr>
                  </p:pic>
                </p:oleObj>
              </mc:Fallback>
            </mc:AlternateContent>
          </a:graphicData>
        </a:graphic>
      </p:graphicFrame>
      <p:graphicFrame>
        <p:nvGraphicFramePr>
          <p:cNvPr id="45" name="Object 44">
            <a:hlinkClick r:id="" action="ppaction://ole?verb=0"/>
          </p:cNvPr>
          <p:cNvGraphicFramePr>
            <a:graphicFrameLocks noChangeAspect="1"/>
          </p:cNvGraphicFramePr>
          <p:nvPr/>
        </p:nvGraphicFramePr>
        <p:xfrm>
          <a:off x="3768725" y="3956050"/>
          <a:ext cx="845820" cy="909320"/>
        </p:xfrm>
        <a:graphic>
          <a:graphicData uri="http://schemas.openxmlformats.org/presentationml/2006/ole">
            <mc:AlternateContent xmlns:mc="http://schemas.openxmlformats.org/markup-compatibility/2006">
              <mc:Choice xmlns:v="urn:schemas-microsoft-com:vml" Requires="v">
                <p:oleObj r:id="rId20" imgW="342900" imgH="393700" progId="Equation.3">
                  <p:embed/>
                </p:oleObj>
              </mc:Choice>
              <mc:Fallback>
                <p:oleObj r:id="rId20" imgW="342900" imgH="393700" progId="Equation.3">
                  <p:embed/>
                  <p:pic>
                    <p:nvPicPr>
                      <p:cNvPr id="0" name="Picture 2048"/>
                      <p:cNvPicPr/>
                      <p:nvPr/>
                    </p:nvPicPr>
                    <p:blipFill>
                      <a:blip r:embed="rId21"/>
                      <a:stretch>
                        <a:fillRect/>
                      </a:stretch>
                    </p:blipFill>
                    <p:spPr>
                      <a:xfrm>
                        <a:off x="3768725" y="3956050"/>
                        <a:ext cx="845820" cy="909320"/>
                      </a:xfrm>
                      <a:prstGeom prst="rect">
                        <a:avLst/>
                      </a:prstGeom>
                    </p:spPr>
                  </p:pic>
                </p:oleObj>
              </mc:Fallback>
            </mc:AlternateContent>
          </a:graphicData>
        </a:graphic>
      </p:graphicFrame>
      <p:graphicFrame>
        <p:nvGraphicFramePr>
          <p:cNvPr id="48" name="Object 47">
            <a:hlinkClick r:id="" action="ppaction://ole?verb=0"/>
          </p:cNvPr>
          <p:cNvGraphicFramePr>
            <a:graphicFrameLocks noChangeAspect="1"/>
          </p:cNvGraphicFramePr>
          <p:nvPr/>
        </p:nvGraphicFramePr>
        <p:xfrm>
          <a:off x="3814445" y="4935538"/>
          <a:ext cx="754380" cy="913130"/>
        </p:xfrm>
        <a:graphic>
          <a:graphicData uri="http://schemas.openxmlformats.org/presentationml/2006/ole">
            <mc:AlternateContent xmlns:mc="http://schemas.openxmlformats.org/markup-compatibility/2006">
              <mc:Choice xmlns:v="urn:schemas-microsoft-com:vml" Requires="v">
                <p:oleObj r:id="rId22" imgW="304800" imgH="393700" progId="Equation.3">
                  <p:embed/>
                </p:oleObj>
              </mc:Choice>
              <mc:Fallback>
                <p:oleObj r:id="rId22" imgW="304800" imgH="393700" progId="Equation.3">
                  <p:embed/>
                  <p:pic>
                    <p:nvPicPr>
                      <p:cNvPr id="0" name="Picture 2048"/>
                      <p:cNvPicPr/>
                      <p:nvPr/>
                    </p:nvPicPr>
                    <p:blipFill>
                      <a:blip r:embed="rId23"/>
                      <a:stretch>
                        <a:fillRect/>
                      </a:stretch>
                    </p:blipFill>
                    <p:spPr>
                      <a:xfrm>
                        <a:off x="3814445" y="4935538"/>
                        <a:ext cx="754380" cy="913130"/>
                      </a:xfrm>
                      <a:prstGeom prst="rect">
                        <a:avLst/>
                      </a:prstGeom>
                    </p:spPr>
                  </p:pic>
                </p:oleObj>
              </mc:Fallback>
            </mc:AlternateContent>
          </a:graphicData>
        </a:graphic>
      </p:graphicFrame>
      <p:graphicFrame>
        <p:nvGraphicFramePr>
          <p:cNvPr id="50" name="Object 49">
            <a:hlinkClick r:id="" action="ppaction://ole?verb=0"/>
          </p:cNvPr>
          <p:cNvGraphicFramePr>
            <a:graphicFrameLocks noChangeAspect="1"/>
          </p:cNvGraphicFramePr>
          <p:nvPr/>
        </p:nvGraphicFramePr>
        <p:xfrm>
          <a:off x="4836795" y="5899150"/>
          <a:ext cx="603250" cy="962660"/>
        </p:xfrm>
        <a:graphic>
          <a:graphicData uri="http://schemas.openxmlformats.org/presentationml/2006/ole">
            <mc:AlternateContent xmlns:mc="http://schemas.openxmlformats.org/markup-compatibility/2006">
              <mc:Choice xmlns:v="urn:schemas-microsoft-com:vml" Requires="v">
                <p:oleObj r:id="rId24" imgW="254000" imgH="393700" progId="Equation.3">
                  <p:embed/>
                </p:oleObj>
              </mc:Choice>
              <mc:Fallback>
                <p:oleObj r:id="rId24" imgW="254000" imgH="393700" progId="Equation.3">
                  <p:embed/>
                  <p:pic>
                    <p:nvPicPr>
                      <p:cNvPr id="0" name="Picture 2049"/>
                      <p:cNvPicPr/>
                      <p:nvPr/>
                    </p:nvPicPr>
                    <p:blipFill>
                      <a:blip r:embed="rId25"/>
                      <a:stretch>
                        <a:fillRect/>
                      </a:stretch>
                    </p:blipFill>
                    <p:spPr>
                      <a:xfrm>
                        <a:off x="4836795" y="5899150"/>
                        <a:ext cx="603250" cy="962660"/>
                      </a:xfrm>
                      <a:prstGeom prst="rect">
                        <a:avLst/>
                      </a:prstGeom>
                    </p:spPr>
                  </p:pic>
                </p:oleObj>
              </mc:Fallback>
            </mc:AlternateContent>
          </a:graphicData>
        </a:graphic>
      </p:graphicFrame>
      <p:graphicFrame>
        <p:nvGraphicFramePr>
          <p:cNvPr id="58" name="Object -2147482586"/>
          <p:cNvGraphicFramePr>
            <a:graphicFrameLocks noChangeAspect="1"/>
          </p:cNvGraphicFramePr>
          <p:nvPr/>
        </p:nvGraphicFramePr>
        <p:xfrm>
          <a:off x="3138488" y="2309495"/>
          <a:ext cx="1835785" cy="486410"/>
        </p:xfrm>
        <a:graphic>
          <a:graphicData uri="http://schemas.openxmlformats.org/presentationml/2006/ole">
            <mc:AlternateContent xmlns:mc="http://schemas.openxmlformats.org/markup-compatibility/2006">
              <mc:Choice xmlns:v="urn:schemas-microsoft-com:vml" Requires="v">
                <p:oleObj r:id="rId26" imgW="660400" imgH="177165" progId="Equation.DSMT4">
                  <p:embed/>
                </p:oleObj>
              </mc:Choice>
              <mc:Fallback>
                <p:oleObj r:id="rId26" imgW="660400" imgH="177165" progId="Equation.DSMT4">
                  <p:embed/>
                  <p:pic>
                    <p:nvPicPr>
                      <p:cNvPr id="0" name="Picture 3075"/>
                      <p:cNvPicPr/>
                      <p:nvPr/>
                    </p:nvPicPr>
                    <p:blipFill>
                      <a:blip r:embed="rId27"/>
                      <a:stretch>
                        <a:fillRect/>
                      </a:stretch>
                    </p:blipFill>
                    <p:spPr>
                      <a:xfrm>
                        <a:off x="3138488" y="2309495"/>
                        <a:ext cx="1835785" cy="486410"/>
                      </a:xfrm>
                      <a:prstGeom prst="rect">
                        <a:avLst/>
                      </a:prstGeom>
                      <a:noFill/>
                      <a:ln w="38100">
                        <a:noFill/>
                        <a:miter/>
                      </a:ln>
                    </p:spPr>
                  </p:pic>
                </p:oleObj>
              </mc:Fallback>
            </mc:AlternateContent>
          </a:graphicData>
        </a:graphic>
      </p:graphicFrame>
      <p:graphicFrame>
        <p:nvGraphicFramePr>
          <p:cNvPr id="60" name="Object -2147482586"/>
          <p:cNvGraphicFramePr>
            <a:graphicFrameLocks noChangeAspect="1"/>
          </p:cNvGraphicFramePr>
          <p:nvPr/>
        </p:nvGraphicFramePr>
        <p:xfrm>
          <a:off x="6778626" y="2951480"/>
          <a:ext cx="1764030" cy="486410"/>
        </p:xfrm>
        <a:graphic>
          <a:graphicData uri="http://schemas.openxmlformats.org/presentationml/2006/ole">
            <mc:AlternateContent xmlns:mc="http://schemas.openxmlformats.org/markup-compatibility/2006">
              <mc:Choice xmlns:v="urn:schemas-microsoft-com:vml" Requires="v">
                <p:oleObj r:id="rId28" imgW="634365" imgH="177165" progId="Equation.DSMT4">
                  <p:embed/>
                </p:oleObj>
              </mc:Choice>
              <mc:Fallback>
                <p:oleObj r:id="rId28" imgW="634365" imgH="177165" progId="Equation.DSMT4">
                  <p:embed/>
                  <p:pic>
                    <p:nvPicPr>
                      <p:cNvPr id="0" name="Picture 3075"/>
                      <p:cNvPicPr/>
                      <p:nvPr/>
                    </p:nvPicPr>
                    <p:blipFill>
                      <a:blip r:embed="rId29"/>
                      <a:stretch>
                        <a:fillRect/>
                      </a:stretch>
                    </p:blipFill>
                    <p:spPr>
                      <a:xfrm>
                        <a:off x="6778626" y="2951480"/>
                        <a:ext cx="1764030" cy="486410"/>
                      </a:xfrm>
                      <a:prstGeom prst="rect">
                        <a:avLst/>
                      </a:prstGeom>
                      <a:noFill/>
                      <a:ln w="38100">
                        <a:noFill/>
                        <a:miter/>
                      </a:ln>
                    </p:spPr>
                  </p:pic>
                </p:oleObj>
              </mc:Fallback>
            </mc:AlternateContent>
          </a:graphicData>
        </a:graphic>
      </p:graphicFrame>
      <p:graphicFrame>
        <p:nvGraphicFramePr>
          <p:cNvPr id="62" name="Object -2147482586"/>
          <p:cNvGraphicFramePr>
            <a:graphicFrameLocks noChangeAspect="1"/>
          </p:cNvGraphicFramePr>
          <p:nvPr/>
        </p:nvGraphicFramePr>
        <p:xfrm>
          <a:off x="6261736" y="6158865"/>
          <a:ext cx="1764030" cy="486410"/>
        </p:xfrm>
        <a:graphic>
          <a:graphicData uri="http://schemas.openxmlformats.org/presentationml/2006/ole">
            <mc:AlternateContent xmlns:mc="http://schemas.openxmlformats.org/markup-compatibility/2006">
              <mc:Choice xmlns:v="urn:schemas-microsoft-com:vml" Requires="v">
                <p:oleObj r:id="rId30" imgW="634365" imgH="177165" progId="Equation.DSMT4">
                  <p:embed/>
                </p:oleObj>
              </mc:Choice>
              <mc:Fallback>
                <p:oleObj r:id="rId30" imgW="634365" imgH="177165" progId="Equation.DSMT4">
                  <p:embed/>
                  <p:pic>
                    <p:nvPicPr>
                      <p:cNvPr id="0" name="Picture 3075"/>
                      <p:cNvPicPr/>
                      <p:nvPr/>
                    </p:nvPicPr>
                    <p:blipFill>
                      <a:blip r:embed="rId29"/>
                      <a:stretch>
                        <a:fillRect/>
                      </a:stretch>
                    </p:blipFill>
                    <p:spPr>
                      <a:xfrm>
                        <a:off x="6261736" y="6158865"/>
                        <a:ext cx="1764030" cy="486410"/>
                      </a:xfrm>
                      <a:prstGeom prst="rect">
                        <a:avLst/>
                      </a:prstGeom>
                      <a:noFill/>
                      <a:ln w="38100">
                        <a:noFill/>
                        <a:miter/>
                      </a:ln>
                    </p:spPr>
                  </p:pic>
                </p:oleObj>
              </mc:Fallback>
            </mc:AlternateContent>
          </a:graphicData>
        </a:graphic>
      </p:graphicFrame>
      <p:sp>
        <p:nvSpPr>
          <p:cNvPr id="26" name="Title 1"/>
          <p:cNvSpPr txBox="1">
            <a:spLocks/>
          </p:cNvSpPr>
          <p:nvPr/>
        </p:nvSpPr>
        <p:spPr>
          <a:xfrm>
            <a:off x="2980045" y="751556"/>
            <a:ext cx="499281" cy="368461"/>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t>
            </a:r>
            <a:br>
              <a:rPr lang="en-US"/>
            </a:br>
            <a:r>
              <a:rPr lang="en-US" sz="11200" b="1"/>
              <a:t>:</a:t>
            </a:r>
            <a:endParaRPr lang="en-US"/>
          </a:p>
        </p:txBody>
      </p:sp>
      <p:sp>
        <p:nvSpPr>
          <p:cNvPr id="27" name="Title 1"/>
          <p:cNvSpPr txBox="1">
            <a:spLocks/>
          </p:cNvSpPr>
          <p:nvPr/>
        </p:nvSpPr>
        <p:spPr>
          <a:xfrm>
            <a:off x="4587154" y="854774"/>
            <a:ext cx="499281" cy="368461"/>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t>
            </a:r>
            <a:br>
              <a:rPr lang="en-US"/>
            </a:br>
            <a:r>
              <a:rPr lang="en-US" sz="11200" b="1"/>
              <a:t>,</a:t>
            </a:r>
            <a:br>
              <a:rPr lang="en-US" sz="11200" b="1"/>
            </a:b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arn(inVertical)">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circle(in)">
                                      <p:cBhvr>
                                        <p:cTn id="46" dur="20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circle(in)">
                                      <p:cBhvr>
                                        <p:cTn id="51" dur="2000"/>
                                        <p:tgtEl>
                                          <p:spTgt spid="58"/>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circle(in)">
                                      <p:cBhvr>
                                        <p:cTn id="56" dur="2000"/>
                                        <p:tgtEl>
                                          <p:spTgt spid="14"/>
                                        </p:tgtEl>
                                      </p:cBhvr>
                                    </p:animEffect>
                                  </p:childTnLst>
                                </p:cTn>
                              </p:par>
                              <p:par>
                                <p:cTn id="57" presetID="6" presetClass="entr" presetSubtype="16"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circle(in)">
                                      <p:cBhvr>
                                        <p:cTn id="59" dur="2000"/>
                                        <p:tgtEl>
                                          <p:spTgt spid="60"/>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barn(inVertical)">
                                      <p:cBhvr>
                                        <p:cTn id="76" dur="500"/>
                                        <p:tgtEl>
                                          <p:spTgt spid="43"/>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barn(inVertical)">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1000"/>
                                        <p:tgtEl>
                                          <p:spTgt spid="45"/>
                                        </p:tgtEl>
                                      </p:cBhvr>
                                    </p:animEffect>
                                    <p:anim calcmode="lin" valueType="num">
                                      <p:cBhvr>
                                        <p:cTn id="85" dur="1000" fill="hold"/>
                                        <p:tgtEl>
                                          <p:spTgt spid="45"/>
                                        </p:tgtEl>
                                        <p:attrNameLst>
                                          <p:attrName>ppt_x</p:attrName>
                                        </p:attrNameLst>
                                      </p:cBhvr>
                                      <p:tavLst>
                                        <p:tav tm="0">
                                          <p:val>
                                            <p:strVal val="#ppt_x"/>
                                          </p:val>
                                        </p:tav>
                                        <p:tav tm="100000">
                                          <p:val>
                                            <p:strVal val="#ppt_x"/>
                                          </p:val>
                                        </p:tav>
                                      </p:tavLst>
                                    </p:anim>
                                    <p:anim calcmode="lin" valueType="num">
                                      <p:cBhvr>
                                        <p:cTn id="8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48"/>
                                        </p:tgtEl>
                                        <p:attrNameLst>
                                          <p:attrName>style.visibility</p:attrName>
                                        </p:attrNameLst>
                                      </p:cBhvr>
                                      <p:to>
                                        <p:strVal val="visible"/>
                                      </p:to>
                                    </p:set>
                                    <p:anim calcmode="lin" valueType="num">
                                      <p:cBhvr additive="base">
                                        <p:cTn id="98" dur="500" fill="hold"/>
                                        <p:tgtEl>
                                          <p:spTgt spid="48"/>
                                        </p:tgtEl>
                                        <p:attrNameLst>
                                          <p:attrName>ppt_x</p:attrName>
                                        </p:attrNameLst>
                                      </p:cBhvr>
                                      <p:tavLst>
                                        <p:tav tm="0">
                                          <p:val>
                                            <p:strVal val="#ppt_x"/>
                                          </p:val>
                                        </p:tav>
                                        <p:tav tm="100000">
                                          <p:val>
                                            <p:strVal val="#ppt_x"/>
                                          </p:val>
                                        </p:tav>
                                      </p:tavLst>
                                    </p:anim>
                                    <p:anim calcmode="lin" valueType="num">
                                      <p:cBhvr additive="base">
                                        <p:cTn id="99"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1000"/>
                                        <p:tgtEl>
                                          <p:spTgt spid="22"/>
                                        </p:tgtEl>
                                      </p:cBhvr>
                                    </p:animEffect>
                                    <p:anim calcmode="lin" valueType="num">
                                      <p:cBhvr>
                                        <p:cTn id="105" dur="1000" fill="hold"/>
                                        <p:tgtEl>
                                          <p:spTgt spid="22"/>
                                        </p:tgtEl>
                                        <p:attrNameLst>
                                          <p:attrName>ppt_x</p:attrName>
                                        </p:attrNameLst>
                                      </p:cBhvr>
                                      <p:tavLst>
                                        <p:tav tm="0">
                                          <p:val>
                                            <p:strVal val="#ppt_x"/>
                                          </p:val>
                                        </p:tav>
                                        <p:tav tm="100000">
                                          <p:val>
                                            <p:strVal val="#ppt_x"/>
                                          </p:val>
                                        </p:tav>
                                      </p:tavLst>
                                    </p:anim>
                                    <p:anim calcmode="lin" valueType="num">
                                      <p:cBhvr>
                                        <p:cTn id="10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circle(in)">
                                      <p:cBhvr>
                                        <p:cTn id="111" dur="2000"/>
                                        <p:tgtEl>
                                          <p:spTgt spid="23"/>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barn(inVertical)">
                                      <p:cBhvr>
                                        <p:cTn id="116" dur="500"/>
                                        <p:tgtEl>
                                          <p:spTgt spid="25"/>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nodeType="clickEffect">
                                  <p:stCondLst>
                                    <p:cond delay="0"/>
                                  </p:stCondLst>
                                  <p:childTnLst>
                                    <p:set>
                                      <p:cBhvr>
                                        <p:cTn id="120" dur="1" fill="hold">
                                          <p:stCondLst>
                                            <p:cond delay="0"/>
                                          </p:stCondLst>
                                        </p:cTn>
                                        <p:tgtEl>
                                          <p:spTgt spid="50"/>
                                        </p:tgtEl>
                                        <p:attrNameLst>
                                          <p:attrName>style.visibility</p:attrName>
                                        </p:attrNameLst>
                                      </p:cBhvr>
                                      <p:to>
                                        <p:strVal val="visible"/>
                                      </p:to>
                                    </p:set>
                                    <p:animEffect transition="in" filter="barn(inVertical)">
                                      <p:cBhvr>
                                        <p:cTn id="121" dur="500"/>
                                        <p:tgtEl>
                                          <p:spTgt spid="50"/>
                                        </p:tgtEl>
                                      </p:cBhvr>
                                    </p:animEffect>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6" presetClass="entr" presetSubtype="16" fill="hold" nodeType="clickEffect">
                                  <p:stCondLst>
                                    <p:cond delay="0"/>
                                  </p:stCondLst>
                                  <p:childTnLst>
                                    <p:set>
                                      <p:cBhvr>
                                        <p:cTn id="132" dur="1" fill="hold">
                                          <p:stCondLst>
                                            <p:cond delay="0"/>
                                          </p:stCondLst>
                                        </p:cTn>
                                        <p:tgtEl>
                                          <p:spTgt spid="62"/>
                                        </p:tgtEl>
                                        <p:attrNameLst>
                                          <p:attrName>style.visibility</p:attrName>
                                        </p:attrNameLst>
                                      </p:cBhvr>
                                      <p:to>
                                        <p:strVal val="visible"/>
                                      </p:to>
                                    </p:set>
                                    <p:animEffect transition="in" filter="circle(in)">
                                      <p:cBhvr>
                                        <p:cTn id="133"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6" grpId="0"/>
      <p:bldP spid="17" grpId="0"/>
      <p:bldP spid="18" grpId="0"/>
      <p:bldP spid="23"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1000"/>
          </a:stretch>
        </a:blipFill>
        <a:effectLst/>
      </p:bgPr>
    </p:bg>
    <p:spTree>
      <p:nvGrpSpPr>
        <p:cNvPr id="1" name=""/>
        <p:cNvGrpSpPr/>
        <p:nvPr/>
      </p:nvGrpSpPr>
      <p:grpSpPr>
        <a:xfrm>
          <a:off x="0" y="0"/>
          <a:ext cx="0" cy="0"/>
          <a:chOff x="0" y="0"/>
          <a:chExt cx="0" cy="0"/>
        </a:xfrm>
      </p:grpSpPr>
      <p:sp>
        <p:nvSpPr>
          <p:cNvPr id="2" name="Rectangle 1"/>
          <p:cNvSpPr/>
          <p:nvPr/>
        </p:nvSpPr>
        <p:spPr>
          <a:xfrm>
            <a:off x="3878315" y="2348357"/>
            <a:ext cx="4154022" cy="923330"/>
          </a:xfrm>
          <a:prstGeom prst="rect">
            <a:avLst/>
          </a:prstGeom>
          <a:noFill/>
        </p:spPr>
        <p:txBody>
          <a:bodyPr wrap="none" lIns="91440" tIns="45720" rIns="91440" bIns="45720">
            <a:spAutoFit/>
          </a:bodyPr>
          <a:lstStyle/>
          <a:p>
            <a:pPr algn="ctr"/>
            <a:r>
              <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LUYỆN TẬP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17170" y="298450"/>
            <a:ext cx="7569200" cy="583565"/>
          </a:xfrm>
          <a:prstGeom prst="rect">
            <a:avLst/>
          </a:prstGeom>
          <a:noFill/>
        </p:spPr>
        <p:txBody>
          <a:bodyPr wrap="none" rtlCol="0">
            <a:spAutoFit/>
          </a:bodyPr>
          <a:lstStyle/>
          <a:p>
            <a:r>
              <a:rPr lang="en-US" sz="3200" b="1"/>
              <a:t>Luyện tập 3:</a:t>
            </a:r>
            <a:r>
              <a:rPr lang="en-US" sz="3200"/>
              <a:t> Tìm     ,      trong các hình sau: </a:t>
            </a:r>
          </a:p>
        </p:txBody>
      </p:sp>
      <p:sp>
        <p:nvSpPr>
          <p:cNvPr id="104" name="Text Box 103"/>
          <p:cNvSpPr txBox="1"/>
          <p:nvPr/>
        </p:nvSpPr>
        <p:spPr>
          <a:xfrm>
            <a:off x="2524125" y="849313"/>
            <a:ext cx="5080000" cy="583565"/>
          </a:xfrm>
          <a:prstGeom prst="rect">
            <a:avLst/>
          </a:prstGeom>
          <a:noFill/>
          <a:ln w="9525">
            <a:noFill/>
          </a:ln>
        </p:spPr>
        <p:txBody>
          <a:bodyPr>
            <a:spAutoFit/>
          </a:bodyPr>
          <a:lstStyle/>
          <a:p>
            <a:pPr indent="0"/>
            <a:r>
              <a:rPr lang="en-US" sz="3200" b="0">
                <a:latin typeface="Times New Roman" panose="02020603050405020304" pitchFamily="18" charset="0"/>
                <a:cs typeface="Calibri" panose="020F0502020204030204" charset="0"/>
              </a:rPr>
              <a:t> có                     nên:</a:t>
            </a:r>
            <a:r>
              <a:rPr lang="en-US" sz="1400" b="0">
                <a:latin typeface="Times New Roman" panose="02020603050405020304" pitchFamily="18" charset="0"/>
                <a:cs typeface="Calibri" panose="020F0502020204030204" charset="0"/>
              </a:rPr>
              <a:t>  </a:t>
            </a:r>
            <a:endParaRPr lang="en-US"/>
          </a:p>
        </p:txBody>
      </p:sp>
      <p:sp>
        <p:nvSpPr>
          <p:cNvPr id="105" name="Text Box 104"/>
          <p:cNvSpPr txBox="1"/>
          <p:nvPr/>
        </p:nvSpPr>
        <p:spPr>
          <a:xfrm>
            <a:off x="502920" y="1773555"/>
            <a:ext cx="796925" cy="583565"/>
          </a:xfrm>
          <a:prstGeom prst="rect">
            <a:avLst/>
          </a:prstGeom>
          <a:noFill/>
          <a:ln w="9525">
            <a:noFill/>
          </a:ln>
        </p:spPr>
        <p:txBody>
          <a:bodyPr wrap="square">
            <a:spAutoFit/>
          </a:bodyPr>
          <a:lstStyle/>
          <a:p>
            <a:pPr indent="0"/>
            <a:r>
              <a:rPr lang="en-US" sz="3200" b="0">
                <a:latin typeface="Times New Roman" panose="02020603050405020304" pitchFamily="18" charset="0"/>
                <a:cs typeface="Calibri" panose="020F0502020204030204" charset="0"/>
              </a:rPr>
              <a:t>hay</a:t>
            </a:r>
            <a:r>
              <a:rPr lang="en-US" sz="1400" b="0">
                <a:latin typeface="Times New Roman" panose="02020603050405020304" pitchFamily="18" charset="0"/>
                <a:cs typeface="Calibri" panose="020F0502020204030204" charset="0"/>
              </a:rPr>
              <a:t> </a:t>
            </a:r>
            <a:endParaRPr lang="en-US"/>
          </a:p>
        </p:txBody>
      </p:sp>
      <p:sp>
        <p:nvSpPr>
          <p:cNvPr id="11" name="Text Box 10"/>
          <p:cNvSpPr txBox="1"/>
          <p:nvPr/>
        </p:nvSpPr>
        <p:spPr>
          <a:xfrm>
            <a:off x="217170" y="882015"/>
            <a:ext cx="1243965" cy="583565"/>
          </a:xfrm>
          <a:prstGeom prst="rect">
            <a:avLst/>
          </a:prstGeom>
          <a:noFill/>
        </p:spPr>
        <p:txBody>
          <a:bodyPr wrap="none" rtlCol="0">
            <a:spAutoFit/>
          </a:bodyPr>
          <a:lstStyle/>
          <a:p>
            <a:r>
              <a:rPr lang="en-US" sz="3200"/>
              <a:t>a) Xét</a:t>
            </a:r>
            <a:r>
              <a:rPr lang="en-US"/>
              <a:t> </a:t>
            </a:r>
          </a:p>
        </p:txBody>
      </p:sp>
      <p:sp>
        <p:nvSpPr>
          <p:cNvPr id="13" name="Text Box 12"/>
          <p:cNvSpPr txBox="1"/>
          <p:nvPr/>
        </p:nvSpPr>
        <p:spPr>
          <a:xfrm>
            <a:off x="117475" y="2774950"/>
            <a:ext cx="4957445" cy="583565"/>
          </a:xfrm>
          <a:prstGeom prst="rect">
            <a:avLst/>
          </a:prstGeom>
          <a:noFill/>
        </p:spPr>
        <p:txBody>
          <a:bodyPr wrap="none" rtlCol="0">
            <a:spAutoFit/>
          </a:bodyPr>
          <a:lstStyle/>
          <a:p>
            <a:r>
              <a:rPr lang="en-US" sz="3200"/>
              <a:t>b) Xét              có          /        </a:t>
            </a:r>
          </a:p>
        </p:txBody>
      </p:sp>
      <p:sp>
        <p:nvSpPr>
          <p:cNvPr id="15" name="Text Box 14"/>
          <p:cNvSpPr txBox="1"/>
          <p:nvPr/>
        </p:nvSpPr>
        <p:spPr>
          <a:xfrm>
            <a:off x="2764790" y="3632835"/>
            <a:ext cx="871220" cy="583565"/>
          </a:xfrm>
          <a:prstGeom prst="rect">
            <a:avLst/>
          </a:prstGeom>
          <a:noFill/>
        </p:spPr>
        <p:txBody>
          <a:bodyPr wrap="none" rtlCol="0">
            <a:spAutoFit/>
          </a:bodyPr>
          <a:lstStyle/>
          <a:p>
            <a:r>
              <a:rPr lang="en-US" sz="3200">
                <a:sym typeface="+mn-ea"/>
              </a:rPr>
              <a:t>hay </a:t>
            </a:r>
            <a:endParaRPr lang="en-US" sz="3200"/>
          </a:p>
        </p:txBody>
      </p:sp>
      <p:graphicFrame>
        <p:nvGraphicFramePr>
          <p:cNvPr id="17" name="Object 16">
            <a:hlinkClick r:id="" action="ppaction://ole?verb=0"/>
          </p:cNvPr>
          <p:cNvGraphicFramePr>
            <a:graphicFrameLocks noChangeAspect="1"/>
          </p:cNvGraphicFramePr>
          <p:nvPr/>
        </p:nvGraphicFramePr>
        <p:xfrm>
          <a:off x="1353820" y="2847975"/>
          <a:ext cx="1207770" cy="537210"/>
        </p:xfrm>
        <a:graphic>
          <a:graphicData uri="http://schemas.openxmlformats.org/presentationml/2006/ole">
            <mc:AlternateContent xmlns:mc="http://schemas.openxmlformats.org/markup-compatibility/2006">
              <mc:Choice xmlns:v="urn:schemas-microsoft-com:vml" Requires="v">
                <p:oleObj r:id="rId2" imgW="457200" imgH="203200" progId="Equation.3">
                  <p:embed/>
                </p:oleObj>
              </mc:Choice>
              <mc:Fallback>
                <p:oleObj r:id="rId2" imgW="457200" imgH="203200" progId="Equation.3">
                  <p:embed/>
                  <p:pic>
                    <p:nvPicPr>
                      <p:cNvPr id="0" name="Picture 3072"/>
                      <p:cNvPicPr/>
                      <p:nvPr/>
                    </p:nvPicPr>
                    <p:blipFill>
                      <a:blip r:embed="rId3"/>
                      <a:stretch>
                        <a:fillRect/>
                      </a:stretch>
                    </p:blipFill>
                    <p:spPr>
                      <a:xfrm>
                        <a:off x="1353820" y="2847975"/>
                        <a:ext cx="1207770" cy="537210"/>
                      </a:xfrm>
                      <a:prstGeom prst="rect">
                        <a:avLst/>
                      </a:prstGeom>
                    </p:spPr>
                  </p:pic>
                </p:oleObj>
              </mc:Fallback>
            </mc:AlternateContent>
          </a:graphicData>
        </a:graphic>
      </p:graphicFrame>
      <p:graphicFrame>
        <p:nvGraphicFramePr>
          <p:cNvPr id="18" name="Object 17">
            <a:hlinkClick r:id="" action="ppaction://ole?verb=0"/>
          </p:cNvPr>
          <p:cNvGraphicFramePr>
            <a:graphicFrameLocks noChangeAspect="1"/>
          </p:cNvGraphicFramePr>
          <p:nvPr/>
        </p:nvGraphicFramePr>
        <p:xfrm>
          <a:off x="6297295" y="2863215"/>
          <a:ext cx="383540" cy="415290"/>
        </p:xfrm>
        <a:graphic>
          <a:graphicData uri="http://schemas.openxmlformats.org/presentationml/2006/ole">
            <mc:AlternateContent xmlns:mc="http://schemas.openxmlformats.org/markup-compatibility/2006">
              <mc:Choice xmlns:v="urn:schemas-microsoft-com:vml" Requires="v">
                <p:oleObj r:id="rId4" imgW="152400" imgH="165100" progId="Equation.3">
                  <p:embed/>
                </p:oleObj>
              </mc:Choice>
              <mc:Fallback>
                <p:oleObj r:id="rId4" imgW="152400" imgH="165100" progId="Equation.3">
                  <p:embed/>
                  <p:pic>
                    <p:nvPicPr>
                      <p:cNvPr id="0" name="Picture 3073"/>
                      <p:cNvPicPr/>
                      <p:nvPr/>
                    </p:nvPicPr>
                    <p:blipFill>
                      <a:blip r:embed="rId5"/>
                      <a:stretch>
                        <a:fillRect/>
                      </a:stretch>
                    </p:blipFill>
                    <p:spPr>
                      <a:xfrm>
                        <a:off x="6297295" y="2863215"/>
                        <a:ext cx="383540" cy="415290"/>
                      </a:xfrm>
                      <a:prstGeom prst="rect">
                        <a:avLst/>
                      </a:prstGeom>
                    </p:spPr>
                  </p:pic>
                </p:oleObj>
              </mc:Fallback>
            </mc:AlternateContent>
          </a:graphicData>
        </a:graphic>
      </p:graphicFrame>
      <p:graphicFrame>
        <p:nvGraphicFramePr>
          <p:cNvPr id="19" name="Object 18">
            <a:hlinkClick r:id="" action="ppaction://ole?verb=0"/>
          </p:cNvPr>
          <p:cNvGraphicFramePr>
            <a:graphicFrameLocks noChangeAspect="1"/>
          </p:cNvGraphicFramePr>
          <p:nvPr/>
        </p:nvGraphicFramePr>
        <p:xfrm>
          <a:off x="8300085" y="2835275"/>
          <a:ext cx="431165" cy="466725"/>
        </p:xfrm>
        <a:graphic>
          <a:graphicData uri="http://schemas.openxmlformats.org/presentationml/2006/ole">
            <mc:AlternateContent xmlns:mc="http://schemas.openxmlformats.org/markup-compatibility/2006">
              <mc:Choice xmlns:v="urn:schemas-microsoft-com:vml" Requires="v">
                <p:oleObj r:id="rId6" imgW="152400" imgH="165100" progId="Equation.3">
                  <p:embed/>
                </p:oleObj>
              </mc:Choice>
              <mc:Fallback>
                <p:oleObj r:id="rId6" imgW="152400" imgH="165100" progId="Equation.3">
                  <p:embed/>
                  <p:pic>
                    <p:nvPicPr>
                      <p:cNvPr id="0" name="Picture 3073"/>
                      <p:cNvPicPr/>
                      <p:nvPr/>
                    </p:nvPicPr>
                    <p:blipFill>
                      <a:blip r:embed="rId5"/>
                      <a:stretch>
                        <a:fillRect/>
                      </a:stretch>
                    </p:blipFill>
                    <p:spPr>
                      <a:xfrm>
                        <a:off x="8300085" y="2835275"/>
                        <a:ext cx="431165" cy="466725"/>
                      </a:xfrm>
                      <a:prstGeom prst="rect">
                        <a:avLst/>
                      </a:prstGeom>
                    </p:spPr>
                  </p:pic>
                </p:oleObj>
              </mc:Fallback>
            </mc:AlternateContent>
          </a:graphicData>
        </a:graphic>
      </p:graphicFrame>
      <p:graphicFrame>
        <p:nvGraphicFramePr>
          <p:cNvPr id="4" name="Object -2147482587"/>
          <p:cNvGraphicFramePr>
            <a:graphicFrameLocks noChangeAspect="1"/>
          </p:cNvGraphicFramePr>
          <p:nvPr/>
        </p:nvGraphicFramePr>
        <p:xfrm>
          <a:off x="777875" y="3458845"/>
          <a:ext cx="1739265" cy="1063625"/>
        </p:xfrm>
        <a:graphic>
          <a:graphicData uri="http://schemas.openxmlformats.org/presentationml/2006/ole">
            <mc:AlternateContent xmlns:mc="http://schemas.openxmlformats.org/markup-compatibility/2006">
              <mc:Choice xmlns:v="urn:schemas-microsoft-com:vml" Requires="v">
                <p:oleObj r:id="rId7" imgW="685800" imgH="419100" progId="Equation.3">
                  <p:embed/>
                </p:oleObj>
              </mc:Choice>
              <mc:Fallback>
                <p:oleObj r:id="rId7" imgW="685800" imgH="419100" progId="Equation.3">
                  <p:embed/>
                  <p:pic>
                    <p:nvPicPr>
                      <p:cNvPr id="0" name="Picture 3075"/>
                      <p:cNvPicPr/>
                      <p:nvPr/>
                    </p:nvPicPr>
                    <p:blipFill>
                      <a:blip r:embed="rId8"/>
                      <a:stretch>
                        <a:fillRect/>
                      </a:stretch>
                    </p:blipFill>
                    <p:spPr>
                      <a:xfrm>
                        <a:off x="777875" y="3458845"/>
                        <a:ext cx="1739265" cy="1063625"/>
                      </a:xfrm>
                      <a:prstGeom prst="rect">
                        <a:avLst/>
                      </a:prstGeom>
                      <a:noFill/>
                      <a:ln w="38100">
                        <a:noFill/>
                        <a:miter/>
                      </a:ln>
                    </p:spPr>
                  </p:pic>
                </p:oleObj>
              </mc:Fallback>
            </mc:AlternateContent>
          </a:graphicData>
        </a:graphic>
      </p:graphicFrame>
      <p:graphicFrame>
        <p:nvGraphicFramePr>
          <p:cNvPr id="5" name="Object -2147482586"/>
          <p:cNvGraphicFramePr>
            <a:graphicFrameLocks noChangeAspect="1"/>
          </p:cNvGraphicFramePr>
          <p:nvPr/>
        </p:nvGraphicFramePr>
        <p:xfrm>
          <a:off x="3735070" y="3436620"/>
          <a:ext cx="1871980" cy="1065530"/>
        </p:xfrm>
        <a:graphic>
          <a:graphicData uri="http://schemas.openxmlformats.org/presentationml/2006/ole">
            <mc:AlternateContent xmlns:mc="http://schemas.openxmlformats.org/markup-compatibility/2006">
              <mc:Choice xmlns:v="urn:schemas-microsoft-com:vml" Requires="v">
                <p:oleObj r:id="rId9" imgW="736600" imgH="419100" progId="Equation.3">
                  <p:embed/>
                </p:oleObj>
              </mc:Choice>
              <mc:Fallback>
                <p:oleObj r:id="rId9" imgW="736600" imgH="419100" progId="Equation.3">
                  <p:embed/>
                  <p:pic>
                    <p:nvPicPr>
                      <p:cNvPr id="0" name="Picture 19"/>
                      <p:cNvPicPr/>
                      <p:nvPr/>
                    </p:nvPicPr>
                    <p:blipFill>
                      <a:blip r:embed="rId10"/>
                      <a:stretch>
                        <a:fillRect/>
                      </a:stretch>
                    </p:blipFill>
                    <p:spPr>
                      <a:xfrm>
                        <a:off x="3735070" y="3436620"/>
                        <a:ext cx="1871980" cy="1065530"/>
                      </a:xfrm>
                      <a:prstGeom prst="rect">
                        <a:avLst/>
                      </a:prstGeom>
                      <a:noFill/>
                      <a:ln w="38100">
                        <a:noFill/>
                        <a:miter/>
                      </a:ln>
                    </p:spPr>
                  </p:pic>
                </p:oleObj>
              </mc:Fallback>
            </mc:AlternateContent>
          </a:graphicData>
        </a:graphic>
      </p:graphicFrame>
      <p:graphicFrame>
        <p:nvGraphicFramePr>
          <p:cNvPr id="6" name="Object -2147482585"/>
          <p:cNvGraphicFramePr>
            <a:graphicFrameLocks noChangeAspect="1"/>
          </p:cNvGraphicFramePr>
          <p:nvPr/>
        </p:nvGraphicFramePr>
        <p:xfrm>
          <a:off x="4255770" y="4700270"/>
          <a:ext cx="995680" cy="1029335"/>
        </p:xfrm>
        <a:graphic>
          <a:graphicData uri="http://schemas.openxmlformats.org/presentationml/2006/ole">
            <mc:AlternateContent xmlns:mc="http://schemas.openxmlformats.org/markup-compatibility/2006">
              <mc:Choice xmlns:v="urn:schemas-microsoft-com:vml" Requires="v">
                <p:oleObj r:id="rId11" imgW="381000" imgH="393700" progId="Equation.3">
                  <p:embed/>
                </p:oleObj>
              </mc:Choice>
              <mc:Fallback>
                <p:oleObj r:id="rId11" imgW="381000" imgH="393700" progId="Equation.3">
                  <p:embed/>
                  <p:pic>
                    <p:nvPicPr>
                      <p:cNvPr id="0" name="Picture 20"/>
                      <p:cNvPicPr/>
                      <p:nvPr/>
                    </p:nvPicPr>
                    <p:blipFill>
                      <a:blip r:embed="rId12"/>
                      <a:stretch>
                        <a:fillRect/>
                      </a:stretch>
                    </p:blipFill>
                    <p:spPr>
                      <a:xfrm>
                        <a:off x="4255770" y="4700270"/>
                        <a:ext cx="995680" cy="1029335"/>
                      </a:xfrm>
                      <a:prstGeom prst="rect">
                        <a:avLst/>
                      </a:prstGeom>
                      <a:noFill/>
                      <a:ln w="38100">
                        <a:noFill/>
                        <a:miter/>
                      </a:ln>
                    </p:spPr>
                  </p:pic>
                </p:oleObj>
              </mc:Fallback>
            </mc:AlternateContent>
          </a:graphicData>
        </a:graphic>
      </p:graphicFrame>
      <p:sp>
        <p:nvSpPr>
          <p:cNvPr id="22" name="Text Box 21"/>
          <p:cNvSpPr txBox="1"/>
          <p:nvPr/>
        </p:nvSpPr>
        <p:spPr>
          <a:xfrm>
            <a:off x="5363845" y="4928235"/>
            <a:ext cx="1249680" cy="583565"/>
          </a:xfrm>
          <a:prstGeom prst="rect">
            <a:avLst/>
          </a:prstGeom>
          <a:noFill/>
        </p:spPr>
        <p:txBody>
          <a:bodyPr wrap="square" rtlCol="0">
            <a:spAutoFit/>
          </a:bodyPr>
          <a:lstStyle/>
          <a:p>
            <a:r>
              <a:rPr lang="en-US" sz="3200"/>
              <a:t>=6,8</a:t>
            </a:r>
          </a:p>
        </p:txBody>
      </p:sp>
      <p:graphicFrame>
        <p:nvGraphicFramePr>
          <p:cNvPr id="16" name="Object 15">
            <a:hlinkClick r:id="" action="ppaction://ole?verb=0"/>
          </p:cNvPr>
          <p:cNvGraphicFramePr>
            <a:graphicFrameLocks noChangeAspect="1"/>
          </p:cNvGraphicFramePr>
          <p:nvPr/>
        </p:nvGraphicFramePr>
        <p:xfrm>
          <a:off x="4247515" y="1549400"/>
          <a:ext cx="986155" cy="1019810"/>
        </p:xfrm>
        <a:graphic>
          <a:graphicData uri="http://schemas.openxmlformats.org/presentationml/2006/ole">
            <mc:AlternateContent xmlns:mc="http://schemas.openxmlformats.org/markup-compatibility/2006">
              <mc:Choice xmlns:v="urn:schemas-microsoft-com:vml" Requires="v">
                <p:oleObj r:id="rId13" imgW="381000" imgH="393700" progId="Equation.3">
                  <p:embed/>
                </p:oleObj>
              </mc:Choice>
              <mc:Fallback>
                <p:oleObj r:id="rId13" imgW="381000" imgH="393700" progId="Equation.3">
                  <p:embed/>
                  <p:pic>
                    <p:nvPicPr>
                      <p:cNvPr id="0" name="Picture 1024"/>
                      <p:cNvPicPr/>
                      <p:nvPr/>
                    </p:nvPicPr>
                    <p:blipFill>
                      <a:blip r:embed="rId14"/>
                      <a:stretch>
                        <a:fillRect/>
                      </a:stretch>
                    </p:blipFill>
                    <p:spPr>
                      <a:xfrm>
                        <a:off x="4247515" y="1549400"/>
                        <a:ext cx="986155" cy="1019810"/>
                      </a:xfrm>
                      <a:prstGeom prst="rect">
                        <a:avLst/>
                      </a:prstGeom>
                    </p:spPr>
                  </p:pic>
                </p:oleObj>
              </mc:Fallback>
            </mc:AlternateContent>
          </a:graphicData>
        </a:graphic>
      </p:graphicFrame>
      <p:graphicFrame>
        <p:nvGraphicFramePr>
          <p:cNvPr id="41" name="Object -2147482549"/>
          <p:cNvGraphicFramePr>
            <a:graphicFrameLocks noChangeAspect="1"/>
          </p:cNvGraphicFramePr>
          <p:nvPr/>
        </p:nvGraphicFramePr>
        <p:xfrm>
          <a:off x="3389314" y="454503"/>
          <a:ext cx="328295" cy="366395"/>
        </p:xfrm>
        <a:graphic>
          <a:graphicData uri="http://schemas.openxmlformats.org/presentationml/2006/ole">
            <mc:AlternateContent xmlns:mc="http://schemas.openxmlformats.org/markup-compatibility/2006">
              <mc:Choice xmlns:v="urn:schemas-microsoft-com:vml" Requires="v">
                <p:oleObj r:id="rId15" imgW="127000" imgH="139700" progId="Equation.DSMT4">
                  <p:embed/>
                </p:oleObj>
              </mc:Choice>
              <mc:Fallback>
                <p:oleObj r:id="rId15" imgW="127000" imgH="139700" progId="Equation.DSMT4">
                  <p:embed/>
                  <p:pic>
                    <p:nvPicPr>
                      <p:cNvPr id="0" name="Picture 18"/>
                      <p:cNvPicPr/>
                      <p:nvPr/>
                    </p:nvPicPr>
                    <p:blipFill>
                      <a:blip r:embed="rId16"/>
                      <a:stretch>
                        <a:fillRect/>
                      </a:stretch>
                    </p:blipFill>
                    <p:spPr>
                      <a:xfrm>
                        <a:off x="3389314" y="454503"/>
                        <a:ext cx="328295" cy="366395"/>
                      </a:xfrm>
                      <a:prstGeom prst="rect">
                        <a:avLst/>
                      </a:prstGeom>
                      <a:noFill/>
                      <a:ln w="38100">
                        <a:noFill/>
                        <a:miter/>
                      </a:ln>
                    </p:spPr>
                  </p:pic>
                </p:oleObj>
              </mc:Fallback>
            </mc:AlternateContent>
          </a:graphicData>
        </a:graphic>
      </p:graphicFrame>
      <p:graphicFrame>
        <p:nvGraphicFramePr>
          <p:cNvPr id="23" name="Object -2147482549"/>
          <p:cNvGraphicFramePr>
            <a:graphicFrameLocks noChangeAspect="1"/>
          </p:cNvGraphicFramePr>
          <p:nvPr/>
        </p:nvGraphicFramePr>
        <p:xfrm>
          <a:off x="4005264" y="449423"/>
          <a:ext cx="361315" cy="432435"/>
        </p:xfrm>
        <a:graphic>
          <a:graphicData uri="http://schemas.openxmlformats.org/presentationml/2006/ole">
            <mc:AlternateContent xmlns:mc="http://schemas.openxmlformats.org/markup-compatibility/2006">
              <mc:Choice xmlns:v="urn:schemas-microsoft-com:vml" Requires="v">
                <p:oleObj r:id="rId17" imgW="139700" imgH="165100" progId="Equation.DSMT4">
                  <p:embed/>
                </p:oleObj>
              </mc:Choice>
              <mc:Fallback>
                <p:oleObj r:id="rId17" imgW="139700" imgH="165100" progId="Equation.DSMT4">
                  <p:embed/>
                  <p:pic>
                    <p:nvPicPr>
                      <p:cNvPr id="0" name="Picture 18"/>
                      <p:cNvPicPr/>
                      <p:nvPr/>
                    </p:nvPicPr>
                    <p:blipFill>
                      <a:blip r:embed="rId18"/>
                      <a:stretch>
                        <a:fillRect/>
                      </a:stretch>
                    </p:blipFill>
                    <p:spPr>
                      <a:xfrm>
                        <a:off x="4005264" y="449423"/>
                        <a:ext cx="361315" cy="432435"/>
                      </a:xfrm>
                      <a:prstGeom prst="rect">
                        <a:avLst/>
                      </a:prstGeom>
                      <a:noFill/>
                      <a:ln w="38100">
                        <a:noFill/>
                        <a:miter/>
                      </a:ln>
                    </p:spPr>
                  </p:pic>
                </p:oleObj>
              </mc:Fallback>
            </mc:AlternateContent>
          </a:graphicData>
        </a:graphic>
      </p:graphicFrame>
      <p:graphicFrame>
        <p:nvGraphicFramePr>
          <p:cNvPr id="25" name="Object -2147482602"/>
          <p:cNvGraphicFramePr>
            <a:graphicFrameLocks noChangeAspect="1"/>
          </p:cNvGraphicFramePr>
          <p:nvPr/>
        </p:nvGraphicFramePr>
        <p:xfrm>
          <a:off x="1460818" y="948055"/>
          <a:ext cx="1113155" cy="448945"/>
        </p:xfrm>
        <a:graphic>
          <a:graphicData uri="http://schemas.openxmlformats.org/presentationml/2006/ole">
            <mc:AlternateContent xmlns:mc="http://schemas.openxmlformats.org/markup-compatibility/2006">
              <mc:Choice xmlns:v="urn:schemas-microsoft-com:vml" Requires="v">
                <p:oleObj r:id="rId19" imgW="431800" imgH="177165" progId="Equation.DSMT4">
                  <p:embed/>
                </p:oleObj>
              </mc:Choice>
              <mc:Fallback>
                <p:oleObj r:id="rId19" imgW="431800" imgH="177165" progId="Equation.DSMT4">
                  <p:embed/>
                  <p:pic>
                    <p:nvPicPr>
                      <p:cNvPr id="0" name="Picture 3075"/>
                      <p:cNvPicPr/>
                      <p:nvPr/>
                    </p:nvPicPr>
                    <p:blipFill>
                      <a:blip r:embed="rId20"/>
                      <a:stretch>
                        <a:fillRect/>
                      </a:stretch>
                    </p:blipFill>
                    <p:spPr>
                      <a:xfrm>
                        <a:off x="1460818" y="948055"/>
                        <a:ext cx="1113155" cy="448945"/>
                      </a:xfrm>
                      <a:prstGeom prst="rect">
                        <a:avLst/>
                      </a:prstGeom>
                      <a:noFill/>
                      <a:ln w="38100">
                        <a:noFill/>
                        <a:miter/>
                      </a:ln>
                    </p:spPr>
                  </p:pic>
                </p:oleObj>
              </mc:Fallback>
            </mc:AlternateContent>
          </a:graphicData>
        </a:graphic>
      </p:graphicFrame>
      <p:graphicFrame>
        <p:nvGraphicFramePr>
          <p:cNvPr id="52" name="Object -2147482549"/>
          <p:cNvGraphicFramePr>
            <a:graphicFrameLocks noChangeAspect="1"/>
          </p:cNvGraphicFramePr>
          <p:nvPr/>
        </p:nvGraphicFramePr>
        <p:xfrm>
          <a:off x="3225165" y="933450"/>
          <a:ext cx="749300" cy="460375"/>
        </p:xfrm>
        <a:graphic>
          <a:graphicData uri="http://schemas.openxmlformats.org/presentationml/2006/ole">
            <mc:AlternateContent xmlns:mc="http://schemas.openxmlformats.org/markup-compatibility/2006">
              <mc:Choice xmlns:v="urn:schemas-microsoft-com:vml" Requires="v">
                <p:oleObj r:id="rId21" imgW="292100" imgH="177165" progId="Equation.DSMT4">
                  <p:embed/>
                </p:oleObj>
              </mc:Choice>
              <mc:Fallback>
                <p:oleObj r:id="rId21" imgW="292100" imgH="177165" progId="Equation.DSMT4">
                  <p:embed/>
                  <p:pic>
                    <p:nvPicPr>
                      <p:cNvPr id="0" name="Picture 18"/>
                      <p:cNvPicPr/>
                      <p:nvPr/>
                    </p:nvPicPr>
                    <p:blipFill>
                      <a:blip r:embed="rId22"/>
                      <a:stretch>
                        <a:fillRect/>
                      </a:stretch>
                    </p:blipFill>
                    <p:spPr>
                      <a:xfrm>
                        <a:off x="3225165" y="933450"/>
                        <a:ext cx="749300" cy="460375"/>
                      </a:xfrm>
                      <a:prstGeom prst="rect">
                        <a:avLst/>
                      </a:prstGeom>
                      <a:noFill/>
                      <a:ln w="38100">
                        <a:noFill/>
                        <a:miter/>
                      </a:ln>
                    </p:spPr>
                  </p:pic>
                </p:oleObj>
              </mc:Fallback>
            </mc:AlternateContent>
          </a:graphicData>
        </a:graphic>
      </p:graphicFrame>
      <p:graphicFrame>
        <p:nvGraphicFramePr>
          <p:cNvPr id="54" name="Object -2147482549"/>
          <p:cNvGraphicFramePr>
            <a:graphicFrameLocks noChangeAspect="1"/>
          </p:cNvGraphicFramePr>
          <p:nvPr/>
        </p:nvGraphicFramePr>
        <p:xfrm>
          <a:off x="4005581" y="927260"/>
          <a:ext cx="360680" cy="463550"/>
        </p:xfrm>
        <a:graphic>
          <a:graphicData uri="http://schemas.openxmlformats.org/presentationml/2006/ole">
            <mc:AlternateContent xmlns:mc="http://schemas.openxmlformats.org/markup-compatibility/2006">
              <mc:Choice xmlns:v="urn:schemas-microsoft-com:vml" Requires="v">
                <p:oleObj r:id="rId23" imgW="139700" imgH="177165" progId="Equation.DSMT4">
                  <p:embed/>
                </p:oleObj>
              </mc:Choice>
              <mc:Fallback>
                <p:oleObj r:id="rId23" imgW="139700" imgH="177165" progId="Equation.DSMT4">
                  <p:embed/>
                  <p:pic>
                    <p:nvPicPr>
                      <p:cNvPr id="0" name="Picture 18"/>
                      <p:cNvPicPr/>
                      <p:nvPr/>
                    </p:nvPicPr>
                    <p:blipFill>
                      <a:blip r:embed="rId24"/>
                      <a:stretch>
                        <a:fillRect/>
                      </a:stretch>
                    </p:blipFill>
                    <p:spPr>
                      <a:xfrm>
                        <a:off x="4005581" y="927260"/>
                        <a:ext cx="360680" cy="463550"/>
                      </a:xfrm>
                      <a:prstGeom prst="rect">
                        <a:avLst/>
                      </a:prstGeom>
                      <a:noFill/>
                      <a:ln w="38100">
                        <a:noFill/>
                        <a:miter/>
                      </a:ln>
                    </p:spPr>
                  </p:pic>
                </p:oleObj>
              </mc:Fallback>
            </mc:AlternateContent>
          </a:graphicData>
        </a:graphic>
      </p:graphicFrame>
      <p:graphicFrame>
        <p:nvGraphicFramePr>
          <p:cNvPr id="27" name="Object -2147482549"/>
          <p:cNvGraphicFramePr>
            <a:graphicFrameLocks noChangeAspect="1"/>
          </p:cNvGraphicFramePr>
          <p:nvPr/>
        </p:nvGraphicFramePr>
        <p:xfrm>
          <a:off x="4426903" y="922973"/>
          <a:ext cx="652145" cy="461010"/>
        </p:xfrm>
        <a:graphic>
          <a:graphicData uri="http://schemas.openxmlformats.org/presentationml/2006/ole">
            <mc:AlternateContent xmlns:mc="http://schemas.openxmlformats.org/markup-compatibility/2006">
              <mc:Choice xmlns:v="urn:schemas-microsoft-com:vml" Requires="v">
                <p:oleObj r:id="rId25" imgW="254000" imgH="177165" progId="Equation.DSMT4">
                  <p:embed/>
                </p:oleObj>
              </mc:Choice>
              <mc:Fallback>
                <p:oleObj r:id="rId25" imgW="254000" imgH="177165" progId="Equation.DSMT4">
                  <p:embed/>
                  <p:pic>
                    <p:nvPicPr>
                      <p:cNvPr id="0" name="Picture 18"/>
                      <p:cNvPicPr/>
                      <p:nvPr/>
                    </p:nvPicPr>
                    <p:blipFill>
                      <a:blip r:embed="rId26"/>
                      <a:stretch>
                        <a:fillRect/>
                      </a:stretch>
                    </p:blipFill>
                    <p:spPr>
                      <a:xfrm>
                        <a:off x="4426903" y="922973"/>
                        <a:ext cx="652145" cy="461010"/>
                      </a:xfrm>
                      <a:prstGeom prst="rect">
                        <a:avLst/>
                      </a:prstGeom>
                      <a:noFill/>
                      <a:ln w="38100">
                        <a:noFill/>
                        <a:miter/>
                      </a:ln>
                    </p:spPr>
                  </p:pic>
                </p:oleObj>
              </mc:Fallback>
            </mc:AlternateContent>
          </a:graphicData>
        </a:graphic>
      </p:graphicFrame>
      <p:pic>
        <p:nvPicPr>
          <p:cNvPr id="161" name="Picture 161" descr="C:\Users\ADMIN\AppData\Local\Temp\ksohtml19864\wps107.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a:xfrm>
            <a:off x="8414385" y="171450"/>
            <a:ext cx="3177540" cy="2505710"/>
          </a:xfrm>
          <a:prstGeom prst="rect">
            <a:avLst/>
          </a:prstGeom>
          <a:noFill/>
          <a:ln>
            <a:noFill/>
          </a:ln>
        </p:spPr>
      </p:pic>
      <p:graphicFrame>
        <p:nvGraphicFramePr>
          <p:cNvPr id="7" name="Object -2147482526"/>
          <p:cNvGraphicFramePr>
            <a:graphicFrameLocks noChangeAspect="1"/>
          </p:cNvGraphicFramePr>
          <p:nvPr/>
        </p:nvGraphicFramePr>
        <p:xfrm>
          <a:off x="6179820" y="769620"/>
          <a:ext cx="1696720" cy="929005"/>
        </p:xfrm>
        <a:graphic>
          <a:graphicData uri="http://schemas.openxmlformats.org/presentationml/2006/ole">
            <mc:AlternateContent xmlns:mc="http://schemas.openxmlformats.org/markup-compatibility/2006">
              <mc:Choice xmlns:v="urn:schemas-microsoft-com:vml" Requires="v">
                <p:oleObj r:id="rId28" imgW="723900" imgH="393700" progId="Equation.DSMT4">
                  <p:embed/>
                </p:oleObj>
              </mc:Choice>
              <mc:Fallback>
                <p:oleObj r:id="rId28" imgW="723900" imgH="393700" progId="Equation.DSMT4">
                  <p:embed/>
                  <p:pic>
                    <p:nvPicPr>
                      <p:cNvPr id="0" name="Picture 28"/>
                      <p:cNvPicPr/>
                      <p:nvPr/>
                    </p:nvPicPr>
                    <p:blipFill>
                      <a:blip r:embed="rId29"/>
                      <a:stretch>
                        <a:fillRect/>
                      </a:stretch>
                    </p:blipFill>
                    <p:spPr>
                      <a:xfrm>
                        <a:off x="6179820" y="769620"/>
                        <a:ext cx="1696720" cy="929005"/>
                      </a:xfrm>
                      <a:prstGeom prst="rect">
                        <a:avLst/>
                      </a:prstGeom>
                      <a:noFill/>
                      <a:ln w="38100">
                        <a:noFill/>
                        <a:miter/>
                      </a:ln>
                    </p:spPr>
                  </p:pic>
                </p:oleObj>
              </mc:Fallback>
            </mc:AlternateContent>
          </a:graphicData>
        </a:graphic>
      </p:graphicFrame>
      <p:graphicFrame>
        <p:nvGraphicFramePr>
          <p:cNvPr id="8" name="Object -2147482525"/>
          <p:cNvGraphicFramePr>
            <a:graphicFrameLocks noChangeAspect="1"/>
          </p:cNvGraphicFramePr>
          <p:nvPr/>
        </p:nvGraphicFramePr>
        <p:xfrm>
          <a:off x="1372870" y="1576705"/>
          <a:ext cx="1391285" cy="1064260"/>
        </p:xfrm>
        <a:graphic>
          <a:graphicData uri="http://schemas.openxmlformats.org/presentationml/2006/ole">
            <mc:AlternateContent xmlns:mc="http://schemas.openxmlformats.org/markup-compatibility/2006">
              <mc:Choice xmlns:v="urn:schemas-microsoft-com:vml" Requires="v">
                <p:oleObj r:id="rId30" imgW="520700" imgH="393700" progId="Equation.DSMT4">
                  <p:embed/>
                </p:oleObj>
              </mc:Choice>
              <mc:Fallback>
                <p:oleObj r:id="rId30" imgW="520700" imgH="393700" progId="Equation.DSMT4">
                  <p:embed/>
                  <p:pic>
                    <p:nvPicPr>
                      <p:cNvPr id="0" name="Picture 29"/>
                      <p:cNvPicPr/>
                      <p:nvPr/>
                    </p:nvPicPr>
                    <p:blipFill>
                      <a:blip r:embed="rId31"/>
                      <a:stretch>
                        <a:fillRect/>
                      </a:stretch>
                    </p:blipFill>
                    <p:spPr>
                      <a:xfrm>
                        <a:off x="1372870" y="1576705"/>
                        <a:ext cx="1391285" cy="1064260"/>
                      </a:xfrm>
                      <a:prstGeom prst="rect">
                        <a:avLst/>
                      </a:prstGeom>
                      <a:noFill/>
                      <a:ln w="38100">
                        <a:noFill/>
                        <a:miter/>
                      </a:ln>
                    </p:spPr>
                  </p:pic>
                </p:oleObj>
              </mc:Fallback>
            </mc:AlternateContent>
          </a:graphicData>
        </a:graphic>
      </p:graphicFrame>
      <p:graphicFrame>
        <p:nvGraphicFramePr>
          <p:cNvPr id="31" name="Object 30"/>
          <p:cNvGraphicFramePr>
            <a:graphicFrameLocks noChangeAspect="1"/>
          </p:cNvGraphicFramePr>
          <p:nvPr/>
        </p:nvGraphicFramePr>
        <p:xfrm>
          <a:off x="5641023" y="3328670"/>
          <a:ext cx="909955" cy="200660"/>
        </p:xfrm>
        <a:graphic>
          <a:graphicData uri="http://schemas.openxmlformats.org/presentationml/2006/ole">
            <mc:AlternateContent xmlns:mc="http://schemas.openxmlformats.org/markup-compatibility/2006">
              <mc:Choice xmlns:v="urn:schemas-microsoft-com:vml" Requires="v">
                <p:oleObj r:id="rId32" imgW="914400" imgH="198755" progId="Equation.DSMT4">
                  <p:embed/>
                </p:oleObj>
              </mc:Choice>
              <mc:Fallback>
                <p:oleObj r:id="rId32" imgW="914400" imgH="198755" progId="Equation.DSMT4">
                  <p:embed/>
                  <p:pic>
                    <p:nvPicPr>
                      <p:cNvPr id="0" name="Picture 31"/>
                      <p:cNvPicPr/>
                      <p:nvPr/>
                    </p:nvPicPr>
                    <p:blipFill>
                      <a:blip r:embed="rId33"/>
                      <a:stretch>
                        <a:fillRect/>
                      </a:stretch>
                    </p:blipFill>
                    <p:spPr>
                      <a:xfrm>
                        <a:off x="5641023" y="3328670"/>
                        <a:ext cx="909955" cy="200660"/>
                      </a:xfrm>
                      <a:prstGeom prst="rect">
                        <a:avLst/>
                      </a:prstGeom>
                      <a:noFill/>
                      <a:ln w="38100">
                        <a:noFill/>
                        <a:miter/>
                      </a:ln>
                    </p:spPr>
                  </p:pic>
                </p:oleObj>
              </mc:Fallback>
            </mc:AlternateContent>
          </a:graphicData>
        </a:graphic>
      </p:graphicFrame>
      <p:graphicFrame>
        <p:nvGraphicFramePr>
          <p:cNvPr id="33" name="Object 32"/>
          <p:cNvGraphicFramePr>
            <a:graphicFrameLocks noChangeAspect="1"/>
          </p:cNvGraphicFramePr>
          <p:nvPr/>
        </p:nvGraphicFramePr>
        <p:xfrm>
          <a:off x="2920365" y="1877695"/>
          <a:ext cx="559435" cy="453390"/>
        </p:xfrm>
        <a:graphic>
          <a:graphicData uri="http://schemas.openxmlformats.org/presentationml/2006/ole">
            <mc:AlternateContent xmlns:mc="http://schemas.openxmlformats.org/markup-compatibility/2006">
              <mc:Choice xmlns:v="urn:schemas-microsoft-com:vml" Requires="v">
                <p:oleObj r:id="rId34" imgW="190500" imgH="152400" progId="Equation.DSMT4">
                  <p:embed/>
                </p:oleObj>
              </mc:Choice>
              <mc:Fallback>
                <p:oleObj r:id="rId34" imgW="190500" imgH="152400" progId="Equation.DSMT4">
                  <p:embed/>
                  <p:pic>
                    <p:nvPicPr>
                      <p:cNvPr id="0" name="Picture 33"/>
                      <p:cNvPicPr/>
                      <p:nvPr/>
                    </p:nvPicPr>
                    <p:blipFill>
                      <a:blip r:embed="rId35"/>
                      <a:stretch>
                        <a:fillRect/>
                      </a:stretch>
                    </p:blipFill>
                    <p:spPr>
                      <a:xfrm>
                        <a:off x="2920365" y="1877695"/>
                        <a:ext cx="559435" cy="453390"/>
                      </a:xfrm>
                      <a:prstGeom prst="rect">
                        <a:avLst/>
                      </a:prstGeom>
                      <a:noFill/>
                      <a:ln w="38100">
                        <a:noFill/>
                        <a:miter/>
                      </a:ln>
                    </p:spPr>
                  </p:pic>
                </p:oleObj>
              </mc:Fallback>
            </mc:AlternateContent>
          </a:graphicData>
        </a:graphic>
      </p:graphicFrame>
      <p:graphicFrame>
        <p:nvGraphicFramePr>
          <p:cNvPr id="35" name="Object 34"/>
          <p:cNvGraphicFramePr>
            <a:graphicFrameLocks noChangeAspect="1"/>
          </p:cNvGraphicFramePr>
          <p:nvPr/>
        </p:nvGraphicFramePr>
        <p:xfrm>
          <a:off x="3427730" y="1851660"/>
          <a:ext cx="793750" cy="464185"/>
        </p:xfrm>
        <a:graphic>
          <a:graphicData uri="http://schemas.openxmlformats.org/presentationml/2006/ole">
            <mc:AlternateContent xmlns:mc="http://schemas.openxmlformats.org/markup-compatibility/2006">
              <mc:Choice xmlns:v="urn:schemas-microsoft-com:vml" Requires="v">
                <p:oleObj r:id="rId36" imgW="241300" imgH="139700" progId="Equation.DSMT4">
                  <p:embed/>
                </p:oleObj>
              </mc:Choice>
              <mc:Fallback>
                <p:oleObj r:id="rId36" imgW="241300" imgH="139700" progId="Equation.DSMT4">
                  <p:embed/>
                  <p:pic>
                    <p:nvPicPr>
                      <p:cNvPr id="0" name="Picture 35"/>
                      <p:cNvPicPr/>
                      <p:nvPr/>
                    </p:nvPicPr>
                    <p:blipFill>
                      <a:blip r:embed="rId37"/>
                      <a:stretch>
                        <a:fillRect/>
                      </a:stretch>
                    </p:blipFill>
                    <p:spPr>
                      <a:xfrm>
                        <a:off x="3427730" y="1851660"/>
                        <a:ext cx="793750" cy="464185"/>
                      </a:xfrm>
                      <a:prstGeom prst="rect">
                        <a:avLst/>
                      </a:prstGeom>
                      <a:noFill/>
                      <a:ln w="38100">
                        <a:noFill/>
                        <a:miter/>
                      </a:ln>
                    </p:spPr>
                  </p:pic>
                </p:oleObj>
              </mc:Fallback>
            </mc:AlternateContent>
          </a:graphicData>
        </a:graphic>
      </p:graphicFrame>
      <p:graphicFrame>
        <p:nvGraphicFramePr>
          <p:cNvPr id="37" name="Object 36"/>
          <p:cNvGraphicFramePr>
            <a:graphicFrameLocks noChangeAspect="1"/>
          </p:cNvGraphicFramePr>
          <p:nvPr/>
        </p:nvGraphicFramePr>
        <p:xfrm>
          <a:off x="5339715" y="1789430"/>
          <a:ext cx="1214755" cy="579755"/>
        </p:xfrm>
        <a:graphic>
          <a:graphicData uri="http://schemas.openxmlformats.org/presentationml/2006/ole">
            <mc:AlternateContent xmlns:mc="http://schemas.openxmlformats.org/markup-compatibility/2006">
              <mc:Choice xmlns:v="urn:schemas-microsoft-com:vml" Requires="v">
                <p:oleObj r:id="rId38" imgW="431800" imgH="203200" progId="Equation.DSMT4">
                  <p:embed/>
                </p:oleObj>
              </mc:Choice>
              <mc:Fallback>
                <p:oleObj r:id="rId38" imgW="431800" imgH="203200" progId="Equation.DSMT4">
                  <p:embed/>
                  <p:pic>
                    <p:nvPicPr>
                      <p:cNvPr id="0" name="Picture 37"/>
                      <p:cNvPicPr/>
                      <p:nvPr/>
                    </p:nvPicPr>
                    <p:blipFill>
                      <a:blip r:embed="rId39"/>
                      <a:stretch>
                        <a:fillRect/>
                      </a:stretch>
                    </p:blipFill>
                    <p:spPr>
                      <a:xfrm>
                        <a:off x="5339715" y="1789430"/>
                        <a:ext cx="1214755" cy="579755"/>
                      </a:xfrm>
                      <a:prstGeom prst="rect">
                        <a:avLst/>
                      </a:prstGeom>
                      <a:noFill/>
                      <a:ln w="38100">
                        <a:noFill/>
                        <a:miter/>
                      </a:ln>
                    </p:spPr>
                  </p:pic>
                </p:oleObj>
              </mc:Fallback>
            </mc:AlternateContent>
          </a:graphicData>
        </a:graphic>
      </p:graphicFrame>
      <p:graphicFrame>
        <p:nvGraphicFramePr>
          <p:cNvPr id="39" name="Object -2147482549"/>
          <p:cNvGraphicFramePr>
            <a:graphicFrameLocks noChangeAspect="1"/>
          </p:cNvGraphicFramePr>
          <p:nvPr/>
        </p:nvGraphicFramePr>
        <p:xfrm>
          <a:off x="3171190" y="2831465"/>
          <a:ext cx="679450" cy="448310"/>
        </p:xfrm>
        <a:graphic>
          <a:graphicData uri="http://schemas.openxmlformats.org/presentationml/2006/ole">
            <mc:AlternateContent xmlns:mc="http://schemas.openxmlformats.org/markup-compatibility/2006">
              <mc:Choice xmlns:v="urn:schemas-microsoft-com:vml" Requires="v">
                <p:oleObj r:id="rId40" imgW="254000" imgH="165100" progId="Equation.DSMT4">
                  <p:embed/>
                </p:oleObj>
              </mc:Choice>
              <mc:Fallback>
                <p:oleObj r:id="rId40" imgW="254000" imgH="165100" progId="Equation.DSMT4">
                  <p:embed/>
                  <p:pic>
                    <p:nvPicPr>
                      <p:cNvPr id="0" name="Picture 18"/>
                      <p:cNvPicPr/>
                      <p:nvPr/>
                    </p:nvPicPr>
                    <p:blipFill>
                      <a:blip r:embed="rId41"/>
                      <a:stretch>
                        <a:fillRect/>
                      </a:stretch>
                    </p:blipFill>
                    <p:spPr>
                      <a:xfrm>
                        <a:off x="3171190" y="2831465"/>
                        <a:ext cx="679450" cy="448310"/>
                      </a:xfrm>
                      <a:prstGeom prst="rect">
                        <a:avLst/>
                      </a:prstGeom>
                      <a:noFill/>
                      <a:ln w="38100">
                        <a:noFill/>
                        <a:miter/>
                      </a:ln>
                    </p:spPr>
                  </p:pic>
                </p:oleObj>
              </mc:Fallback>
            </mc:AlternateContent>
          </a:graphicData>
        </a:graphic>
      </p:graphicFrame>
      <p:graphicFrame>
        <p:nvGraphicFramePr>
          <p:cNvPr id="43" name="Object -2147482549"/>
          <p:cNvGraphicFramePr>
            <a:graphicFrameLocks noChangeAspect="1"/>
          </p:cNvGraphicFramePr>
          <p:nvPr/>
        </p:nvGraphicFramePr>
        <p:xfrm>
          <a:off x="3867786" y="2855120"/>
          <a:ext cx="360680" cy="463550"/>
        </p:xfrm>
        <a:graphic>
          <a:graphicData uri="http://schemas.openxmlformats.org/presentationml/2006/ole">
            <mc:AlternateContent xmlns:mc="http://schemas.openxmlformats.org/markup-compatibility/2006">
              <mc:Choice xmlns:v="urn:schemas-microsoft-com:vml" Requires="v">
                <p:oleObj r:id="rId42" imgW="139700" imgH="177165" progId="Equation.DSMT4">
                  <p:embed/>
                </p:oleObj>
              </mc:Choice>
              <mc:Fallback>
                <p:oleObj r:id="rId42" imgW="139700" imgH="177165" progId="Equation.DSMT4">
                  <p:embed/>
                  <p:pic>
                    <p:nvPicPr>
                      <p:cNvPr id="0" name="Picture 18"/>
                      <p:cNvPicPr/>
                      <p:nvPr/>
                    </p:nvPicPr>
                    <p:blipFill>
                      <a:blip r:embed="rId24"/>
                      <a:stretch>
                        <a:fillRect/>
                      </a:stretch>
                    </p:blipFill>
                    <p:spPr>
                      <a:xfrm>
                        <a:off x="3867786" y="2855120"/>
                        <a:ext cx="360680" cy="463550"/>
                      </a:xfrm>
                      <a:prstGeom prst="rect">
                        <a:avLst/>
                      </a:prstGeom>
                      <a:noFill/>
                      <a:ln w="38100">
                        <a:noFill/>
                        <a:miter/>
                      </a:ln>
                    </p:spPr>
                  </p:pic>
                </p:oleObj>
              </mc:Fallback>
            </mc:AlternateContent>
          </a:graphicData>
        </a:graphic>
      </p:graphicFrame>
      <p:graphicFrame>
        <p:nvGraphicFramePr>
          <p:cNvPr id="45" name="Object -2147482549"/>
          <p:cNvGraphicFramePr>
            <a:graphicFrameLocks noChangeAspect="1"/>
          </p:cNvGraphicFramePr>
          <p:nvPr/>
        </p:nvGraphicFramePr>
        <p:xfrm>
          <a:off x="4247515" y="2850515"/>
          <a:ext cx="706755" cy="521335"/>
        </p:xfrm>
        <a:graphic>
          <a:graphicData uri="http://schemas.openxmlformats.org/presentationml/2006/ole">
            <mc:AlternateContent xmlns:mc="http://schemas.openxmlformats.org/markup-compatibility/2006">
              <mc:Choice xmlns:v="urn:schemas-microsoft-com:vml" Requires="v">
                <p:oleObj r:id="rId43" imgW="279400" imgH="203200" progId="Equation.DSMT4">
                  <p:embed/>
                </p:oleObj>
              </mc:Choice>
              <mc:Fallback>
                <p:oleObj r:id="rId43" imgW="279400" imgH="203200" progId="Equation.DSMT4">
                  <p:embed/>
                  <p:pic>
                    <p:nvPicPr>
                      <p:cNvPr id="0" name="Picture 18"/>
                      <p:cNvPicPr/>
                      <p:nvPr/>
                    </p:nvPicPr>
                    <p:blipFill>
                      <a:blip r:embed="rId44"/>
                      <a:stretch>
                        <a:fillRect/>
                      </a:stretch>
                    </p:blipFill>
                    <p:spPr>
                      <a:xfrm>
                        <a:off x="4247515" y="2850515"/>
                        <a:ext cx="706755" cy="521335"/>
                      </a:xfrm>
                      <a:prstGeom prst="rect">
                        <a:avLst/>
                      </a:prstGeom>
                      <a:noFill/>
                      <a:ln w="38100">
                        <a:noFill/>
                        <a:miter/>
                      </a:ln>
                    </p:spPr>
                  </p:pic>
                </p:oleObj>
              </mc:Fallback>
            </mc:AlternateContent>
          </a:graphicData>
        </a:graphic>
      </p:graphicFrame>
      <p:sp>
        <p:nvSpPr>
          <p:cNvPr id="47" name="Text Box 46"/>
          <p:cNvSpPr txBox="1"/>
          <p:nvPr/>
        </p:nvSpPr>
        <p:spPr>
          <a:xfrm>
            <a:off x="4973320" y="2767330"/>
            <a:ext cx="741680" cy="583565"/>
          </a:xfrm>
          <a:prstGeom prst="rect">
            <a:avLst/>
          </a:prstGeom>
          <a:noFill/>
        </p:spPr>
        <p:txBody>
          <a:bodyPr wrap="square" rtlCol="0">
            <a:spAutoFit/>
          </a:bodyPr>
          <a:lstStyle/>
          <a:p>
            <a:r>
              <a:rPr lang="en-US" sz="3200"/>
              <a:t>(vì </a:t>
            </a:r>
          </a:p>
        </p:txBody>
      </p:sp>
      <p:graphicFrame>
        <p:nvGraphicFramePr>
          <p:cNvPr id="48" name="Object -2147482549"/>
          <p:cNvGraphicFramePr>
            <a:graphicFrameLocks noChangeAspect="1"/>
          </p:cNvGraphicFramePr>
          <p:nvPr/>
        </p:nvGraphicFramePr>
        <p:xfrm>
          <a:off x="5648960" y="2831465"/>
          <a:ext cx="679450" cy="448310"/>
        </p:xfrm>
        <a:graphic>
          <a:graphicData uri="http://schemas.openxmlformats.org/presentationml/2006/ole">
            <mc:AlternateContent xmlns:mc="http://schemas.openxmlformats.org/markup-compatibility/2006">
              <mc:Choice xmlns:v="urn:schemas-microsoft-com:vml" Requires="v">
                <p:oleObj r:id="rId45" imgW="254000" imgH="165100" progId="Equation.DSMT4">
                  <p:embed/>
                </p:oleObj>
              </mc:Choice>
              <mc:Fallback>
                <p:oleObj r:id="rId45" imgW="254000" imgH="165100" progId="Equation.DSMT4">
                  <p:embed/>
                  <p:pic>
                    <p:nvPicPr>
                      <p:cNvPr id="0" name="Picture 18"/>
                      <p:cNvPicPr/>
                      <p:nvPr/>
                    </p:nvPicPr>
                    <p:blipFill>
                      <a:blip r:embed="rId41"/>
                      <a:stretch>
                        <a:fillRect/>
                      </a:stretch>
                    </p:blipFill>
                    <p:spPr>
                      <a:xfrm>
                        <a:off x="5648960" y="2831465"/>
                        <a:ext cx="679450" cy="448310"/>
                      </a:xfrm>
                      <a:prstGeom prst="rect">
                        <a:avLst/>
                      </a:prstGeom>
                      <a:noFill/>
                      <a:ln w="38100">
                        <a:noFill/>
                        <a:miter/>
                      </a:ln>
                    </p:spPr>
                  </p:pic>
                </p:oleObj>
              </mc:Fallback>
            </mc:AlternateContent>
          </a:graphicData>
        </a:graphic>
      </p:graphicFrame>
      <p:graphicFrame>
        <p:nvGraphicFramePr>
          <p:cNvPr id="50" name="Object -2147482549"/>
          <p:cNvGraphicFramePr>
            <a:graphicFrameLocks noChangeAspect="1"/>
          </p:cNvGraphicFramePr>
          <p:nvPr/>
        </p:nvGraphicFramePr>
        <p:xfrm>
          <a:off x="6678295" y="2842260"/>
          <a:ext cx="679450" cy="448310"/>
        </p:xfrm>
        <a:graphic>
          <a:graphicData uri="http://schemas.openxmlformats.org/presentationml/2006/ole">
            <mc:AlternateContent xmlns:mc="http://schemas.openxmlformats.org/markup-compatibility/2006">
              <mc:Choice xmlns:v="urn:schemas-microsoft-com:vml" Requires="v">
                <p:oleObj r:id="rId46" imgW="254000" imgH="165100" progId="Equation.DSMT4">
                  <p:embed/>
                </p:oleObj>
              </mc:Choice>
              <mc:Fallback>
                <p:oleObj r:id="rId46" imgW="254000" imgH="165100" progId="Equation.DSMT4">
                  <p:embed/>
                  <p:pic>
                    <p:nvPicPr>
                      <p:cNvPr id="0" name="Picture 18"/>
                      <p:cNvPicPr/>
                      <p:nvPr/>
                    </p:nvPicPr>
                    <p:blipFill>
                      <a:blip r:embed="rId47"/>
                      <a:stretch>
                        <a:fillRect/>
                      </a:stretch>
                    </p:blipFill>
                    <p:spPr>
                      <a:xfrm>
                        <a:off x="6678295" y="2842260"/>
                        <a:ext cx="679450" cy="448310"/>
                      </a:xfrm>
                      <a:prstGeom prst="rect">
                        <a:avLst/>
                      </a:prstGeom>
                      <a:noFill/>
                      <a:ln w="38100">
                        <a:noFill/>
                        <a:miter/>
                      </a:ln>
                    </p:spPr>
                  </p:pic>
                </p:oleObj>
              </mc:Fallback>
            </mc:AlternateContent>
          </a:graphicData>
        </a:graphic>
      </p:graphicFrame>
      <p:sp>
        <p:nvSpPr>
          <p:cNvPr id="56" name="Text Box 55"/>
          <p:cNvSpPr txBox="1"/>
          <p:nvPr/>
        </p:nvSpPr>
        <p:spPr>
          <a:xfrm>
            <a:off x="7284085" y="2779395"/>
            <a:ext cx="284480" cy="583565"/>
          </a:xfrm>
          <a:prstGeom prst="rect">
            <a:avLst/>
          </a:prstGeom>
          <a:noFill/>
        </p:spPr>
        <p:txBody>
          <a:bodyPr wrap="none" rtlCol="0">
            <a:spAutoFit/>
          </a:bodyPr>
          <a:lstStyle/>
          <a:p>
            <a:r>
              <a:rPr lang="en-US" sz="3200"/>
              <a:t>,</a:t>
            </a:r>
          </a:p>
        </p:txBody>
      </p:sp>
      <p:graphicFrame>
        <p:nvGraphicFramePr>
          <p:cNvPr id="57" name="Object -2147482549"/>
          <p:cNvGraphicFramePr>
            <a:graphicFrameLocks noChangeAspect="1"/>
          </p:cNvGraphicFramePr>
          <p:nvPr/>
        </p:nvGraphicFramePr>
        <p:xfrm>
          <a:off x="7607300" y="2870200"/>
          <a:ext cx="718185" cy="481330"/>
        </p:xfrm>
        <a:graphic>
          <a:graphicData uri="http://schemas.openxmlformats.org/presentationml/2006/ole">
            <mc:AlternateContent xmlns:mc="http://schemas.openxmlformats.org/markup-compatibility/2006">
              <mc:Choice xmlns:v="urn:schemas-microsoft-com:vml" Requires="v">
                <p:oleObj r:id="rId48" imgW="679450" imgH="448310" progId="Equation.DSMT4">
                  <p:embed/>
                </p:oleObj>
              </mc:Choice>
              <mc:Fallback>
                <p:oleObj r:id="rId48" imgW="679450" imgH="448310" progId="Equation.DSMT4">
                  <p:embed/>
                  <p:pic>
                    <p:nvPicPr>
                      <p:cNvPr id="0" name="Picture 18"/>
                      <p:cNvPicPr/>
                      <p:nvPr/>
                    </p:nvPicPr>
                    <p:blipFill>
                      <a:blip r:embed="rId49"/>
                      <a:stretch>
                        <a:fillRect/>
                      </a:stretch>
                    </p:blipFill>
                    <p:spPr>
                      <a:xfrm>
                        <a:off x="7607300" y="2870200"/>
                        <a:ext cx="718185" cy="481330"/>
                      </a:xfrm>
                      <a:prstGeom prst="rect">
                        <a:avLst/>
                      </a:prstGeom>
                      <a:noFill/>
                      <a:ln w="38100">
                        <a:noFill/>
                        <a:miter/>
                      </a:ln>
                    </p:spPr>
                  </p:pic>
                </p:oleObj>
              </mc:Fallback>
            </mc:AlternateContent>
          </a:graphicData>
        </a:graphic>
      </p:graphicFrame>
      <p:graphicFrame>
        <p:nvGraphicFramePr>
          <p:cNvPr id="59" name="Object -2147482549"/>
          <p:cNvGraphicFramePr>
            <a:graphicFrameLocks noChangeAspect="1"/>
          </p:cNvGraphicFramePr>
          <p:nvPr/>
        </p:nvGraphicFramePr>
        <p:xfrm>
          <a:off x="8749665" y="2846705"/>
          <a:ext cx="679450" cy="448310"/>
        </p:xfrm>
        <a:graphic>
          <a:graphicData uri="http://schemas.openxmlformats.org/presentationml/2006/ole">
            <mc:AlternateContent xmlns:mc="http://schemas.openxmlformats.org/markup-compatibility/2006">
              <mc:Choice xmlns:v="urn:schemas-microsoft-com:vml" Requires="v">
                <p:oleObj r:id="rId50" imgW="254000" imgH="165100" progId="Equation.DSMT4">
                  <p:embed/>
                </p:oleObj>
              </mc:Choice>
              <mc:Fallback>
                <p:oleObj r:id="rId50" imgW="254000" imgH="165100" progId="Equation.DSMT4">
                  <p:embed/>
                  <p:pic>
                    <p:nvPicPr>
                      <p:cNvPr id="0" name="Picture 18"/>
                      <p:cNvPicPr/>
                      <p:nvPr/>
                    </p:nvPicPr>
                    <p:blipFill>
                      <a:blip r:embed="rId47"/>
                      <a:stretch>
                        <a:fillRect/>
                      </a:stretch>
                    </p:blipFill>
                    <p:spPr>
                      <a:xfrm>
                        <a:off x="8749665" y="2846705"/>
                        <a:ext cx="679450" cy="448310"/>
                      </a:xfrm>
                      <a:prstGeom prst="rect">
                        <a:avLst/>
                      </a:prstGeom>
                      <a:noFill/>
                      <a:ln w="38100">
                        <a:noFill/>
                        <a:miter/>
                      </a:ln>
                    </p:spPr>
                  </p:pic>
                </p:oleObj>
              </mc:Fallback>
            </mc:AlternateContent>
          </a:graphicData>
        </a:graphic>
      </p:graphicFrame>
      <p:graphicFrame>
        <p:nvGraphicFramePr>
          <p:cNvPr id="61" name="Object -2147482549"/>
          <p:cNvGraphicFramePr>
            <a:graphicFrameLocks noChangeAspect="1"/>
          </p:cNvGraphicFramePr>
          <p:nvPr/>
        </p:nvGraphicFramePr>
        <p:xfrm>
          <a:off x="2967990" y="5001895"/>
          <a:ext cx="1155700" cy="481330"/>
        </p:xfrm>
        <a:graphic>
          <a:graphicData uri="http://schemas.openxmlformats.org/presentationml/2006/ole">
            <mc:AlternateContent xmlns:mc="http://schemas.openxmlformats.org/markup-compatibility/2006">
              <mc:Choice xmlns:v="urn:schemas-microsoft-com:vml" Requires="v">
                <p:oleObj r:id="rId51" imgW="431800" imgH="177165" progId="Equation.DSMT4">
                  <p:embed/>
                </p:oleObj>
              </mc:Choice>
              <mc:Fallback>
                <p:oleObj r:id="rId51" imgW="431800" imgH="177165" progId="Equation.DSMT4">
                  <p:embed/>
                  <p:pic>
                    <p:nvPicPr>
                      <p:cNvPr id="0" name="Picture 18"/>
                      <p:cNvPicPr/>
                      <p:nvPr/>
                    </p:nvPicPr>
                    <p:blipFill>
                      <a:blip r:embed="rId52"/>
                      <a:stretch>
                        <a:fillRect/>
                      </a:stretch>
                    </p:blipFill>
                    <p:spPr>
                      <a:xfrm>
                        <a:off x="2967990" y="5001895"/>
                        <a:ext cx="1155700" cy="481330"/>
                      </a:xfrm>
                      <a:prstGeom prst="rect">
                        <a:avLst/>
                      </a:prstGeom>
                      <a:noFill/>
                      <a:ln w="38100">
                        <a:noFill/>
                        <a:miter/>
                      </a:ln>
                    </p:spPr>
                  </p:pic>
                </p:oleObj>
              </mc:Fallback>
            </mc:AlternateContent>
          </a:graphicData>
        </a:graphic>
      </p:graphicFrame>
      <p:pic>
        <p:nvPicPr>
          <p:cNvPr id="168" name="Picture 168" descr="C:\Users\ADMIN\AppData\Local\Temp\ksohtml19864\wps114.jp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a:xfrm>
            <a:off x="9043670" y="3184525"/>
            <a:ext cx="1959610" cy="28759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1"/>
                                        </p:tgtEl>
                                        <p:attrNameLst>
                                          <p:attrName>style.visibility</p:attrName>
                                        </p:attrNameLst>
                                      </p:cBhvr>
                                      <p:to>
                                        <p:strVal val="visible"/>
                                      </p:to>
                                    </p:set>
                                    <p:anim calcmode="lin" valueType="num">
                                      <p:cBhvr additive="base">
                                        <p:cTn id="21" dur="500" fill="hold"/>
                                        <p:tgtEl>
                                          <p:spTgt spid="161"/>
                                        </p:tgtEl>
                                        <p:attrNameLst>
                                          <p:attrName>ppt_x</p:attrName>
                                        </p:attrNameLst>
                                      </p:cBhvr>
                                      <p:tavLst>
                                        <p:tav tm="0">
                                          <p:val>
                                            <p:strVal val="#ppt_x"/>
                                          </p:val>
                                        </p:tav>
                                        <p:tav tm="100000">
                                          <p:val>
                                            <p:strVal val="#ppt_x"/>
                                          </p:val>
                                        </p:tav>
                                      </p:tavLst>
                                    </p:anim>
                                    <p:anim calcmode="lin" valueType="num">
                                      <p:cBhvr additive="base">
                                        <p:cTn id="22" dur="500" fill="hold"/>
                                        <p:tgtEl>
                                          <p:spTgt spid="16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8"/>
                                        </p:tgtEl>
                                        <p:attrNameLst>
                                          <p:attrName>style.visibility</p:attrName>
                                        </p:attrNameLst>
                                      </p:cBhvr>
                                      <p:to>
                                        <p:strVal val="visible"/>
                                      </p:to>
                                    </p:set>
                                    <p:anim calcmode="lin" valueType="num">
                                      <p:cBhvr additive="base">
                                        <p:cTn id="27" dur="500" fill="hold"/>
                                        <p:tgtEl>
                                          <p:spTgt spid="168"/>
                                        </p:tgtEl>
                                        <p:attrNameLst>
                                          <p:attrName>ppt_x</p:attrName>
                                        </p:attrNameLst>
                                      </p:cBhvr>
                                      <p:tavLst>
                                        <p:tav tm="0">
                                          <p:val>
                                            <p:strVal val="#ppt_x"/>
                                          </p:val>
                                        </p:tav>
                                        <p:tav tm="100000">
                                          <p:val>
                                            <p:strVal val="#ppt_x"/>
                                          </p:val>
                                        </p:tav>
                                      </p:tavLst>
                                    </p:anim>
                                    <p:anim calcmode="lin" valueType="num">
                                      <p:cBhvr additive="base">
                                        <p:cTn id="2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circle(in)">
                                      <p:cBhvr>
                                        <p:cTn id="41" dur="2000"/>
                                        <p:tgtEl>
                                          <p:spTgt spid="104"/>
                                        </p:tgtEl>
                                      </p:cBhvr>
                                    </p:animEffect>
                                  </p:childTnLst>
                                </p:cTn>
                              </p:par>
                              <p:par>
                                <p:cTn id="42" presetID="6" presetClass="entr" presetSubtype="16"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circle(in)">
                                      <p:cBhvr>
                                        <p:cTn id="44" dur="2000"/>
                                        <p:tgtEl>
                                          <p:spTgt spid="52"/>
                                        </p:tgtEl>
                                      </p:cBhvr>
                                    </p:animEffect>
                                  </p:childTnLst>
                                </p:cTn>
                              </p:par>
                              <p:par>
                                <p:cTn id="45" presetID="6" presetClass="entr" presetSubtype="16"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circle(in)">
                                      <p:cBhvr>
                                        <p:cTn id="47" dur="2000"/>
                                        <p:tgtEl>
                                          <p:spTgt spid="54"/>
                                        </p:tgtEl>
                                      </p:cBhvr>
                                    </p:animEffect>
                                  </p:childTnLst>
                                </p:cTn>
                              </p:par>
                              <p:par>
                                <p:cTn id="48" presetID="6" presetClass="entr" presetSubtype="16"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circle(in)">
                                      <p:cBhvr>
                                        <p:cTn id="50" dur="20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arn(inVertical)">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barn(inVertical)">
                                      <p:cBhvr>
                                        <p:cTn id="60" dur="500"/>
                                        <p:tgtEl>
                                          <p:spTgt spid="10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barn(inVertical)">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barn(inVertic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arn(inVertical)">
                                      <p:cBhvr>
                                        <p:cTn id="75" dur="500"/>
                                        <p:tgtEl>
                                          <p:spTgt spid="35"/>
                                        </p:tgtEl>
                                      </p:cBhvr>
                                    </p:animEffect>
                                  </p:childTnLst>
                                </p:cTn>
                              </p:par>
                              <p:par>
                                <p:cTn id="76" presetID="16" presetClass="entr" presetSubtype="21"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barn(inVertical)">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barn(inVertical)">
                                      <p:cBhvr>
                                        <p:cTn id="83" dur="500"/>
                                        <p:tgtEl>
                                          <p:spTgt spid="37"/>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arn(inVertical)">
                                      <p:cBhvr>
                                        <p:cTn id="88" dur="500"/>
                                        <p:tgtEl>
                                          <p:spTgt spid="13"/>
                                        </p:tgtEl>
                                      </p:cBhvr>
                                    </p:animEffect>
                                  </p:childTnLst>
                                </p:cTn>
                              </p:par>
                              <p:par>
                                <p:cTn id="89" presetID="16" presetClass="entr" presetSubtype="21" fill="hold"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barn(inVertical)">
                                      <p:cBhvr>
                                        <p:cTn id="91" dur="500"/>
                                        <p:tgtEl>
                                          <p:spTgt spid="17"/>
                                        </p:tgtEl>
                                      </p:cBhvr>
                                    </p:animEffect>
                                  </p:childTnLst>
                                </p:cTn>
                              </p:par>
                              <p:par>
                                <p:cTn id="92" presetID="16" presetClass="entr" presetSubtype="21" fill="hold"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barn(inVertical)">
                                      <p:cBhvr>
                                        <p:cTn id="94" dur="500"/>
                                        <p:tgtEl>
                                          <p:spTgt spid="39"/>
                                        </p:tgtEl>
                                      </p:cBhvr>
                                    </p:animEffect>
                                  </p:childTnLst>
                                </p:cTn>
                              </p:par>
                              <p:par>
                                <p:cTn id="95" presetID="16" presetClass="entr" presetSubtype="21" fill="hold"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barn(inVertical)">
                                      <p:cBhvr>
                                        <p:cTn id="97" dur="500"/>
                                        <p:tgtEl>
                                          <p:spTgt spid="45"/>
                                        </p:tgtEl>
                                      </p:cBhvr>
                                    </p:animEffect>
                                  </p:childTnLst>
                                </p:cTn>
                              </p:par>
                              <p:par>
                                <p:cTn id="98" presetID="16" presetClass="entr" presetSubtype="21" fill="hold"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barn(inVertical)">
                                      <p:cBhvr>
                                        <p:cTn id="100" dur="500"/>
                                        <p:tgtEl>
                                          <p:spTgt spid="43"/>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barn(inVertical)">
                                      <p:cBhvr>
                                        <p:cTn id="105" dur="500"/>
                                        <p:tgtEl>
                                          <p:spTgt spid="47"/>
                                        </p:tgtEl>
                                      </p:cBhvr>
                                    </p:animEffect>
                                  </p:childTnLst>
                                </p:cTn>
                              </p:par>
                              <p:par>
                                <p:cTn id="106" presetID="16" presetClass="entr" presetSubtype="21" fill="hold" nodeType="with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barn(inVertical)">
                                      <p:cBhvr>
                                        <p:cTn id="108" dur="500"/>
                                        <p:tgtEl>
                                          <p:spTgt spid="48"/>
                                        </p:tgtEl>
                                      </p:cBhvr>
                                    </p:animEffect>
                                  </p:childTnLst>
                                </p:cTn>
                              </p:par>
                              <p:par>
                                <p:cTn id="109" presetID="16" presetClass="entr" presetSubtype="21"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barn(inVertical)">
                                      <p:cBhvr>
                                        <p:cTn id="111" dur="500"/>
                                        <p:tgtEl>
                                          <p:spTgt spid="50"/>
                                        </p:tgtEl>
                                      </p:cBhvr>
                                    </p:animEffect>
                                  </p:childTnLst>
                                </p:cTn>
                              </p:par>
                              <p:par>
                                <p:cTn id="112" presetID="16" presetClass="entr" presetSubtype="21"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barn(inVertical)">
                                      <p:cBhvr>
                                        <p:cTn id="114" dur="500"/>
                                        <p:tgtEl>
                                          <p:spTgt spid="18"/>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barn(inVertical)">
                                      <p:cBhvr>
                                        <p:cTn id="119" dur="500"/>
                                        <p:tgtEl>
                                          <p:spTgt spid="56"/>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nodeType="click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circle(in)">
                                      <p:cBhvr>
                                        <p:cTn id="124" dur="2000"/>
                                        <p:tgtEl>
                                          <p:spTgt spid="57"/>
                                        </p:tgtEl>
                                      </p:cBhvr>
                                    </p:animEffect>
                                  </p:childTnLst>
                                </p:cTn>
                              </p:par>
                              <p:par>
                                <p:cTn id="125" presetID="6" presetClass="entr" presetSubtype="16"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circle(in)">
                                      <p:cBhvr>
                                        <p:cTn id="127" dur="2000"/>
                                        <p:tgtEl>
                                          <p:spTgt spid="19"/>
                                        </p:tgtEl>
                                      </p:cBhvr>
                                    </p:animEffect>
                                  </p:childTnLst>
                                </p:cTn>
                              </p:par>
                              <p:par>
                                <p:cTn id="128" presetID="6" presetClass="entr" presetSubtype="16" fill="hold" nodeType="withEffect">
                                  <p:stCondLst>
                                    <p:cond delay="0"/>
                                  </p:stCondLst>
                                  <p:childTnLst>
                                    <p:set>
                                      <p:cBhvr>
                                        <p:cTn id="129" dur="1" fill="hold">
                                          <p:stCondLst>
                                            <p:cond delay="0"/>
                                          </p:stCondLst>
                                        </p:cTn>
                                        <p:tgtEl>
                                          <p:spTgt spid="59"/>
                                        </p:tgtEl>
                                        <p:attrNameLst>
                                          <p:attrName>style.visibility</p:attrName>
                                        </p:attrNameLst>
                                      </p:cBhvr>
                                      <p:to>
                                        <p:strVal val="visible"/>
                                      </p:to>
                                    </p:set>
                                    <p:animEffect transition="in" filter="circle(in)">
                                      <p:cBhvr>
                                        <p:cTn id="130" dur="2000"/>
                                        <p:tgtEl>
                                          <p:spTgt spid="59"/>
                                        </p:tgtEl>
                                      </p:cBhvr>
                                    </p:animEffect>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nodeType="clickEffect">
                                  <p:stCondLst>
                                    <p:cond delay="0"/>
                                  </p:stCondLst>
                                  <p:childTnLst>
                                    <p:set>
                                      <p:cBhvr>
                                        <p:cTn id="134" dur="1" fill="hold">
                                          <p:stCondLst>
                                            <p:cond delay="0"/>
                                          </p:stCondLst>
                                        </p:cTn>
                                        <p:tgtEl>
                                          <p:spTgt spid="4"/>
                                        </p:tgtEl>
                                        <p:attrNameLst>
                                          <p:attrName>style.visibility</p:attrName>
                                        </p:attrNameLst>
                                      </p:cBhvr>
                                      <p:to>
                                        <p:strVal val="visible"/>
                                      </p:to>
                                    </p:set>
                                    <p:animEffect transition="in" filter="barn(inVertical)">
                                      <p:cBhvr>
                                        <p:cTn id="135" dur="500"/>
                                        <p:tgtEl>
                                          <p:spTgt spid="4"/>
                                        </p:tgtEl>
                                      </p:cBhvr>
                                    </p:animEffect>
                                  </p:childTnLst>
                                </p:cTn>
                              </p:par>
                            </p:childTnLst>
                          </p:cTn>
                        </p:par>
                      </p:childTnLst>
                    </p:cTn>
                  </p:par>
                  <p:par>
                    <p:cTn id="136" fill="hold">
                      <p:stCondLst>
                        <p:cond delay="indefinite"/>
                      </p:stCondLst>
                      <p:childTnLst>
                        <p:par>
                          <p:cTn id="137" fill="hold">
                            <p:stCondLst>
                              <p:cond delay="0"/>
                            </p:stCondLst>
                            <p:childTnLst>
                              <p:par>
                                <p:cTn id="138" presetID="6" presetClass="entr" presetSubtype="16" fill="hold" grpId="0" nodeType="clickEffect">
                                  <p:stCondLst>
                                    <p:cond delay="0"/>
                                  </p:stCondLst>
                                  <p:childTnLst>
                                    <p:set>
                                      <p:cBhvr>
                                        <p:cTn id="139" dur="1" fill="hold">
                                          <p:stCondLst>
                                            <p:cond delay="0"/>
                                          </p:stCondLst>
                                        </p:cTn>
                                        <p:tgtEl>
                                          <p:spTgt spid="15"/>
                                        </p:tgtEl>
                                        <p:attrNameLst>
                                          <p:attrName>style.visibility</p:attrName>
                                        </p:attrNameLst>
                                      </p:cBhvr>
                                      <p:to>
                                        <p:strVal val="visible"/>
                                      </p:to>
                                    </p:set>
                                    <p:animEffect transition="in" filter="circle(in)">
                                      <p:cBhvr>
                                        <p:cTn id="140" dur="2000"/>
                                        <p:tgtEl>
                                          <p:spTgt spid="15"/>
                                        </p:tgtEl>
                                      </p:cBhvr>
                                    </p:animEffect>
                                  </p:childTnLst>
                                </p:cTn>
                              </p:par>
                            </p:childTnLst>
                          </p:cTn>
                        </p:par>
                      </p:childTnLst>
                    </p:cTn>
                  </p:par>
                  <p:par>
                    <p:cTn id="141" fill="hold">
                      <p:stCondLst>
                        <p:cond delay="indefinite"/>
                      </p:stCondLst>
                      <p:childTnLst>
                        <p:par>
                          <p:cTn id="142" fill="hold">
                            <p:stCondLst>
                              <p:cond delay="0"/>
                            </p:stCondLst>
                            <p:childTnLst>
                              <p:par>
                                <p:cTn id="143" presetID="6" presetClass="entr" presetSubtype="16" fill="hold" nodeType="clickEffect">
                                  <p:stCondLst>
                                    <p:cond delay="0"/>
                                  </p:stCondLst>
                                  <p:childTnLst>
                                    <p:set>
                                      <p:cBhvr>
                                        <p:cTn id="144" dur="1" fill="hold">
                                          <p:stCondLst>
                                            <p:cond delay="0"/>
                                          </p:stCondLst>
                                        </p:cTn>
                                        <p:tgtEl>
                                          <p:spTgt spid="5"/>
                                        </p:tgtEl>
                                        <p:attrNameLst>
                                          <p:attrName>style.visibility</p:attrName>
                                        </p:attrNameLst>
                                      </p:cBhvr>
                                      <p:to>
                                        <p:strVal val="visible"/>
                                      </p:to>
                                    </p:set>
                                    <p:animEffect transition="in" filter="circle(in)">
                                      <p:cBhvr>
                                        <p:cTn id="145" dur="2000"/>
                                        <p:tgtEl>
                                          <p:spTgt spid="5"/>
                                        </p:tgtEl>
                                      </p:cBhvr>
                                    </p:animEffec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nodeType="clickEffect">
                                  <p:stCondLst>
                                    <p:cond delay="0"/>
                                  </p:stCondLst>
                                  <p:childTnLst>
                                    <p:set>
                                      <p:cBhvr>
                                        <p:cTn id="149" dur="1" fill="hold">
                                          <p:stCondLst>
                                            <p:cond delay="0"/>
                                          </p:stCondLst>
                                        </p:cTn>
                                        <p:tgtEl>
                                          <p:spTgt spid="61"/>
                                        </p:tgtEl>
                                        <p:attrNameLst>
                                          <p:attrName>style.visibility</p:attrName>
                                        </p:attrNameLst>
                                      </p:cBhvr>
                                      <p:to>
                                        <p:strVal val="visible"/>
                                      </p:to>
                                    </p:set>
                                    <p:animEffect transition="in" filter="barn(inVertical)">
                                      <p:cBhvr>
                                        <p:cTn id="150" dur="500"/>
                                        <p:tgtEl>
                                          <p:spTgt spid="61"/>
                                        </p:tgtEl>
                                      </p:cBhvr>
                                    </p:animEffect>
                                  </p:childTnLst>
                                </p:cTn>
                              </p:par>
                              <p:par>
                                <p:cTn id="151" presetID="16" presetClass="entr" presetSubtype="21" fill="hold" nodeType="withEffect">
                                  <p:stCondLst>
                                    <p:cond delay="0"/>
                                  </p:stCondLst>
                                  <p:childTnLst>
                                    <p:set>
                                      <p:cBhvr>
                                        <p:cTn id="152" dur="1" fill="hold">
                                          <p:stCondLst>
                                            <p:cond delay="0"/>
                                          </p:stCondLst>
                                        </p:cTn>
                                        <p:tgtEl>
                                          <p:spTgt spid="6"/>
                                        </p:tgtEl>
                                        <p:attrNameLst>
                                          <p:attrName>style.visibility</p:attrName>
                                        </p:attrNameLst>
                                      </p:cBhvr>
                                      <p:to>
                                        <p:strVal val="visible"/>
                                      </p:to>
                                    </p:set>
                                    <p:animEffect transition="in" filter="barn(inVertical)">
                                      <p:cBhvr>
                                        <p:cTn id="153" dur="500"/>
                                        <p:tgtEl>
                                          <p:spTgt spid="6"/>
                                        </p:tgtEl>
                                      </p:cBhvr>
                                    </p:animEffect>
                                  </p:childTnLst>
                                </p:cTn>
                              </p:par>
                            </p:childTnLst>
                          </p:cTn>
                        </p:par>
                      </p:childTnLst>
                    </p:cTn>
                  </p:par>
                  <p:par>
                    <p:cTn id="154" fill="hold">
                      <p:stCondLst>
                        <p:cond delay="indefinite"/>
                      </p:stCondLst>
                      <p:childTnLst>
                        <p:par>
                          <p:cTn id="155" fill="hold">
                            <p:stCondLst>
                              <p:cond delay="0"/>
                            </p:stCondLst>
                            <p:childTnLst>
                              <p:par>
                                <p:cTn id="156" presetID="16" presetClass="entr" presetSubtype="21" fill="hold" grpId="0" nodeType="clickEffect">
                                  <p:stCondLst>
                                    <p:cond delay="0"/>
                                  </p:stCondLst>
                                  <p:childTnLst>
                                    <p:set>
                                      <p:cBhvr>
                                        <p:cTn id="157" dur="1" fill="hold">
                                          <p:stCondLst>
                                            <p:cond delay="0"/>
                                          </p:stCondLst>
                                        </p:cTn>
                                        <p:tgtEl>
                                          <p:spTgt spid="22"/>
                                        </p:tgtEl>
                                        <p:attrNameLst>
                                          <p:attrName>style.visibility</p:attrName>
                                        </p:attrNameLst>
                                      </p:cBhvr>
                                      <p:to>
                                        <p:strVal val="visible"/>
                                      </p:to>
                                    </p:set>
                                    <p:animEffect transition="in" filter="barn(inVertical)">
                                      <p:cBhvr>
                                        <p:cTn id="1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4" grpId="0"/>
      <p:bldP spid="105" grpId="0"/>
      <p:bldP spid="11" grpId="0"/>
      <p:bldP spid="13" grpId="0"/>
      <p:bldP spid="15" grpId="0"/>
      <p:bldP spid="22" grpId="0"/>
      <p:bldP spid="47"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8"/>
          <p:cNvPicPr>
            <a:picLocks noChangeAspect="1"/>
          </p:cNvPicPr>
          <p:nvPr/>
        </p:nvPicPr>
        <p:blipFill>
          <a:blip r:embed="rId2"/>
          <a:stretch>
            <a:fillRect/>
          </a:stretch>
        </p:blipFill>
        <p:spPr>
          <a:xfrm>
            <a:off x="8174355" y="304165"/>
            <a:ext cx="3695700" cy="2873375"/>
          </a:xfrm>
          <a:prstGeom prst="rect">
            <a:avLst/>
          </a:prstGeom>
          <a:noFill/>
          <a:ln>
            <a:noFill/>
          </a:ln>
        </p:spPr>
      </p:pic>
      <p:sp>
        <p:nvSpPr>
          <p:cNvPr id="3" name="Text Box 2"/>
          <p:cNvSpPr txBox="1"/>
          <p:nvPr/>
        </p:nvSpPr>
        <p:spPr>
          <a:xfrm>
            <a:off x="325120" y="146050"/>
            <a:ext cx="4382770" cy="583565"/>
          </a:xfrm>
          <a:prstGeom prst="rect">
            <a:avLst/>
          </a:prstGeom>
          <a:noFill/>
        </p:spPr>
        <p:txBody>
          <a:bodyPr wrap="none" rtlCol="0">
            <a:spAutoFit/>
          </a:bodyPr>
          <a:lstStyle/>
          <a:p>
            <a:r>
              <a:rPr lang="en-US" sz="3200" b="1"/>
              <a:t>Bài 4.2a (trang 80/SGK)</a:t>
            </a:r>
          </a:p>
        </p:txBody>
      </p:sp>
      <p:sp>
        <p:nvSpPr>
          <p:cNvPr id="106" name="Text Box 105"/>
          <p:cNvSpPr txBox="1"/>
          <p:nvPr/>
        </p:nvSpPr>
        <p:spPr>
          <a:xfrm>
            <a:off x="992505" y="3177540"/>
            <a:ext cx="845820" cy="583565"/>
          </a:xfrm>
          <a:prstGeom prst="rect">
            <a:avLst/>
          </a:prstGeom>
          <a:noFill/>
          <a:ln w="9525">
            <a:noFill/>
          </a:ln>
        </p:spPr>
        <p:txBody>
          <a:bodyPr wrap="square">
            <a:spAutoFit/>
          </a:bodyPr>
          <a:lstStyle/>
          <a:p>
            <a:pPr indent="0"/>
            <a:r>
              <a:rPr lang="en-US" sz="3200" b="0">
                <a:latin typeface="Times New Roman" panose="02020603050405020304" pitchFamily="18" charset="0"/>
                <a:cs typeface="Calibri" panose="020F0502020204030204" charset="0"/>
              </a:rPr>
              <a:t>Xét</a:t>
            </a:r>
            <a:r>
              <a:rPr lang="en-US" sz="1400" b="0">
                <a:latin typeface="Times New Roman" panose="02020603050405020304" pitchFamily="18" charset="0"/>
                <a:cs typeface="Calibri" panose="020F0502020204030204" charset="0"/>
              </a:rPr>
              <a:t> </a:t>
            </a:r>
            <a:endParaRPr lang="en-US"/>
          </a:p>
        </p:txBody>
      </p:sp>
      <p:sp>
        <p:nvSpPr>
          <p:cNvPr id="107" name="Text Box 106"/>
          <p:cNvSpPr txBox="1"/>
          <p:nvPr/>
        </p:nvSpPr>
        <p:spPr>
          <a:xfrm>
            <a:off x="2854960" y="3181350"/>
            <a:ext cx="850900" cy="798830"/>
          </a:xfrm>
          <a:prstGeom prst="rect">
            <a:avLst/>
          </a:prstGeom>
          <a:noFill/>
          <a:ln w="9525">
            <a:noFill/>
          </a:ln>
        </p:spPr>
        <p:txBody>
          <a:bodyPr wrap="square">
            <a:spAutoFit/>
          </a:bodyPr>
          <a:lstStyle/>
          <a:p>
            <a:pPr indent="0"/>
            <a:r>
              <a:rPr lang="en-US" sz="3200" b="0">
                <a:solidFill>
                  <a:srgbClr val="000000"/>
                </a:solidFill>
                <a:latin typeface="Times New Roman" panose="02020603050405020304" pitchFamily="18" charset="0"/>
                <a:cs typeface="Calibri" panose="020F0502020204030204" charset="0"/>
              </a:rPr>
              <a:t> có:</a:t>
            </a:r>
          </a:p>
          <a:p>
            <a:pPr indent="0"/>
            <a:r>
              <a:rPr lang="en-US" sz="1400" b="0">
                <a:solidFill>
                  <a:srgbClr val="000000"/>
                </a:solidFill>
                <a:latin typeface="Times New Roman" panose="02020603050405020304" pitchFamily="18" charset="0"/>
                <a:cs typeface="Calibri" panose="020F0502020204030204" charset="0"/>
              </a:rPr>
              <a:t>  </a:t>
            </a:r>
            <a:endParaRPr lang="en-US"/>
          </a:p>
        </p:txBody>
      </p:sp>
      <p:sp>
        <p:nvSpPr>
          <p:cNvPr id="108" name="Text Box 107"/>
          <p:cNvSpPr txBox="1"/>
          <p:nvPr/>
        </p:nvSpPr>
        <p:spPr>
          <a:xfrm>
            <a:off x="5840730" y="4464050"/>
            <a:ext cx="3991610" cy="583565"/>
          </a:xfrm>
          <a:prstGeom prst="rect">
            <a:avLst/>
          </a:prstGeom>
          <a:noFill/>
          <a:ln w="9525">
            <a:noFill/>
          </a:ln>
        </p:spPr>
        <p:txBody>
          <a:bodyPr wrap="square">
            <a:spAutoFit/>
          </a:bodyPr>
          <a:lstStyle/>
          <a:p>
            <a:pPr indent="0"/>
            <a:r>
              <a:rPr lang="en-US" sz="3200" b="0">
                <a:solidFill>
                  <a:srgbClr val="000000"/>
                </a:solidFill>
                <a:latin typeface="Times New Roman" panose="02020603050405020304" pitchFamily="18" charset="0"/>
                <a:cs typeface="Calibri" panose="020F0502020204030204" charset="0"/>
              </a:rPr>
              <a:t> (Theo ĐL Thalès đảo)</a:t>
            </a:r>
            <a:endParaRPr lang="en-US" sz="3200"/>
          </a:p>
        </p:txBody>
      </p:sp>
      <p:sp>
        <p:nvSpPr>
          <p:cNvPr id="6" name="Text Box 5"/>
          <p:cNvSpPr txBox="1"/>
          <p:nvPr/>
        </p:nvSpPr>
        <p:spPr>
          <a:xfrm>
            <a:off x="147320" y="854075"/>
            <a:ext cx="8637270" cy="1076325"/>
          </a:xfrm>
          <a:prstGeom prst="rect">
            <a:avLst/>
          </a:prstGeom>
          <a:noFill/>
        </p:spPr>
        <p:txBody>
          <a:bodyPr wrap="none" rtlCol="0">
            <a:spAutoFit/>
          </a:bodyPr>
          <a:lstStyle/>
          <a:p>
            <a:r>
              <a:rPr lang="en-US" sz="3200"/>
              <a:t>Tìm cặp đường thẳng song song trong hình vẽ</a:t>
            </a:r>
          </a:p>
          <a:p>
            <a:r>
              <a:rPr lang="en-US" sz="3200"/>
              <a:t>sau, và giải thích vì sao chúng song song với nhau ?</a:t>
            </a:r>
          </a:p>
        </p:txBody>
      </p:sp>
      <p:sp>
        <p:nvSpPr>
          <p:cNvPr id="7" name="Text Box 6"/>
          <p:cNvSpPr txBox="1"/>
          <p:nvPr/>
        </p:nvSpPr>
        <p:spPr>
          <a:xfrm>
            <a:off x="3065145" y="2054860"/>
            <a:ext cx="1571625" cy="583565"/>
          </a:xfrm>
          <a:prstGeom prst="rect">
            <a:avLst/>
          </a:prstGeom>
          <a:noFill/>
        </p:spPr>
        <p:txBody>
          <a:bodyPr wrap="none" rtlCol="0">
            <a:spAutoFit/>
          </a:bodyPr>
          <a:lstStyle/>
          <a:p>
            <a:r>
              <a:rPr lang="en-US" sz="3200"/>
              <a:t>Bài giải:</a:t>
            </a:r>
          </a:p>
        </p:txBody>
      </p:sp>
      <p:graphicFrame>
        <p:nvGraphicFramePr>
          <p:cNvPr id="25" name="Object -2147482602"/>
          <p:cNvGraphicFramePr>
            <a:graphicFrameLocks noChangeAspect="1"/>
          </p:cNvGraphicFramePr>
          <p:nvPr/>
        </p:nvGraphicFramePr>
        <p:xfrm>
          <a:off x="1788795" y="3242945"/>
          <a:ext cx="1211580" cy="448945"/>
        </p:xfrm>
        <a:graphic>
          <a:graphicData uri="http://schemas.openxmlformats.org/presentationml/2006/ole">
            <mc:AlternateContent xmlns:mc="http://schemas.openxmlformats.org/markup-compatibility/2006">
              <mc:Choice xmlns:v="urn:schemas-microsoft-com:vml" Requires="v">
                <p:oleObj r:id="rId3" imgW="469900" imgH="177165" progId="Equation.DSMT4">
                  <p:embed/>
                </p:oleObj>
              </mc:Choice>
              <mc:Fallback>
                <p:oleObj r:id="rId3" imgW="469900" imgH="177165" progId="Equation.DSMT4">
                  <p:embed/>
                  <p:pic>
                    <p:nvPicPr>
                      <p:cNvPr id="0" name="Picture 3075"/>
                      <p:cNvPicPr/>
                      <p:nvPr/>
                    </p:nvPicPr>
                    <p:blipFill>
                      <a:blip r:embed="rId4"/>
                      <a:stretch>
                        <a:fillRect/>
                      </a:stretch>
                    </p:blipFill>
                    <p:spPr>
                      <a:xfrm>
                        <a:off x="1788795" y="3242945"/>
                        <a:ext cx="1211580" cy="448945"/>
                      </a:xfrm>
                      <a:prstGeom prst="rect">
                        <a:avLst/>
                      </a:prstGeom>
                      <a:noFill/>
                      <a:ln w="38100">
                        <a:noFill/>
                        <a:miter/>
                      </a:ln>
                    </p:spPr>
                  </p:pic>
                </p:oleObj>
              </mc:Fallback>
            </mc:AlternateContent>
          </a:graphicData>
        </a:graphic>
      </p:graphicFrame>
      <p:graphicFrame>
        <p:nvGraphicFramePr>
          <p:cNvPr id="4" name="Object -2147482510"/>
          <p:cNvGraphicFramePr>
            <a:graphicFrameLocks noChangeAspect="1"/>
          </p:cNvGraphicFramePr>
          <p:nvPr/>
        </p:nvGraphicFramePr>
        <p:xfrm>
          <a:off x="3811905" y="2762885"/>
          <a:ext cx="2692400" cy="1567180"/>
        </p:xfrm>
        <a:graphic>
          <a:graphicData uri="http://schemas.openxmlformats.org/presentationml/2006/ole">
            <mc:AlternateContent xmlns:mc="http://schemas.openxmlformats.org/markup-compatibility/2006">
              <mc:Choice xmlns:v="urn:schemas-microsoft-com:vml" Requires="v">
                <p:oleObj r:id="rId5" imgW="1181100" imgH="685800" progId="Equation.DSMT4">
                  <p:embed/>
                </p:oleObj>
              </mc:Choice>
              <mc:Fallback>
                <p:oleObj r:id="rId5" imgW="1181100" imgH="685800" progId="Equation.DSMT4">
                  <p:embed/>
                  <p:pic>
                    <p:nvPicPr>
                      <p:cNvPr id="0" name="Picture 3075"/>
                      <p:cNvPicPr/>
                      <p:nvPr/>
                    </p:nvPicPr>
                    <p:blipFill>
                      <a:blip r:embed="rId6"/>
                      <a:stretch>
                        <a:fillRect/>
                      </a:stretch>
                    </p:blipFill>
                    <p:spPr>
                      <a:xfrm>
                        <a:off x="3811905" y="2762885"/>
                        <a:ext cx="2692400" cy="1567180"/>
                      </a:xfrm>
                      <a:prstGeom prst="rect">
                        <a:avLst/>
                      </a:prstGeom>
                      <a:noFill/>
                      <a:ln w="38100">
                        <a:noFill/>
                        <a:miter/>
                      </a:ln>
                    </p:spPr>
                  </p:pic>
                </p:oleObj>
              </mc:Fallback>
            </mc:AlternateContent>
          </a:graphicData>
        </a:graphic>
      </p:graphicFrame>
      <p:graphicFrame>
        <p:nvGraphicFramePr>
          <p:cNvPr id="39" name="Object -2147482549"/>
          <p:cNvGraphicFramePr>
            <a:graphicFrameLocks noChangeAspect="1"/>
          </p:cNvGraphicFramePr>
          <p:nvPr/>
        </p:nvGraphicFramePr>
        <p:xfrm>
          <a:off x="3606483" y="4540250"/>
          <a:ext cx="509905" cy="414020"/>
        </p:xfrm>
        <a:graphic>
          <a:graphicData uri="http://schemas.openxmlformats.org/presentationml/2006/ole">
            <mc:AlternateContent xmlns:mc="http://schemas.openxmlformats.org/markup-compatibility/2006">
              <mc:Choice xmlns:v="urn:schemas-microsoft-com:vml" Requires="v">
                <p:oleObj r:id="rId7" imgW="190500" imgH="152400" progId="Equation.DSMT4">
                  <p:embed/>
                </p:oleObj>
              </mc:Choice>
              <mc:Fallback>
                <p:oleObj r:id="rId7" imgW="190500" imgH="152400" progId="Equation.DSMT4">
                  <p:embed/>
                  <p:pic>
                    <p:nvPicPr>
                      <p:cNvPr id="0" name="Picture 18"/>
                      <p:cNvPicPr/>
                      <p:nvPr/>
                    </p:nvPicPr>
                    <p:blipFill>
                      <a:blip r:embed="rId8"/>
                      <a:stretch>
                        <a:fillRect/>
                      </a:stretch>
                    </p:blipFill>
                    <p:spPr>
                      <a:xfrm>
                        <a:off x="3606483" y="4540250"/>
                        <a:ext cx="509905" cy="414020"/>
                      </a:xfrm>
                      <a:prstGeom prst="rect">
                        <a:avLst/>
                      </a:prstGeom>
                      <a:noFill/>
                      <a:ln w="38100">
                        <a:noFill/>
                        <a:miter/>
                      </a:ln>
                    </p:spPr>
                  </p:pic>
                </p:oleObj>
              </mc:Fallback>
            </mc:AlternateContent>
          </a:graphicData>
        </a:graphic>
      </p:graphicFrame>
      <p:graphicFrame>
        <p:nvGraphicFramePr>
          <p:cNvPr id="8" name="Object -2147482549"/>
          <p:cNvGraphicFramePr>
            <a:graphicFrameLocks noChangeAspect="1"/>
          </p:cNvGraphicFramePr>
          <p:nvPr/>
        </p:nvGraphicFramePr>
        <p:xfrm>
          <a:off x="4140200" y="4520565"/>
          <a:ext cx="679450" cy="448310"/>
        </p:xfrm>
        <a:graphic>
          <a:graphicData uri="http://schemas.openxmlformats.org/presentationml/2006/ole">
            <mc:AlternateContent xmlns:mc="http://schemas.openxmlformats.org/markup-compatibility/2006">
              <mc:Choice xmlns:v="urn:schemas-microsoft-com:vml" Requires="v">
                <p:oleObj r:id="rId9" imgW="254000" imgH="165100" progId="Equation.DSMT4">
                  <p:embed/>
                </p:oleObj>
              </mc:Choice>
              <mc:Fallback>
                <p:oleObj r:id="rId9" imgW="254000" imgH="165100" progId="Equation.DSMT4">
                  <p:embed/>
                  <p:pic>
                    <p:nvPicPr>
                      <p:cNvPr id="0" name="Picture 18"/>
                      <p:cNvPicPr/>
                      <p:nvPr/>
                    </p:nvPicPr>
                    <p:blipFill>
                      <a:blip r:embed="rId10"/>
                      <a:stretch>
                        <a:fillRect/>
                      </a:stretch>
                    </p:blipFill>
                    <p:spPr>
                      <a:xfrm>
                        <a:off x="4140200" y="4520565"/>
                        <a:ext cx="679450" cy="448310"/>
                      </a:xfrm>
                      <a:prstGeom prst="rect">
                        <a:avLst/>
                      </a:prstGeom>
                      <a:noFill/>
                      <a:ln w="38100">
                        <a:noFill/>
                        <a:miter/>
                      </a:ln>
                    </p:spPr>
                  </p:pic>
                </p:oleObj>
              </mc:Fallback>
            </mc:AlternateContent>
          </a:graphicData>
        </a:graphic>
      </p:graphicFrame>
      <p:graphicFrame>
        <p:nvGraphicFramePr>
          <p:cNvPr id="10" name="Object -2147482549"/>
          <p:cNvGraphicFramePr>
            <a:graphicFrameLocks noChangeAspect="1"/>
          </p:cNvGraphicFramePr>
          <p:nvPr/>
        </p:nvGraphicFramePr>
        <p:xfrm>
          <a:off x="5236845" y="4523740"/>
          <a:ext cx="679450" cy="481330"/>
        </p:xfrm>
        <a:graphic>
          <a:graphicData uri="http://schemas.openxmlformats.org/presentationml/2006/ole">
            <mc:AlternateContent xmlns:mc="http://schemas.openxmlformats.org/markup-compatibility/2006">
              <mc:Choice xmlns:v="urn:schemas-microsoft-com:vml" Requires="v">
                <p:oleObj r:id="rId11" imgW="254000" imgH="177165" progId="Equation.DSMT4">
                  <p:embed/>
                </p:oleObj>
              </mc:Choice>
              <mc:Fallback>
                <p:oleObj r:id="rId11" imgW="254000" imgH="177165" progId="Equation.DSMT4">
                  <p:embed/>
                  <p:pic>
                    <p:nvPicPr>
                      <p:cNvPr id="0" name="Picture 18"/>
                      <p:cNvPicPr/>
                      <p:nvPr/>
                    </p:nvPicPr>
                    <p:blipFill>
                      <a:blip r:embed="rId12"/>
                      <a:stretch>
                        <a:fillRect/>
                      </a:stretch>
                    </p:blipFill>
                    <p:spPr>
                      <a:xfrm>
                        <a:off x="5236845" y="4523740"/>
                        <a:ext cx="679450" cy="481330"/>
                      </a:xfrm>
                      <a:prstGeom prst="rect">
                        <a:avLst/>
                      </a:prstGeom>
                      <a:noFill/>
                      <a:ln w="38100">
                        <a:noFill/>
                        <a:miter/>
                      </a:ln>
                    </p:spPr>
                  </p:pic>
                </p:oleObj>
              </mc:Fallback>
            </mc:AlternateContent>
          </a:graphicData>
        </a:graphic>
      </p:graphicFrame>
      <p:graphicFrame>
        <p:nvGraphicFramePr>
          <p:cNvPr id="54" name="Object -2147482549"/>
          <p:cNvGraphicFramePr>
            <a:graphicFrameLocks noChangeAspect="1"/>
          </p:cNvGraphicFramePr>
          <p:nvPr/>
        </p:nvGraphicFramePr>
        <p:xfrm>
          <a:off x="4852036" y="4535965"/>
          <a:ext cx="360680" cy="463550"/>
        </p:xfrm>
        <a:graphic>
          <a:graphicData uri="http://schemas.openxmlformats.org/presentationml/2006/ole">
            <mc:AlternateContent xmlns:mc="http://schemas.openxmlformats.org/markup-compatibility/2006">
              <mc:Choice xmlns:v="urn:schemas-microsoft-com:vml" Requires="v">
                <p:oleObj r:id="rId13" imgW="139700" imgH="177165" progId="Equation.DSMT4">
                  <p:embed/>
                </p:oleObj>
              </mc:Choice>
              <mc:Fallback>
                <p:oleObj r:id="rId13" imgW="139700" imgH="177165" progId="Equation.DSMT4">
                  <p:embed/>
                  <p:pic>
                    <p:nvPicPr>
                      <p:cNvPr id="0" name="Picture 18"/>
                      <p:cNvPicPr/>
                      <p:nvPr/>
                    </p:nvPicPr>
                    <p:blipFill>
                      <a:blip r:embed="rId14"/>
                      <a:stretch>
                        <a:fillRect/>
                      </a:stretch>
                    </p:blipFill>
                    <p:spPr>
                      <a:xfrm>
                        <a:off x="4852036" y="4535965"/>
                        <a:ext cx="360680" cy="46355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barn(inVertical)">
                                      <p:cBhvr>
                                        <p:cTn id="28" dur="500"/>
                                        <p:tgtEl>
                                          <p:spTgt spid="106"/>
                                        </p:tgtEl>
                                      </p:cBhvr>
                                    </p:animEffect>
                                  </p:childTnLst>
                                </p:cTn>
                              </p:par>
                              <p:par>
                                <p:cTn id="29" presetID="16" presetClass="entr" presetSubtype="21"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barn(inVertical)">
                                      <p:cBhvr>
                                        <p:cTn id="34" dur="500"/>
                                        <p:tgtEl>
                                          <p:spTgt spid="10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2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barn(inVertical)">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barn(inVertical)">
                                      <p:cBhvr>
                                        <p:cTn id="49" dur="500"/>
                                        <p:tgtEl>
                                          <p:spTgt spid="54"/>
                                        </p:tgtEl>
                                      </p:cBhvr>
                                    </p:animEffect>
                                  </p:childTnLst>
                                </p:cTn>
                              </p:par>
                              <p:par>
                                <p:cTn id="50" presetID="16" presetClass="entr" presetSubtype="21"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par>
                                <p:cTn id="53" presetID="16" presetClass="entr" presetSubtype="21"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08"/>
                                        </p:tgtEl>
                                        <p:attrNameLst>
                                          <p:attrName>style.visibility</p:attrName>
                                        </p:attrNameLst>
                                      </p:cBhvr>
                                      <p:to>
                                        <p:strVal val="visible"/>
                                      </p:to>
                                    </p:set>
                                    <p:animEffect transition="in" filter="circle(in)">
                                      <p:cBhvr>
                                        <p:cTn id="60"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6" grpId="0"/>
      <p:bldP spid="107" grpId="0"/>
      <p:bldP spid="108"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Rectangle 1"/>
          <p:cNvSpPr/>
          <p:nvPr/>
        </p:nvSpPr>
        <p:spPr>
          <a:xfrm>
            <a:off x="2815349" y="2081071"/>
            <a:ext cx="7686720" cy="923330"/>
          </a:xfrm>
          <a:prstGeom prst="rect">
            <a:avLst/>
          </a:prstGeom>
          <a:noFill/>
        </p:spPr>
        <p:txBody>
          <a:bodyPr wrap="none" lIns="91440" tIns="45720" rIns="91440" bIns="45720">
            <a:spAutoFit/>
          </a:bodyPr>
          <a:lstStyle/>
          <a:p>
            <a:pPr algn="ct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VẬN</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DỤNG</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MỞ</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RỘNG</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30" y="215265"/>
            <a:ext cx="10515600" cy="1325563"/>
          </a:xfrm>
        </p:spPr>
        <p:txBody>
          <a:bodyPr>
            <a:normAutofit fontScale="90000"/>
          </a:bodyPr>
          <a:lstStyle/>
          <a:p>
            <a:r>
              <a:rPr lang="en-US" sz="3200" b="1"/>
              <a:t>* Bài toán mở đầu:</a:t>
            </a:r>
            <a:br>
              <a:rPr lang="en-US" sz="3200" b="1"/>
            </a:br>
            <a:r>
              <a:rPr lang="en-US" sz="3200"/>
              <a:t>Với nội dung đầu bài, muốn tính độ dài đoạn  </a:t>
            </a:r>
            <a:br>
              <a:rPr lang="en-US" sz="3200"/>
            </a:br>
            <a:r>
              <a:rPr lang="en-US" sz="3200"/>
              <a:t>ta làm thế nào ?</a:t>
            </a:r>
          </a:p>
        </p:txBody>
      </p:sp>
      <p:sp>
        <p:nvSpPr>
          <p:cNvPr id="3" name="Text Box 2"/>
          <p:cNvSpPr txBox="1"/>
          <p:nvPr/>
        </p:nvSpPr>
        <p:spPr>
          <a:xfrm>
            <a:off x="569595" y="5062855"/>
            <a:ext cx="9071610" cy="583565"/>
          </a:xfrm>
          <a:prstGeom prst="rect">
            <a:avLst/>
          </a:prstGeom>
          <a:noFill/>
        </p:spPr>
        <p:txBody>
          <a:bodyPr wrap="none" rtlCol="0">
            <a:spAutoFit/>
          </a:bodyPr>
          <a:lstStyle/>
          <a:p>
            <a:r>
              <a:rPr lang="en-US"/>
              <a:t> </a:t>
            </a:r>
            <a:r>
              <a:rPr lang="en-US" sz="3200"/>
              <a:t>Vậy khoảng cách giữa hai địa điểm C và D dài 375 m.</a:t>
            </a:r>
          </a:p>
        </p:txBody>
      </p:sp>
      <p:sp>
        <p:nvSpPr>
          <p:cNvPr id="6" name="Text Box 5"/>
          <p:cNvSpPr txBox="1"/>
          <p:nvPr/>
        </p:nvSpPr>
        <p:spPr>
          <a:xfrm>
            <a:off x="321945" y="1782445"/>
            <a:ext cx="2984500" cy="583565"/>
          </a:xfrm>
          <a:prstGeom prst="rect">
            <a:avLst/>
          </a:prstGeom>
          <a:noFill/>
        </p:spPr>
        <p:txBody>
          <a:bodyPr wrap="square" rtlCol="0">
            <a:spAutoFit/>
          </a:bodyPr>
          <a:lstStyle/>
          <a:p>
            <a:r>
              <a:rPr lang="en-US" sz="3200">
                <a:sym typeface="+mn-ea"/>
              </a:rPr>
              <a:t>Xét              có:</a:t>
            </a:r>
          </a:p>
        </p:txBody>
      </p:sp>
      <p:graphicFrame>
        <p:nvGraphicFramePr>
          <p:cNvPr id="5" name="Content Placeholder -2147482582"/>
          <p:cNvGraphicFramePr>
            <a:graphicFrameLocks noGrp="1" noChangeAspect="1"/>
          </p:cNvGraphicFramePr>
          <p:nvPr>
            <p:ph sz="half" idx="1"/>
          </p:nvPr>
        </p:nvGraphicFramePr>
        <p:xfrm>
          <a:off x="1180465" y="1869282"/>
          <a:ext cx="1089660" cy="405765"/>
        </p:xfrm>
        <a:graphic>
          <a:graphicData uri="http://schemas.openxmlformats.org/presentationml/2006/ole">
            <mc:AlternateContent xmlns:mc="http://schemas.openxmlformats.org/markup-compatibility/2006">
              <mc:Choice xmlns:v="urn:schemas-microsoft-com:vml" Requires="v">
                <p:oleObj r:id="rId2" imgW="444500" imgH="165100" progId="Equation.3">
                  <p:embed/>
                </p:oleObj>
              </mc:Choice>
              <mc:Fallback>
                <p:oleObj r:id="rId2" imgW="444500" imgH="165100" progId="Equation.3">
                  <p:embed/>
                  <p:pic>
                    <p:nvPicPr>
                      <p:cNvPr id="0" name="Picture 3075"/>
                      <p:cNvPicPr/>
                      <p:nvPr/>
                    </p:nvPicPr>
                    <p:blipFill>
                      <a:blip r:embed="rId3"/>
                      <a:stretch>
                        <a:fillRect/>
                      </a:stretch>
                    </p:blipFill>
                    <p:spPr>
                      <a:xfrm>
                        <a:off x="1180465" y="1869282"/>
                        <a:ext cx="1089660" cy="405765"/>
                      </a:xfrm>
                      <a:prstGeom prst="rect">
                        <a:avLst/>
                      </a:prstGeom>
                      <a:noFill/>
                      <a:ln w="38100">
                        <a:noFill/>
                        <a:miter/>
                      </a:ln>
                    </p:spPr>
                  </p:pic>
                </p:oleObj>
              </mc:Fallback>
            </mc:AlternateContent>
          </a:graphicData>
        </a:graphic>
      </p:graphicFrame>
      <p:graphicFrame>
        <p:nvGraphicFramePr>
          <p:cNvPr id="7" name="Object -2147482581"/>
          <p:cNvGraphicFramePr>
            <a:graphicFrameLocks noChangeAspect="1"/>
          </p:cNvGraphicFramePr>
          <p:nvPr/>
        </p:nvGraphicFramePr>
        <p:xfrm>
          <a:off x="3008630" y="1541145"/>
          <a:ext cx="2272030" cy="1066800"/>
        </p:xfrm>
        <a:graphic>
          <a:graphicData uri="http://schemas.openxmlformats.org/presentationml/2006/ole">
            <mc:AlternateContent xmlns:mc="http://schemas.openxmlformats.org/markup-compatibility/2006">
              <mc:Choice xmlns:v="urn:schemas-microsoft-com:vml" Requires="v">
                <p:oleObj r:id="rId4" imgW="1091565" imgH="457200" progId="Equation.3">
                  <p:embed/>
                </p:oleObj>
              </mc:Choice>
              <mc:Fallback>
                <p:oleObj r:id="rId4" imgW="1091565" imgH="457200" progId="Equation.3">
                  <p:embed/>
                  <p:pic>
                    <p:nvPicPr>
                      <p:cNvPr id="0" name="Picture 6"/>
                      <p:cNvPicPr/>
                      <p:nvPr/>
                    </p:nvPicPr>
                    <p:blipFill>
                      <a:blip r:embed="rId5"/>
                      <a:stretch>
                        <a:fillRect/>
                      </a:stretch>
                    </p:blipFill>
                    <p:spPr>
                      <a:xfrm>
                        <a:off x="3008630" y="1541145"/>
                        <a:ext cx="2272030" cy="1066800"/>
                      </a:xfrm>
                      <a:prstGeom prst="rect">
                        <a:avLst/>
                      </a:prstGeom>
                      <a:noFill/>
                      <a:ln w="38100">
                        <a:noFill/>
                        <a:miter/>
                      </a:ln>
                    </p:spPr>
                  </p:pic>
                </p:oleObj>
              </mc:Fallback>
            </mc:AlternateContent>
          </a:graphicData>
        </a:graphic>
      </p:graphicFrame>
      <p:sp>
        <p:nvSpPr>
          <p:cNvPr id="9" name="Text Box 8"/>
          <p:cNvSpPr txBox="1"/>
          <p:nvPr/>
        </p:nvSpPr>
        <p:spPr>
          <a:xfrm>
            <a:off x="569595" y="2933065"/>
            <a:ext cx="698500" cy="583565"/>
          </a:xfrm>
          <a:prstGeom prst="rect">
            <a:avLst/>
          </a:prstGeom>
          <a:noFill/>
        </p:spPr>
        <p:txBody>
          <a:bodyPr wrap="none" rtlCol="0">
            <a:spAutoFit/>
          </a:bodyPr>
          <a:lstStyle/>
          <a:p>
            <a:r>
              <a:rPr lang="en-US">
                <a:sym typeface="+mn-ea"/>
              </a:rPr>
              <a:t> </a:t>
            </a:r>
            <a:r>
              <a:rPr lang="en-US" sz="3200">
                <a:sym typeface="+mn-ea"/>
              </a:rPr>
              <a:t>=&gt;</a:t>
            </a:r>
          </a:p>
        </p:txBody>
      </p:sp>
      <p:graphicFrame>
        <p:nvGraphicFramePr>
          <p:cNvPr id="10" name="Object -2147482580"/>
          <p:cNvGraphicFramePr>
            <a:graphicFrameLocks noChangeAspect="1"/>
          </p:cNvGraphicFramePr>
          <p:nvPr/>
        </p:nvGraphicFramePr>
        <p:xfrm>
          <a:off x="1268095" y="2814955"/>
          <a:ext cx="1484630" cy="885190"/>
        </p:xfrm>
        <a:graphic>
          <a:graphicData uri="http://schemas.openxmlformats.org/presentationml/2006/ole">
            <mc:AlternateContent xmlns:mc="http://schemas.openxmlformats.org/markup-compatibility/2006">
              <mc:Choice xmlns:v="urn:schemas-microsoft-com:vml" Requires="v">
                <p:oleObj r:id="rId6" imgW="660400" imgH="393700" progId="Equation.3">
                  <p:embed/>
                </p:oleObj>
              </mc:Choice>
              <mc:Fallback>
                <p:oleObj r:id="rId6" imgW="660400" imgH="393700" progId="Equation.3">
                  <p:embed/>
                  <p:pic>
                    <p:nvPicPr>
                      <p:cNvPr id="0" name="Picture 8"/>
                      <p:cNvPicPr/>
                      <p:nvPr/>
                    </p:nvPicPr>
                    <p:blipFill>
                      <a:blip r:embed="rId7"/>
                      <a:stretch>
                        <a:fillRect/>
                      </a:stretch>
                    </p:blipFill>
                    <p:spPr>
                      <a:xfrm>
                        <a:off x="1268095" y="2814955"/>
                        <a:ext cx="1484630" cy="885190"/>
                      </a:xfrm>
                      <a:prstGeom prst="rect">
                        <a:avLst/>
                      </a:prstGeom>
                      <a:noFill/>
                      <a:ln w="38100">
                        <a:noFill/>
                        <a:miter/>
                      </a:ln>
                    </p:spPr>
                  </p:pic>
                </p:oleObj>
              </mc:Fallback>
            </mc:AlternateContent>
          </a:graphicData>
        </a:graphic>
      </p:graphicFrame>
      <p:sp>
        <p:nvSpPr>
          <p:cNvPr id="12" name="Text Box 11"/>
          <p:cNvSpPr txBox="1"/>
          <p:nvPr/>
        </p:nvSpPr>
        <p:spPr>
          <a:xfrm>
            <a:off x="2772410" y="2933065"/>
            <a:ext cx="1018540" cy="583565"/>
          </a:xfrm>
          <a:prstGeom prst="rect">
            <a:avLst/>
          </a:prstGeom>
          <a:noFill/>
        </p:spPr>
        <p:txBody>
          <a:bodyPr wrap="none" rtlCol="0">
            <a:spAutoFit/>
          </a:bodyPr>
          <a:lstStyle/>
          <a:p>
            <a:r>
              <a:rPr lang="en-US" sz="3200">
                <a:sym typeface="+mn-ea"/>
              </a:rPr>
              <a:t>Hay </a:t>
            </a:r>
            <a:r>
              <a:rPr lang="en-US">
                <a:sym typeface="+mn-ea"/>
              </a:rPr>
              <a:t> </a:t>
            </a:r>
            <a:endParaRPr lang="en-US"/>
          </a:p>
        </p:txBody>
      </p:sp>
      <p:graphicFrame>
        <p:nvGraphicFramePr>
          <p:cNvPr id="13" name="Object -2147482579"/>
          <p:cNvGraphicFramePr>
            <a:graphicFrameLocks noChangeAspect="1"/>
          </p:cNvGraphicFramePr>
          <p:nvPr/>
        </p:nvGraphicFramePr>
        <p:xfrm>
          <a:off x="3722370" y="2792095"/>
          <a:ext cx="1673225" cy="943610"/>
        </p:xfrm>
        <a:graphic>
          <a:graphicData uri="http://schemas.openxmlformats.org/presentationml/2006/ole">
            <mc:AlternateContent xmlns:mc="http://schemas.openxmlformats.org/markup-compatibility/2006">
              <mc:Choice xmlns:v="urn:schemas-microsoft-com:vml" Requires="v">
                <p:oleObj r:id="rId8" imgW="698500" imgH="393700" progId="Equation.3">
                  <p:embed/>
                </p:oleObj>
              </mc:Choice>
              <mc:Fallback>
                <p:oleObj r:id="rId8" imgW="698500" imgH="393700" progId="Equation.3">
                  <p:embed/>
                  <p:pic>
                    <p:nvPicPr>
                      <p:cNvPr id="0" name="Picture 11"/>
                      <p:cNvPicPr/>
                      <p:nvPr/>
                    </p:nvPicPr>
                    <p:blipFill>
                      <a:blip r:embed="rId9"/>
                      <a:stretch>
                        <a:fillRect/>
                      </a:stretch>
                    </p:blipFill>
                    <p:spPr>
                      <a:xfrm>
                        <a:off x="3722370" y="2792095"/>
                        <a:ext cx="1673225" cy="943610"/>
                      </a:xfrm>
                      <a:prstGeom prst="rect">
                        <a:avLst/>
                      </a:prstGeom>
                      <a:noFill/>
                      <a:ln w="38100">
                        <a:noFill/>
                        <a:miter/>
                      </a:ln>
                    </p:spPr>
                  </p:pic>
                </p:oleObj>
              </mc:Fallback>
            </mc:AlternateContent>
          </a:graphicData>
        </a:graphic>
      </p:graphicFrame>
      <p:sp>
        <p:nvSpPr>
          <p:cNvPr id="15" name="Text Box 14"/>
          <p:cNvSpPr txBox="1"/>
          <p:nvPr/>
        </p:nvSpPr>
        <p:spPr>
          <a:xfrm>
            <a:off x="6647180" y="4087495"/>
            <a:ext cx="871220" cy="583565"/>
          </a:xfrm>
          <a:prstGeom prst="rect">
            <a:avLst/>
          </a:prstGeom>
          <a:noFill/>
        </p:spPr>
        <p:txBody>
          <a:bodyPr wrap="none" rtlCol="0">
            <a:spAutoFit/>
          </a:bodyPr>
          <a:lstStyle/>
          <a:p>
            <a:pPr algn="l"/>
            <a:r>
              <a:rPr lang="en-US" sz="3200">
                <a:sym typeface="+mn-ea"/>
              </a:rPr>
              <a:t> (m)</a:t>
            </a:r>
          </a:p>
        </p:txBody>
      </p:sp>
      <p:graphicFrame>
        <p:nvGraphicFramePr>
          <p:cNvPr id="16" name="Object 15">
            <a:hlinkClick r:id="" action="ppaction://ole?verb=0"/>
          </p:cNvPr>
          <p:cNvGraphicFramePr>
            <a:graphicFrameLocks noChangeAspect="1"/>
          </p:cNvGraphicFramePr>
          <p:nvPr/>
        </p:nvGraphicFramePr>
        <p:xfrm>
          <a:off x="4320540" y="3922395"/>
          <a:ext cx="2497455" cy="1045845"/>
        </p:xfrm>
        <a:graphic>
          <a:graphicData uri="http://schemas.openxmlformats.org/presentationml/2006/ole">
            <mc:AlternateContent xmlns:mc="http://schemas.openxmlformats.org/markup-compatibility/2006">
              <mc:Choice xmlns:v="urn:schemas-microsoft-com:vml" Requires="v">
                <p:oleObj r:id="rId10" imgW="939800" imgH="393700" progId="Equation.3">
                  <p:embed/>
                </p:oleObj>
              </mc:Choice>
              <mc:Fallback>
                <p:oleObj r:id="rId10" imgW="939800" imgH="393700" progId="Equation.3">
                  <p:embed/>
                  <p:pic>
                    <p:nvPicPr>
                      <p:cNvPr id="0" name="Picture 1024"/>
                      <p:cNvPicPr/>
                      <p:nvPr/>
                    </p:nvPicPr>
                    <p:blipFill>
                      <a:blip r:embed="rId11"/>
                      <a:stretch>
                        <a:fillRect/>
                      </a:stretch>
                    </p:blipFill>
                    <p:spPr>
                      <a:xfrm>
                        <a:off x="4320540" y="3922395"/>
                        <a:ext cx="2497455" cy="1045845"/>
                      </a:xfrm>
                      <a:prstGeom prst="rect">
                        <a:avLst/>
                      </a:prstGeom>
                    </p:spPr>
                  </p:pic>
                </p:oleObj>
              </mc:Fallback>
            </mc:AlternateContent>
          </a:graphicData>
        </a:graphic>
      </p:graphicFrame>
      <p:pic>
        <p:nvPicPr>
          <p:cNvPr id="18" name="Picture 2" descr="C:\Users\ADMIN\AppData\Local\Temp\ksohtml19864\wps21.jpg"/>
          <p:cNvPicPr>
            <a:picLocks noGrp="1" noChangeAspect="1" noChangeArrowheads="1"/>
          </p:cNvPicPr>
          <p:nvPr>
            <p:ph sz="half" idx="2"/>
          </p:nvPr>
        </p:nvPicPr>
        <p:blipFill>
          <a:blip r:embed="rId12">
            <a:extLst>
              <a:ext uri="{28A0092B-C50C-407E-A947-70E740481C1C}">
                <a14:useLocalDpi xmlns:a14="http://schemas.microsoft.com/office/drawing/2010/main" val="0"/>
              </a:ext>
            </a:extLst>
          </a:blip>
          <a:srcRect/>
          <a:stretch>
            <a:fillRect/>
          </a:stretch>
        </p:blipFill>
        <p:spPr>
          <a:xfrm>
            <a:off x="8266430" y="255905"/>
            <a:ext cx="3527425" cy="3542665"/>
          </a:xfrm>
          <a:prstGeom prst="rect">
            <a:avLst/>
          </a:prstGeom>
          <a:noFill/>
          <a:ln>
            <a:noFill/>
          </a:ln>
        </p:spPr>
      </p:pic>
      <p:graphicFrame>
        <p:nvGraphicFramePr>
          <p:cNvPr id="19" name="Object -2147482549"/>
          <p:cNvGraphicFramePr>
            <a:graphicFrameLocks noChangeAspect="1"/>
          </p:cNvGraphicFramePr>
          <p:nvPr>
            <p:extLst>
              <p:ext uri="{D42A27DB-BD31-4B8C-83A1-F6EECF244321}">
                <p14:modId xmlns:p14="http://schemas.microsoft.com/office/powerpoint/2010/main" val="1683970589"/>
              </p:ext>
            </p:extLst>
          </p:nvPr>
        </p:nvGraphicFramePr>
        <p:xfrm>
          <a:off x="7082790" y="678021"/>
          <a:ext cx="565150" cy="400050"/>
        </p:xfrm>
        <a:graphic>
          <a:graphicData uri="http://schemas.openxmlformats.org/presentationml/2006/ole">
            <mc:AlternateContent xmlns:mc="http://schemas.openxmlformats.org/markup-compatibility/2006">
              <mc:Choice xmlns:v="urn:schemas-microsoft-com:vml" Requires="v">
                <p:oleObj r:id="rId13" imgW="254000" imgH="177165" progId="Equation.DSMT4">
                  <p:embed/>
                </p:oleObj>
              </mc:Choice>
              <mc:Fallback>
                <p:oleObj r:id="rId13" imgW="254000" imgH="177165" progId="Equation.DSMT4">
                  <p:embed/>
                  <p:pic>
                    <p:nvPicPr>
                      <p:cNvPr id="0" name="Picture 18"/>
                      <p:cNvPicPr/>
                      <p:nvPr/>
                    </p:nvPicPr>
                    <p:blipFill>
                      <a:blip r:embed="rId14"/>
                      <a:stretch>
                        <a:fillRect/>
                      </a:stretch>
                    </p:blipFill>
                    <p:spPr>
                      <a:xfrm>
                        <a:off x="7082790" y="678021"/>
                        <a:ext cx="565150" cy="400050"/>
                      </a:xfrm>
                      <a:prstGeom prst="rect">
                        <a:avLst/>
                      </a:prstGeom>
                      <a:noFill/>
                      <a:ln w="38100">
                        <a:noFill/>
                        <a:miter/>
                      </a:ln>
                    </p:spPr>
                  </p:pic>
                </p:oleObj>
              </mc:Fallback>
            </mc:AlternateContent>
          </a:graphicData>
        </a:graphic>
      </p:graphicFrame>
      <p:graphicFrame>
        <p:nvGraphicFramePr>
          <p:cNvPr id="21" name="Object -2147482549"/>
          <p:cNvGraphicFramePr>
            <a:graphicFrameLocks noChangeAspect="1"/>
          </p:cNvGraphicFramePr>
          <p:nvPr/>
        </p:nvGraphicFramePr>
        <p:xfrm>
          <a:off x="2700973" y="4140835"/>
          <a:ext cx="1495425" cy="481330"/>
        </p:xfrm>
        <a:graphic>
          <a:graphicData uri="http://schemas.openxmlformats.org/presentationml/2006/ole">
            <mc:AlternateContent xmlns:mc="http://schemas.openxmlformats.org/markup-compatibility/2006">
              <mc:Choice xmlns:v="urn:schemas-microsoft-com:vml" Requires="v">
                <p:oleObj r:id="rId15" imgW="558800" imgH="177165" progId="Equation.DSMT4">
                  <p:embed/>
                </p:oleObj>
              </mc:Choice>
              <mc:Fallback>
                <p:oleObj r:id="rId15" imgW="558800" imgH="177165" progId="Equation.DSMT4">
                  <p:embed/>
                  <p:pic>
                    <p:nvPicPr>
                      <p:cNvPr id="0" name="Picture 18"/>
                      <p:cNvPicPr/>
                      <p:nvPr/>
                    </p:nvPicPr>
                    <p:blipFill>
                      <a:blip r:embed="rId16"/>
                      <a:stretch>
                        <a:fillRect/>
                      </a:stretch>
                    </p:blipFill>
                    <p:spPr>
                      <a:xfrm>
                        <a:off x="2700973" y="4140835"/>
                        <a:ext cx="1495425" cy="48133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ircle(in)">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ircle(in)">
                                      <p:cBhvr>
                                        <p:cTn id="53" dur="20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arn(inVertical)">
                                      <p:cBhvr>
                                        <p:cTn id="58" dur="500"/>
                                        <p:tgtEl>
                                          <p:spTgt spid="16"/>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inVertic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circle(in)">
                                      <p:cBhvr>
                                        <p:cTn id="6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9" grpId="0"/>
      <p:bldP spid="12"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80" y="104931"/>
            <a:ext cx="11754561" cy="662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3749040" y="1026160"/>
            <a:ext cx="3048000" cy="707886"/>
          </a:xfrm>
          <a:prstGeom prst="rect">
            <a:avLst/>
          </a:prstGeom>
          <a:noFill/>
        </p:spPr>
        <p:txBody>
          <a:bodyPr>
            <a:spAutoFit/>
          </a:bodyPr>
          <a:lstStyle/>
          <a:p>
            <a:pPr algn="ctr">
              <a:defRPr/>
            </a:pPr>
            <a:r>
              <a:rPr lang="en-US" sz="4000" b="1" dirty="0">
                <a:solidFill>
                  <a:srgbClr val="FF0000"/>
                </a:solidFill>
                <a:latin typeface="+mn-lt"/>
              </a:rPr>
              <a:t>MỤC TIÊU</a:t>
            </a:r>
          </a:p>
        </p:txBody>
      </p:sp>
      <p:sp>
        <p:nvSpPr>
          <p:cNvPr id="15" name="Rectangle 1"/>
          <p:cNvSpPr>
            <a:spLocks noChangeArrowheads="1"/>
          </p:cNvSpPr>
          <p:nvPr/>
        </p:nvSpPr>
        <p:spPr bwMode="auto">
          <a:xfrm>
            <a:off x="1340427" y="1860071"/>
            <a:ext cx="7031181"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lvl="0" algn="just"/>
            <a:r>
              <a:rPr lang="en-US" altLang="en-US" sz="3000" dirty="0">
                <a:latin typeface="Times New Roman" panose="02020603050405020304" pitchFamily="18" charset="0"/>
                <a:cs typeface="Times New Roman" panose="02020603050405020304" pitchFamily="18" charset="0"/>
              </a:rPr>
              <a:t>* Hiểu và vận dụng được định lí Thalès để tính độ dài đoạn thẳng trong tam giác.</a:t>
            </a:r>
            <a:endParaRPr lang="en-US" sz="3200" dirty="0"/>
          </a:p>
        </p:txBody>
      </p:sp>
      <p:sp>
        <p:nvSpPr>
          <p:cNvPr id="16" name="Rectangle 3"/>
          <p:cNvSpPr>
            <a:spLocks noChangeArrowheads="1"/>
          </p:cNvSpPr>
          <p:nvPr/>
        </p:nvSpPr>
        <p:spPr bwMode="auto">
          <a:xfrm>
            <a:off x="1340311" y="3107345"/>
            <a:ext cx="701732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lvl="0" algn="just"/>
            <a:r>
              <a:rPr lang="en-US" altLang="en-US" sz="3000" dirty="0">
                <a:latin typeface="+mj-lt"/>
                <a:cs typeface="Times New Roman" panose="02020603050405020304" pitchFamily="18" charset="0"/>
              </a:rPr>
              <a:t>* </a:t>
            </a:r>
            <a:r>
              <a:rPr lang="en-US" sz="3200" dirty="0" err="1">
                <a:ln w="0"/>
                <a:latin typeface="+mj-lt"/>
              </a:rPr>
              <a:t>Hiểu và sử dụng được định lí Thalès  đảo để lập luận hai đường thẳng song song.</a:t>
            </a:r>
            <a:endParaRPr lang="en-US" sz="3200"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ôi nhà hoạt hình, phim hoạt hình png | Klipartz"/>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0" y="1438275"/>
            <a:ext cx="4320540" cy="36753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68227" y="671195"/>
            <a:ext cx="4438010" cy="584775"/>
          </a:xfrm>
          <a:prstGeom prst="rect">
            <a:avLst/>
          </a:prstGeom>
          <a:noFill/>
        </p:spPr>
        <p:txBody>
          <a:bodyPr wrap="none" rtlCol="0">
            <a:spAutoFit/>
          </a:bodyPr>
          <a:lstStyle/>
          <a:p>
            <a:r>
              <a:rPr lang="en-US" sz="3200" b="1">
                <a:solidFill>
                  <a:srgbClr val="FF0000"/>
                </a:solidFill>
              </a:rPr>
              <a:t>HƯỚNG DẪN VỀ NHÀ</a:t>
            </a:r>
          </a:p>
        </p:txBody>
      </p:sp>
      <p:sp>
        <p:nvSpPr>
          <p:cNvPr id="3" name="Text Box 2"/>
          <p:cNvSpPr txBox="1"/>
          <p:nvPr/>
        </p:nvSpPr>
        <p:spPr>
          <a:xfrm>
            <a:off x="4324350" y="3955415"/>
            <a:ext cx="6991985" cy="1076325"/>
          </a:xfrm>
          <a:prstGeom prst="rect">
            <a:avLst/>
          </a:prstGeom>
          <a:noFill/>
        </p:spPr>
        <p:txBody>
          <a:bodyPr wrap="square" rtlCol="0">
            <a:spAutoFit/>
          </a:bodyPr>
          <a:lstStyle/>
          <a:p>
            <a:pPr algn="l"/>
            <a:r>
              <a:rPr lang="en-US" sz="3200"/>
              <a:t>- Bài tập về nhà:  </a:t>
            </a:r>
          </a:p>
          <a:p>
            <a:pPr algn="l"/>
            <a:r>
              <a:rPr lang="en-US" sz="3200"/>
              <a:t>Bài 4.1; 4.2b; 4.4; 4.5 (trang 80/SGK)</a:t>
            </a:r>
          </a:p>
        </p:txBody>
      </p:sp>
      <p:sp>
        <p:nvSpPr>
          <p:cNvPr id="5" name="Text Box 4"/>
          <p:cNvSpPr txBox="1"/>
          <p:nvPr/>
        </p:nvSpPr>
        <p:spPr>
          <a:xfrm>
            <a:off x="4324350" y="1438275"/>
            <a:ext cx="6926580" cy="1076325"/>
          </a:xfrm>
          <a:prstGeom prst="rect">
            <a:avLst/>
          </a:prstGeom>
          <a:noFill/>
        </p:spPr>
        <p:txBody>
          <a:bodyPr wrap="none" rtlCol="0">
            <a:spAutoFit/>
          </a:bodyPr>
          <a:lstStyle/>
          <a:p>
            <a:pPr algn="l"/>
            <a:r>
              <a:rPr lang="en-US" sz="3200">
                <a:sym typeface="+mn-ea"/>
              </a:rPr>
              <a:t>- Học thuộc và nắm vững nội dung của 2 </a:t>
            </a:r>
          </a:p>
          <a:p>
            <a:pPr algn="l"/>
            <a:r>
              <a:rPr lang="en-US" sz="3200">
                <a:sym typeface="+mn-ea"/>
              </a:rPr>
              <a:t>định lí Thalès và Thalès đảo.</a:t>
            </a:r>
            <a:endParaRPr lang="en-US" sz="3200"/>
          </a:p>
        </p:txBody>
      </p:sp>
      <p:sp>
        <p:nvSpPr>
          <p:cNvPr id="7" name="Text Box 6"/>
          <p:cNvSpPr txBox="1"/>
          <p:nvPr/>
        </p:nvSpPr>
        <p:spPr>
          <a:xfrm>
            <a:off x="4324350" y="2696845"/>
            <a:ext cx="6589395" cy="1076325"/>
          </a:xfrm>
          <a:prstGeom prst="rect">
            <a:avLst/>
          </a:prstGeom>
          <a:noFill/>
        </p:spPr>
        <p:txBody>
          <a:bodyPr wrap="none" rtlCol="0">
            <a:spAutoFit/>
          </a:bodyPr>
          <a:lstStyle/>
          <a:p>
            <a:pPr algn="l"/>
            <a:r>
              <a:rPr lang="en-US" sz="3200">
                <a:sym typeface="+mn-ea"/>
              </a:rPr>
              <a:t>- Xem lại các BT đã làm ở phần Ví dụ, </a:t>
            </a:r>
          </a:p>
          <a:p>
            <a:pPr algn="l"/>
            <a:r>
              <a:rPr lang="en-US" sz="3200">
                <a:sym typeface="+mn-ea"/>
              </a:rPr>
              <a:t>Luyện tập, Vận dụng.</a:t>
            </a:r>
            <a:endParaRPr lang="en-US"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p:nvPr/>
        </p:nvSpPr>
        <p:spPr>
          <a:xfrm>
            <a:off x="4055165" y="291548"/>
            <a:ext cx="470321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Times New Roman" panose="02020603050405020304"/>
                <a:ea typeface="Times New Roman" panose="02020603050405020304"/>
                <a:cs typeface="Times New Roman" panose="02020603050405020304"/>
                <a:sym typeface="Times New Roman" panose="02020603050405020304"/>
              </a:rPr>
              <a:t>CẤU TRÚC BÀI HỌC</a:t>
            </a:r>
          </a:p>
        </p:txBody>
      </p:sp>
      <p:grpSp>
        <p:nvGrpSpPr>
          <p:cNvPr id="141" name="Google Shape;141;p7"/>
          <p:cNvGrpSpPr/>
          <p:nvPr/>
        </p:nvGrpSpPr>
        <p:grpSpPr>
          <a:xfrm>
            <a:off x="-5680278" y="-487636"/>
            <a:ext cx="16624351" cy="8186013"/>
            <a:chOff x="-6875181" y="-1051632"/>
            <a:chExt cx="16624351" cy="8186013"/>
          </a:xfrm>
        </p:grpSpPr>
        <p:sp>
          <p:nvSpPr>
            <p:cNvPr id="142" name="Google Shape;142;p7"/>
            <p:cNvSpPr/>
            <p:nvPr/>
          </p:nvSpPr>
          <p:spPr>
            <a:xfrm>
              <a:off x="-6875181" y="-1051632"/>
              <a:ext cx="8186013" cy="8186013"/>
            </a:xfrm>
            <a:prstGeom prst="blockArc">
              <a:avLst>
                <a:gd name="adj1" fmla="val 18900000"/>
                <a:gd name="adj2" fmla="val 2700000"/>
                <a:gd name="adj3" fmla="val 264"/>
              </a:avLst>
            </a:prstGeom>
            <a:no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44285" y="608274"/>
              <a:ext cx="8904885" cy="121654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txBox="1"/>
            <p:nvPr/>
          </p:nvSpPr>
          <p:spPr>
            <a:xfrm>
              <a:off x="844285" y="608274"/>
              <a:ext cx="8904885" cy="1216549"/>
            </a:xfrm>
            <a:prstGeom prst="rect">
              <a:avLst/>
            </a:prstGeom>
            <a:noFill/>
            <a:ln>
              <a:noFill/>
            </a:ln>
          </p:spPr>
          <p:txBody>
            <a:bodyPr spcFirstLastPara="1" wrap="square" lIns="965625" tIns="165100" rIns="165100" bIns="165100" anchor="ctr" anchorCtr="0">
              <a:noAutofit/>
            </a:bodyPr>
            <a:lstStyle/>
            <a:p>
              <a:pPr marL="0" marR="0" lvl="0" indent="0" algn="l" rtl="0">
                <a:lnSpc>
                  <a:spcPct val="90000"/>
                </a:lnSpc>
                <a:spcBef>
                  <a:spcPts val="0"/>
                </a:spcBef>
                <a:spcAft>
                  <a:spcPts val="0"/>
                </a:spcAft>
                <a:buClr>
                  <a:schemeClr val="dk1"/>
                </a:buClr>
                <a:buSzPts val="6500"/>
                <a:buFont typeface="Times New Roman" panose="02020603050405020304"/>
                <a:buNone/>
              </a:pPr>
              <a:r>
                <a:rPr lang="en-US" sz="3200" b="1">
                  <a:solidFill>
                    <a:schemeClr val="lt1"/>
                  </a:solidFill>
                  <a:latin typeface="Times New Roman" panose="02020603050405020304"/>
                  <a:ea typeface="Times New Roman" panose="02020603050405020304"/>
                  <a:cs typeface="Times New Roman" panose="02020603050405020304"/>
                  <a:sym typeface="Times New Roman" panose="02020603050405020304"/>
                </a:rPr>
                <a:t>Định Lí Thalès trong tam giác.</a:t>
              </a:r>
            </a:p>
          </p:txBody>
        </p:sp>
        <p:sp>
          <p:nvSpPr>
            <p:cNvPr id="145" name="Google Shape;145;p7"/>
            <p:cNvSpPr/>
            <p:nvPr/>
          </p:nvSpPr>
          <p:spPr>
            <a:xfrm>
              <a:off x="83941" y="456206"/>
              <a:ext cx="1520687" cy="1520687"/>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800" b="1"/>
                <a:t>II.2.1</a:t>
              </a:r>
            </a:p>
          </p:txBody>
        </p:sp>
        <p:sp>
          <p:nvSpPr>
            <p:cNvPr id="146" name="Google Shape;146;p7"/>
            <p:cNvSpPr/>
            <p:nvPr/>
          </p:nvSpPr>
          <p:spPr>
            <a:xfrm>
              <a:off x="1286501" y="2433099"/>
              <a:ext cx="8462669" cy="1216549"/>
            </a:xfrm>
            <a:prstGeom prst="rect">
              <a:avLst/>
            </a:prstGeom>
            <a:solidFill>
              <a:srgbClr val="2EE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txBox="1"/>
            <p:nvPr/>
          </p:nvSpPr>
          <p:spPr>
            <a:xfrm>
              <a:off x="1286501" y="2433099"/>
              <a:ext cx="8462669" cy="1216549"/>
            </a:xfrm>
            <a:prstGeom prst="rect">
              <a:avLst/>
            </a:prstGeom>
            <a:noFill/>
            <a:ln>
              <a:noFill/>
            </a:ln>
          </p:spPr>
          <p:txBody>
            <a:bodyPr spcFirstLastPara="1" wrap="square" lIns="965625" tIns="165100" rIns="165100" bIns="165100" anchor="ctr" anchorCtr="0">
              <a:noAutofit/>
            </a:bodyPr>
            <a:lstStyle/>
            <a:p>
              <a:pPr marL="0" marR="0" lvl="0" indent="0" algn="l" rtl="0">
                <a:lnSpc>
                  <a:spcPct val="90000"/>
                </a:lnSpc>
                <a:spcBef>
                  <a:spcPts val="0"/>
                </a:spcBef>
                <a:spcAft>
                  <a:spcPts val="0"/>
                </a:spcAft>
                <a:buClr>
                  <a:schemeClr val="dk1"/>
                </a:buClr>
                <a:buSzPts val="6500"/>
                <a:buFont typeface="Times New Roman" panose="02020603050405020304"/>
                <a:buNone/>
              </a:pPr>
              <a:r>
                <a:rPr lang="en-US" sz="3200" b="1">
                  <a:solidFill>
                    <a:schemeClr val="lt1"/>
                  </a:solidFill>
                  <a:latin typeface="Times New Roman" panose="02020603050405020304"/>
                  <a:ea typeface="Times New Roman" panose="02020603050405020304"/>
                  <a:cs typeface="Times New Roman" panose="02020603050405020304"/>
                  <a:sym typeface="Times New Roman" panose="02020603050405020304"/>
                </a:rPr>
                <a:t>Định Lí Thalès đảo trong tam giác.</a:t>
              </a:r>
            </a:p>
          </p:txBody>
        </p:sp>
        <p:sp>
          <p:nvSpPr>
            <p:cNvPr id="148" name="Google Shape;148;p7"/>
            <p:cNvSpPr/>
            <p:nvPr/>
          </p:nvSpPr>
          <p:spPr>
            <a:xfrm>
              <a:off x="576957" y="2281030"/>
              <a:ext cx="1520687" cy="1520687"/>
            </a:xfrm>
            <a:prstGeom prst="ellipse">
              <a:avLst/>
            </a:prstGeom>
            <a:solidFill>
              <a:schemeClr val="lt1"/>
            </a:solidFill>
            <a:ln w="9525" cap="flat" cmpd="sng">
              <a:solidFill>
                <a:srgbClr val="2EE8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t>II.2.2</a:t>
              </a:r>
            </a:p>
          </p:txBody>
        </p:sp>
        <p:sp>
          <p:nvSpPr>
            <p:cNvPr id="149" name="Google Shape;149;p7"/>
            <p:cNvSpPr/>
            <p:nvPr/>
          </p:nvSpPr>
          <p:spPr>
            <a:xfrm>
              <a:off x="844285" y="4257923"/>
              <a:ext cx="8904885" cy="1216549"/>
            </a:xfrm>
            <a:prstGeom prst="rect">
              <a:avLst/>
            </a:prstGeom>
            <a:solidFill>
              <a:srgbClr val="599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txBox="1"/>
            <p:nvPr/>
          </p:nvSpPr>
          <p:spPr>
            <a:xfrm>
              <a:off x="844285" y="4257923"/>
              <a:ext cx="8904885" cy="1216549"/>
            </a:xfrm>
            <a:prstGeom prst="rect">
              <a:avLst/>
            </a:prstGeom>
            <a:noFill/>
            <a:ln>
              <a:noFill/>
            </a:ln>
          </p:spPr>
          <p:txBody>
            <a:bodyPr spcFirstLastPara="1" wrap="square" lIns="965625" tIns="165100" rIns="165100" bIns="165100" anchor="ctr" anchorCtr="0">
              <a:noAutofit/>
            </a:bodyPr>
            <a:lstStyle/>
            <a:p>
              <a:pPr marL="0" marR="0" lvl="0" indent="0" algn="l" rtl="0">
                <a:lnSpc>
                  <a:spcPct val="90000"/>
                </a:lnSpc>
                <a:spcBef>
                  <a:spcPts val="0"/>
                </a:spcBef>
                <a:spcAft>
                  <a:spcPts val="0"/>
                </a:spcAft>
                <a:buClr>
                  <a:schemeClr val="dk1"/>
                </a:buClr>
                <a:buSzPts val="6500"/>
                <a:buFont typeface="Times New Roman" panose="02020603050405020304"/>
                <a:buNone/>
              </a:pPr>
              <a:r>
                <a:rPr lang="en-US" sz="3200" b="1">
                  <a:solidFill>
                    <a:schemeClr val="lt1"/>
                  </a:solidFill>
                  <a:latin typeface="Times New Roman" panose="02020603050405020304"/>
                  <a:ea typeface="Times New Roman" panose="02020603050405020304"/>
                  <a:cs typeface="Times New Roman" panose="02020603050405020304"/>
                  <a:sym typeface="Times New Roman" panose="02020603050405020304"/>
                </a:rPr>
                <a:t>Luyện Tập, Vận dụng.</a:t>
              </a:r>
            </a:p>
          </p:txBody>
        </p:sp>
        <p:sp>
          <p:nvSpPr>
            <p:cNvPr id="151" name="Google Shape;151;p7"/>
            <p:cNvSpPr/>
            <p:nvPr/>
          </p:nvSpPr>
          <p:spPr>
            <a:xfrm>
              <a:off x="83941" y="4106489"/>
              <a:ext cx="1520687" cy="1520687"/>
            </a:xfrm>
            <a:prstGeom prst="ellipse">
              <a:avLst/>
            </a:prstGeom>
            <a:solidFill>
              <a:schemeClr val="lt1"/>
            </a:solidFill>
            <a:ln w="9525" cap="flat" cmpd="sng">
              <a:solidFill>
                <a:srgbClr val="5999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t>III.</a:t>
              </a:r>
            </a:p>
          </p:txBody>
        </p:sp>
      </p:grpSp>
      <p:sp>
        <p:nvSpPr>
          <p:cNvPr id="2" name="Google Shape;145;p7"/>
          <p:cNvSpPr/>
          <p:nvPr/>
        </p:nvSpPr>
        <p:spPr>
          <a:xfrm>
            <a:off x="0" y="2089150"/>
            <a:ext cx="2110740" cy="3032125"/>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endParaRPr lang="en-US" sz="2400" b="1">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spcBef>
                <a:spcPts val="0"/>
              </a:spcBef>
              <a:spcAft>
                <a:spcPts val="0"/>
              </a:spcAft>
              <a:buNone/>
            </a:pPr>
            <a:r>
              <a:rPr lang="en-US" sz="2400" b="1">
                <a:latin typeface="Times New Roman" panose="02020603050405020304"/>
                <a:ea typeface="Times New Roman" panose="02020603050405020304"/>
                <a:cs typeface="Times New Roman" panose="02020603050405020304"/>
                <a:sym typeface="Times New Roman" panose="02020603050405020304"/>
              </a:rPr>
              <a:t>ĐỊNH LÍ THALÈS TRONG TAM GIÁC</a:t>
            </a:r>
            <a:endParaRPr lang="en-US" sz="2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spcBef>
                <a:spcPts val="0"/>
              </a:spcBef>
              <a:spcAft>
                <a:spcPts val="0"/>
              </a:spcAft>
              <a:buNone/>
            </a:pPr>
            <a:endParaRPr 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barn(inVertical)">
                                      <p:cBhvr>
                                        <p:cTn id="7" dur="5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1"/>
                                        </p:tgtEl>
                                        <p:attrNameLst>
                                          <p:attrName>style.visibility</p:attrName>
                                        </p:attrNameLst>
                                      </p:cBhvr>
                                      <p:to>
                                        <p:strVal val="visible"/>
                                      </p:to>
                                    </p:set>
                                    <p:animEffect transition="in" filter="circle(in)">
                                      <p:cBhvr>
                                        <p:cTn id="17" dur="2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descr="Các trò chơi khởi động cho một buổi sinh hoạt tập thể - Sinh Viên Công Giáo  Trung Chí"/>
          <p:cNvPicPr preferRelativeResize="0"/>
          <p:nvPr/>
        </p:nvPicPr>
        <p:blipFill rotWithShape="1">
          <a:blip r:embed="rId3"/>
          <a:srcRect/>
          <a:stretch>
            <a:fillRect/>
          </a:stretch>
        </p:blipFill>
        <p:spPr>
          <a:xfrm>
            <a:off x="2646947" y="340894"/>
            <a:ext cx="6368717" cy="6517106"/>
          </a:xfrm>
          <a:prstGeom prst="rect">
            <a:avLst/>
          </a:prstGeom>
          <a:noFill/>
          <a:ln>
            <a:noFill/>
          </a:ln>
        </p:spPr>
      </p:pic>
      <p:sp>
        <p:nvSpPr>
          <p:cNvPr id="106" name="Google Shape;106;p3"/>
          <p:cNvSpPr/>
          <p:nvPr/>
        </p:nvSpPr>
        <p:spPr>
          <a:xfrm>
            <a:off x="4738255" y="2690200"/>
            <a:ext cx="1990927"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rgbClr val="8DA9DB"/>
                </a:solidFill>
                <a:latin typeface="Times New Roman" panose="02020603050405020304"/>
                <a:ea typeface="Times New Roman" panose="02020603050405020304"/>
                <a:cs typeface="Times New Roman" panose="02020603050405020304"/>
                <a:sym typeface="Times New Roman" panose="02020603050405020304"/>
              </a:rPr>
              <a:t>Khởi </a:t>
            </a:r>
          </a:p>
          <a:p>
            <a:pPr marL="0" marR="0" lvl="0" indent="0" algn="ctr" rtl="0">
              <a:spcBef>
                <a:spcPts val="0"/>
              </a:spcBef>
              <a:spcAft>
                <a:spcPts val="0"/>
              </a:spcAft>
              <a:buNone/>
            </a:pPr>
            <a:r>
              <a:rPr lang="en-US" sz="5400" b="1" i="0" u="none" strike="noStrike" cap="none">
                <a:solidFill>
                  <a:srgbClr val="8DA9DB"/>
                </a:solidFill>
                <a:latin typeface="Times New Roman" panose="02020603050405020304"/>
                <a:ea typeface="Times New Roman" panose="02020603050405020304"/>
                <a:cs typeface="Times New Roman" panose="02020603050405020304"/>
                <a:sym typeface="Times New Roman" panose="02020603050405020304"/>
              </a:rPr>
              <a:t>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30" y="249719"/>
            <a:ext cx="11508740" cy="959791"/>
          </a:xfrm>
        </p:spPr>
        <p:txBody>
          <a:bodyPr>
            <a:normAutofit fontScale="90000"/>
          </a:bodyPr>
          <a:lstStyle/>
          <a:p>
            <a:r>
              <a:rPr lang="en-US" dirty="0"/>
              <a:t>?1. </a:t>
            </a:r>
            <a:r>
              <a:rPr lang="en-US" sz="4200" dirty="0" err="1"/>
              <a:t>Trong</a:t>
            </a:r>
            <a:r>
              <a:rPr lang="en-US" sz="4200" dirty="0"/>
              <a:t> tam </a:t>
            </a:r>
            <a:r>
              <a:rPr lang="en-US" sz="4200" dirty="0" err="1"/>
              <a:t>giác</a:t>
            </a:r>
            <a:r>
              <a:rPr lang="en-US" sz="4200" dirty="0"/>
              <a:t>         ,            </a:t>
            </a:r>
            <a:r>
              <a:rPr lang="en-US" sz="4200" dirty="0" err="1"/>
              <a:t>thỏa</a:t>
            </a:r>
            <a:r>
              <a:rPr lang="en-US" sz="4200" dirty="0"/>
              <a:t> </a:t>
            </a:r>
            <a:r>
              <a:rPr lang="en-US" sz="4200" dirty="0" err="1"/>
              <a:t>mãn</a:t>
            </a:r>
            <a:r>
              <a:rPr lang="en-US" sz="4200" dirty="0"/>
              <a:t> </a:t>
            </a:r>
            <a:r>
              <a:rPr lang="en-US" sz="4200" dirty="0" err="1"/>
              <a:t>điều</a:t>
            </a:r>
            <a:r>
              <a:rPr lang="en-US" sz="4200" dirty="0"/>
              <a:t> </a:t>
            </a:r>
            <a:r>
              <a:rPr lang="en-US" sz="4200" dirty="0" err="1"/>
              <a:t>kiện</a:t>
            </a:r>
            <a:r>
              <a:rPr lang="en-US" sz="4200" dirty="0"/>
              <a:t> </a:t>
            </a:r>
            <a:r>
              <a:rPr lang="en-US" sz="4200" dirty="0" err="1"/>
              <a:t>gì</a:t>
            </a:r>
            <a:r>
              <a:rPr lang="en-US" sz="4200" dirty="0"/>
              <a:t>?         </a:t>
            </a:r>
          </a:p>
        </p:txBody>
      </p:sp>
      <p:graphicFrame>
        <p:nvGraphicFramePr>
          <p:cNvPr id="3" name="Content Placeholder -2147482624"/>
          <p:cNvGraphicFramePr>
            <a:graphicFrameLocks noGrp="1" noChangeAspect="1"/>
          </p:cNvGraphicFramePr>
          <p:nvPr>
            <p:ph sz="half" idx="1"/>
            <p:extLst>
              <p:ext uri="{D42A27DB-BD31-4B8C-83A1-F6EECF244321}">
                <p14:modId xmlns:p14="http://schemas.microsoft.com/office/powerpoint/2010/main" val="1535705393"/>
              </p:ext>
            </p:extLst>
          </p:nvPr>
        </p:nvGraphicFramePr>
        <p:xfrm>
          <a:off x="1179195" y="3063439"/>
          <a:ext cx="826770" cy="1028700"/>
        </p:xfrm>
        <a:graphic>
          <a:graphicData uri="http://schemas.openxmlformats.org/presentationml/2006/ole">
            <mc:AlternateContent xmlns:mc="http://schemas.openxmlformats.org/markup-compatibility/2006">
              <mc:Choice xmlns:v="urn:schemas-microsoft-com:vml" Requires="v">
                <p:oleObj r:id="rId2" imgW="787400" imgH="978535" progId="Equation.3">
                  <p:embed/>
                </p:oleObj>
              </mc:Choice>
              <mc:Fallback>
                <p:oleObj r:id="rId2" imgW="787400" imgH="978535" progId="Equation.3">
                  <p:embed/>
                  <p:pic>
                    <p:nvPicPr>
                      <p:cNvPr id="0" name="Picture 3075"/>
                      <p:cNvPicPr/>
                      <p:nvPr/>
                    </p:nvPicPr>
                    <p:blipFill>
                      <a:blip r:embed="rId3"/>
                      <a:stretch>
                        <a:fillRect/>
                      </a:stretch>
                    </p:blipFill>
                    <p:spPr>
                      <a:xfrm>
                        <a:off x="1179195" y="3063439"/>
                        <a:ext cx="826770" cy="1028700"/>
                      </a:xfrm>
                      <a:prstGeom prst="rect">
                        <a:avLst/>
                      </a:prstGeom>
                      <a:noFill/>
                      <a:ln w="38100">
                        <a:noFill/>
                        <a:miter/>
                      </a:ln>
                    </p:spPr>
                  </p:pic>
                </p:oleObj>
              </mc:Fallback>
            </mc:AlternateContent>
          </a:graphicData>
        </a:graphic>
      </p:graphicFrame>
      <p:graphicFrame>
        <p:nvGraphicFramePr>
          <p:cNvPr id="4" name="Content Placeholder -2147482623"/>
          <p:cNvGraphicFramePr>
            <a:graphicFrameLocks noGrp="1" noChangeAspect="1"/>
          </p:cNvGraphicFramePr>
          <p:nvPr>
            <p:ph sz="half" idx="2"/>
            <p:extLst>
              <p:ext uri="{D42A27DB-BD31-4B8C-83A1-F6EECF244321}">
                <p14:modId xmlns:p14="http://schemas.microsoft.com/office/powerpoint/2010/main" val="2695206128"/>
              </p:ext>
            </p:extLst>
          </p:nvPr>
        </p:nvGraphicFramePr>
        <p:xfrm>
          <a:off x="2891790" y="4184214"/>
          <a:ext cx="688340" cy="989330"/>
        </p:xfrm>
        <a:graphic>
          <a:graphicData uri="http://schemas.openxmlformats.org/presentationml/2006/ole">
            <mc:AlternateContent xmlns:mc="http://schemas.openxmlformats.org/markup-compatibility/2006">
              <mc:Choice xmlns:v="urn:schemas-microsoft-com:vml" Requires="v">
                <p:oleObj r:id="rId4" imgW="330200" imgH="393700" progId="Equation.3">
                  <p:embed/>
                </p:oleObj>
              </mc:Choice>
              <mc:Fallback>
                <p:oleObj r:id="rId4" imgW="330200" imgH="393700" progId="Equation.3">
                  <p:embed/>
                  <p:pic>
                    <p:nvPicPr>
                      <p:cNvPr id="0" name="Picture 3"/>
                      <p:cNvPicPr/>
                      <p:nvPr/>
                    </p:nvPicPr>
                    <p:blipFill>
                      <a:blip r:embed="rId5"/>
                      <a:stretch>
                        <a:fillRect/>
                      </a:stretch>
                    </p:blipFill>
                    <p:spPr>
                      <a:xfrm>
                        <a:off x="2891790" y="4184214"/>
                        <a:ext cx="688340" cy="989330"/>
                      </a:xfrm>
                      <a:prstGeom prst="rect">
                        <a:avLst/>
                      </a:prstGeom>
                      <a:noFill/>
                      <a:ln w="38100">
                        <a:noFill/>
                        <a:miter/>
                      </a:ln>
                    </p:spPr>
                  </p:pic>
                </p:oleObj>
              </mc:Fallback>
            </mc:AlternateContent>
          </a:graphicData>
        </a:graphic>
      </p:graphicFrame>
      <p:graphicFrame>
        <p:nvGraphicFramePr>
          <p:cNvPr id="6" name="Object -2147482622"/>
          <p:cNvGraphicFramePr>
            <a:graphicFrameLocks noChangeAspect="1"/>
          </p:cNvGraphicFramePr>
          <p:nvPr>
            <p:extLst>
              <p:ext uri="{D42A27DB-BD31-4B8C-83A1-F6EECF244321}">
                <p14:modId xmlns:p14="http://schemas.microsoft.com/office/powerpoint/2010/main" val="1334564845"/>
              </p:ext>
            </p:extLst>
          </p:nvPr>
        </p:nvGraphicFramePr>
        <p:xfrm>
          <a:off x="1220470" y="4197549"/>
          <a:ext cx="744220" cy="1027430"/>
        </p:xfrm>
        <a:graphic>
          <a:graphicData uri="http://schemas.openxmlformats.org/presentationml/2006/ole">
            <mc:AlternateContent xmlns:mc="http://schemas.openxmlformats.org/markup-compatibility/2006">
              <mc:Choice xmlns:v="urn:schemas-microsoft-com:vml" Requires="v">
                <p:oleObj r:id="rId6" imgW="330200" imgH="393700" progId="Equation.3">
                  <p:embed/>
                </p:oleObj>
              </mc:Choice>
              <mc:Fallback>
                <p:oleObj r:id="rId6" imgW="330200" imgH="393700" progId="Equation.3">
                  <p:embed/>
                  <p:pic>
                    <p:nvPicPr>
                      <p:cNvPr id="0" name="Picture 5"/>
                      <p:cNvPicPr/>
                      <p:nvPr/>
                    </p:nvPicPr>
                    <p:blipFill>
                      <a:blip r:embed="rId7"/>
                      <a:stretch>
                        <a:fillRect/>
                      </a:stretch>
                    </p:blipFill>
                    <p:spPr>
                      <a:xfrm>
                        <a:off x="1220470" y="4197549"/>
                        <a:ext cx="744220" cy="1027430"/>
                      </a:xfrm>
                      <a:prstGeom prst="rect">
                        <a:avLst/>
                      </a:prstGeom>
                      <a:noFill/>
                      <a:ln w="38100">
                        <a:noFill/>
                        <a:miter/>
                      </a:ln>
                    </p:spPr>
                  </p:pic>
                </p:oleObj>
              </mc:Fallback>
            </mc:AlternateContent>
          </a:graphicData>
        </a:graphic>
      </p:graphicFrame>
      <p:graphicFrame>
        <p:nvGraphicFramePr>
          <p:cNvPr id="8" name="Object -2147482621"/>
          <p:cNvGraphicFramePr>
            <a:graphicFrameLocks noChangeAspect="1"/>
          </p:cNvGraphicFramePr>
          <p:nvPr>
            <p:extLst>
              <p:ext uri="{D42A27DB-BD31-4B8C-83A1-F6EECF244321}">
                <p14:modId xmlns:p14="http://schemas.microsoft.com/office/powerpoint/2010/main" val="926403996"/>
              </p:ext>
            </p:extLst>
          </p:nvPr>
        </p:nvGraphicFramePr>
        <p:xfrm>
          <a:off x="2915920" y="3077409"/>
          <a:ext cx="698500" cy="987425"/>
        </p:xfrm>
        <a:graphic>
          <a:graphicData uri="http://schemas.openxmlformats.org/presentationml/2006/ole">
            <mc:AlternateContent xmlns:mc="http://schemas.openxmlformats.org/markup-compatibility/2006">
              <mc:Choice xmlns:v="urn:schemas-microsoft-com:vml" Requires="v">
                <p:oleObj r:id="rId8" imgW="342900" imgH="393700" progId="Equation.3">
                  <p:embed/>
                </p:oleObj>
              </mc:Choice>
              <mc:Fallback>
                <p:oleObj r:id="rId8" imgW="342900" imgH="393700" progId="Equation.3">
                  <p:embed/>
                  <p:pic>
                    <p:nvPicPr>
                      <p:cNvPr id="0" name="Picture 6"/>
                      <p:cNvPicPr/>
                      <p:nvPr/>
                    </p:nvPicPr>
                    <p:blipFill>
                      <a:blip r:embed="rId9"/>
                      <a:stretch>
                        <a:fillRect/>
                      </a:stretch>
                    </p:blipFill>
                    <p:spPr>
                      <a:xfrm>
                        <a:off x="2915920" y="3077409"/>
                        <a:ext cx="698500" cy="987425"/>
                      </a:xfrm>
                      <a:prstGeom prst="rect">
                        <a:avLst/>
                      </a:prstGeom>
                      <a:noFill/>
                      <a:ln w="38100">
                        <a:noFill/>
                        <a:miter/>
                      </a:ln>
                    </p:spPr>
                  </p:pic>
                </p:oleObj>
              </mc:Fallback>
            </mc:AlternateContent>
          </a:graphicData>
        </a:graphic>
      </p:graphicFrame>
      <p:graphicFrame>
        <p:nvGraphicFramePr>
          <p:cNvPr id="10" name="Object -2147482620"/>
          <p:cNvGraphicFramePr>
            <a:graphicFrameLocks noChangeAspect="1"/>
          </p:cNvGraphicFramePr>
          <p:nvPr>
            <p:extLst>
              <p:ext uri="{D42A27DB-BD31-4B8C-83A1-F6EECF244321}">
                <p14:modId xmlns:p14="http://schemas.microsoft.com/office/powerpoint/2010/main" val="3368255663"/>
              </p:ext>
            </p:extLst>
          </p:nvPr>
        </p:nvGraphicFramePr>
        <p:xfrm>
          <a:off x="1220470" y="5292289"/>
          <a:ext cx="743585" cy="1009650"/>
        </p:xfrm>
        <a:graphic>
          <a:graphicData uri="http://schemas.openxmlformats.org/presentationml/2006/ole">
            <mc:AlternateContent xmlns:mc="http://schemas.openxmlformats.org/markup-compatibility/2006">
              <mc:Choice xmlns:v="urn:schemas-microsoft-com:vml" Requires="v">
                <p:oleObj r:id="rId10" imgW="330200" imgH="393700" progId="Equation.3">
                  <p:embed/>
                </p:oleObj>
              </mc:Choice>
              <mc:Fallback>
                <p:oleObj r:id="rId10" imgW="330200" imgH="393700" progId="Equation.3">
                  <p:embed/>
                  <p:pic>
                    <p:nvPicPr>
                      <p:cNvPr id="0" name="Picture 7"/>
                      <p:cNvPicPr/>
                      <p:nvPr/>
                    </p:nvPicPr>
                    <p:blipFill>
                      <a:blip r:embed="rId11"/>
                      <a:stretch>
                        <a:fillRect/>
                      </a:stretch>
                    </p:blipFill>
                    <p:spPr>
                      <a:xfrm>
                        <a:off x="1220470" y="5292289"/>
                        <a:ext cx="743585" cy="1009650"/>
                      </a:xfrm>
                      <a:prstGeom prst="rect">
                        <a:avLst/>
                      </a:prstGeom>
                      <a:noFill/>
                      <a:ln w="38100">
                        <a:noFill/>
                        <a:miter/>
                      </a:ln>
                    </p:spPr>
                  </p:pic>
                </p:oleObj>
              </mc:Fallback>
            </mc:AlternateContent>
          </a:graphicData>
        </a:graphic>
      </p:graphicFrame>
      <p:graphicFrame>
        <p:nvGraphicFramePr>
          <p:cNvPr id="12" name="Object -2147482619"/>
          <p:cNvGraphicFramePr>
            <a:graphicFrameLocks noChangeAspect="1"/>
          </p:cNvGraphicFramePr>
          <p:nvPr>
            <p:extLst>
              <p:ext uri="{D42A27DB-BD31-4B8C-83A1-F6EECF244321}">
                <p14:modId xmlns:p14="http://schemas.microsoft.com/office/powerpoint/2010/main" val="2031373595"/>
              </p:ext>
            </p:extLst>
          </p:nvPr>
        </p:nvGraphicFramePr>
        <p:xfrm>
          <a:off x="2974975" y="5301814"/>
          <a:ext cx="728345" cy="1008380"/>
        </p:xfrm>
        <a:graphic>
          <a:graphicData uri="http://schemas.openxmlformats.org/presentationml/2006/ole">
            <mc:AlternateContent xmlns:mc="http://schemas.openxmlformats.org/markup-compatibility/2006">
              <mc:Choice xmlns:v="urn:schemas-microsoft-com:vml" Requires="v">
                <p:oleObj r:id="rId12" imgW="342900" imgH="393700" progId="Equation.3">
                  <p:embed/>
                </p:oleObj>
              </mc:Choice>
              <mc:Fallback>
                <p:oleObj r:id="rId12" imgW="342900" imgH="393700" progId="Equation.3">
                  <p:embed/>
                  <p:pic>
                    <p:nvPicPr>
                      <p:cNvPr id="0" name="Picture 8"/>
                      <p:cNvPicPr/>
                      <p:nvPr/>
                    </p:nvPicPr>
                    <p:blipFill>
                      <a:blip r:embed="rId13"/>
                      <a:stretch>
                        <a:fillRect/>
                      </a:stretch>
                    </p:blipFill>
                    <p:spPr>
                      <a:xfrm>
                        <a:off x="2974975" y="5301814"/>
                        <a:ext cx="728345" cy="1008380"/>
                      </a:xfrm>
                      <a:prstGeom prst="rect">
                        <a:avLst/>
                      </a:prstGeom>
                      <a:noFill/>
                      <a:ln w="38100">
                        <a:noFill/>
                        <a:miter/>
                      </a:ln>
                    </p:spPr>
                  </p:pic>
                </p:oleObj>
              </mc:Fallback>
            </mc:AlternateContent>
          </a:graphicData>
        </a:graphic>
      </p:graphicFrame>
      <p:pic>
        <p:nvPicPr>
          <p:cNvPr id="63" name="Picture 63" descr="C:\Users\ADMIN\AppData\Local\Temp\ksohtml19864\wps9.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a:xfrm>
            <a:off x="6453505" y="2908053"/>
            <a:ext cx="4489450" cy="3914140"/>
          </a:xfrm>
          <a:prstGeom prst="rect">
            <a:avLst/>
          </a:prstGeom>
          <a:noFill/>
          <a:ln>
            <a:noFill/>
          </a:ln>
        </p:spPr>
      </p:pic>
      <p:graphicFrame>
        <p:nvGraphicFramePr>
          <p:cNvPr id="14" name="Object 13">
            <a:hlinkClick r:id="" action="ppaction://ole?verb=0"/>
          </p:cNvPr>
          <p:cNvGraphicFramePr>
            <a:graphicFrameLocks noChangeAspect="1"/>
          </p:cNvGraphicFramePr>
          <p:nvPr/>
        </p:nvGraphicFramePr>
        <p:xfrm>
          <a:off x="5638800" y="3329305"/>
          <a:ext cx="914400" cy="198755"/>
        </p:xfrm>
        <a:graphic>
          <a:graphicData uri="http://schemas.openxmlformats.org/presentationml/2006/ole">
            <mc:AlternateContent xmlns:mc="http://schemas.openxmlformats.org/markup-compatibility/2006">
              <mc:Choice xmlns:v="urn:schemas-microsoft-com:vml" Requires="v">
                <p:oleObj r:id="rId15" imgW="914400" imgH="198755" progId="Equation.3">
                  <p:embed/>
                </p:oleObj>
              </mc:Choice>
              <mc:Fallback>
                <p:oleObj r:id="rId15" imgW="914400" imgH="198755" progId="Equation.3">
                  <p:embed/>
                  <p:pic>
                    <p:nvPicPr>
                      <p:cNvPr id="0" name="Picture 1024"/>
                      <p:cNvPicPr/>
                      <p:nvPr/>
                    </p:nvPicPr>
                    <p:blipFill>
                      <a:blip r:embed="rId16"/>
                      <a:stretch>
                        <a:fillRect/>
                      </a:stretch>
                    </p:blipFill>
                    <p:spPr>
                      <a:xfrm>
                        <a:off x="5638800" y="3329305"/>
                        <a:ext cx="914400" cy="198755"/>
                      </a:xfrm>
                      <a:prstGeom prst="rect">
                        <a:avLst/>
                      </a:prstGeom>
                    </p:spPr>
                  </p:pic>
                </p:oleObj>
              </mc:Fallback>
            </mc:AlternateContent>
          </a:graphicData>
        </a:graphic>
      </p:graphicFrame>
      <p:graphicFrame>
        <p:nvGraphicFramePr>
          <p:cNvPr id="16" name="Object 15">
            <a:hlinkClick r:id="" action="ppaction://ole?verb=0"/>
          </p:cNvPr>
          <p:cNvGraphicFramePr>
            <a:graphicFrameLocks noChangeAspect="1"/>
          </p:cNvGraphicFramePr>
          <p:nvPr>
            <p:extLst>
              <p:ext uri="{D42A27DB-BD31-4B8C-83A1-F6EECF244321}">
                <p14:modId xmlns:p14="http://schemas.microsoft.com/office/powerpoint/2010/main" val="2134768078"/>
              </p:ext>
            </p:extLst>
          </p:nvPr>
        </p:nvGraphicFramePr>
        <p:xfrm>
          <a:off x="5370998" y="536583"/>
          <a:ext cx="1243986" cy="426681"/>
        </p:xfrm>
        <a:graphic>
          <a:graphicData uri="http://schemas.openxmlformats.org/presentationml/2006/ole">
            <mc:AlternateContent xmlns:mc="http://schemas.openxmlformats.org/markup-compatibility/2006">
              <mc:Choice xmlns:v="urn:schemas-microsoft-com:vml" Requires="v">
                <p:oleObj name="Equation" r:id="rId17" imgW="596880" imgH="177480" progId="Equation.DSMT4">
                  <p:embed/>
                </p:oleObj>
              </mc:Choice>
              <mc:Fallback>
                <p:oleObj name="Equation" r:id="rId17" imgW="596880" imgH="177480" progId="Equation.DSMT4">
                  <p:embed/>
                  <p:pic>
                    <p:nvPicPr>
                      <p:cNvPr id="0" name="Picture 1025"/>
                      <p:cNvPicPr/>
                      <p:nvPr/>
                    </p:nvPicPr>
                    <p:blipFill>
                      <a:blip r:embed="rId18"/>
                      <a:stretch>
                        <a:fillRect/>
                      </a:stretch>
                    </p:blipFill>
                    <p:spPr>
                      <a:xfrm>
                        <a:off x="5370998" y="536583"/>
                        <a:ext cx="1243986" cy="426681"/>
                      </a:xfrm>
                      <a:prstGeom prst="rect">
                        <a:avLst/>
                      </a:prstGeom>
                    </p:spPr>
                  </p:pic>
                </p:oleObj>
              </mc:Fallback>
            </mc:AlternateContent>
          </a:graphicData>
        </a:graphic>
      </p:graphicFrame>
      <p:graphicFrame>
        <p:nvGraphicFramePr>
          <p:cNvPr id="15" name="Object -2147482624"/>
          <p:cNvGraphicFramePr>
            <a:graphicFrameLocks noChangeAspect="1"/>
          </p:cNvGraphicFramePr>
          <p:nvPr>
            <p:extLst>
              <p:ext uri="{D42A27DB-BD31-4B8C-83A1-F6EECF244321}">
                <p14:modId xmlns:p14="http://schemas.microsoft.com/office/powerpoint/2010/main" val="1689422333"/>
              </p:ext>
            </p:extLst>
          </p:nvPr>
        </p:nvGraphicFramePr>
        <p:xfrm>
          <a:off x="4115881" y="502346"/>
          <a:ext cx="1082195" cy="470989"/>
        </p:xfrm>
        <a:graphic>
          <a:graphicData uri="http://schemas.openxmlformats.org/presentationml/2006/ole">
            <mc:AlternateContent xmlns:mc="http://schemas.openxmlformats.org/markup-compatibility/2006">
              <mc:Choice xmlns:v="urn:schemas-microsoft-com:vml" Requires="v">
                <p:oleObj name="Equation" r:id="rId19" imgW="431800" imgH="177165" progId="Equation.DSMT4">
                  <p:embed/>
                </p:oleObj>
              </mc:Choice>
              <mc:Fallback>
                <p:oleObj name="Equation" r:id="rId19" imgW="431800" imgH="177165" progId="Equation.DSMT4">
                  <p:embed/>
                  <p:pic>
                    <p:nvPicPr>
                      <p:cNvPr id="0" name="Picture 19"/>
                      <p:cNvPicPr/>
                      <p:nvPr/>
                    </p:nvPicPr>
                    <p:blipFill>
                      <a:blip r:embed="rId20"/>
                      <a:stretch>
                        <a:fillRect/>
                      </a:stretch>
                    </p:blipFill>
                    <p:spPr>
                      <a:xfrm>
                        <a:off x="4115881" y="502346"/>
                        <a:ext cx="1082195" cy="470989"/>
                      </a:xfrm>
                      <a:prstGeom prst="rect">
                        <a:avLst/>
                      </a:prstGeom>
                      <a:noFill/>
                      <a:ln w="38100">
                        <a:noFill/>
                        <a:miter/>
                      </a:ln>
                    </p:spPr>
                  </p:pic>
                </p:oleObj>
              </mc:Fallback>
            </mc:AlternateContent>
          </a:graphicData>
        </a:graphic>
      </p:graphicFrame>
      <p:sp>
        <p:nvSpPr>
          <p:cNvPr id="13" name="Google Shape;140;p7"/>
          <p:cNvSpPr txBox="1"/>
          <p:nvPr/>
        </p:nvSpPr>
        <p:spPr>
          <a:xfrm>
            <a:off x="373528" y="2022079"/>
            <a:ext cx="5931237" cy="4524275"/>
          </a:xfrm>
          <a:prstGeom prst="rect">
            <a:avLst/>
          </a:prstGeom>
          <a:noFill/>
          <a:ln>
            <a:noFill/>
          </a:ln>
        </p:spPr>
        <p:txBody>
          <a:bodyPr spcFirstLastPara="1" wrap="square" lIns="91425" tIns="45700" rIns="91425" bIns="45700" anchor="t" anchorCtr="0">
            <a:spAutoFit/>
          </a:bodyPr>
          <a:lstStyle/>
          <a:p>
            <a:pPr lvl="0"/>
            <a:r>
              <a:rPr lang="en-US" sz="3600" dirty="0"/>
              <a:t>?2.  </a:t>
            </a:r>
            <a:r>
              <a:rPr lang="en-US" sz="3600" dirty="0" err="1"/>
              <a:t>Có</a:t>
            </a:r>
            <a:r>
              <a:rPr lang="en-US" sz="3600" dirty="0"/>
              <a:t> </a:t>
            </a:r>
            <a:r>
              <a:rPr lang="en-US" sz="3600" dirty="0" err="1"/>
              <a:t>nhận</a:t>
            </a:r>
            <a:r>
              <a:rPr lang="en-US" sz="3600" dirty="0"/>
              <a:t> </a:t>
            </a:r>
            <a:r>
              <a:rPr lang="en-US" sz="3600" dirty="0" err="1"/>
              <a:t>xét</a:t>
            </a:r>
            <a:r>
              <a:rPr lang="en-US" sz="3600" dirty="0"/>
              <a:t> </a:t>
            </a:r>
            <a:r>
              <a:rPr lang="en-US" sz="3600" dirty="0" err="1"/>
              <a:t>gì</a:t>
            </a:r>
            <a:r>
              <a:rPr lang="en-US" sz="3600" dirty="0"/>
              <a:t> </a:t>
            </a:r>
            <a:r>
              <a:rPr lang="en-US" sz="3600" dirty="0" err="1"/>
              <a:t>về</a:t>
            </a:r>
            <a:r>
              <a:rPr lang="en-US" sz="3600" dirty="0"/>
              <a:t> </a:t>
            </a:r>
            <a:r>
              <a:rPr lang="en-US" sz="3600" dirty="0" err="1"/>
              <a:t>các</a:t>
            </a:r>
            <a:r>
              <a:rPr lang="en-US" sz="3600" dirty="0"/>
              <a:t> </a:t>
            </a:r>
            <a:r>
              <a:rPr lang="en-US" sz="3600" dirty="0" err="1"/>
              <a:t>tỉ</a:t>
            </a:r>
            <a:r>
              <a:rPr lang="en-US" sz="3600" dirty="0"/>
              <a:t> </a:t>
            </a:r>
            <a:r>
              <a:rPr lang="en-US" sz="3600" dirty="0" err="1"/>
              <a:t>số</a:t>
            </a:r>
            <a:r>
              <a:rPr lang="en-US" sz="3600" dirty="0"/>
              <a:t>:  </a:t>
            </a:r>
          </a:p>
          <a:p>
            <a:pPr lvl="0"/>
            <a:r>
              <a:rPr lang="en-US" sz="3600" dirty="0"/>
              <a:t>     </a:t>
            </a:r>
            <a:br>
              <a:rPr lang="en-US" sz="3600" dirty="0"/>
            </a:br>
            <a:r>
              <a:rPr lang="en-US" sz="3600" dirty="0"/>
              <a:t>               </a:t>
            </a:r>
            <a:r>
              <a:rPr lang="en-US" sz="3600" dirty="0" err="1"/>
              <a:t>và</a:t>
            </a:r>
            <a:br>
              <a:rPr lang="en-US" sz="3600" dirty="0"/>
            </a:br>
            <a:r>
              <a:rPr lang="en-US" sz="3600" dirty="0"/>
              <a:t>                       </a:t>
            </a:r>
            <a:br>
              <a:rPr lang="en-US" sz="3600" dirty="0"/>
            </a:br>
            <a:r>
              <a:rPr lang="en-US" sz="3600" dirty="0"/>
              <a:t>               </a:t>
            </a:r>
            <a:r>
              <a:rPr lang="en-US" sz="3600" dirty="0" err="1"/>
              <a:t>và</a:t>
            </a:r>
            <a:br>
              <a:rPr lang="en-US" sz="3600" dirty="0"/>
            </a:br>
            <a:r>
              <a:rPr lang="en-US" sz="3600" dirty="0"/>
              <a:t>              </a:t>
            </a:r>
            <a:br>
              <a:rPr lang="en-US" sz="3600" dirty="0"/>
            </a:br>
            <a:r>
              <a:rPr lang="en-US" sz="3600" dirty="0"/>
              <a:t>               </a:t>
            </a:r>
            <a:r>
              <a:rPr lang="en-US" sz="3600" dirty="0" err="1"/>
              <a:t>và</a:t>
            </a:r>
            <a:r>
              <a:rPr lang="en-US" sz="3600" dirty="0"/>
              <a:t>       </a:t>
            </a:r>
            <a:br>
              <a:rPr lang="en-US" sz="3600" dirty="0"/>
            </a:br>
            <a:r>
              <a:rPr lang="en-US" sz="3600" dirty="0"/>
              <a:t> </a:t>
            </a:r>
            <a:endParaRPr lang="en-US" sz="3600" b="1" dirty="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7" name="Google Shape;140;p7"/>
          <p:cNvSpPr txBox="1"/>
          <p:nvPr/>
        </p:nvSpPr>
        <p:spPr>
          <a:xfrm>
            <a:off x="884354" y="1136809"/>
            <a:ext cx="10287738" cy="646290"/>
          </a:xfrm>
          <a:prstGeom prst="rect">
            <a:avLst/>
          </a:prstGeom>
          <a:noFill/>
          <a:ln>
            <a:noFill/>
          </a:ln>
        </p:spPr>
        <p:txBody>
          <a:bodyPr spcFirstLastPara="1" wrap="square" lIns="91425" tIns="45700" rIns="91425" bIns="45700" anchor="t" anchorCtr="0">
            <a:spAutoFit/>
          </a:bodyPr>
          <a:lstStyle/>
          <a:p>
            <a:pPr lvl="0"/>
            <a:r>
              <a:rPr lang="en-US" sz="3600"/>
              <a:t>1. Trong tam giác             ,       </a:t>
            </a:r>
            <a:endParaRPr lang="en-US" sz="3600" b="1">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aphicFrame>
        <p:nvGraphicFramePr>
          <p:cNvPr id="18" name="Object 17">
            <a:hlinkClick r:id="" action="ppaction://ole?verb=0"/>
          </p:cNvPr>
          <p:cNvGraphicFramePr>
            <a:graphicFrameLocks noChangeAspect="1"/>
          </p:cNvGraphicFramePr>
          <p:nvPr>
            <p:extLst>
              <p:ext uri="{D42A27DB-BD31-4B8C-83A1-F6EECF244321}">
                <p14:modId xmlns:p14="http://schemas.microsoft.com/office/powerpoint/2010/main" val="1996375804"/>
              </p:ext>
            </p:extLst>
          </p:nvPr>
        </p:nvGraphicFramePr>
        <p:xfrm>
          <a:off x="4432202" y="1236272"/>
          <a:ext cx="1091565" cy="520065"/>
        </p:xfrm>
        <a:graphic>
          <a:graphicData uri="http://schemas.openxmlformats.org/presentationml/2006/ole">
            <mc:AlternateContent xmlns:mc="http://schemas.openxmlformats.org/markup-compatibility/2006">
              <mc:Choice xmlns:v="urn:schemas-microsoft-com:vml" Requires="v">
                <p:oleObj r:id="rId21" imgW="431800" imgH="177165" progId="Equation.3">
                  <p:embed/>
                </p:oleObj>
              </mc:Choice>
              <mc:Fallback>
                <p:oleObj r:id="rId21" imgW="431800" imgH="177165" progId="Equation.3">
                  <p:embed/>
                  <p:pic>
                    <p:nvPicPr>
                      <p:cNvPr id="0" name=""/>
                      <p:cNvPicPr/>
                      <p:nvPr/>
                    </p:nvPicPr>
                    <p:blipFill>
                      <a:blip r:embed="rId22"/>
                      <a:stretch>
                        <a:fillRect/>
                      </a:stretch>
                    </p:blipFill>
                    <p:spPr>
                      <a:xfrm>
                        <a:off x="4432202" y="1236272"/>
                        <a:ext cx="1091565" cy="520065"/>
                      </a:xfrm>
                      <a:prstGeom prst="rect">
                        <a:avLst/>
                      </a:prstGeom>
                    </p:spPr>
                  </p:pic>
                </p:oleObj>
              </mc:Fallback>
            </mc:AlternateContent>
          </a:graphicData>
        </a:graphic>
      </p:graphicFrame>
      <p:graphicFrame>
        <p:nvGraphicFramePr>
          <p:cNvPr id="19" name="Object 18">
            <a:hlinkClick r:id="" action="ppaction://ole?verb=0"/>
          </p:cNvPr>
          <p:cNvGraphicFramePr>
            <a:graphicFrameLocks noChangeAspect="1"/>
          </p:cNvGraphicFramePr>
          <p:nvPr>
            <p:extLst>
              <p:ext uri="{D42A27DB-BD31-4B8C-83A1-F6EECF244321}">
                <p14:modId xmlns:p14="http://schemas.microsoft.com/office/powerpoint/2010/main" val="3155761336"/>
              </p:ext>
            </p:extLst>
          </p:nvPr>
        </p:nvGraphicFramePr>
        <p:xfrm>
          <a:off x="5872382" y="1264847"/>
          <a:ext cx="1792605" cy="491490"/>
        </p:xfrm>
        <a:graphic>
          <a:graphicData uri="http://schemas.openxmlformats.org/presentationml/2006/ole">
            <mc:AlternateContent xmlns:mc="http://schemas.openxmlformats.org/markup-compatibility/2006">
              <mc:Choice xmlns:v="urn:schemas-microsoft-com:vml" Requires="v">
                <p:oleObj r:id="rId23" imgW="749300" imgH="177165" progId="Equation.3">
                  <p:embed/>
                </p:oleObj>
              </mc:Choice>
              <mc:Fallback>
                <p:oleObj r:id="rId23" imgW="749300" imgH="177165" progId="Equation.3">
                  <p:embed/>
                  <p:pic>
                    <p:nvPicPr>
                      <p:cNvPr id="0" name=""/>
                      <p:cNvPicPr/>
                      <p:nvPr/>
                    </p:nvPicPr>
                    <p:blipFill>
                      <a:blip r:embed="rId24"/>
                      <a:stretch>
                        <a:fillRect/>
                      </a:stretch>
                    </p:blipFill>
                    <p:spPr>
                      <a:xfrm>
                        <a:off x="5872382" y="1264847"/>
                        <a:ext cx="1792605" cy="49149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par>
                                <p:cTn id="11" presetID="6" presetClass="entr" presetSubtype="16"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in)">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par>
                                <p:cTn id="22" presetID="6"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par>
                                <p:cTn id="25" presetID="6"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par>
                                <p:cTn id="28" presetID="6" presetClass="entr" presetSubtype="16"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par>
                                <p:cTn id="31" presetID="6" presetClass="entr" presetSubtype="1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par>
                                <p:cTn id="34" presetID="6" presetClass="entr" presetSubtype="16"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64" y="914386"/>
            <a:ext cx="5344236" cy="691515"/>
          </a:xfrm>
        </p:spPr>
        <p:txBody>
          <a:bodyPr>
            <a:normAutofit fontScale="90000"/>
          </a:bodyPr>
          <a:lstStyle/>
          <a:p>
            <a:r>
              <a:rPr lang="en-US"/>
              <a:t>              </a:t>
            </a:r>
            <a:br>
              <a:rPr lang="en-US"/>
            </a:br>
            <a:r>
              <a:rPr lang="en-US"/>
              <a:t>2. Nhận xét về các tỉ số:         </a:t>
            </a:r>
            <a:br>
              <a:rPr lang="en-US"/>
            </a:br>
            <a:r>
              <a:rPr lang="en-US"/>
              <a:t>                   </a:t>
            </a:r>
          </a:p>
        </p:txBody>
      </p:sp>
      <p:graphicFrame>
        <p:nvGraphicFramePr>
          <p:cNvPr id="3" name="Content Placeholder -2147482624"/>
          <p:cNvGraphicFramePr>
            <a:graphicFrameLocks noGrp="1" noChangeAspect="1"/>
          </p:cNvGraphicFramePr>
          <p:nvPr>
            <p:ph sz="half" idx="1"/>
          </p:nvPr>
        </p:nvGraphicFramePr>
        <p:xfrm>
          <a:off x="1220470" y="1824355"/>
          <a:ext cx="844550" cy="1050925"/>
        </p:xfrm>
        <a:graphic>
          <a:graphicData uri="http://schemas.openxmlformats.org/presentationml/2006/ole">
            <mc:AlternateContent xmlns:mc="http://schemas.openxmlformats.org/markup-compatibility/2006">
              <mc:Choice xmlns:v="urn:schemas-microsoft-com:vml" Requires="v">
                <p:oleObj r:id="rId2" imgW="316865" imgH="393700" progId="Equation.3">
                  <p:embed/>
                </p:oleObj>
              </mc:Choice>
              <mc:Fallback>
                <p:oleObj r:id="rId2" imgW="316865" imgH="393700" progId="Equation.3">
                  <p:embed/>
                  <p:pic>
                    <p:nvPicPr>
                      <p:cNvPr id="0" name="Picture 3075"/>
                      <p:cNvPicPr/>
                      <p:nvPr/>
                    </p:nvPicPr>
                    <p:blipFill>
                      <a:blip r:embed="rId3"/>
                      <a:stretch>
                        <a:fillRect/>
                      </a:stretch>
                    </p:blipFill>
                    <p:spPr>
                      <a:xfrm>
                        <a:off x="1220470" y="1824355"/>
                        <a:ext cx="844550" cy="1050925"/>
                      </a:xfrm>
                      <a:prstGeom prst="rect">
                        <a:avLst/>
                      </a:prstGeom>
                      <a:noFill/>
                      <a:ln w="38100">
                        <a:noFill/>
                        <a:miter/>
                      </a:ln>
                    </p:spPr>
                  </p:pic>
                </p:oleObj>
              </mc:Fallback>
            </mc:AlternateContent>
          </a:graphicData>
        </a:graphic>
      </p:graphicFrame>
      <p:graphicFrame>
        <p:nvGraphicFramePr>
          <p:cNvPr id="4" name="Content Placeholder -2147482623"/>
          <p:cNvGraphicFramePr>
            <a:graphicFrameLocks noGrp="1" noChangeAspect="1"/>
          </p:cNvGraphicFramePr>
          <p:nvPr>
            <p:ph sz="half" idx="2"/>
          </p:nvPr>
        </p:nvGraphicFramePr>
        <p:xfrm>
          <a:off x="2773680" y="3030220"/>
          <a:ext cx="681990" cy="979805"/>
        </p:xfrm>
        <a:graphic>
          <a:graphicData uri="http://schemas.openxmlformats.org/presentationml/2006/ole">
            <mc:AlternateContent xmlns:mc="http://schemas.openxmlformats.org/markup-compatibility/2006">
              <mc:Choice xmlns:v="urn:schemas-microsoft-com:vml" Requires="v">
                <p:oleObj r:id="rId4" imgW="330200" imgH="393700" progId="Equation.3">
                  <p:embed/>
                </p:oleObj>
              </mc:Choice>
              <mc:Fallback>
                <p:oleObj r:id="rId4" imgW="330200" imgH="393700" progId="Equation.3">
                  <p:embed/>
                  <p:pic>
                    <p:nvPicPr>
                      <p:cNvPr id="0" name="Picture 3"/>
                      <p:cNvPicPr/>
                      <p:nvPr/>
                    </p:nvPicPr>
                    <p:blipFill>
                      <a:blip r:embed="rId5"/>
                      <a:stretch>
                        <a:fillRect/>
                      </a:stretch>
                    </p:blipFill>
                    <p:spPr>
                      <a:xfrm>
                        <a:off x="2773680" y="3030220"/>
                        <a:ext cx="681990" cy="979805"/>
                      </a:xfrm>
                      <a:prstGeom prst="rect">
                        <a:avLst/>
                      </a:prstGeom>
                      <a:noFill/>
                      <a:ln w="38100">
                        <a:noFill/>
                        <a:miter/>
                      </a:ln>
                    </p:spPr>
                  </p:pic>
                </p:oleObj>
              </mc:Fallback>
            </mc:AlternateContent>
          </a:graphicData>
        </a:graphic>
      </p:graphicFrame>
      <p:graphicFrame>
        <p:nvGraphicFramePr>
          <p:cNvPr id="6" name="Object -2147482622"/>
          <p:cNvGraphicFramePr>
            <a:graphicFrameLocks noChangeAspect="1"/>
          </p:cNvGraphicFramePr>
          <p:nvPr/>
        </p:nvGraphicFramePr>
        <p:xfrm>
          <a:off x="1220470" y="3007360"/>
          <a:ext cx="744220" cy="1027430"/>
        </p:xfrm>
        <a:graphic>
          <a:graphicData uri="http://schemas.openxmlformats.org/presentationml/2006/ole">
            <mc:AlternateContent xmlns:mc="http://schemas.openxmlformats.org/markup-compatibility/2006">
              <mc:Choice xmlns:v="urn:schemas-microsoft-com:vml" Requires="v">
                <p:oleObj r:id="rId6" imgW="330200" imgH="393700" progId="Equation.3">
                  <p:embed/>
                </p:oleObj>
              </mc:Choice>
              <mc:Fallback>
                <p:oleObj r:id="rId6" imgW="330200" imgH="393700" progId="Equation.3">
                  <p:embed/>
                  <p:pic>
                    <p:nvPicPr>
                      <p:cNvPr id="0" name="Picture 5"/>
                      <p:cNvPicPr/>
                      <p:nvPr/>
                    </p:nvPicPr>
                    <p:blipFill>
                      <a:blip r:embed="rId7"/>
                      <a:stretch>
                        <a:fillRect/>
                      </a:stretch>
                    </p:blipFill>
                    <p:spPr>
                      <a:xfrm>
                        <a:off x="1220470" y="3007360"/>
                        <a:ext cx="744220" cy="1027430"/>
                      </a:xfrm>
                      <a:prstGeom prst="rect">
                        <a:avLst/>
                      </a:prstGeom>
                      <a:noFill/>
                      <a:ln w="38100">
                        <a:noFill/>
                        <a:miter/>
                      </a:ln>
                    </p:spPr>
                  </p:pic>
                </p:oleObj>
              </mc:Fallback>
            </mc:AlternateContent>
          </a:graphicData>
        </a:graphic>
      </p:graphicFrame>
      <p:graphicFrame>
        <p:nvGraphicFramePr>
          <p:cNvPr id="8" name="Object -2147482621"/>
          <p:cNvGraphicFramePr>
            <a:graphicFrameLocks noChangeAspect="1"/>
          </p:cNvGraphicFramePr>
          <p:nvPr/>
        </p:nvGraphicFramePr>
        <p:xfrm>
          <a:off x="2674620" y="1920240"/>
          <a:ext cx="701675" cy="941705"/>
        </p:xfrm>
        <a:graphic>
          <a:graphicData uri="http://schemas.openxmlformats.org/presentationml/2006/ole">
            <mc:AlternateContent xmlns:mc="http://schemas.openxmlformats.org/markup-compatibility/2006">
              <mc:Choice xmlns:v="urn:schemas-microsoft-com:vml" Requires="v">
                <p:oleObj r:id="rId8" imgW="342900" imgH="393700" progId="Equation.3">
                  <p:embed/>
                </p:oleObj>
              </mc:Choice>
              <mc:Fallback>
                <p:oleObj r:id="rId8" imgW="342900" imgH="393700" progId="Equation.3">
                  <p:embed/>
                  <p:pic>
                    <p:nvPicPr>
                      <p:cNvPr id="0" name="Picture 6"/>
                      <p:cNvPicPr/>
                      <p:nvPr/>
                    </p:nvPicPr>
                    <p:blipFill>
                      <a:blip r:embed="rId9"/>
                      <a:stretch>
                        <a:fillRect/>
                      </a:stretch>
                    </p:blipFill>
                    <p:spPr>
                      <a:xfrm>
                        <a:off x="2674620" y="1920240"/>
                        <a:ext cx="701675" cy="941705"/>
                      </a:xfrm>
                      <a:prstGeom prst="rect">
                        <a:avLst/>
                      </a:prstGeom>
                      <a:noFill/>
                      <a:ln w="38100">
                        <a:noFill/>
                        <a:miter/>
                      </a:ln>
                    </p:spPr>
                  </p:pic>
                </p:oleObj>
              </mc:Fallback>
            </mc:AlternateContent>
          </a:graphicData>
        </a:graphic>
      </p:graphicFrame>
      <p:graphicFrame>
        <p:nvGraphicFramePr>
          <p:cNvPr id="10" name="Object -2147482620"/>
          <p:cNvGraphicFramePr>
            <a:graphicFrameLocks noChangeAspect="1"/>
          </p:cNvGraphicFramePr>
          <p:nvPr/>
        </p:nvGraphicFramePr>
        <p:xfrm>
          <a:off x="1220470" y="4098290"/>
          <a:ext cx="743585" cy="1009650"/>
        </p:xfrm>
        <a:graphic>
          <a:graphicData uri="http://schemas.openxmlformats.org/presentationml/2006/ole">
            <mc:AlternateContent xmlns:mc="http://schemas.openxmlformats.org/markup-compatibility/2006">
              <mc:Choice xmlns:v="urn:schemas-microsoft-com:vml" Requires="v">
                <p:oleObj r:id="rId10" imgW="330200" imgH="393700" progId="Equation.3">
                  <p:embed/>
                </p:oleObj>
              </mc:Choice>
              <mc:Fallback>
                <p:oleObj r:id="rId10" imgW="330200" imgH="393700" progId="Equation.3">
                  <p:embed/>
                  <p:pic>
                    <p:nvPicPr>
                      <p:cNvPr id="0" name="Picture 7"/>
                      <p:cNvPicPr/>
                      <p:nvPr/>
                    </p:nvPicPr>
                    <p:blipFill>
                      <a:blip r:embed="rId11"/>
                      <a:stretch>
                        <a:fillRect/>
                      </a:stretch>
                    </p:blipFill>
                    <p:spPr>
                      <a:xfrm>
                        <a:off x="1220470" y="4098290"/>
                        <a:ext cx="743585" cy="1009650"/>
                      </a:xfrm>
                      <a:prstGeom prst="rect">
                        <a:avLst/>
                      </a:prstGeom>
                      <a:noFill/>
                      <a:ln w="38100">
                        <a:noFill/>
                        <a:miter/>
                      </a:ln>
                    </p:spPr>
                  </p:pic>
                </p:oleObj>
              </mc:Fallback>
            </mc:AlternateContent>
          </a:graphicData>
        </a:graphic>
      </p:graphicFrame>
      <p:graphicFrame>
        <p:nvGraphicFramePr>
          <p:cNvPr id="12" name="Object -2147482619"/>
          <p:cNvGraphicFramePr>
            <a:graphicFrameLocks noChangeAspect="1"/>
          </p:cNvGraphicFramePr>
          <p:nvPr/>
        </p:nvGraphicFramePr>
        <p:xfrm>
          <a:off x="2746375" y="4178300"/>
          <a:ext cx="675005" cy="933450"/>
        </p:xfrm>
        <a:graphic>
          <a:graphicData uri="http://schemas.openxmlformats.org/presentationml/2006/ole">
            <mc:AlternateContent xmlns:mc="http://schemas.openxmlformats.org/markup-compatibility/2006">
              <mc:Choice xmlns:v="urn:schemas-microsoft-com:vml" Requires="v">
                <p:oleObj r:id="rId12" imgW="342900" imgH="393700" progId="Equation.3">
                  <p:embed/>
                </p:oleObj>
              </mc:Choice>
              <mc:Fallback>
                <p:oleObj r:id="rId12" imgW="342900" imgH="393700" progId="Equation.3">
                  <p:embed/>
                  <p:pic>
                    <p:nvPicPr>
                      <p:cNvPr id="0" name="Picture 8"/>
                      <p:cNvPicPr/>
                      <p:nvPr/>
                    </p:nvPicPr>
                    <p:blipFill>
                      <a:blip r:embed="rId13"/>
                      <a:stretch>
                        <a:fillRect/>
                      </a:stretch>
                    </p:blipFill>
                    <p:spPr>
                      <a:xfrm>
                        <a:off x="2746375" y="4178300"/>
                        <a:ext cx="675005" cy="933450"/>
                      </a:xfrm>
                      <a:prstGeom prst="rect">
                        <a:avLst/>
                      </a:prstGeom>
                      <a:noFill/>
                      <a:ln w="38100">
                        <a:noFill/>
                        <a:miter/>
                      </a:ln>
                    </p:spPr>
                  </p:pic>
                </p:oleObj>
              </mc:Fallback>
            </mc:AlternateContent>
          </a:graphicData>
        </a:graphic>
      </p:graphicFrame>
      <p:pic>
        <p:nvPicPr>
          <p:cNvPr id="63" name="Picture 63" descr="C:\Users\ADMIN\AppData\Local\Temp\ksohtml19864\wps9.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a:xfrm>
            <a:off x="5956300" y="1724025"/>
            <a:ext cx="4489450" cy="3914140"/>
          </a:xfrm>
          <a:prstGeom prst="rect">
            <a:avLst/>
          </a:prstGeom>
          <a:noFill/>
          <a:ln>
            <a:noFill/>
          </a:ln>
        </p:spPr>
      </p:pic>
      <p:graphicFrame>
        <p:nvGraphicFramePr>
          <p:cNvPr id="14" name="Object 13">
            <a:hlinkClick r:id="" action="ppaction://ole?verb=0"/>
          </p:cNvPr>
          <p:cNvGraphicFramePr>
            <a:graphicFrameLocks noChangeAspect="1"/>
          </p:cNvGraphicFramePr>
          <p:nvPr/>
        </p:nvGraphicFramePr>
        <p:xfrm>
          <a:off x="5638800" y="3329305"/>
          <a:ext cx="914400" cy="198755"/>
        </p:xfrm>
        <a:graphic>
          <a:graphicData uri="http://schemas.openxmlformats.org/presentationml/2006/ole">
            <mc:AlternateContent xmlns:mc="http://schemas.openxmlformats.org/markup-compatibility/2006">
              <mc:Choice xmlns:v="urn:schemas-microsoft-com:vml" Requires="v">
                <p:oleObj r:id="rId15" imgW="914400" imgH="198755" progId="Equation.3">
                  <p:embed/>
                </p:oleObj>
              </mc:Choice>
              <mc:Fallback>
                <p:oleObj r:id="rId15" imgW="914400" imgH="198755" progId="Equation.3">
                  <p:embed/>
                  <p:pic>
                    <p:nvPicPr>
                      <p:cNvPr id="0" name="Picture 1024"/>
                      <p:cNvPicPr/>
                      <p:nvPr/>
                    </p:nvPicPr>
                    <p:blipFill>
                      <a:blip r:embed="rId16"/>
                      <a:stretch>
                        <a:fillRect/>
                      </a:stretch>
                    </p:blipFill>
                    <p:spPr>
                      <a:xfrm>
                        <a:off x="5638800" y="3329305"/>
                        <a:ext cx="914400" cy="198755"/>
                      </a:xfrm>
                      <a:prstGeom prst="rect">
                        <a:avLst/>
                      </a:prstGeom>
                    </p:spPr>
                  </p:pic>
                </p:oleObj>
              </mc:Fallback>
            </mc:AlternateContent>
          </a:graphicData>
        </a:graphic>
      </p:graphicFrame>
      <p:sp>
        <p:nvSpPr>
          <p:cNvPr id="18" name="Title 1"/>
          <p:cNvSpPr txBox="1">
            <a:spLocks/>
          </p:cNvSpPr>
          <p:nvPr/>
        </p:nvSpPr>
        <p:spPr>
          <a:xfrm>
            <a:off x="2115648" y="2206861"/>
            <a:ext cx="499281" cy="368461"/>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t>
            </a:r>
            <a:br>
              <a:rPr lang="en-US"/>
            </a:br>
            <a:r>
              <a:rPr lang="en-US" sz="11200" b="1">
                <a:solidFill>
                  <a:srgbClr val="FF0000"/>
                </a:solidFill>
              </a:rPr>
              <a:t>=</a:t>
            </a:r>
            <a:br>
              <a:rPr lang="en-US" sz="11200" b="1"/>
            </a:br>
            <a:r>
              <a:rPr lang="en-US"/>
              <a:t>                   </a:t>
            </a:r>
          </a:p>
        </p:txBody>
      </p:sp>
      <p:sp>
        <p:nvSpPr>
          <p:cNvPr id="19" name="Title 1"/>
          <p:cNvSpPr txBox="1">
            <a:spLocks/>
          </p:cNvSpPr>
          <p:nvPr/>
        </p:nvSpPr>
        <p:spPr>
          <a:xfrm>
            <a:off x="2115649" y="3343829"/>
            <a:ext cx="499281" cy="368461"/>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t>
            </a:r>
            <a:br>
              <a:rPr lang="en-US"/>
            </a:br>
            <a:r>
              <a:rPr lang="en-US" sz="11200" b="1">
                <a:solidFill>
                  <a:srgbClr val="FF0000"/>
                </a:solidFill>
              </a:rPr>
              <a:t>=</a:t>
            </a:r>
            <a:br>
              <a:rPr lang="en-US" sz="11200" b="1"/>
            </a:br>
            <a:r>
              <a:rPr lang="en-US"/>
              <a:t>                   </a:t>
            </a:r>
          </a:p>
        </p:txBody>
      </p:sp>
      <p:sp>
        <p:nvSpPr>
          <p:cNvPr id="20" name="Title 1"/>
          <p:cNvSpPr txBox="1">
            <a:spLocks/>
          </p:cNvSpPr>
          <p:nvPr/>
        </p:nvSpPr>
        <p:spPr>
          <a:xfrm>
            <a:off x="2105574" y="4480797"/>
            <a:ext cx="499281" cy="368461"/>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FF0000"/>
                </a:solidFill>
              </a:rPr>
              <a:t>              </a:t>
            </a:r>
            <a:br>
              <a:rPr lang="en-US">
                <a:solidFill>
                  <a:srgbClr val="FF0000"/>
                </a:solidFill>
              </a:rPr>
            </a:br>
            <a:r>
              <a:rPr lang="en-US" sz="11200" b="1">
                <a:solidFill>
                  <a:srgbClr val="FF0000"/>
                </a:solidFill>
              </a:rPr>
              <a:t>=</a:t>
            </a:r>
            <a:br>
              <a:rPr lang="en-US" sz="11200" b="1"/>
            </a:br>
            <a:r>
              <a:rPr lang="en-US"/>
              <a:t>                   </a:t>
            </a: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ình ảnh Khung Tv Hoài Cổ Sáng Tạo PNG , Sáng Tạo, Hoạt Hình, Trường Học  PNG miễn phí tải tập tin PSDComment và Vector"/>
          <p:cNvSpPr>
            <a:spLocks noChangeAspect="1" noChangeArrowheads="1"/>
          </p:cNvSpPr>
          <p:nvPr/>
        </p:nvSpPr>
        <p:spPr bwMode="auto">
          <a:xfrm>
            <a:off x="2269188" y="298848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4" name="AutoShape 14" descr="TV Plasma cao cấp nhất của Samsung - VnExpress Số hóa"/>
          <p:cNvSpPr>
            <a:spLocks noChangeAspect="1" noChangeArrowheads="1"/>
          </p:cNvSpPr>
          <p:nvPr/>
        </p:nvSpPr>
        <p:spPr bwMode="auto">
          <a:xfrm>
            <a:off x="1459719" y="315337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 name="Explosion 2 4"/>
          <p:cNvSpPr/>
          <p:nvPr/>
        </p:nvSpPr>
        <p:spPr>
          <a:xfrm rot="480000">
            <a:off x="-26035" y="480695"/>
            <a:ext cx="11804650" cy="7383145"/>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 </a:t>
            </a:r>
            <a:endParaRPr lang="en-US" sz="3200" dirty="0">
              <a:solidFill>
                <a:schemeClr val="tx1"/>
              </a:solidFill>
            </a:endParaRPr>
          </a:p>
        </p:txBody>
      </p:sp>
      <p:sp>
        <p:nvSpPr>
          <p:cNvPr id="6" name="Text Box 5"/>
          <p:cNvSpPr txBox="1"/>
          <p:nvPr/>
        </p:nvSpPr>
        <p:spPr>
          <a:xfrm>
            <a:off x="1635288" y="2144245"/>
            <a:ext cx="8148320" cy="4524315"/>
          </a:xfrm>
          <a:prstGeom prst="rect">
            <a:avLst/>
          </a:prstGeom>
          <a:noFill/>
        </p:spPr>
        <p:txBody>
          <a:bodyPr wrap="square" rtlCol="0">
            <a:spAutoFit/>
          </a:bodyPr>
          <a:lstStyle/>
          <a:p>
            <a:pPr algn="ctr"/>
            <a:r>
              <a:rPr lang="en-US" sz="3200">
                <a:solidFill>
                  <a:srgbClr val="002060"/>
                </a:solidFill>
              </a:rPr>
              <a:t>   Cây cầu       bắc qua một con </a:t>
            </a:r>
          </a:p>
          <a:p>
            <a:pPr algn="ctr"/>
            <a:r>
              <a:rPr lang="en-US" sz="3200">
                <a:solidFill>
                  <a:srgbClr val="002060"/>
                </a:solidFill>
              </a:rPr>
              <a:t>sông có chiều rộng       m. Để đo khoảng cách </a:t>
            </a:r>
          </a:p>
          <a:p>
            <a:pPr algn="ctr"/>
            <a:r>
              <a:rPr lang="en-US" sz="3200">
                <a:solidFill>
                  <a:srgbClr val="002060"/>
                </a:solidFill>
              </a:rPr>
              <a:t>giữa hai điểm    và    trên hai bờ con sông, người ta chọn một điểm     trên đường thẳng      sao cho ba điểm             thẳng hàng. Trên mặt đất, người ta đo được                m,             m. Theo em người ta tính khoảng cách giữa     và        như thế nào ?</a:t>
            </a:r>
          </a:p>
          <a:p>
            <a:pPr algn="ctr"/>
            <a:r>
              <a:rPr lang="en-US" sz="3200">
                <a:solidFill>
                  <a:srgbClr val="002060"/>
                </a:solidFill>
              </a:rPr>
              <a:t>CH: Làm thế nào để tính độ dài của đoạn       ? </a:t>
            </a:r>
          </a:p>
        </p:txBody>
      </p:sp>
      <p:sp>
        <p:nvSpPr>
          <p:cNvPr id="7" name="Text Box 6"/>
          <p:cNvSpPr txBox="1"/>
          <p:nvPr/>
        </p:nvSpPr>
        <p:spPr>
          <a:xfrm>
            <a:off x="551180" y="593090"/>
            <a:ext cx="3573145" cy="645160"/>
          </a:xfrm>
          <a:prstGeom prst="rect">
            <a:avLst/>
          </a:prstGeom>
          <a:noFill/>
        </p:spPr>
        <p:txBody>
          <a:bodyPr wrap="none" rtlCol="0">
            <a:spAutoFit/>
          </a:bodyPr>
          <a:lstStyle/>
          <a:p>
            <a:r>
              <a:rPr lang="en-US" sz="3600" b="1"/>
              <a:t>Bài toán mở đầu:</a:t>
            </a:r>
          </a:p>
        </p:txBody>
      </p:sp>
      <p:pic>
        <p:nvPicPr>
          <p:cNvPr id="75" name="Picture 75" descr="C:\Users\ADMIN\AppData\Local\Temp\ksohtml19864\wps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23400" y="121920"/>
            <a:ext cx="3016885" cy="3171190"/>
          </a:xfrm>
          <a:prstGeom prst="rect">
            <a:avLst/>
          </a:prstGeom>
          <a:noFill/>
          <a:ln>
            <a:noFill/>
          </a:ln>
        </p:spPr>
      </p:pic>
      <p:graphicFrame>
        <p:nvGraphicFramePr>
          <p:cNvPr id="3" name="Object -2147482616"/>
          <p:cNvGraphicFramePr>
            <a:graphicFrameLocks noChangeAspect="1"/>
          </p:cNvGraphicFramePr>
          <p:nvPr/>
        </p:nvGraphicFramePr>
        <p:xfrm>
          <a:off x="4843145" y="2237740"/>
          <a:ext cx="636905" cy="414020"/>
        </p:xfrm>
        <a:graphic>
          <a:graphicData uri="http://schemas.openxmlformats.org/presentationml/2006/ole">
            <mc:AlternateContent xmlns:mc="http://schemas.openxmlformats.org/markup-compatibility/2006">
              <mc:Choice xmlns:v="urn:schemas-microsoft-com:vml" Requires="v">
                <p:oleObj r:id="rId3" imgW="254000" imgH="165100" progId="Equation.DSMT4">
                  <p:embed/>
                </p:oleObj>
              </mc:Choice>
              <mc:Fallback>
                <p:oleObj r:id="rId3" imgW="254000" imgH="165100" progId="Equation.DSMT4">
                  <p:embed/>
                  <p:pic>
                    <p:nvPicPr>
                      <p:cNvPr id="0" name="Picture 3075"/>
                      <p:cNvPicPr/>
                      <p:nvPr/>
                    </p:nvPicPr>
                    <p:blipFill>
                      <a:blip r:embed="rId4"/>
                      <a:stretch>
                        <a:fillRect/>
                      </a:stretch>
                    </p:blipFill>
                    <p:spPr>
                      <a:xfrm>
                        <a:off x="4843145" y="2237740"/>
                        <a:ext cx="636905" cy="414020"/>
                      </a:xfrm>
                      <a:prstGeom prst="rect">
                        <a:avLst/>
                      </a:prstGeom>
                      <a:noFill/>
                      <a:ln w="38100">
                        <a:noFill/>
                        <a:miter/>
                      </a:ln>
                    </p:spPr>
                  </p:pic>
                </p:oleObj>
              </mc:Fallback>
            </mc:AlternateContent>
          </a:graphicData>
        </a:graphic>
      </p:graphicFrame>
      <p:graphicFrame>
        <p:nvGraphicFramePr>
          <p:cNvPr id="8" name="Object -2147482616"/>
          <p:cNvGraphicFramePr>
            <a:graphicFrameLocks noChangeAspect="1"/>
          </p:cNvGraphicFramePr>
          <p:nvPr/>
        </p:nvGraphicFramePr>
        <p:xfrm>
          <a:off x="5108258" y="2708910"/>
          <a:ext cx="669290" cy="444500"/>
        </p:xfrm>
        <a:graphic>
          <a:graphicData uri="http://schemas.openxmlformats.org/presentationml/2006/ole">
            <mc:AlternateContent xmlns:mc="http://schemas.openxmlformats.org/markup-compatibility/2006">
              <mc:Choice xmlns:v="urn:schemas-microsoft-com:vml" Requires="v">
                <p:oleObj r:id="rId5" imgW="266700" imgH="177165" progId="Equation.DSMT4">
                  <p:embed/>
                </p:oleObj>
              </mc:Choice>
              <mc:Fallback>
                <p:oleObj r:id="rId5" imgW="266700" imgH="177165" progId="Equation.DSMT4">
                  <p:embed/>
                  <p:pic>
                    <p:nvPicPr>
                      <p:cNvPr id="0" name="Picture 3075"/>
                      <p:cNvPicPr/>
                      <p:nvPr/>
                    </p:nvPicPr>
                    <p:blipFill>
                      <a:blip r:embed="rId6"/>
                      <a:stretch>
                        <a:fillRect/>
                      </a:stretch>
                    </p:blipFill>
                    <p:spPr>
                      <a:xfrm>
                        <a:off x="5108258" y="2708910"/>
                        <a:ext cx="669290" cy="444500"/>
                      </a:xfrm>
                      <a:prstGeom prst="rect">
                        <a:avLst/>
                      </a:prstGeom>
                      <a:noFill/>
                      <a:ln w="38100">
                        <a:noFill/>
                        <a:miter/>
                      </a:ln>
                    </p:spPr>
                  </p:pic>
                </p:oleObj>
              </mc:Fallback>
            </mc:AlternateContent>
          </a:graphicData>
        </a:graphic>
      </p:graphicFrame>
      <p:graphicFrame>
        <p:nvGraphicFramePr>
          <p:cNvPr id="10" name="Object -2147482615"/>
          <p:cNvGraphicFramePr>
            <a:graphicFrameLocks noChangeAspect="1"/>
          </p:cNvGraphicFramePr>
          <p:nvPr/>
        </p:nvGraphicFramePr>
        <p:xfrm>
          <a:off x="4029075" y="3223895"/>
          <a:ext cx="383540" cy="447040"/>
        </p:xfrm>
        <a:graphic>
          <a:graphicData uri="http://schemas.openxmlformats.org/presentationml/2006/ole">
            <mc:AlternateContent xmlns:mc="http://schemas.openxmlformats.org/markup-compatibility/2006">
              <mc:Choice xmlns:v="urn:schemas-microsoft-com:vml" Requires="v">
                <p:oleObj r:id="rId7" imgW="152400" imgH="177165" progId="Equation.DSMT4">
                  <p:embed/>
                </p:oleObj>
              </mc:Choice>
              <mc:Fallback>
                <p:oleObj r:id="rId7" imgW="152400" imgH="177165" progId="Equation.DSMT4">
                  <p:embed/>
                  <p:pic>
                    <p:nvPicPr>
                      <p:cNvPr id="0" name="Picture 8"/>
                      <p:cNvPicPr/>
                      <p:nvPr/>
                    </p:nvPicPr>
                    <p:blipFill>
                      <a:blip r:embed="rId8"/>
                      <a:stretch>
                        <a:fillRect/>
                      </a:stretch>
                    </p:blipFill>
                    <p:spPr>
                      <a:xfrm>
                        <a:off x="4029075" y="3223895"/>
                        <a:ext cx="383540" cy="447040"/>
                      </a:xfrm>
                      <a:prstGeom prst="rect">
                        <a:avLst/>
                      </a:prstGeom>
                      <a:noFill/>
                      <a:ln w="38100">
                        <a:noFill/>
                        <a:miter/>
                      </a:ln>
                    </p:spPr>
                  </p:pic>
                </p:oleObj>
              </mc:Fallback>
            </mc:AlternateContent>
          </a:graphicData>
        </a:graphic>
      </p:graphicFrame>
      <p:graphicFrame>
        <p:nvGraphicFramePr>
          <p:cNvPr id="12" name="Object 11"/>
          <p:cNvGraphicFramePr>
            <a:graphicFrameLocks noChangeAspect="1"/>
          </p:cNvGraphicFramePr>
          <p:nvPr/>
        </p:nvGraphicFramePr>
        <p:xfrm>
          <a:off x="4772025" y="3214370"/>
          <a:ext cx="388620" cy="388620"/>
        </p:xfrm>
        <a:graphic>
          <a:graphicData uri="http://schemas.openxmlformats.org/presentationml/2006/ole">
            <mc:AlternateContent xmlns:mc="http://schemas.openxmlformats.org/markup-compatibility/2006">
              <mc:Choice xmlns:v="urn:schemas-microsoft-com:vml" Requires="v">
                <p:oleObj r:id="rId9" imgW="165100" imgH="165100" progId="Equation.DSMT4">
                  <p:embed/>
                </p:oleObj>
              </mc:Choice>
              <mc:Fallback>
                <p:oleObj r:id="rId9" imgW="165100" imgH="165100" progId="Equation.DSMT4">
                  <p:embed/>
                  <p:pic>
                    <p:nvPicPr>
                      <p:cNvPr id="0" name="Picture 10"/>
                      <p:cNvPicPr/>
                      <p:nvPr/>
                    </p:nvPicPr>
                    <p:blipFill>
                      <a:blip r:embed="rId10"/>
                      <a:stretch>
                        <a:fillRect/>
                      </a:stretch>
                    </p:blipFill>
                    <p:spPr>
                      <a:xfrm>
                        <a:off x="4772025" y="3214370"/>
                        <a:ext cx="388620" cy="388620"/>
                      </a:xfrm>
                      <a:prstGeom prst="rect">
                        <a:avLst/>
                      </a:prstGeom>
                      <a:noFill/>
                      <a:ln w="38100">
                        <a:noFill/>
                        <a:miter/>
                      </a:ln>
                    </p:spPr>
                  </p:pic>
                </p:oleObj>
              </mc:Fallback>
            </mc:AlternateContent>
          </a:graphicData>
        </a:graphic>
      </p:graphicFrame>
      <p:graphicFrame>
        <p:nvGraphicFramePr>
          <p:cNvPr id="14" name="Object -2147482615"/>
          <p:cNvGraphicFramePr>
            <a:graphicFrameLocks noChangeAspect="1"/>
          </p:cNvGraphicFramePr>
          <p:nvPr>
            <p:extLst>
              <p:ext uri="{D42A27DB-BD31-4B8C-83A1-F6EECF244321}">
                <p14:modId xmlns:p14="http://schemas.microsoft.com/office/powerpoint/2010/main" val="1116642738"/>
              </p:ext>
            </p:extLst>
          </p:nvPr>
        </p:nvGraphicFramePr>
        <p:xfrm>
          <a:off x="4908550" y="3676577"/>
          <a:ext cx="383540" cy="399879"/>
        </p:xfrm>
        <a:graphic>
          <a:graphicData uri="http://schemas.openxmlformats.org/presentationml/2006/ole">
            <mc:AlternateContent xmlns:mc="http://schemas.openxmlformats.org/markup-compatibility/2006">
              <mc:Choice xmlns:v="urn:schemas-microsoft-com:vml" Requires="v">
                <p:oleObj r:id="rId11" imgW="152400" imgH="165100" progId="Equation.DSMT4">
                  <p:embed/>
                </p:oleObj>
              </mc:Choice>
              <mc:Fallback>
                <p:oleObj r:id="rId11" imgW="152400" imgH="165100" progId="Equation.DSMT4">
                  <p:embed/>
                  <p:pic>
                    <p:nvPicPr>
                      <p:cNvPr id="0" name="Picture 8"/>
                      <p:cNvPicPr/>
                      <p:nvPr/>
                    </p:nvPicPr>
                    <p:blipFill>
                      <a:blip r:embed="rId12"/>
                      <a:stretch>
                        <a:fillRect/>
                      </a:stretch>
                    </p:blipFill>
                    <p:spPr>
                      <a:xfrm>
                        <a:off x="4908550" y="3676577"/>
                        <a:ext cx="383540" cy="399879"/>
                      </a:xfrm>
                      <a:prstGeom prst="rect">
                        <a:avLst/>
                      </a:prstGeom>
                      <a:noFill/>
                      <a:ln w="38100">
                        <a:noFill/>
                        <a:miter/>
                      </a:ln>
                    </p:spPr>
                  </p:pic>
                </p:oleObj>
              </mc:Fallback>
            </mc:AlternateContent>
          </a:graphicData>
        </a:graphic>
      </p:graphicFrame>
      <p:graphicFrame>
        <p:nvGraphicFramePr>
          <p:cNvPr id="16" name="Object -2147482615"/>
          <p:cNvGraphicFramePr>
            <a:graphicFrameLocks noChangeAspect="1"/>
          </p:cNvGraphicFramePr>
          <p:nvPr>
            <p:extLst>
              <p:ext uri="{D42A27DB-BD31-4B8C-83A1-F6EECF244321}">
                <p14:modId xmlns:p14="http://schemas.microsoft.com/office/powerpoint/2010/main" val="4034942998"/>
              </p:ext>
            </p:extLst>
          </p:nvPr>
        </p:nvGraphicFramePr>
        <p:xfrm>
          <a:off x="8104651" y="3696189"/>
          <a:ext cx="639445" cy="417195"/>
        </p:xfrm>
        <a:graphic>
          <a:graphicData uri="http://schemas.openxmlformats.org/presentationml/2006/ole">
            <mc:AlternateContent xmlns:mc="http://schemas.openxmlformats.org/markup-compatibility/2006">
              <mc:Choice xmlns:v="urn:schemas-microsoft-com:vml" Requires="v">
                <p:oleObj r:id="rId13" imgW="254000" imgH="165100" progId="Equation.DSMT4">
                  <p:embed/>
                </p:oleObj>
              </mc:Choice>
              <mc:Fallback>
                <p:oleObj r:id="rId13" imgW="254000" imgH="165100" progId="Equation.DSMT4">
                  <p:embed/>
                  <p:pic>
                    <p:nvPicPr>
                      <p:cNvPr id="0" name="Picture 8"/>
                      <p:cNvPicPr/>
                      <p:nvPr/>
                    </p:nvPicPr>
                    <p:blipFill>
                      <a:blip r:embed="rId14"/>
                      <a:stretch>
                        <a:fillRect/>
                      </a:stretch>
                    </p:blipFill>
                    <p:spPr>
                      <a:xfrm>
                        <a:off x="8104651" y="3696189"/>
                        <a:ext cx="639445" cy="417195"/>
                      </a:xfrm>
                      <a:prstGeom prst="rect">
                        <a:avLst/>
                      </a:prstGeom>
                      <a:noFill/>
                      <a:ln w="38100">
                        <a:noFill/>
                        <a:miter/>
                      </a:ln>
                    </p:spPr>
                  </p:pic>
                </p:oleObj>
              </mc:Fallback>
            </mc:AlternateContent>
          </a:graphicData>
        </a:graphic>
      </p:graphicFrame>
      <p:graphicFrame>
        <p:nvGraphicFramePr>
          <p:cNvPr id="18" name="Object -2147482615"/>
          <p:cNvGraphicFramePr>
            <a:graphicFrameLocks noChangeAspect="1"/>
          </p:cNvGraphicFramePr>
          <p:nvPr>
            <p:extLst>
              <p:ext uri="{D42A27DB-BD31-4B8C-83A1-F6EECF244321}">
                <p14:modId xmlns:p14="http://schemas.microsoft.com/office/powerpoint/2010/main" val="428969086"/>
              </p:ext>
            </p:extLst>
          </p:nvPr>
        </p:nvGraphicFramePr>
        <p:xfrm>
          <a:off x="4082080" y="4210863"/>
          <a:ext cx="1080770" cy="445135"/>
        </p:xfrm>
        <a:graphic>
          <a:graphicData uri="http://schemas.openxmlformats.org/presentationml/2006/ole">
            <mc:AlternateContent xmlns:mc="http://schemas.openxmlformats.org/markup-compatibility/2006">
              <mc:Choice xmlns:v="urn:schemas-microsoft-com:vml" Requires="v">
                <p:oleObj r:id="rId15" imgW="495300" imgH="203200" progId="Equation.DSMT4">
                  <p:embed/>
                </p:oleObj>
              </mc:Choice>
              <mc:Fallback>
                <p:oleObj r:id="rId15" imgW="495300" imgH="203200" progId="Equation.DSMT4">
                  <p:embed/>
                  <p:pic>
                    <p:nvPicPr>
                      <p:cNvPr id="0" name="Picture 8"/>
                      <p:cNvPicPr/>
                      <p:nvPr/>
                    </p:nvPicPr>
                    <p:blipFill>
                      <a:blip r:embed="rId16"/>
                      <a:stretch>
                        <a:fillRect/>
                      </a:stretch>
                    </p:blipFill>
                    <p:spPr>
                      <a:xfrm>
                        <a:off x="4082080" y="4210863"/>
                        <a:ext cx="1080770" cy="445135"/>
                      </a:xfrm>
                      <a:prstGeom prst="rect">
                        <a:avLst/>
                      </a:prstGeom>
                      <a:noFill/>
                      <a:ln w="38100">
                        <a:noFill/>
                        <a:miter/>
                      </a:ln>
                    </p:spPr>
                  </p:pic>
                </p:oleObj>
              </mc:Fallback>
            </mc:AlternateContent>
          </a:graphicData>
        </a:graphic>
      </p:graphicFrame>
      <p:graphicFrame>
        <p:nvGraphicFramePr>
          <p:cNvPr id="20" name="Object -2147482610"/>
          <p:cNvGraphicFramePr>
            <a:graphicFrameLocks noChangeAspect="1"/>
          </p:cNvGraphicFramePr>
          <p:nvPr>
            <p:extLst>
              <p:ext uri="{D42A27DB-BD31-4B8C-83A1-F6EECF244321}">
                <p14:modId xmlns:p14="http://schemas.microsoft.com/office/powerpoint/2010/main" val="1481062140"/>
              </p:ext>
            </p:extLst>
          </p:nvPr>
        </p:nvGraphicFramePr>
        <p:xfrm>
          <a:off x="4693204" y="4721225"/>
          <a:ext cx="1375410" cy="384175"/>
        </p:xfrm>
        <a:graphic>
          <a:graphicData uri="http://schemas.openxmlformats.org/presentationml/2006/ole">
            <mc:AlternateContent xmlns:mc="http://schemas.openxmlformats.org/markup-compatibility/2006">
              <mc:Choice xmlns:v="urn:schemas-microsoft-com:vml" Requires="v">
                <p:oleObj r:id="rId17" imgW="634365" imgH="177165" progId="Equation.DSMT4">
                  <p:embed/>
                </p:oleObj>
              </mc:Choice>
              <mc:Fallback>
                <p:oleObj r:id="rId17" imgW="634365" imgH="177165" progId="Equation.DSMT4">
                  <p:embed/>
                  <p:pic>
                    <p:nvPicPr>
                      <p:cNvPr id="0" name="Picture 17"/>
                      <p:cNvPicPr/>
                      <p:nvPr/>
                    </p:nvPicPr>
                    <p:blipFill>
                      <a:blip r:embed="rId18"/>
                      <a:stretch>
                        <a:fillRect/>
                      </a:stretch>
                    </p:blipFill>
                    <p:spPr>
                      <a:xfrm>
                        <a:off x="4693204" y="4721225"/>
                        <a:ext cx="1375410" cy="384175"/>
                      </a:xfrm>
                      <a:prstGeom prst="rect">
                        <a:avLst/>
                      </a:prstGeom>
                      <a:noFill/>
                      <a:ln w="38100">
                        <a:noFill/>
                        <a:miter/>
                      </a:ln>
                    </p:spPr>
                  </p:pic>
                </p:oleObj>
              </mc:Fallback>
            </mc:AlternateContent>
          </a:graphicData>
        </a:graphic>
      </p:graphicFrame>
      <p:graphicFrame>
        <p:nvGraphicFramePr>
          <p:cNvPr id="22" name="Object -2147482609"/>
          <p:cNvGraphicFramePr>
            <a:graphicFrameLocks noChangeAspect="1"/>
          </p:cNvGraphicFramePr>
          <p:nvPr>
            <p:extLst>
              <p:ext uri="{D42A27DB-BD31-4B8C-83A1-F6EECF244321}">
                <p14:modId xmlns:p14="http://schemas.microsoft.com/office/powerpoint/2010/main" val="66129136"/>
              </p:ext>
            </p:extLst>
          </p:nvPr>
        </p:nvGraphicFramePr>
        <p:xfrm>
          <a:off x="6876842" y="4749800"/>
          <a:ext cx="1250950" cy="349250"/>
        </p:xfrm>
        <a:graphic>
          <a:graphicData uri="http://schemas.openxmlformats.org/presentationml/2006/ole">
            <mc:AlternateContent xmlns:mc="http://schemas.openxmlformats.org/markup-compatibility/2006">
              <mc:Choice xmlns:v="urn:schemas-microsoft-com:vml" Requires="v">
                <p:oleObj r:id="rId19" imgW="634365" imgH="177165" progId="Equation.DSMT4">
                  <p:embed/>
                </p:oleObj>
              </mc:Choice>
              <mc:Fallback>
                <p:oleObj r:id="rId19" imgW="634365" imgH="177165" progId="Equation.DSMT4">
                  <p:embed/>
                  <p:pic>
                    <p:nvPicPr>
                      <p:cNvPr id="0" name="Picture 18"/>
                      <p:cNvPicPr/>
                      <p:nvPr/>
                    </p:nvPicPr>
                    <p:blipFill>
                      <a:blip r:embed="rId20"/>
                      <a:stretch>
                        <a:fillRect/>
                      </a:stretch>
                    </p:blipFill>
                    <p:spPr>
                      <a:xfrm>
                        <a:off x="6876842" y="4749800"/>
                        <a:ext cx="1250950" cy="349250"/>
                      </a:xfrm>
                      <a:prstGeom prst="rect">
                        <a:avLst/>
                      </a:prstGeom>
                      <a:noFill/>
                      <a:ln w="38100">
                        <a:noFill/>
                        <a:miter/>
                      </a:ln>
                    </p:spPr>
                  </p:pic>
                </p:oleObj>
              </mc:Fallback>
            </mc:AlternateContent>
          </a:graphicData>
        </a:graphic>
      </p:graphicFrame>
      <p:graphicFrame>
        <p:nvGraphicFramePr>
          <p:cNvPr id="24" name="Object -2147482615"/>
          <p:cNvGraphicFramePr>
            <a:graphicFrameLocks noChangeAspect="1"/>
          </p:cNvGraphicFramePr>
          <p:nvPr/>
        </p:nvGraphicFramePr>
        <p:xfrm>
          <a:off x="6043295" y="5162550"/>
          <a:ext cx="383540" cy="447040"/>
        </p:xfrm>
        <a:graphic>
          <a:graphicData uri="http://schemas.openxmlformats.org/presentationml/2006/ole">
            <mc:AlternateContent xmlns:mc="http://schemas.openxmlformats.org/markup-compatibility/2006">
              <mc:Choice xmlns:v="urn:schemas-microsoft-com:vml" Requires="v">
                <p:oleObj r:id="rId21" imgW="152400" imgH="177165" progId="Equation.DSMT4">
                  <p:embed/>
                </p:oleObj>
              </mc:Choice>
              <mc:Fallback>
                <p:oleObj r:id="rId21" imgW="152400" imgH="177165" progId="Equation.DSMT4">
                  <p:embed/>
                  <p:pic>
                    <p:nvPicPr>
                      <p:cNvPr id="0" name="Picture 8"/>
                      <p:cNvPicPr/>
                      <p:nvPr/>
                    </p:nvPicPr>
                    <p:blipFill>
                      <a:blip r:embed="rId8"/>
                      <a:stretch>
                        <a:fillRect/>
                      </a:stretch>
                    </p:blipFill>
                    <p:spPr>
                      <a:xfrm>
                        <a:off x="6043295" y="5162550"/>
                        <a:ext cx="383540" cy="447040"/>
                      </a:xfrm>
                      <a:prstGeom prst="rect">
                        <a:avLst/>
                      </a:prstGeom>
                      <a:noFill/>
                      <a:ln w="38100">
                        <a:noFill/>
                        <a:miter/>
                      </a:ln>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708578163"/>
              </p:ext>
            </p:extLst>
          </p:nvPr>
        </p:nvGraphicFramePr>
        <p:xfrm>
          <a:off x="8157082" y="5162550"/>
          <a:ext cx="388620" cy="388620"/>
        </p:xfrm>
        <a:graphic>
          <a:graphicData uri="http://schemas.openxmlformats.org/presentationml/2006/ole">
            <mc:AlternateContent xmlns:mc="http://schemas.openxmlformats.org/markup-compatibility/2006">
              <mc:Choice xmlns:v="urn:schemas-microsoft-com:vml" Requires="v">
                <p:oleObj r:id="rId22" imgW="165100" imgH="165100" progId="Equation.DSMT4">
                  <p:embed/>
                </p:oleObj>
              </mc:Choice>
              <mc:Fallback>
                <p:oleObj r:id="rId22" imgW="165100" imgH="165100" progId="Equation.DSMT4">
                  <p:embed/>
                  <p:pic>
                    <p:nvPicPr>
                      <p:cNvPr id="0" name="Picture 10"/>
                      <p:cNvPicPr/>
                      <p:nvPr/>
                    </p:nvPicPr>
                    <p:blipFill>
                      <a:blip r:embed="rId10"/>
                      <a:stretch>
                        <a:fillRect/>
                      </a:stretch>
                    </p:blipFill>
                    <p:spPr>
                      <a:xfrm>
                        <a:off x="8157082" y="5162550"/>
                        <a:ext cx="388620" cy="388620"/>
                      </a:xfrm>
                      <a:prstGeom prst="rect">
                        <a:avLst/>
                      </a:prstGeom>
                      <a:noFill/>
                      <a:ln w="38100">
                        <a:noFill/>
                        <a:miter/>
                      </a:ln>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880000922"/>
              </p:ext>
            </p:extLst>
          </p:nvPr>
        </p:nvGraphicFramePr>
        <p:xfrm>
          <a:off x="8997664" y="5189206"/>
          <a:ext cx="598170" cy="417195"/>
        </p:xfrm>
        <a:graphic>
          <a:graphicData uri="http://schemas.openxmlformats.org/presentationml/2006/ole">
            <mc:AlternateContent xmlns:mc="http://schemas.openxmlformats.org/markup-compatibility/2006">
              <mc:Choice xmlns:v="urn:schemas-microsoft-com:vml" Requires="v">
                <p:oleObj r:id="rId23" imgW="254000" imgH="177165" progId="Equation.DSMT4">
                  <p:embed/>
                </p:oleObj>
              </mc:Choice>
              <mc:Fallback>
                <p:oleObj r:id="rId23" imgW="254000" imgH="177165" progId="Equation.DSMT4">
                  <p:embed/>
                  <p:pic>
                    <p:nvPicPr>
                      <p:cNvPr id="0" name="Picture 10"/>
                      <p:cNvPicPr/>
                      <p:nvPr/>
                    </p:nvPicPr>
                    <p:blipFill>
                      <a:blip r:embed="rId24"/>
                      <a:stretch>
                        <a:fillRect/>
                      </a:stretch>
                    </p:blipFill>
                    <p:spPr>
                      <a:xfrm>
                        <a:off x="8997664" y="5189206"/>
                        <a:ext cx="598170" cy="41719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p:bldP spid="6" grpId="2"/>
      <p:bldP spid="7" grpId="1"/>
      <p:bldP spid="7"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9" y="-1"/>
            <a:ext cx="12185501" cy="6858001"/>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37" y="5014655"/>
            <a:ext cx="12190992" cy="1836776"/>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1879" y="4728640"/>
            <a:ext cx="3892991" cy="2129360"/>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03" y="5118752"/>
            <a:ext cx="3632916" cy="1739248"/>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2134" y="4793659"/>
            <a:ext cx="2348797" cy="2064341"/>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0533" y="4017655"/>
            <a:ext cx="2755164" cy="2828311"/>
          </a:xfrm>
          <a:prstGeom prst="rect">
            <a:avLst/>
          </a:prstGeom>
        </p:spPr>
      </p:pic>
      <p:pic>
        <p:nvPicPr>
          <p:cNvPr id="18" name="图片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62534" y="-15795"/>
            <a:ext cx="3936607" cy="1538673"/>
          </a:xfrm>
          <a:prstGeom prst="rect">
            <a:avLst/>
          </a:prstGeom>
        </p:spPr>
      </p:pic>
      <p:pic>
        <p:nvPicPr>
          <p:cNvPr id="19" name="图片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07247" y="1365999"/>
            <a:ext cx="1394543" cy="1344540"/>
          </a:xfrm>
          <a:prstGeom prst="rect">
            <a:avLst/>
          </a:prstGeom>
        </p:spPr>
      </p:pic>
      <p:pic>
        <p:nvPicPr>
          <p:cNvPr id="20" name="图片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276649" y="1365999"/>
            <a:ext cx="1394543" cy="1344540"/>
          </a:xfrm>
          <a:prstGeom prst="rect">
            <a:avLst/>
          </a:prstGeom>
        </p:spPr>
      </p:pic>
      <p:pic>
        <p:nvPicPr>
          <p:cNvPr id="22" name="图片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141915">
            <a:off x="940668" y="493149"/>
            <a:ext cx="1173881" cy="1794047"/>
          </a:xfrm>
          <a:prstGeom prst="rect">
            <a:avLst/>
          </a:prstGeom>
        </p:spPr>
      </p:pic>
      <p:sp>
        <p:nvSpPr>
          <p:cNvPr id="21" name="TextBox 20"/>
          <p:cNvSpPr txBox="1"/>
          <p:nvPr/>
        </p:nvSpPr>
        <p:spPr>
          <a:xfrm>
            <a:off x="930941" y="2292937"/>
            <a:ext cx="10350896" cy="1076325"/>
          </a:xfrm>
          <a:prstGeom prst="rect">
            <a:avLst/>
          </a:prstGeom>
          <a:noFill/>
        </p:spPr>
        <p:txBody>
          <a:bodyPr wrap="square" rtlCol="0">
            <a:spAutoFit/>
          </a:bodyPr>
          <a:lstStyle/>
          <a:p>
            <a:pPr algn="ctr"/>
            <a:r>
              <a:rPr lang="en-US" sz="3200" b="1" dirty="0" err="1"/>
              <a:t>TIẾT: </a:t>
            </a:r>
            <a:r>
              <a:rPr lang="en-US" sz="3200" b="1" dirty="0"/>
              <a:t> </a:t>
            </a:r>
            <a:r>
              <a:rPr lang="en-US" sz="3200" b="1" dirty="0" err="1"/>
              <a:t>BÀI</a:t>
            </a:r>
            <a:r>
              <a:rPr lang="en-US" sz="3200" b="1" dirty="0"/>
              <a:t> 15:</a:t>
            </a:r>
          </a:p>
          <a:p>
            <a:pPr algn="ctr"/>
            <a:r>
              <a:rPr lang="en-US" sz="3200" b="1" dirty="0"/>
              <a:t>ĐỊNH LÍ THALÈS TRONG TAM GIÁC (</a:t>
            </a:r>
            <a:r>
              <a:rPr lang="en-US" sz="3200" b="1" dirty="0" err="1"/>
              <a:t>T2</a:t>
            </a:r>
            <a:r>
              <a:rPr lang="en-US" sz="3200" b="1" dirty="0"/>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6"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5"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1000" fill="hold"/>
                                        <p:tgtEl>
                                          <p:spTgt spid="19"/>
                                        </p:tgtEl>
                                        <p:attrNameLst>
                                          <p:attrName>ppt_w</p:attrName>
                                        </p:attrNameLst>
                                      </p:cBhvr>
                                      <p:tavLst>
                                        <p:tav tm="0">
                                          <p:val>
                                            <p:strVal val="#ppt_w*0.70"/>
                                          </p:val>
                                        </p:tav>
                                        <p:tav tm="100000">
                                          <p:val>
                                            <p:strVal val="#ppt_w"/>
                                          </p:val>
                                        </p:tav>
                                      </p:tavLst>
                                    </p:anim>
                                    <p:anim calcmode="lin" valueType="num">
                                      <p:cBhvr>
                                        <p:cTn id="47" dur="1000" fill="hold"/>
                                        <p:tgtEl>
                                          <p:spTgt spid="19"/>
                                        </p:tgtEl>
                                        <p:attrNameLst>
                                          <p:attrName>ppt_h</p:attrName>
                                        </p:attrNameLst>
                                      </p:cBhvr>
                                      <p:tavLst>
                                        <p:tav tm="0">
                                          <p:val>
                                            <p:strVal val="#ppt_h"/>
                                          </p:val>
                                        </p:tav>
                                        <p:tav tm="100000">
                                          <p:val>
                                            <p:strVal val="#ppt_h"/>
                                          </p:val>
                                        </p:tav>
                                      </p:tavLst>
                                    </p:anim>
                                    <p:animEffect transition="in" filter="fade">
                                      <p:cBhvr>
                                        <p:cTn id="48" dur="1000"/>
                                        <p:tgtEl>
                                          <p:spTgt spid="19"/>
                                        </p:tgtEl>
                                      </p:cBhvr>
                                    </p:animEffect>
                                  </p:childTnLst>
                                </p:cTn>
                              </p:par>
                              <p:par>
                                <p:cTn id="49" presetID="55"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1000" fill="hold"/>
                                        <p:tgtEl>
                                          <p:spTgt spid="20"/>
                                        </p:tgtEl>
                                        <p:attrNameLst>
                                          <p:attrName>ppt_w</p:attrName>
                                        </p:attrNameLst>
                                      </p:cBhvr>
                                      <p:tavLst>
                                        <p:tav tm="0">
                                          <p:val>
                                            <p:strVal val="#ppt_w*0.70"/>
                                          </p:val>
                                        </p:tav>
                                        <p:tav tm="100000">
                                          <p:val>
                                            <p:strVal val="#ppt_w"/>
                                          </p:val>
                                        </p:tav>
                                      </p:tavLst>
                                    </p:anim>
                                    <p:anim calcmode="lin" valueType="num">
                                      <p:cBhvr>
                                        <p:cTn id="52" dur="1000" fill="hold"/>
                                        <p:tgtEl>
                                          <p:spTgt spid="20"/>
                                        </p:tgtEl>
                                        <p:attrNameLst>
                                          <p:attrName>ppt_h</p:attrName>
                                        </p:attrNameLst>
                                      </p:cBhvr>
                                      <p:tavLst>
                                        <p:tav tm="0">
                                          <p:val>
                                            <p:strVal val="#ppt_h"/>
                                          </p:val>
                                        </p:tav>
                                        <p:tav tm="100000">
                                          <p:val>
                                            <p:strVal val="#ppt_h"/>
                                          </p:val>
                                        </p:tav>
                                      </p:tavLst>
                                    </p:anim>
                                    <p:animEffect transition="in" filter="fade">
                                      <p:cBhvr>
                                        <p:cTn id="53" dur="1000"/>
                                        <p:tgtEl>
                                          <p:spTgt spid="20"/>
                                        </p:tgtEl>
                                      </p:cBhvr>
                                    </p:animEffect>
                                  </p:childTnLst>
                                </p:cTn>
                              </p:par>
                            </p:childTnLst>
                          </p:cTn>
                        </p:par>
                        <p:par>
                          <p:cTn id="54" fill="hold">
                            <p:stCondLst>
                              <p:cond delay="7000"/>
                            </p:stCondLst>
                            <p:childTnLst>
                              <p:par>
                                <p:cTn id="55" presetID="42"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7" presetClass="entr" presetSubtype="0"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par>
                                <p:cTn id="66" presetID="1"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Rectangle 3"/>
          <p:cNvSpPr/>
          <p:nvPr/>
        </p:nvSpPr>
        <p:spPr>
          <a:xfrm>
            <a:off x="2892152" y="2572288"/>
            <a:ext cx="9072741" cy="923330"/>
          </a:xfrm>
          <a:prstGeom prst="rect">
            <a:avLst/>
          </a:prstGeom>
          <a:noFill/>
        </p:spPr>
        <p:txBody>
          <a:bodyPr wrap="square" lIns="91440" tIns="45720" rIns="91440" bIns="45720">
            <a:spAutoFit/>
          </a:bodyPr>
          <a:lstStyle/>
          <a:p>
            <a:pPr algn="ctr"/>
            <a:r>
              <a:rPr lang="en-US" sz="5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rPr>
              <a:t>HÌNH</a:t>
            </a:r>
            <a:r>
              <a:rPr lang="en-US" sz="5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rPr>
              <a:t> </a:t>
            </a:r>
            <a:r>
              <a:rPr lang="en-US" sz="5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rPr>
              <a:t>THÀNH</a:t>
            </a:r>
            <a:r>
              <a:rPr lang="en-US" sz="5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rPr>
              <a:t> </a:t>
            </a:r>
            <a:r>
              <a:rPr lang="en-US" sz="5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rPr>
              <a:t>KIẾN</a:t>
            </a:r>
            <a:r>
              <a:rPr lang="en-US" sz="5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rPr>
              <a:t> </a:t>
            </a:r>
            <a:r>
              <a:rPr lang="en-US" sz="5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rPr>
              <a:t>THỨC</a:t>
            </a:r>
            <a:endParaRPr lang="en-US" sz="5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195</TotalTime>
  <Words>711</Words>
  <Application>Microsoft Office PowerPoint</Application>
  <PresentationFormat>Widescreen</PresentationFormat>
  <Paragraphs>122</Paragraphs>
  <Slides>20</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20</vt:i4>
      </vt:variant>
    </vt:vector>
  </HeadingPairs>
  <TitlesOfParts>
    <vt:vector size="28" baseType="lpstr">
      <vt:lpstr>Arial</vt:lpstr>
      <vt:lpstr>Arial Black</vt:lpstr>
      <vt:lpstr>Calibri</vt:lpstr>
      <vt:lpstr>Times New Roman</vt:lpstr>
      <vt:lpstr>Office Theme</vt:lpstr>
      <vt:lpstr>Equation.3</vt:lpstr>
      <vt:lpstr>Equation</vt:lpstr>
      <vt:lpstr>MathType 7.0 Equation</vt:lpstr>
      <vt:lpstr>PowerPoint Presentation</vt:lpstr>
      <vt:lpstr>PowerPoint Presentation</vt:lpstr>
      <vt:lpstr>PowerPoint Presentation</vt:lpstr>
      <vt:lpstr>PowerPoint Presentation</vt:lpstr>
      <vt:lpstr>?1. Trong tam giác         ,            thỏa mãn điều kiện gì?         </vt:lpstr>
      <vt:lpstr>               2. Nhận xét về các tỉ số:                             </vt:lpstr>
      <vt:lpstr>PowerPoint Presentation</vt:lpstr>
      <vt:lpstr>PowerPoint Presentation</vt:lpstr>
      <vt:lpstr>PowerPoint Presentation</vt:lpstr>
      <vt:lpstr>PowerPoint Presentation</vt:lpstr>
      <vt:lpstr>Ví dụ 1: Tính độ dài x trong hình 4.5, biết:              </vt:lpstr>
      <vt:lpstr>b) Vẽ đường thẳng    đi qua      , song song  với cạnh        cắt        tại điểm       .  Tính độ dài đoạn thẳng          ?</vt:lpstr>
      <vt:lpstr>a) Ta có:              </vt:lpstr>
      <vt:lpstr>2.2. Định lí Thalès đảo:</vt:lpstr>
      <vt:lpstr>PowerPoint Presentation</vt:lpstr>
      <vt:lpstr>PowerPoint Presentation</vt:lpstr>
      <vt:lpstr>PowerPoint Presentation</vt:lpstr>
      <vt:lpstr>PowerPoint Presentation</vt:lpstr>
      <vt:lpstr>* Bài toán mở đầu: Với nội dung đầu bài, muốn tính độ dài đoạn   ta làm thế nào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164</cp:revision>
  <dcterms:created xsi:type="dcterms:W3CDTF">2021-06-21T15:30:00Z</dcterms:created>
  <dcterms:modified xsi:type="dcterms:W3CDTF">2025-06-17T09:58:21Z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9399BE4988394ED0A040D3A70CC9E6DB</vt:lpwstr>
  </property>
  <property fmtid="{D5CDD505-2E9C-101B-9397-08002B2CF9AE}" pid="3" name="KSOProductBuildVer">
    <vt:lpwstr>1033-11.2.0.11537</vt:lpwstr>
  </property>
</Properties>
</file>