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313" r:id="rId3"/>
    <p:sldId id="314" r:id="rId4"/>
    <p:sldId id="315" r:id="rId5"/>
    <p:sldId id="316" r:id="rId6"/>
    <p:sldId id="259" r:id="rId7"/>
    <p:sldId id="260" r:id="rId8"/>
    <p:sldId id="262" r:id="rId9"/>
    <p:sldId id="261" r:id="rId10"/>
    <p:sldId id="317" r:id="rId11"/>
    <p:sldId id="318" r:id="rId12"/>
    <p:sldId id="264" r:id="rId13"/>
    <p:sldId id="265" r:id="rId14"/>
    <p:sldId id="266" r:id="rId15"/>
    <p:sldId id="267" r:id="rId16"/>
    <p:sldId id="269" r:id="rId17"/>
    <p:sldId id="268" r:id="rId18"/>
    <p:sldId id="270" r:id="rId19"/>
    <p:sldId id="319" r:id="rId20"/>
    <p:sldId id="271" r:id="rId21"/>
    <p:sldId id="272" r:id="rId22"/>
    <p:sldId id="273" r:id="rId23"/>
    <p:sldId id="320" r:id="rId24"/>
    <p:sldId id="321" r:id="rId25"/>
    <p:sldId id="322" r:id="rId26"/>
    <p:sldId id="323" r:id="rId27"/>
    <p:sldId id="278" r:id="rId28"/>
    <p:sldId id="279" r:id="rId29"/>
    <p:sldId id="283" r:id="rId30"/>
    <p:sldId id="325" r:id="rId31"/>
    <p:sldId id="282" r:id="rId32"/>
    <p:sldId id="284" r:id="rId33"/>
    <p:sldId id="285" r:id="rId34"/>
    <p:sldId id="287" r:id="rId35"/>
    <p:sldId id="286" r:id="rId36"/>
    <p:sldId id="288" r:id="rId37"/>
    <p:sldId id="289" r:id="rId38"/>
    <p:sldId id="291" r:id="rId39"/>
    <p:sldId id="292" r:id="rId40"/>
    <p:sldId id="293"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634" y="53"/>
      </p:cViewPr>
      <p:guideLst/>
    </p:cSldViewPr>
  </p:slideViewPr>
  <p:notesTextViewPr>
    <p:cViewPr>
      <p:scale>
        <a:sx n="1" d="1"/>
        <a:sy n="1" d="1"/>
      </p:scale>
      <p:origin x="0" y="0"/>
    </p:cViewPr>
  </p:notesTextViewPr>
  <p:sorterViewPr>
    <p:cViewPr>
      <p:scale>
        <a:sx n="100" d="100"/>
        <a:sy n="100" d="100"/>
      </p:scale>
      <p:origin x="0" y="-341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AA2DF5-3F1C-40D9-8AC4-5DCA3E8164FD}" type="datetimeFigureOut">
              <a:rPr lang="vi-VN" smtClean="0"/>
              <a:t>02/12/2025</a:t>
            </a:fld>
            <a:endParaRPr lang="vi-VN"/>
          </a:p>
        </p:txBody>
      </p:sp>
      <p:sp>
        <p:nvSpPr>
          <p:cNvPr id="4" name="Chỗ dành sẵn cho Hình ảnh của Bản chiế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31DA6-B282-4C27-A13C-252E3CF2195C}" type="slidenum">
              <a:rPr lang="vi-VN" smtClean="0"/>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4A531DA6-B282-4C27-A13C-252E3CF2195C}" type="slidenum">
              <a:rPr lang="vi-VN" smtClean="0"/>
              <a:t>31</a:t>
            </a:fld>
            <a:endParaRPr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4A531DA6-B282-4C27-A13C-252E3CF2195C}" type="slidenum">
              <a:rPr lang="vi-VN" smtClean="0"/>
              <a:t>34</a:t>
            </a:fld>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954052A-7085-4370-818B-04D291E02267}" type="datetimeFigureOut">
              <a:rPr lang="vi-VN" smtClean="0"/>
              <a:t>02/12/2025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F616DA-DFD2-4CAA-A4CE-F11F0E1D0140}"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hasCustomPrompt="1"/>
          </p:nvPr>
        </p:nvSpPr>
        <p:spPr>
          <a:xfrm>
            <a:off x="628650"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954052A-7085-4370-818B-04D291E02267}" type="datetimeFigureOut">
              <a:rPr lang="vi-VN" smtClean="0"/>
              <a:t>02/12/2025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F616DA-DFD2-4CAA-A4CE-F11F0E1D0140}" type="slidenum">
              <a:rPr lang="vi-VN" smtClean="0"/>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4CD20837-A029-462D-B078-C0D70F3730F6}" type="datetimeFigureOut">
              <a:rPr lang="en-US" sz="900" smtClean="0">
                <a:solidFill>
                  <a:prstClr val="black">
                    <a:tint val="75000"/>
                  </a:prstClr>
                </a:solidFill>
                <a:latin typeface="Calibri" panose="020F0502020204030204"/>
              </a:rPr>
              <a:pPr defTabSz="685800">
                <a:defRPr/>
              </a:pPr>
              <a:t>2/12/2025</a:t>
            </a:fld>
            <a:endParaRPr lang="en-US"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a:defRPr/>
            </a:pPr>
            <a:endParaRPr lang="en-US"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76C4F6E5-3AC8-4979-B873-ECD52077806B}" type="slidenum">
              <a:rPr lang="en-US" sz="900" smtClean="0">
                <a:solidFill>
                  <a:prstClr val="black">
                    <a:tint val="75000"/>
                  </a:prstClr>
                </a:solidFill>
                <a:latin typeface="Calibri" panose="020F0502020204030204"/>
              </a:rPr>
              <a:pPr defTabSz="685800">
                <a:defRPr/>
              </a:pPr>
              <a:t>‹#›</a:t>
            </a:fld>
            <a:endParaRPr lang="en-US" sz="900">
              <a:solidFill>
                <a:prstClr val="black">
                  <a:tint val="75000"/>
                </a:prstClr>
              </a:solidFill>
              <a:latin typeface="Calibri" panose="020F0502020204030204"/>
            </a:endParaRPr>
          </a:p>
        </p:txBody>
      </p:sp>
    </p:spTree>
    <p:extLst>
      <p:ext uri="{BB962C8B-B14F-4D97-AF65-F5344CB8AC3E}">
        <p14:creationId xmlns:p14="http://schemas.microsoft.com/office/powerpoint/2010/main" val="3210809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Content Placeholder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954052A-7085-4370-818B-04D291E02267}" type="datetimeFigureOut">
              <a:rPr lang="vi-VN" smtClean="0"/>
              <a:t>02/12/2025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F616DA-DFD2-4CAA-A4CE-F11F0E1D0140}"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hasCustomPrompt="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6954052A-7085-4370-818B-04D291E02267}" type="datetimeFigureOut">
              <a:rPr lang="vi-VN" smtClean="0"/>
              <a:t>02/12/2025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F616DA-DFD2-4CAA-A4CE-F11F0E1D0140}"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Content Placeholder 2"/>
          <p:cNvSpPr>
            <a:spLocks noGrp="1"/>
          </p:cNvSpPr>
          <p:nvPr>
            <p:ph sz="half" idx="1" hasCustomPrompt="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6954052A-7085-4370-818B-04D291E02267}" type="datetimeFigureOut">
              <a:rPr lang="vi-VN" smtClean="0"/>
              <a:t>02/12/2025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F616DA-DFD2-4CAA-A4CE-F11F0E1D0140}"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65126"/>
            <a:ext cx="7886700" cy="1325563"/>
          </a:xfrm>
        </p:spPr>
        <p:txBody>
          <a:bodyPr/>
          <a:lstStyle/>
          <a:p>
            <a:r>
              <a:rPr lang="vi-VN"/>
              <a:t>Bấm để sửa kiểu tiêu đề Bản cái</a:t>
            </a:r>
            <a:endParaRPr lang="en-US" dirty="0"/>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hasCustomPrompt="1"/>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hasCustomPrompt="1"/>
          </p:nvPr>
        </p:nvSpPr>
        <p:spPr>
          <a:xfrm>
            <a:off x="4629150"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6954052A-7085-4370-818B-04D291E02267}" type="datetimeFigureOut">
              <a:rPr lang="vi-VN" smtClean="0"/>
              <a:t>02/12/2025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FF616DA-DFD2-4CAA-A4CE-F11F0E1D0140}"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6954052A-7085-4370-818B-04D291E02267}" type="datetimeFigureOut">
              <a:rPr lang="vi-VN" smtClean="0"/>
              <a:t>02/12/2025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FF616DA-DFD2-4CAA-A4CE-F11F0E1D0140}"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54052A-7085-4370-818B-04D291E02267}" type="datetimeFigureOut">
              <a:rPr lang="vi-VN" smtClean="0"/>
              <a:t>02/12/2025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FF616DA-DFD2-4CAA-A4CE-F11F0E1D0140}"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57200"/>
            <a:ext cx="2949178"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hasCustomPrompt="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6954052A-7085-4370-818B-04D291E02267}" type="datetimeFigureOut">
              <a:rPr lang="vi-VN" smtClean="0"/>
              <a:t>02/12/2025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F616DA-DFD2-4CAA-A4CE-F11F0E1D0140}"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57200"/>
            <a:ext cx="2949178"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hasCustomPrompt="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6954052A-7085-4370-818B-04D291E02267}" type="datetimeFigureOut">
              <a:rPr lang="vi-VN" smtClean="0"/>
              <a:t>02/12/2025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F616DA-DFD2-4CAA-A4CE-F11F0E1D0140}"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54052A-7085-4370-818B-04D291E02267}" type="datetimeFigureOut">
              <a:rPr lang="vi-VN" smtClean="0"/>
              <a:t>02/12/2025</a:t>
            </a:fld>
            <a:endParaRPr lang="vi-V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F616DA-DFD2-4CAA-A4CE-F11F0E1D0140}"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hdphoto" Target="../media/hdphoto1.wdp"/><Relationship Id="rId7" Type="http://schemas.openxmlformats.org/officeDocument/2006/relationships/image" Target="../media/image23.wm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microsoft.com/office/2007/relationships/hdphoto" Target="../media/hdphoto4.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4.w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5.w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fi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43.wmf"/><Relationship Id="rId3" Type="http://schemas.microsoft.com/office/2007/relationships/hdphoto" Target="../media/hdphoto1.wdp"/><Relationship Id="rId7" Type="http://schemas.openxmlformats.org/officeDocument/2006/relationships/oleObject" Target="../embeddings/oleObject5.bin"/><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2.wmf"/><Relationship Id="rId5" Type="http://schemas.openxmlformats.org/officeDocument/2006/relationships/oleObject" Target="../embeddings/oleObject4.bin"/><Relationship Id="rId10" Type="http://schemas.openxmlformats.org/officeDocument/2006/relationships/image" Target="../media/image44.wmf"/><Relationship Id="rId4" Type="http://schemas.openxmlformats.org/officeDocument/2006/relationships/image" Target="../media/image41.png"/><Relationship Id="rId9" Type="http://schemas.openxmlformats.org/officeDocument/2006/relationships/oleObject" Target="../embeddings/oleObject6.bin"/></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p:cNvSpPr txBox="1"/>
          <p:nvPr/>
        </p:nvSpPr>
        <p:spPr>
          <a:xfrm>
            <a:off x="107026" y="1767840"/>
            <a:ext cx="9115425" cy="1568450"/>
          </a:xfrm>
          <a:prstGeom prst="rect">
            <a:avLst/>
          </a:prstGeom>
          <a:noFill/>
        </p:spPr>
        <p:txBody>
          <a:bodyPr wrap="none" rtlCol="0">
            <a:spAutoFit/>
          </a:bodyPr>
          <a:lstStyle/>
          <a:p>
            <a:pPr algn="ct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TIẾT …. BÀI 20</a:t>
            </a:r>
          </a:p>
          <a:p>
            <a:pPr algn="ctr">
              <a:lnSpc>
                <a:spcPct val="150000"/>
              </a:lnSpc>
            </a:pPr>
            <a:r>
              <a:rPr lang="en-US" sz="3200" b="1" dirty="0">
                <a:solidFill>
                  <a:srgbClr val="00B050"/>
                </a:solidFill>
                <a:latin typeface="Times New Roman" panose="02020603050405020304" pitchFamily="18" charset="0"/>
                <a:cs typeface="Times New Roman" panose="02020603050405020304" pitchFamily="18" charset="0"/>
              </a:rPr>
              <a:t>TÁCH KIM LOẠI VÀ VIỆC SỬ DỤNG HỢP KIM</a:t>
            </a:r>
            <a:endParaRPr lang="vi-VN" sz="3200" b="1">
              <a:solidFill>
                <a:srgbClr val="00B050"/>
              </a:solidFill>
              <a:latin typeface="Times New Roman" panose="02020603050405020304" pitchFamily="18" charset="0"/>
              <a:cs typeface="Times New Roman" panose="02020603050405020304" pitchFamily="18" charset="0"/>
            </a:endParaRPr>
          </a:p>
        </p:txBody>
      </p:sp>
      <p:pic>
        <p:nvPicPr>
          <p:cNvPr id="2" name="Picture 3"/>
          <p:cNvPicPr>
            <a:picLocks noChangeAspect="1"/>
          </p:cNvPicPr>
          <p:nvPr/>
        </p:nvPicPr>
        <p:blipFill>
          <a:blip r:embed="rId2"/>
          <a:stretch>
            <a:fillRect/>
          </a:stretch>
        </p:blipFill>
        <p:spPr>
          <a:xfrm>
            <a:off x="384230" y="2590800"/>
            <a:ext cx="51435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plant with leaves&#10;&#10;Description automatically generated">
            <a:extLst>
              <a:ext uri="{FF2B5EF4-FFF2-40B4-BE49-F238E27FC236}">
                <a16:creationId xmlns:a16="http://schemas.microsoft.com/office/drawing/2014/main" id="{3668D02E-9888-4DA4-80AB-898015A44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 y="857250"/>
            <a:ext cx="9146381" cy="5333320"/>
          </a:xfrm>
          <a:prstGeom prst="rect">
            <a:avLst/>
          </a:prstGeom>
        </p:spPr>
      </p:pic>
      <p:sp>
        <p:nvSpPr>
          <p:cNvPr id="10" name="AutoShape 3">
            <a:extLst>
              <a:ext uri="{FF2B5EF4-FFF2-40B4-BE49-F238E27FC236}">
                <a16:creationId xmlns:a16="http://schemas.microsoft.com/office/drawing/2014/main" id="{6135231E-4B4A-4461-A91A-12D5A5F93BD8}"/>
              </a:ext>
            </a:extLst>
          </p:cNvPr>
          <p:cNvSpPr>
            <a:spLocks noChangeAspect="1" noChangeArrowheads="1" noTextEdit="1"/>
          </p:cNvSpPr>
          <p:nvPr/>
        </p:nvSpPr>
        <p:spPr bwMode="auto">
          <a:xfrm>
            <a:off x="0" y="1739796"/>
            <a:ext cx="3692129"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4" name="Freeform 18">
            <a:extLst>
              <a:ext uri="{FF2B5EF4-FFF2-40B4-BE49-F238E27FC236}">
                <a16:creationId xmlns:a16="http://schemas.microsoft.com/office/drawing/2014/main" id="{D5AF79D9-C801-444E-8091-158C6A9B2224}"/>
              </a:ext>
            </a:extLst>
          </p:cNvPr>
          <p:cNvSpPr>
            <a:spLocks noEditPoints="1"/>
          </p:cNvSpPr>
          <p:nvPr/>
        </p:nvSpPr>
        <p:spPr bwMode="auto">
          <a:xfrm>
            <a:off x="504825" y="2772069"/>
            <a:ext cx="152400" cy="88106"/>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7" name="Freeform 21">
            <a:extLst>
              <a:ext uri="{FF2B5EF4-FFF2-40B4-BE49-F238E27FC236}">
                <a16:creationId xmlns:a16="http://schemas.microsoft.com/office/drawing/2014/main" id="{46449024-F7C7-433D-B6C6-DE83D8919D38}"/>
              </a:ext>
            </a:extLst>
          </p:cNvPr>
          <p:cNvSpPr>
            <a:spLocks noEditPoints="1"/>
          </p:cNvSpPr>
          <p:nvPr/>
        </p:nvSpPr>
        <p:spPr bwMode="auto">
          <a:xfrm>
            <a:off x="1003697" y="528309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8" name="Freeform 22">
            <a:extLst>
              <a:ext uri="{FF2B5EF4-FFF2-40B4-BE49-F238E27FC236}">
                <a16:creationId xmlns:a16="http://schemas.microsoft.com/office/drawing/2014/main" id="{2387CD5C-F0A1-4EE1-8536-EFF7EFBB20F2}"/>
              </a:ext>
            </a:extLst>
          </p:cNvPr>
          <p:cNvSpPr>
            <a:spLocks noEditPoints="1"/>
          </p:cNvSpPr>
          <p:nvPr/>
        </p:nvSpPr>
        <p:spPr bwMode="auto">
          <a:xfrm>
            <a:off x="1003697" y="528309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1" name="Freeform 25">
            <a:extLst>
              <a:ext uri="{FF2B5EF4-FFF2-40B4-BE49-F238E27FC236}">
                <a16:creationId xmlns:a16="http://schemas.microsoft.com/office/drawing/2014/main" id="{35527CDA-5C67-4831-B317-8FF67F0CB244}"/>
              </a:ext>
            </a:extLst>
          </p:cNvPr>
          <p:cNvSpPr>
            <a:spLocks/>
          </p:cNvSpPr>
          <p:nvPr/>
        </p:nvSpPr>
        <p:spPr bwMode="auto">
          <a:xfrm>
            <a:off x="3070623" y="528190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2" name="Freeform 26">
            <a:extLst>
              <a:ext uri="{FF2B5EF4-FFF2-40B4-BE49-F238E27FC236}">
                <a16:creationId xmlns:a16="http://schemas.microsoft.com/office/drawing/2014/main" id="{EAA72828-3B7C-4254-84F1-021D9CBC36E2}"/>
              </a:ext>
            </a:extLst>
          </p:cNvPr>
          <p:cNvSpPr>
            <a:spLocks/>
          </p:cNvSpPr>
          <p:nvPr/>
        </p:nvSpPr>
        <p:spPr bwMode="auto">
          <a:xfrm>
            <a:off x="3070623" y="528190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7" name="Freeform 90">
            <a:extLst>
              <a:ext uri="{FF2B5EF4-FFF2-40B4-BE49-F238E27FC236}">
                <a16:creationId xmlns:a16="http://schemas.microsoft.com/office/drawing/2014/main" id="{4A63FD6A-5BDE-4968-BC8F-37FEDB83E2FD}"/>
              </a:ext>
            </a:extLst>
          </p:cNvPr>
          <p:cNvSpPr>
            <a:spLocks noEditPoints="1"/>
          </p:cNvSpPr>
          <p:nvPr/>
        </p:nvSpPr>
        <p:spPr bwMode="auto">
          <a:xfrm>
            <a:off x="1916907" y="5018777"/>
            <a:ext cx="7144" cy="9525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1" name="Freeform 116">
            <a:extLst>
              <a:ext uri="{FF2B5EF4-FFF2-40B4-BE49-F238E27FC236}">
                <a16:creationId xmlns:a16="http://schemas.microsoft.com/office/drawing/2014/main" id="{E0874D4E-BC27-45EE-B96E-7523680B888E}"/>
              </a:ext>
            </a:extLst>
          </p:cNvPr>
          <p:cNvSpPr>
            <a:spLocks/>
          </p:cNvSpPr>
          <p:nvPr/>
        </p:nvSpPr>
        <p:spPr bwMode="auto">
          <a:xfrm>
            <a:off x="3580210" y="2853031"/>
            <a:ext cx="13097" cy="22622"/>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4" name="Title 4">
            <a:extLst>
              <a:ext uri="{FF2B5EF4-FFF2-40B4-BE49-F238E27FC236}">
                <a16:creationId xmlns:a16="http://schemas.microsoft.com/office/drawing/2014/main" id="{50DEF4A0-125D-46F6-A655-404130314B56}"/>
              </a:ext>
            </a:extLst>
          </p:cNvPr>
          <p:cNvSpPr>
            <a:spLocks noGrp="1"/>
          </p:cNvSpPr>
          <p:nvPr>
            <p:ph type="title"/>
          </p:nvPr>
        </p:nvSpPr>
        <p:spPr>
          <a:xfrm>
            <a:off x="4220117" y="865115"/>
            <a:ext cx="4631652" cy="1093365"/>
          </a:xfrm>
        </p:spPr>
        <p:txBody>
          <a:bodyPr>
            <a:normAutofit/>
          </a:bodyPr>
          <a:lstStyle/>
          <a:p>
            <a:pPr algn="ctr"/>
            <a:r>
              <a:rPr lang="en-US" sz="3000" b="1" dirty="0" err="1">
                <a:solidFill>
                  <a:srgbClr val="2616F2"/>
                </a:solidFill>
                <a:latin typeface="Times New Roman" panose="02020603050405020304" pitchFamily="18" charset="0"/>
                <a:cs typeface="Times New Roman" panose="02020603050405020304" pitchFamily="18" charset="0"/>
              </a:rPr>
              <a:t>HOẠT</a:t>
            </a:r>
            <a:r>
              <a:rPr lang="en-US" sz="3000" b="1" dirty="0">
                <a:solidFill>
                  <a:srgbClr val="2616F2"/>
                </a:solidFill>
                <a:latin typeface="Times New Roman" panose="02020603050405020304" pitchFamily="18" charset="0"/>
                <a:cs typeface="Times New Roman" panose="02020603050405020304" pitchFamily="18" charset="0"/>
              </a:rPr>
              <a:t> </a:t>
            </a:r>
            <a:r>
              <a:rPr lang="en-US" sz="3000" b="1" dirty="0" err="1">
                <a:solidFill>
                  <a:srgbClr val="2616F2"/>
                </a:solidFill>
                <a:latin typeface="Times New Roman" panose="02020603050405020304" pitchFamily="18" charset="0"/>
                <a:cs typeface="Times New Roman" panose="02020603050405020304" pitchFamily="18" charset="0"/>
              </a:rPr>
              <a:t>ĐỘNG</a:t>
            </a:r>
            <a:r>
              <a:rPr lang="en-US" sz="3000" b="1" dirty="0">
                <a:solidFill>
                  <a:srgbClr val="2616F2"/>
                </a:solidFill>
                <a:latin typeface="Times New Roman" panose="02020603050405020304" pitchFamily="18" charset="0"/>
                <a:cs typeface="Times New Roman" panose="02020603050405020304" pitchFamily="18" charset="0"/>
              </a:rPr>
              <a:t> </a:t>
            </a:r>
            <a:r>
              <a:rPr lang="en-US" sz="3000" b="1" dirty="0" err="1">
                <a:solidFill>
                  <a:srgbClr val="2616F2"/>
                </a:solidFill>
                <a:latin typeface="Times New Roman" panose="02020603050405020304" pitchFamily="18" charset="0"/>
                <a:cs typeface="Times New Roman" panose="02020603050405020304" pitchFamily="18" charset="0"/>
              </a:rPr>
              <a:t>NHÓM</a:t>
            </a:r>
            <a:r>
              <a:rPr lang="en-US" sz="3000" b="1" dirty="0">
                <a:solidFill>
                  <a:srgbClr val="2616F2"/>
                </a:solidFill>
                <a:latin typeface="Times New Roman" panose="02020603050405020304" pitchFamily="18" charset="0"/>
                <a:cs typeface="Times New Roman" panose="02020603050405020304" pitchFamily="18" charset="0"/>
              </a:rPr>
              <a:t>: </a:t>
            </a:r>
            <a:br>
              <a:rPr lang="en-US" sz="3000" b="1" dirty="0">
                <a:solidFill>
                  <a:srgbClr val="2616F2"/>
                </a:solidFill>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10 </a:t>
            </a:r>
            <a:r>
              <a:rPr lang="en-US" sz="3600" b="1" dirty="0" err="1">
                <a:solidFill>
                  <a:srgbClr val="FF0000"/>
                </a:solidFill>
                <a:latin typeface="Times New Roman" panose="02020603050405020304" pitchFamily="18" charset="0"/>
                <a:cs typeface="Times New Roman" panose="02020603050405020304" pitchFamily="18" charset="0"/>
              </a:rPr>
              <a:t>phút</a:t>
            </a:r>
            <a:r>
              <a:rPr lang="en-US" sz="3600" b="1" dirty="0">
                <a:latin typeface="Times New Roman" panose="02020603050405020304" pitchFamily="18" charset="0"/>
                <a:cs typeface="Times New Roman" panose="02020603050405020304" pitchFamily="18" charset="0"/>
              </a:rPr>
              <a:t>)</a:t>
            </a:r>
            <a:endParaRPr lang="en-US" sz="3000" b="1" dirty="0">
              <a:latin typeface="Times New Roman" panose="02020603050405020304" pitchFamily="18" charset="0"/>
              <a:cs typeface="Times New Roman" panose="02020603050405020304" pitchFamily="18" charset="0"/>
            </a:endParaRPr>
          </a:p>
        </p:txBody>
      </p:sp>
      <p:graphicFrame>
        <p:nvGraphicFramePr>
          <p:cNvPr id="95" name="Table 94">
            <a:extLst>
              <a:ext uri="{FF2B5EF4-FFF2-40B4-BE49-F238E27FC236}">
                <a16:creationId xmlns:a16="http://schemas.microsoft.com/office/drawing/2014/main" id="{96CB7F05-C20B-467F-8101-6B3C4A89E397}"/>
              </a:ext>
            </a:extLst>
          </p:cNvPr>
          <p:cNvGraphicFramePr>
            <a:graphicFrameLocks noGrp="1"/>
          </p:cNvGraphicFramePr>
          <p:nvPr/>
        </p:nvGraphicFramePr>
        <p:xfrm>
          <a:off x="3858567" y="2281483"/>
          <a:ext cx="5195996" cy="3604899"/>
        </p:xfrm>
        <a:graphic>
          <a:graphicData uri="http://schemas.openxmlformats.org/drawingml/2006/table">
            <a:tbl>
              <a:tblPr firstRow="1" firstCol="1" bandRow="1"/>
              <a:tblGrid>
                <a:gridCol w="1056407">
                  <a:extLst>
                    <a:ext uri="{9D8B030D-6E8A-4147-A177-3AD203B41FA5}">
                      <a16:colId xmlns:a16="http://schemas.microsoft.com/office/drawing/2014/main" val="3036811069"/>
                    </a:ext>
                  </a:extLst>
                </a:gridCol>
                <a:gridCol w="913217">
                  <a:extLst>
                    <a:ext uri="{9D8B030D-6E8A-4147-A177-3AD203B41FA5}">
                      <a16:colId xmlns:a16="http://schemas.microsoft.com/office/drawing/2014/main" val="3161847704"/>
                    </a:ext>
                  </a:extLst>
                </a:gridCol>
                <a:gridCol w="1100544">
                  <a:extLst>
                    <a:ext uri="{9D8B030D-6E8A-4147-A177-3AD203B41FA5}">
                      <a16:colId xmlns:a16="http://schemas.microsoft.com/office/drawing/2014/main" val="3975162008"/>
                    </a:ext>
                  </a:extLst>
                </a:gridCol>
                <a:gridCol w="1162985">
                  <a:extLst>
                    <a:ext uri="{9D8B030D-6E8A-4147-A177-3AD203B41FA5}">
                      <a16:colId xmlns:a16="http://schemas.microsoft.com/office/drawing/2014/main" val="4173076058"/>
                    </a:ext>
                  </a:extLst>
                </a:gridCol>
                <a:gridCol w="962843">
                  <a:extLst>
                    <a:ext uri="{9D8B030D-6E8A-4147-A177-3AD203B41FA5}">
                      <a16:colId xmlns:a16="http://schemas.microsoft.com/office/drawing/2014/main" val="990098303"/>
                    </a:ext>
                  </a:extLst>
                </a:gridCol>
              </a:tblGrid>
              <a:tr h="1810703">
                <a:tc>
                  <a:txBody>
                    <a:bodyPr/>
                    <a:lstStyle/>
                    <a:p>
                      <a:pPr algn="just">
                        <a:lnSpc>
                          <a:spcPct val="115000"/>
                        </a:lnSpc>
                        <a:spcAft>
                          <a:spcPts val="0"/>
                        </a:spcAft>
                      </a:pPr>
                      <a:endParaRPr lang="en-US" sz="2100" b="1" kern="100" dirty="0">
                        <a:effectLst/>
                        <a:latin typeface="Times New Roman" panose="02020603050405020304" pitchFamily="18" charset="0"/>
                        <a:ea typeface="Calibri" panose="020F0502020204030204" pitchFamily="34" charset="0"/>
                      </a:endParaRPr>
                    </a:p>
                    <a:p>
                      <a:pPr algn="just">
                        <a:lnSpc>
                          <a:spcPct val="115000"/>
                        </a:lnSpc>
                        <a:spcAft>
                          <a:spcPts val="0"/>
                        </a:spcAft>
                      </a:pPr>
                      <a:endParaRPr lang="en-US" sz="2100" b="1" kern="100" dirty="0">
                        <a:effectLst/>
                        <a:latin typeface="Times New Roman" panose="02020603050405020304" pitchFamily="18" charset="0"/>
                        <a:ea typeface="Calibri" panose="020F0502020204030204" pitchFamily="34" charset="0"/>
                      </a:endParaRPr>
                    </a:p>
                    <a:p>
                      <a:pPr algn="just">
                        <a:lnSpc>
                          <a:spcPct val="115000"/>
                        </a:lnSpc>
                        <a:spcAft>
                          <a:spcPts val="0"/>
                        </a:spcAft>
                      </a:pPr>
                      <a:r>
                        <a:rPr lang="en-US" sz="2100" b="1" kern="100" dirty="0" err="1">
                          <a:effectLst/>
                          <a:latin typeface="Times New Roman" panose="02020603050405020304" pitchFamily="18" charset="0"/>
                          <a:ea typeface="Calibri" panose="020F0502020204030204" pitchFamily="34" charset="0"/>
                        </a:rPr>
                        <a:t>Quá</a:t>
                      </a:r>
                      <a:r>
                        <a:rPr lang="en-US" sz="2100" b="1" kern="100" dirty="0">
                          <a:effectLst/>
                          <a:latin typeface="Times New Roman" panose="02020603050405020304" pitchFamily="18" charset="0"/>
                          <a:ea typeface="Calibri" panose="020F0502020204030204" pitchFamily="34" charset="0"/>
                        </a:rPr>
                        <a:t> </a:t>
                      </a:r>
                      <a:r>
                        <a:rPr lang="en-US" sz="2100" b="1" kern="100" dirty="0" err="1">
                          <a:effectLst/>
                          <a:latin typeface="Times New Roman" panose="02020603050405020304" pitchFamily="18" charset="0"/>
                          <a:ea typeface="Calibri" panose="020F0502020204030204" pitchFamily="34" charset="0"/>
                        </a:rPr>
                        <a:t>trình</a:t>
                      </a:r>
                      <a:r>
                        <a:rPr lang="en-US" sz="2100" b="1" kern="100" dirty="0">
                          <a:effectLst/>
                          <a:latin typeface="Times New Roman" panose="02020603050405020304" pitchFamily="18" charset="0"/>
                          <a:ea typeface="Calibri" panose="020F0502020204030204" pitchFamily="34" charset="0"/>
                        </a:rPr>
                        <a:t> </a:t>
                      </a:r>
                      <a:r>
                        <a:rPr lang="en-US" sz="2100" b="1" kern="100" dirty="0" err="1">
                          <a:effectLst/>
                          <a:latin typeface="Times New Roman" panose="02020603050405020304" pitchFamily="18" charset="0"/>
                          <a:ea typeface="Calibri" panose="020F0502020204030204" pitchFamily="34" charset="0"/>
                        </a:rPr>
                        <a:t>tách</a:t>
                      </a:r>
                      <a:endParaRPr lang="en-US" sz="2100" b="1"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100" b="1" kern="100" dirty="0" err="1">
                          <a:effectLst/>
                          <a:latin typeface="Times New Roman" panose="02020603050405020304" pitchFamily="18" charset="0"/>
                          <a:ea typeface="Calibri" panose="020F0502020204030204" pitchFamily="34" charset="0"/>
                        </a:rPr>
                        <a:t>Tên</a:t>
                      </a:r>
                      <a:r>
                        <a:rPr lang="en-US" sz="2100" b="1" kern="100" dirty="0">
                          <a:effectLst/>
                          <a:latin typeface="Times New Roman" panose="02020603050405020304" pitchFamily="18" charset="0"/>
                          <a:ea typeface="Calibri" panose="020F0502020204030204" pitchFamily="34" charset="0"/>
                        </a:rPr>
                        <a:t> </a:t>
                      </a:r>
                      <a:r>
                        <a:rPr lang="en-US" sz="2100" b="1" kern="100" dirty="0" err="1">
                          <a:effectLst/>
                          <a:latin typeface="Times New Roman" panose="02020603050405020304" pitchFamily="18" charset="0"/>
                          <a:ea typeface="Calibri" panose="020F0502020204030204" pitchFamily="34" charset="0"/>
                        </a:rPr>
                        <a:t>quặng</a:t>
                      </a:r>
                      <a:endParaRPr lang="en-US" sz="2100" b="1"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100" b="1" kern="100" dirty="0" err="1">
                          <a:effectLst/>
                          <a:latin typeface="Times New Roman" panose="02020603050405020304" pitchFamily="18" charset="0"/>
                          <a:ea typeface="Calibri" panose="020F0502020204030204" pitchFamily="34" charset="0"/>
                        </a:rPr>
                        <a:t>Thành</a:t>
                      </a:r>
                      <a:r>
                        <a:rPr lang="en-US" sz="2100" b="1" kern="100" dirty="0">
                          <a:effectLst/>
                          <a:latin typeface="Times New Roman" panose="02020603050405020304" pitchFamily="18" charset="0"/>
                          <a:ea typeface="Calibri" panose="020F0502020204030204" pitchFamily="34" charset="0"/>
                        </a:rPr>
                        <a:t> </a:t>
                      </a:r>
                      <a:r>
                        <a:rPr lang="en-US" sz="2100" b="1" kern="100" dirty="0" err="1">
                          <a:effectLst/>
                          <a:latin typeface="Times New Roman" panose="02020603050405020304" pitchFamily="18" charset="0"/>
                          <a:ea typeface="Calibri" panose="020F0502020204030204" pitchFamily="34" charset="0"/>
                        </a:rPr>
                        <a:t>phần</a:t>
                      </a:r>
                      <a:r>
                        <a:rPr lang="en-US" sz="2100" b="1" kern="100" dirty="0">
                          <a:effectLst/>
                          <a:latin typeface="Times New Roman" panose="02020603050405020304" pitchFamily="18" charset="0"/>
                          <a:ea typeface="Calibri" panose="020F0502020204030204" pitchFamily="34" charset="0"/>
                        </a:rPr>
                        <a:t> </a:t>
                      </a:r>
                      <a:r>
                        <a:rPr lang="en-US" sz="2100" b="1" kern="100" dirty="0" err="1">
                          <a:effectLst/>
                          <a:latin typeface="Times New Roman" panose="02020603050405020304" pitchFamily="18" charset="0"/>
                          <a:ea typeface="Calibri" panose="020F0502020204030204" pitchFamily="34" charset="0"/>
                        </a:rPr>
                        <a:t>chủ</a:t>
                      </a:r>
                      <a:r>
                        <a:rPr lang="en-US" sz="2100" b="1" kern="100" dirty="0">
                          <a:effectLst/>
                          <a:latin typeface="Times New Roman" panose="02020603050405020304" pitchFamily="18" charset="0"/>
                          <a:ea typeface="Calibri" panose="020F0502020204030204" pitchFamily="34" charset="0"/>
                        </a:rPr>
                        <a:t> </a:t>
                      </a:r>
                      <a:r>
                        <a:rPr lang="en-US" sz="2100" b="1" kern="100" dirty="0" err="1">
                          <a:effectLst/>
                          <a:latin typeface="Times New Roman" panose="02020603050405020304" pitchFamily="18" charset="0"/>
                          <a:ea typeface="Calibri" panose="020F0502020204030204" pitchFamily="34" charset="0"/>
                        </a:rPr>
                        <a:t>yếu</a:t>
                      </a:r>
                      <a:r>
                        <a:rPr lang="en-US" sz="2100" b="1" kern="100" dirty="0">
                          <a:effectLst/>
                          <a:latin typeface="Times New Roman" panose="02020603050405020304" pitchFamily="18" charset="0"/>
                          <a:ea typeface="Calibri" panose="020F0502020204030204" pitchFamily="34" charset="0"/>
                        </a:rPr>
                        <a:t> </a:t>
                      </a:r>
                      <a:r>
                        <a:rPr lang="en-US" sz="2100" b="1" kern="100" dirty="0" err="1">
                          <a:effectLst/>
                          <a:latin typeface="Times New Roman" panose="02020603050405020304" pitchFamily="18" charset="0"/>
                          <a:ea typeface="Calibri" panose="020F0502020204030204" pitchFamily="34" charset="0"/>
                        </a:rPr>
                        <a:t>của</a:t>
                      </a:r>
                      <a:r>
                        <a:rPr lang="en-US" sz="2100" b="1" kern="100" dirty="0">
                          <a:effectLst/>
                          <a:latin typeface="Times New Roman" panose="02020603050405020304" pitchFamily="18" charset="0"/>
                          <a:ea typeface="Calibri" panose="020F0502020204030204" pitchFamily="34" charset="0"/>
                        </a:rPr>
                        <a:t> </a:t>
                      </a:r>
                      <a:r>
                        <a:rPr lang="en-US" sz="2100" b="1" kern="100" dirty="0" err="1">
                          <a:effectLst/>
                          <a:latin typeface="Times New Roman" panose="02020603050405020304" pitchFamily="18" charset="0"/>
                          <a:ea typeface="Calibri" panose="020F0502020204030204" pitchFamily="34" charset="0"/>
                        </a:rPr>
                        <a:t>quặng</a:t>
                      </a:r>
                      <a:endParaRPr lang="en-US" sz="2100" b="1"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100" b="1" kern="100" dirty="0" err="1">
                          <a:effectLst/>
                          <a:latin typeface="Times New Roman" panose="02020603050405020304" pitchFamily="18" charset="0"/>
                          <a:ea typeface="Calibri" panose="020F0502020204030204" pitchFamily="34" charset="0"/>
                        </a:rPr>
                        <a:t>Phương</a:t>
                      </a:r>
                      <a:r>
                        <a:rPr lang="en-US" sz="2100" b="1" kern="100" dirty="0">
                          <a:effectLst/>
                          <a:latin typeface="Times New Roman" panose="02020603050405020304" pitchFamily="18" charset="0"/>
                          <a:ea typeface="Calibri" panose="020F0502020204030204" pitchFamily="34" charset="0"/>
                        </a:rPr>
                        <a:t> </a:t>
                      </a:r>
                      <a:r>
                        <a:rPr lang="en-US" sz="2100" b="1" kern="100" dirty="0" err="1">
                          <a:effectLst/>
                          <a:latin typeface="Times New Roman" panose="02020603050405020304" pitchFamily="18" charset="0"/>
                          <a:ea typeface="Calibri" panose="020F0502020204030204" pitchFamily="34" charset="0"/>
                        </a:rPr>
                        <a:t>pháp</a:t>
                      </a:r>
                      <a:r>
                        <a:rPr lang="en-US" sz="2100" b="1" kern="100" dirty="0">
                          <a:effectLst/>
                          <a:latin typeface="Times New Roman" panose="02020603050405020304" pitchFamily="18" charset="0"/>
                          <a:ea typeface="Calibri" panose="020F0502020204030204" pitchFamily="34" charset="0"/>
                        </a:rPr>
                        <a:t> </a:t>
                      </a:r>
                      <a:r>
                        <a:rPr lang="en-US" sz="2100" b="1" kern="100" dirty="0" err="1">
                          <a:effectLst/>
                          <a:latin typeface="Times New Roman" panose="02020603050405020304" pitchFamily="18" charset="0"/>
                          <a:ea typeface="Calibri" panose="020F0502020204030204" pitchFamily="34" charset="0"/>
                        </a:rPr>
                        <a:t>tách</a:t>
                      </a:r>
                      <a:r>
                        <a:rPr lang="en-US" sz="2100" b="1" kern="100" dirty="0">
                          <a:effectLst/>
                          <a:latin typeface="Times New Roman" panose="02020603050405020304" pitchFamily="18" charset="0"/>
                          <a:ea typeface="Calibri" panose="020F0502020204030204" pitchFamily="34" charset="0"/>
                        </a:rPr>
                        <a:t> </a:t>
                      </a:r>
                      <a:r>
                        <a:rPr lang="en-US" sz="2100" b="1" kern="100" dirty="0" err="1">
                          <a:effectLst/>
                          <a:latin typeface="Times New Roman" panose="02020603050405020304" pitchFamily="18" charset="0"/>
                          <a:ea typeface="Calibri" panose="020F0502020204030204" pitchFamily="34" charset="0"/>
                        </a:rPr>
                        <a:t>quặng</a:t>
                      </a:r>
                      <a:endParaRPr lang="en-US" sz="2100" b="1"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100" b="1" kern="100" dirty="0" err="1">
                          <a:effectLst/>
                          <a:latin typeface="Times New Roman" panose="02020603050405020304" pitchFamily="18" charset="0"/>
                          <a:ea typeface="Calibri" panose="020F0502020204030204" pitchFamily="34" charset="0"/>
                        </a:rPr>
                        <a:t>PTHH</a:t>
                      </a:r>
                      <a:endParaRPr lang="en-US" sz="2100" b="1"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8233322"/>
                  </a:ext>
                </a:extLst>
              </a:tr>
              <a:tr h="529900">
                <a:tc>
                  <a:txBody>
                    <a:bodyPr/>
                    <a:lstStyle/>
                    <a:p>
                      <a:pPr algn="just">
                        <a:lnSpc>
                          <a:spcPct val="115000"/>
                        </a:lnSpc>
                        <a:spcAft>
                          <a:spcPts val="0"/>
                        </a:spcAft>
                      </a:pPr>
                      <a:r>
                        <a:rPr lang="en-US" sz="2100" b="1" kern="100" dirty="0" err="1">
                          <a:effectLst/>
                          <a:latin typeface="Times New Roman" panose="02020603050405020304" pitchFamily="18" charset="0"/>
                          <a:ea typeface="Calibri" panose="020F0502020204030204" pitchFamily="34" charset="0"/>
                        </a:rPr>
                        <a:t>Nhôm</a:t>
                      </a:r>
                      <a:endParaRPr lang="en-US" sz="2100" b="1"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100" b="1" kern="100">
                          <a:effectLst/>
                          <a:latin typeface="Times New Roman" panose="02020603050405020304" pitchFamily="18" charset="0"/>
                          <a:ea typeface="Calibri" panose="020F0502020204030204" pitchFamily="34" charset="0"/>
                        </a:rPr>
                        <a:t> </a:t>
                      </a:r>
                      <a:endParaRPr lang="en-US" sz="2100" b="1">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100" b="1" kern="100" dirty="0">
                          <a:effectLst/>
                          <a:latin typeface="Times New Roman" panose="02020603050405020304" pitchFamily="18" charset="0"/>
                          <a:ea typeface="Calibri" panose="020F0502020204030204" pitchFamily="34" charset="0"/>
                        </a:rPr>
                        <a:t> </a:t>
                      </a:r>
                      <a:endParaRPr lang="en-US" sz="2100" b="1"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100" b="1" kern="100" dirty="0">
                          <a:effectLst/>
                          <a:latin typeface="Times New Roman" panose="02020603050405020304" pitchFamily="18" charset="0"/>
                          <a:ea typeface="Calibri" panose="020F0502020204030204" pitchFamily="34" charset="0"/>
                        </a:rPr>
                        <a:t> </a:t>
                      </a:r>
                      <a:endParaRPr lang="en-US" sz="2100" b="1"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100" b="1" kern="100" dirty="0">
                          <a:effectLst/>
                          <a:latin typeface="Times New Roman" panose="02020603050405020304" pitchFamily="18" charset="0"/>
                          <a:ea typeface="Calibri" panose="020F0502020204030204" pitchFamily="34" charset="0"/>
                        </a:rPr>
                        <a:t> </a:t>
                      </a:r>
                      <a:endParaRPr lang="en-US" sz="2100" b="1"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495304"/>
                  </a:ext>
                </a:extLst>
              </a:tr>
              <a:tr h="482784">
                <a:tc>
                  <a:txBody>
                    <a:bodyPr/>
                    <a:lstStyle/>
                    <a:p>
                      <a:pPr algn="just">
                        <a:lnSpc>
                          <a:spcPct val="115000"/>
                        </a:lnSpc>
                        <a:spcAft>
                          <a:spcPts val="0"/>
                        </a:spcAft>
                      </a:pPr>
                      <a:r>
                        <a:rPr lang="en-US" sz="2100" b="1" kern="100" dirty="0" err="1">
                          <a:effectLst/>
                          <a:latin typeface="Times New Roman" panose="02020603050405020304" pitchFamily="18" charset="0"/>
                          <a:ea typeface="Calibri" panose="020F0502020204030204" pitchFamily="34" charset="0"/>
                        </a:rPr>
                        <a:t>Sắt</a:t>
                      </a:r>
                      <a:endParaRPr lang="en-US" sz="2100" b="1"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100" b="1" kern="100">
                          <a:effectLst/>
                          <a:latin typeface="Times New Roman" panose="02020603050405020304" pitchFamily="18" charset="0"/>
                          <a:ea typeface="Calibri" panose="020F0502020204030204" pitchFamily="34" charset="0"/>
                        </a:rPr>
                        <a:t> </a:t>
                      </a:r>
                      <a:endParaRPr lang="en-US" sz="2100" b="1">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100" b="1" kern="100" dirty="0">
                          <a:effectLst/>
                          <a:latin typeface="Times New Roman" panose="02020603050405020304" pitchFamily="18" charset="0"/>
                          <a:ea typeface="Calibri" panose="020F0502020204030204" pitchFamily="34" charset="0"/>
                        </a:rPr>
                        <a:t> </a:t>
                      </a:r>
                      <a:endParaRPr lang="en-US" sz="2100" b="1"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100" b="1" kern="100" dirty="0">
                          <a:effectLst/>
                          <a:latin typeface="Times New Roman" panose="02020603050405020304" pitchFamily="18" charset="0"/>
                          <a:ea typeface="Calibri" panose="020F0502020204030204" pitchFamily="34" charset="0"/>
                        </a:rPr>
                        <a:t> </a:t>
                      </a:r>
                      <a:endParaRPr lang="en-US" sz="2100" b="1"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100" b="1" kern="100">
                          <a:effectLst/>
                          <a:latin typeface="Times New Roman" panose="02020603050405020304" pitchFamily="18" charset="0"/>
                          <a:ea typeface="Calibri" panose="020F0502020204030204" pitchFamily="34" charset="0"/>
                        </a:rPr>
                        <a:t> </a:t>
                      </a:r>
                      <a:endParaRPr lang="en-US" sz="2100" b="1">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4340259"/>
                  </a:ext>
                </a:extLst>
              </a:tr>
              <a:tr h="781512">
                <a:tc>
                  <a:txBody>
                    <a:bodyPr/>
                    <a:lstStyle/>
                    <a:p>
                      <a:pPr algn="just">
                        <a:lnSpc>
                          <a:spcPct val="115000"/>
                        </a:lnSpc>
                        <a:spcAft>
                          <a:spcPts val="0"/>
                        </a:spcAft>
                      </a:pPr>
                      <a:r>
                        <a:rPr lang="en-US" sz="2100" b="1" kern="100" dirty="0" err="1">
                          <a:effectLst/>
                          <a:latin typeface="Times New Roman" panose="02020603050405020304" pitchFamily="18" charset="0"/>
                          <a:ea typeface="Calibri" panose="020F0502020204030204" pitchFamily="34" charset="0"/>
                        </a:rPr>
                        <a:t>Kẽm</a:t>
                      </a:r>
                      <a:endParaRPr lang="en-US" sz="2100" b="1"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100" b="1" kern="100" dirty="0">
                          <a:effectLst/>
                          <a:latin typeface="Times New Roman" panose="02020603050405020304" pitchFamily="18" charset="0"/>
                          <a:ea typeface="Calibri" panose="020F0502020204030204" pitchFamily="34" charset="0"/>
                        </a:rPr>
                        <a:t> </a:t>
                      </a:r>
                      <a:endParaRPr lang="en-US" sz="2100" b="1"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100" b="1" kern="100" dirty="0">
                          <a:effectLst/>
                          <a:latin typeface="Times New Roman" panose="02020603050405020304" pitchFamily="18" charset="0"/>
                          <a:ea typeface="Calibri" panose="020F0502020204030204" pitchFamily="34" charset="0"/>
                        </a:rPr>
                        <a:t> </a:t>
                      </a:r>
                      <a:endParaRPr lang="en-US" sz="2100" b="1"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100" b="1" kern="100" dirty="0">
                          <a:effectLst/>
                          <a:latin typeface="Times New Roman" panose="02020603050405020304" pitchFamily="18" charset="0"/>
                          <a:ea typeface="Calibri" panose="020F0502020204030204" pitchFamily="34" charset="0"/>
                        </a:rPr>
                        <a:t> </a:t>
                      </a:r>
                      <a:endParaRPr lang="en-US" sz="2100" b="1"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100" b="1" kern="100" dirty="0">
                          <a:effectLst/>
                          <a:latin typeface="Times New Roman" panose="02020603050405020304" pitchFamily="18" charset="0"/>
                          <a:ea typeface="Calibri" panose="020F0502020204030204" pitchFamily="34" charset="0"/>
                        </a:rPr>
                        <a:t> </a:t>
                      </a:r>
                      <a:endParaRPr lang="en-US" sz="2100" b="1"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7262746"/>
                  </a:ext>
                </a:extLst>
              </a:tr>
            </a:tbl>
          </a:graphicData>
        </a:graphic>
      </p:graphicFrame>
      <p:cxnSp>
        <p:nvCxnSpPr>
          <p:cNvPr id="97" name="Straight Connector 96">
            <a:extLst>
              <a:ext uri="{FF2B5EF4-FFF2-40B4-BE49-F238E27FC236}">
                <a16:creationId xmlns:a16="http://schemas.microsoft.com/office/drawing/2014/main" id="{E33002DD-94F5-4FCA-9E1E-C3292EC5E28C}"/>
              </a:ext>
            </a:extLst>
          </p:cNvPr>
          <p:cNvCxnSpPr>
            <a:cxnSpLocks/>
          </p:cNvCxnSpPr>
          <p:nvPr/>
        </p:nvCxnSpPr>
        <p:spPr>
          <a:xfrm>
            <a:off x="3871914" y="2323007"/>
            <a:ext cx="1002506" cy="1773037"/>
          </a:xfrm>
          <a:prstGeom prst="line">
            <a:avLst/>
          </a:prstGeom>
        </p:spPr>
        <p:style>
          <a:lnRef idx="2">
            <a:schemeClr val="dk1"/>
          </a:lnRef>
          <a:fillRef idx="0">
            <a:schemeClr val="dk1"/>
          </a:fillRef>
          <a:effectRef idx="1">
            <a:schemeClr val="dk1"/>
          </a:effectRef>
          <a:fontRef idx="minor">
            <a:schemeClr val="tx1"/>
          </a:fontRef>
        </p:style>
      </p:cxnSp>
      <p:grpSp>
        <p:nvGrpSpPr>
          <p:cNvPr id="99" name="start timer">
            <a:extLst>
              <a:ext uri="{FF2B5EF4-FFF2-40B4-BE49-F238E27FC236}">
                <a16:creationId xmlns:a16="http://schemas.microsoft.com/office/drawing/2014/main" id="{9D5B3C5D-47B9-41CB-A6DA-AF13BD1CFE32}"/>
              </a:ext>
            </a:extLst>
          </p:cNvPr>
          <p:cNvGrpSpPr/>
          <p:nvPr/>
        </p:nvGrpSpPr>
        <p:grpSpPr>
          <a:xfrm>
            <a:off x="1134000" y="996644"/>
            <a:ext cx="1977629" cy="599972"/>
            <a:chOff x="1332706" y="185859"/>
            <a:chExt cx="2636838" cy="799962"/>
          </a:xfrm>
        </p:grpSpPr>
        <p:sp>
          <p:nvSpPr>
            <p:cNvPr id="100" name="Rounded Rectangle 120">
              <a:extLst>
                <a:ext uri="{FF2B5EF4-FFF2-40B4-BE49-F238E27FC236}">
                  <a16:creationId xmlns:a16="http://schemas.microsoft.com/office/drawing/2014/main" id="{242636B9-7C4A-4299-B831-69821CEC9061}"/>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101" name="Rounded Rectangle 121">
              <a:extLst>
                <a:ext uri="{FF2B5EF4-FFF2-40B4-BE49-F238E27FC236}">
                  <a16:creationId xmlns:a16="http://schemas.microsoft.com/office/drawing/2014/main" id="{12BE39D5-DC1D-4349-BF95-8C7EFFC77D69}"/>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err="1">
                  <a:latin typeface="Arial" panose="020B0604020202020204" pitchFamily="34" charset="0"/>
                  <a:cs typeface="Arial" panose="020B0604020202020204" pitchFamily="34" charset="0"/>
                </a:rPr>
                <a:t>BẮT</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ĐẦU</a:t>
              </a:r>
              <a:r>
                <a:rPr lang="en-GB" sz="2100" dirty="0">
                  <a:latin typeface="Arial" panose="020B0604020202020204" pitchFamily="34" charset="0"/>
                  <a:cs typeface="Arial" panose="020B0604020202020204" pitchFamily="34" charset="0"/>
                </a:rPr>
                <a:t>!</a:t>
              </a:r>
            </a:p>
          </p:txBody>
        </p:sp>
      </p:grpSp>
      <p:grpSp>
        <p:nvGrpSpPr>
          <p:cNvPr id="102" name="times up">
            <a:extLst>
              <a:ext uri="{FF2B5EF4-FFF2-40B4-BE49-F238E27FC236}">
                <a16:creationId xmlns:a16="http://schemas.microsoft.com/office/drawing/2014/main" id="{D5BA3DD7-1364-4294-8C59-983DAE1C2420}"/>
              </a:ext>
            </a:extLst>
          </p:cNvPr>
          <p:cNvGrpSpPr/>
          <p:nvPr/>
        </p:nvGrpSpPr>
        <p:grpSpPr>
          <a:xfrm>
            <a:off x="1103979" y="992154"/>
            <a:ext cx="1983865" cy="543672"/>
            <a:chOff x="4312861" y="288262"/>
            <a:chExt cx="2645153" cy="724896"/>
          </a:xfrm>
        </p:grpSpPr>
        <p:sp>
          <p:nvSpPr>
            <p:cNvPr id="103" name="Rounded Rectangle 123">
              <a:extLst>
                <a:ext uri="{FF2B5EF4-FFF2-40B4-BE49-F238E27FC236}">
                  <a16:creationId xmlns:a16="http://schemas.microsoft.com/office/drawing/2014/main" id="{871CAF7A-F1F3-4ABB-A488-1C118F1A0E57}"/>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104" name="Rounded Rectangle 124">
              <a:extLst>
                <a:ext uri="{FF2B5EF4-FFF2-40B4-BE49-F238E27FC236}">
                  <a16:creationId xmlns:a16="http://schemas.microsoft.com/office/drawing/2014/main" id="{C48822D8-0867-4B43-963A-85A7C979E691}"/>
                </a:ext>
              </a:extLst>
            </p:cNvPr>
            <p:cNvSpPr/>
            <p:nvPr/>
          </p:nvSpPr>
          <p:spPr>
            <a:xfrm>
              <a:off x="4312861" y="31559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err="1">
                  <a:latin typeface="Arial" panose="020B0604020202020204" pitchFamily="34" charset="0"/>
                  <a:cs typeface="Arial" panose="020B0604020202020204" pitchFamily="34" charset="0"/>
                </a:rPr>
                <a:t>HẾT</a:t>
              </a:r>
              <a:r>
                <a:rPr lang="en-GB" sz="2100" dirty="0">
                  <a:latin typeface="Arial" panose="020B0604020202020204" pitchFamily="34" charset="0"/>
                  <a:cs typeface="Arial" panose="020B0604020202020204" pitchFamily="34" charset="0"/>
                </a:rPr>
                <a:t> GI</a:t>
              </a:r>
              <a:r>
                <a:rPr lang="en-US" sz="2100" dirty="0">
                  <a:latin typeface="Arial" panose="020B0604020202020204" pitchFamily="34" charset="0"/>
                  <a:cs typeface="Arial" panose="020B0604020202020204" pitchFamily="34" charset="0"/>
                </a:rPr>
                <a:t>Ờ</a:t>
              </a:r>
              <a:r>
                <a:rPr lang="en-GB" sz="2100" dirty="0">
                  <a:latin typeface="Arial" panose="020B0604020202020204" pitchFamily="34" charset="0"/>
                  <a:cs typeface="Arial" panose="020B0604020202020204" pitchFamily="34" charset="0"/>
                </a:rPr>
                <a:t>!</a:t>
              </a:r>
            </a:p>
          </p:txBody>
        </p:sp>
      </p:grpSp>
      <p:sp>
        <p:nvSpPr>
          <p:cNvPr id="105" name="AutoShape 3">
            <a:extLst>
              <a:ext uri="{FF2B5EF4-FFF2-40B4-BE49-F238E27FC236}">
                <a16:creationId xmlns:a16="http://schemas.microsoft.com/office/drawing/2014/main" id="{8D03554D-36FE-478C-808A-0955153F627C}"/>
              </a:ext>
            </a:extLst>
          </p:cNvPr>
          <p:cNvSpPr>
            <a:spLocks noChangeAspect="1" noChangeArrowheads="1" noTextEdit="1"/>
          </p:cNvSpPr>
          <p:nvPr/>
        </p:nvSpPr>
        <p:spPr bwMode="auto">
          <a:xfrm>
            <a:off x="0" y="1739796"/>
            <a:ext cx="3692129"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6" name="Rectangle 5">
            <a:extLst>
              <a:ext uri="{FF2B5EF4-FFF2-40B4-BE49-F238E27FC236}">
                <a16:creationId xmlns:a16="http://schemas.microsoft.com/office/drawing/2014/main" id="{5AF9393E-A6C4-41D6-85E2-B8D0DF6314F7}"/>
              </a:ext>
            </a:extLst>
          </p:cNvPr>
          <p:cNvSpPr>
            <a:spLocks noChangeArrowheads="1"/>
          </p:cNvSpPr>
          <p:nvPr/>
        </p:nvSpPr>
        <p:spPr bwMode="auto">
          <a:xfrm>
            <a:off x="1991916" y="2163659"/>
            <a:ext cx="102394" cy="278606"/>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7" name="Rectangle 6">
            <a:extLst>
              <a:ext uri="{FF2B5EF4-FFF2-40B4-BE49-F238E27FC236}">
                <a16:creationId xmlns:a16="http://schemas.microsoft.com/office/drawing/2014/main" id="{49FE9E0B-E17E-46BE-A213-523FA02260F8}"/>
              </a:ext>
            </a:extLst>
          </p:cNvPr>
          <p:cNvSpPr>
            <a:spLocks noChangeArrowheads="1"/>
          </p:cNvSpPr>
          <p:nvPr/>
        </p:nvSpPr>
        <p:spPr bwMode="auto">
          <a:xfrm>
            <a:off x="1991916" y="2163659"/>
            <a:ext cx="102394"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8" name="Rectangle 7">
            <a:extLst>
              <a:ext uri="{FF2B5EF4-FFF2-40B4-BE49-F238E27FC236}">
                <a16:creationId xmlns:a16="http://schemas.microsoft.com/office/drawing/2014/main" id="{E879E547-1C24-42DB-8FA2-BE4BB4D1D0AB}"/>
              </a:ext>
            </a:extLst>
          </p:cNvPr>
          <p:cNvSpPr>
            <a:spLocks noChangeArrowheads="1"/>
          </p:cNvSpPr>
          <p:nvPr/>
        </p:nvSpPr>
        <p:spPr bwMode="auto">
          <a:xfrm>
            <a:off x="1991916" y="2163658"/>
            <a:ext cx="102394" cy="109538"/>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9" name="Rectangle 8">
            <a:extLst>
              <a:ext uri="{FF2B5EF4-FFF2-40B4-BE49-F238E27FC236}">
                <a16:creationId xmlns:a16="http://schemas.microsoft.com/office/drawing/2014/main" id="{C5423BA8-CB84-4B9A-A05D-978557C8111D}"/>
              </a:ext>
            </a:extLst>
          </p:cNvPr>
          <p:cNvSpPr>
            <a:spLocks noChangeArrowheads="1"/>
          </p:cNvSpPr>
          <p:nvPr/>
        </p:nvSpPr>
        <p:spPr bwMode="auto">
          <a:xfrm>
            <a:off x="1991916" y="2163658"/>
            <a:ext cx="102394"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0" name="Freeform 9">
            <a:extLst>
              <a:ext uri="{FF2B5EF4-FFF2-40B4-BE49-F238E27FC236}">
                <a16:creationId xmlns:a16="http://schemas.microsoft.com/office/drawing/2014/main" id="{94791B62-2D6F-48ED-B367-D9526A090BAE}"/>
              </a:ext>
            </a:extLst>
          </p:cNvPr>
          <p:cNvSpPr>
            <a:spLocks/>
          </p:cNvSpPr>
          <p:nvPr/>
        </p:nvSpPr>
        <p:spPr bwMode="auto">
          <a:xfrm>
            <a:off x="1874044" y="2082697"/>
            <a:ext cx="345281" cy="146447"/>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1" name="Freeform 10">
            <a:extLst>
              <a:ext uri="{FF2B5EF4-FFF2-40B4-BE49-F238E27FC236}">
                <a16:creationId xmlns:a16="http://schemas.microsoft.com/office/drawing/2014/main" id="{53868254-8A70-42F4-8ECB-4B96DB25A61C}"/>
              </a:ext>
            </a:extLst>
          </p:cNvPr>
          <p:cNvSpPr>
            <a:spLocks/>
          </p:cNvSpPr>
          <p:nvPr/>
        </p:nvSpPr>
        <p:spPr bwMode="auto">
          <a:xfrm>
            <a:off x="2644379" y="2268434"/>
            <a:ext cx="683419" cy="832247"/>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2" name="Freeform 11">
            <a:extLst>
              <a:ext uri="{FF2B5EF4-FFF2-40B4-BE49-F238E27FC236}">
                <a16:creationId xmlns:a16="http://schemas.microsoft.com/office/drawing/2014/main" id="{D586FE1B-F0B1-4386-BD3C-D0CF3E6ABA90}"/>
              </a:ext>
            </a:extLst>
          </p:cNvPr>
          <p:cNvSpPr>
            <a:spLocks/>
          </p:cNvSpPr>
          <p:nvPr/>
        </p:nvSpPr>
        <p:spPr bwMode="auto">
          <a:xfrm>
            <a:off x="770335" y="2252956"/>
            <a:ext cx="682229" cy="833438"/>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3" name="Freeform 12">
            <a:extLst>
              <a:ext uri="{FF2B5EF4-FFF2-40B4-BE49-F238E27FC236}">
                <a16:creationId xmlns:a16="http://schemas.microsoft.com/office/drawing/2014/main" id="{DCFE5D9F-EE77-4D83-AC37-006ECA70966F}"/>
              </a:ext>
            </a:extLst>
          </p:cNvPr>
          <p:cNvSpPr>
            <a:spLocks noEditPoints="1"/>
          </p:cNvSpPr>
          <p:nvPr/>
        </p:nvSpPr>
        <p:spPr bwMode="auto">
          <a:xfrm>
            <a:off x="928688" y="248274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4" name="Freeform 13">
            <a:extLst>
              <a:ext uri="{FF2B5EF4-FFF2-40B4-BE49-F238E27FC236}">
                <a16:creationId xmlns:a16="http://schemas.microsoft.com/office/drawing/2014/main" id="{17536F26-6A0D-40C4-9A81-705C648F703E}"/>
              </a:ext>
            </a:extLst>
          </p:cNvPr>
          <p:cNvSpPr>
            <a:spLocks noEditPoints="1"/>
          </p:cNvSpPr>
          <p:nvPr/>
        </p:nvSpPr>
        <p:spPr bwMode="auto">
          <a:xfrm>
            <a:off x="928688" y="248274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5" name="Freeform 14">
            <a:extLst>
              <a:ext uri="{FF2B5EF4-FFF2-40B4-BE49-F238E27FC236}">
                <a16:creationId xmlns:a16="http://schemas.microsoft.com/office/drawing/2014/main" id="{491415A8-1CFA-42EB-A09E-67D507F01BEE}"/>
              </a:ext>
            </a:extLst>
          </p:cNvPr>
          <p:cNvSpPr>
            <a:spLocks/>
          </p:cNvSpPr>
          <p:nvPr/>
        </p:nvSpPr>
        <p:spPr bwMode="auto">
          <a:xfrm>
            <a:off x="928688" y="2482747"/>
            <a:ext cx="203597" cy="146447"/>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6" name="Freeform 15">
            <a:extLst>
              <a:ext uri="{FF2B5EF4-FFF2-40B4-BE49-F238E27FC236}">
                <a16:creationId xmlns:a16="http://schemas.microsoft.com/office/drawing/2014/main" id="{1874C59E-DDC3-4B58-8132-45948F5CABC3}"/>
              </a:ext>
            </a:extLst>
          </p:cNvPr>
          <p:cNvSpPr>
            <a:spLocks/>
          </p:cNvSpPr>
          <p:nvPr/>
        </p:nvSpPr>
        <p:spPr bwMode="auto">
          <a:xfrm>
            <a:off x="3149204" y="2614906"/>
            <a:ext cx="22622" cy="28575"/>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7" name="Freeform 16">
            <a:extLst>
              <a:ext uri="{FF2B5EF4-FFF2-40B4-BE49-F238E27FC236}">
                <a16:creationId xmlns:a16="http://schemas.microsoft.com/office/drawing/2014/main" id="{85C54232-B3A3-4F52-A1A5-D3F51BD28223}"/>
              </a:ext>
            </a:extLst>
          </p:cNvPr>
          <p:cNvSpPr>
            <a:spLocks/>
          </p:cNvSpPr>
          <p:nvPr/>
        </p:nvSpPr>
        <p:spPr bwMode="auto">
          <a:xfrm>
            <a:off x="2969419" y="2499415"/>
            <a:ext cx="200025" cy="142875"/>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8" name="Freeform 17">
            <a:extLst>
              <a:ext uri="{FF2B5EF4-FFF2-40B4-BE49-F238E27FC236}">
                <a16:creationId xmlns:a16="http://schemas.microsoft.com/office/drawing/2014/main" id="{ABF6ACF5-C4D2-46C5-BD58-A850D179EDF9}"/>
              </a:ext>
            </a:extLst>
          </p:cNvPr>
          <p:cNvSpPr>
            <a:spLocks/>
          </p:cNvSpPr>
          <p:nvPr/>
        </p:nvSpPr>
        <p:spPr bwMode="auto">
          <a:xfrm>
            <a:off x="342900" y="1869575"/>
            <a:ext cx="1170385" cy="9906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9" name="Freeform 18">
            <a:extLst>
              <a:ext uri="{FF2B5EF4-FFF2-40B4-BE49-F238E27FC236}">
                <a16:creationId xmlns:a16="http://schemas.microsoft.com/office/drawing/2014/main" id="{008D66EB-A520-4084-B6DF-F46787E1824A}"/>
              </a:ext>
            </a:extLst>
          </p:cNvPr>
          <p:cNvSpPr>
            <a:spLocks noEditPoints="1"/>
          </p:cNvSpPr>
          <p:nvPr/>
        </p:nvSpPr>
        <p:spPr bwMode="auto">
          <a:xfrm>
            <a:off x="504825" y="2772069"/>
            <a:ext cx="152400" cy="88106"/>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0" name="Freeform 19">
            <a:extLst>
              <a:ext uri="{FF2B5EF4-FFF2-40B4-BE49-F238E27FC236}">
                <a16:creationId xmlns:a16="http://schemas.microsoft.com/office/drawing/2014/main" id="{DA17E8DB-779B-4FDB-90DC-506E785512F3}"/>
              </a:ext>
            </a:extLst>
          </p:cNvPr>
          <p:cNvSpPr>
            <a:spLocks/>
          </p:cNvSpPr>
          <p:nvPr/>
        </p:nvSpPr>
        <p:spPr bwMode="auto">
          <a:xfrm>
            <a:off x="454819" y="2049359"/>
            <a:ext cx="273844" cy="810816"/>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1" name="Freeform 20">
            <a:extLst>
              <a:ext uri="{FF2B5EF4-FFF2-40B4-BE49-F238E27FC236}">
                <a16:creationId xmlns:a16="http://schemas.microsoft.com/office/drawing/2014/main" id="{26E09645-A06E-480D-AAD7-8D4805C9D0D7}"/>
              </a:ext>
            </a:extLst>
          </p:cNvPr>
          <p:cNvSpPr>
            <a:spLocks/>
          </p:cNvSpPr>
          <p:nvPr/>
        </p:nvSpPr>
        <p:spPr bwMode="auto">
          <a:xfrm>
            <a:off x="801292" y="5078309"/>
            <a:ext cx="573881" cy="706041"/>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2" name="Freeform 21">
            <a:extLst>
              <a:ext uri="{FF2B5EF4-FFF2-40B4-BE49-F238E27FC236}">
                <a16:creationId xmlns:a16="http://schemas.microsoft.com/office/drawing/2014/main" id="{1994813C-4913-478D-8C7A-4E52BD67CC06}"/>
              </a:ext>
            </a:extLst>
          </p:cNvPr>
          <p:cNvSpPr>
            <a:spLocks noEditPoints="1"/>
          </p:cNvSpPr>
          <p:nvPr/>
        </p:nvSpPr>
        <p:spPr bwMode="auto">
          <a:xfrm>
            <a:off x="1003697" y="528309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3" name="Freeform 22">
            <a:extLst>
              <a:ext uri="{FF2B5EF4-FFF2-40B4-BE49-F238E27FC236}">
                <a16:creationId xmlns:a16="http://schemas.microsoft.com/office/drawing/2014/main" id="{EDE3C1F2-C86D-4EAC-A029-563C1BA2C2C3}"/>
              </a:ext>
            </a:extLst>
          </p:cNvPr>
          <p:cNvSpPr>
            <a:spLocks noEditPoints="1"/>
          </p:cNvSpPr>
          <p:nvPr/>
        </p:nvSpPr>
        <p:spPr bwMode="auto">
          <a:xfrm>
            <a:off x="1003697" y="528309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4" name="Freeform 23">
            <a:extLst>
              <a:ext uri="{FF2B5EF4-FFF2-40B4-BE49-F238E27FC236}">
                <a16:creationId xmlns:a16="http://schemas.microsoft.com/office/drawing/2014/main" id="{35F8840D-D39B-4D4E-9E14-7DAF3A0AFE3F}"/>
              </a:ext>
            </a:extLst>
          </p:cNvPr>
          <p:cNvSpPr>
            <a:spLocks/>
          </p:cNvSpPr>
          <p:nvPr/>
        </p:nvSpPr>
        <p:spPr bwMode="auto">
          <a:xfrm>
            <a:off x="1003697" y="5283096"/>
            <a:ext cx="248841" cy="178594"/>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5" name="Freeform 24">
            <a:extLst>
              <a:ext uri="{FF2B5EF4-FFF2-40B4-BE49-F238E27FC236}">
                <a16:creationId xmlns:a16="http://schemas.microsoft.com/office/drawing/2014/main" id="{02DF2A81-7453-4DFE-811B-11F8FBF99985}"/>
              </a:ext>
            </a:extLst>
          </p:cNvPr>
          <p:cNvSpPr>
            <a:spLocks/>
          </p:cNvSpPr>
          <p:nvPr/>
        </p:nvSpPr>
        <p:spPr bwMode="auto">
          <a:xfrm>
            <a:off x="2725342" y="5078309"/>
            <a:ext cx="573881" cy="706041"/>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6" name="Freeform 25">
            <a:extLst>
              <a:ext uri="{FF2B5EF4-FFF2-40B4-BE49-F238E27FC236}">
                <a16:creationId xmlns:a16="http://schemas.microsoft.com/office/drawing/2014/main" id="{B83254C1-4297-4526-BD92-748E07D46564}"/>
              </a:ext>
            </a:extLst>
          </p:cNvPr>
          <p:cNvSpPr>
            <a:spLocks/>
          </p:cNvSpPr>
          <p:nvPr/>
        </p:nvSpPr>
        <p:spPr bwMode="auto">
          <a:xfrm>
            <a:off x="3070623" y="528190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7" name="Freeform 26">
            <a:extLst>
              <a:ext uri="{FF2B5EF4-FFF2-40B4-BE49-F238E27FC236}">
                <a16:creationId xmlns:a16="http://schemas.microsoft.com/office/drawing/2014/main" id="{1B9D854A-CF79-41FF-AA40-E04B61DC9EFB}"/>
              </a:ext>
            </a:extLst>
          </p:cNvPr>
          <p:cNvSpPr>
            <a:spLocks/>
          </p:cNvSpPr>
          <p:nvPr/>
        </p:nvSpPr>
        <p:spPr bwMode="auto">
          <a:xfrm>
            <a:off x="3070623" y="528190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8" name="Freeform 27">
            <a:extLst>
              <a:ext uri="{FF2B5EF4-FFF2-40B4-BE49-F238E27FC236}">
                <a16:creationId xmlns:a16="http://schemas.microsoft.com/office/drawing/2014/main" id="{F2BB4355-686E-403E-A210-8900819C1630}"/>
              </a:ext>
            </a:extLst>
          </p:cNvPr>
          <p:cNvSpPr>
            <a:spLocks/>
          </p:cNvSpPr>
          <p:nvPr/>
        </p:nvSpPr>
        <p:spPr bwMode="auto">
          <a:xfrm>
            <a:off x="2846785" y="5281906"/>
            <a:ext cx="251222" cy="179785"/>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129" name="Group 128">
            <a:extLst>
              <a:ext uri="{FF2B5EF4-FFF2-40B4-BE49-F238E27FC236}">
                <a16:creationId xmlns:a16="http://schemas.microsoft.com/office/drawing/2014/main" id="{06EDDD48-C887-4458-85C9-1DABDFECE820}"/>
              </a:ext>
            </a:extLst>
          </p:cNvPr>
          <p:cNvGrpSpPr/>
          <p:nvPr/>
        </p:nvGrpSpPr>
        <p:grpSpPr>
          <a:xfrm rot="1786145">
            <a:off x="613172" y="2555374"/>
            <a:ext cx="2871788" cy="2872979"/>
            <a:chOff x="817563" y="2264166"/>
            <a:chExt cx="3829050" cy="3830638"/>
          </a:xfrm>
        </p:grpSpPr>
        <p:sp>
          <p:nvSpPr>
            <p:cNvPr id="130" name="Oval 28">
              <a:extLst>
                <a:ext uri="{FF2B5EF4-FFF2-40B4-BE49-F238E27FC236}">
                  <a16:creationId xmlns:a16="http://schemas.microsoft.com/office/drawing/2014/main" id="{5A2846E2-6739-4F6A-9311-C374F464D411}"/>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131" name="hour hand">
              <a:extLst>
                <a:ext uri="{FF2B5EF4-FFF2-40B4-BE49-F238E27FC236}">
                  <a16:creationId xmlns:a16="http://schemas.microsoft.com/office/drawing/2014/main" id="{FCA3F420-9217-41B7-A2EB-01837FB4CA85}"/>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grpSp>
      <p:sp>
        <p:nvSpPr>
          <p:cNvPr id="132" name="Freeform 29">
            <a:extLst>
              <a:ext uri="{FF2B5EF4-FFF2-40B4-BE49-F238E27FC236}">
                <a16:creationId xmlns:a16="http://schemas.microsoft.com/office/drawing/2014/main" id="{DFED2B2B-3B7B-4C39-8A78-B26D37966248}"/>
              </a:ext>
            </a:extLst>
          </p:cNvPr>
          <p:cNvSpPr>
            <a:spLocks noEditPoints="1"/>
          </p:cNvSpPr>
          <p:nvPr/>
        </p:nvSpPr>
        <p:spPr bwMode="auto">
          <a:xfrm>
            <a:off x="403622" y="2347015"/>
            <a:ext cx="3290888" cy="3288506"/>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3" name="Freeform 30">
            <a:extLst>
              <a:ext uri="{FF2B5EF4-FFF2-40B4-BE49-F238E27FC236}">
                <a16:creationId xmlns:a16="http://schemas.microsoft.com/office/drawing/2014/main" id="{7FA1AC74-6EC1-462A-943D-A5282A916B39}"/>
              </a:ext>
            </a:extLst>
          </p:cNvPr>
          <p:cNvSpPr>
            <a:spLocks noEditPoints="1"/>
          </p:cNvSpPr>
          <p:nvPr/>
        </p:nvSpPr>
        <p:spPr bwMode="auto">
          <a:xfrm>
            <a:off x="533401" y="2475603"/>
            <a:ext cx="3032522" cy="3031331"/>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4" name="Freeform 31">
            <a:extLst>
              <a:ext uri="{FF2B5EF4-FFF2-40B4-BE49-F238E27FC236}">
                <a16:creationId xmlns:a16="http://schemas.microsoft.com/office/drawing/2014/main" id="{1A970444-CFE5-4E56-9F8B-324AADDC03BC}"/>
              </a:ext>
            </a:extLst>
          </p:cNvPr>
          <p:cNvSpPr>
            <a:spLocks noEditPoints="1"/>
          </p:cNvSpPr>
          <p:nvPr/>
        </p:nvSpPr>
        <p:spPr bwMode="auto">
          <a:xfrm>
            <a:off x="465535" y="2407737"/>
            <a:ext cx="3165872" cy="3167063"/>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135" name="Group 134">
            <a:extLst>
              <a:ext uri="{FF2B5EF4-FFF2-40B4-BE49-F238E27FC236}">
                <a16:creationId xmlns:a16="http://schemas.microsoft.com/office/drawing/2014/main" id="{9C30ADA2-FF91-4E72-8C99-DB10D4D02D7C}"/>
              </a:ext>
            </a:extLst>
          </p:cNvPr>
          <p:cNvGrpSpPr/>
          <p:nvPr/>
        </p:nvGrpSpPr>
        <p:grpSpPr>
          <a:xfrm>
            <a:off x="1841897" y="2666102"/>
            <a:ext cx="425054" cy="425054"/>
            <a:chOff x="2455863" y="2411803"/>
            <a:chExt cx="566738" cy="566738"/>
          </a:xfrm>
        </p:grpSpPr>
        <p:sp>
          <p:nvSpPr>
            <p:cNvPr id="136" name="Oval 32">
              <a:extLst>
                <a:ext uri="{FF2B5EF4-FFF2-40B4-BE49-F238E27FC236}">
                  <a16:creationId xmlns:a16="http://schemas.microsoft.com/office/drawing/2014/main" id="{2FE47C84-6F41-4983-ADD0-60215C4A74E6}"/>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7" name="Oval 33">
              <a:extLst>
                <a:ext uri="{FF2B5EF4-FFF2-40B4-BE49-F238E27FC236}">
                  <a16:creationId xmlns:a16="http://schemas.microsoft.com/office/drawing/2014/main" id="{9EB0FB3B-E0A1-4B2B-A494-DC9785C2958B}"/>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8" name="Freeform 34">
              <a:extLst>
                <a:ext uri="{FF2B5EF4-FFF2-40B4-BE49-F238E27FC236}">
                  <a16:creationId xmlns:a16="http://schemas.microsoft.com/office/drawing/2014/main" id="{622D1C66-9E65-4211-B377-B6E137F15F6D}"/>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9" name="Freeform 35">
              <a:extLst>
                <a:ext uri="{FF2B5EF4-FFF2-40B4-BE49-F238E27FC236}">
                  <a16:creationId xmlns:a16="http://schemas.microsoft.com/office/drawing/2014/main" id="{7E2E3EF4-A4B8-4388-860E-FBD930A94582}"/>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0" name="Rectangle 36">
              <a:extLst>
                <a:ext uri="{FF2B5EF4-FFF2-40B4-BE49-F238E27FC236}">
                  <a16:creationId xmlns:a16="http://schemas.microsoft.com/office/drawing/2014/main" id="{4DC8BC9F-60BE-4097-844D-ACD679488D22}"/>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1" name="Rectangle 37">
              <a:extLst>
                <a:ext uri="{FF2B5EF4-FFF2-40B4-BE49-F238E27FC236}">
                  <a16:creationId xmlns:a16="http://schemas.microsoft.com/office/drawing/2014/main" id="{D32242DA-DE4F-40D1-9D74-2464A2D538BA}"/>
                </a:ext>
              </a:extLst>
            </p:cNvPr>
            <p:cNvSpPr>
              <a:spLocks noChangeArrowheads="1"/>
            </p:cNvSpPr>
            <p:nvPr/>
          </p:nvSpPr>
          <p:spPr bwMode="auto">
            <a:xfrm>
              <a:off x="2591435" y="2499116"/>
              <a:ext cx="29709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10</a:t>
              </a:r>
              <a:endParaRPr lang="en-US" altLang="en-US" sz="1350" dirty="0"/>
            </a:p>
          </p:txBody>
        </p:sp>
      </p:grpSp>
      <p:grpSp>
        <p:nvGrpSpPr>
          <p:cNvPr id="142" name="Group 141">
            <a:extLst>
              <a:ext uri="{FF2B5EF4-FFF2-40B4-BE49-F238E27FC236}">
                <a16:creationId xmlns:a16="http://schemas.microsoft.com/office/drawing/2014/main" id="{E07E9086-33DA-47A7-8C61-F0C4613E5CC5}"/>
              </a:ext>
            </a:extLst>
          </p:cNvPr>
          <p:cNvGrpSpPr/>
          <p:nvPr/>
        </p:nvGrpSpPr>
        <p:grpSpPr>
          <a:xfrm>
            <a:off x="2433637" y="2854221"/>
            <a:ext cx="497087" cy="429816"/>
            <a:chOff x="3244850" y="2662628"/>
            <a:chExt cx="662782" cy="573088"/>
          </a:xfrm>
        </p:grpSpPr>
        <p:sp>
          <p:nvSpPr>
            <p:cNvPr id="143" name="Freeform 38">
              <a:extLst>
                <a:ext uri="{FF2B5EF4-FFF2-40B4-BE49-F238E27FC236}">
                  <a16:creationId xmlns:a16="http://schemas.microsoft.com/office/drawing/2014/main" id="{A835B308-3121-49C9-8AC1-C95BA9D72140}"/>
                </a:ext>
              </a:extLst>
            </p:cNvPr>
            <p:cNvSpPr>
              <a:spLocks/>
            </p:cNvSpPr>
            <p:nvPr/>
          </p:nvSpPr>
          <p:spPr bwMode="auto">
            <a:xfrm>
              <a:off x="3334544" y="2662628"/>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4" name="Freeform 39">
              <a:extLst>
                <a:ext uri="{FF2B5EF4-FFF2-40B4-BE49-F238E27FC236}">
                  <a16:creationId xmlns:a16="http://schemas.microsoft.com/office/drawing/2014/main" id="{B6C62C64-583A-481E-9AFF-16BBFD9DE927}"/>
                </a:ext>
              </a:extLst>
            </p:cNvPr>
            <p:cNvSpPr>
              <a:spLocks/>
            </p:cNvSpPr>
            <p:nvPr/>
          </p:nvSpPr>
          <p:spPr bwMode="auto">
            <a:xfrm>
              <a:off x="3391694" y="2716603"/>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5" name="Freeform 40">
              <a:extLst>
                <a:ext uri="{FF2B5EF4-FFF2-40B4-BE49-F238E27FC236}">
                  <a16:creationId xmlns:a16="http://schemas.microsoft.com/office/drawing/2014/main" id="{A96881BD-F7FD-4666-98F2-9B16424D87CB}"/>
                </a:ext>
              </a:extLst>
            </p:cNvPr>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6" name="Freeform 41">
              <a:extLst>
                <a:ext uri="{FF2B5EF4-FFF2-40B4-BE49-F238E27FC236}">
                  <a16:creationId xmlns:a16="http://schemas.microsoft.com/office/drawing/2014/main" id="{02867C63-6587-45C5-9216-5A769FF5D2F1}"/>
                </a:ext>
              </a:extLst>
            </p:cNvPr>
            <p:cNvSpPr>
              <a:spLocks/>
            </p:cNvSpPr>
            <p:nvPr/>
          </p:nvSpPr>
          <p:spPr bwMode="auto">
            <a:xfrm>
              <a:off x="3393281" y="2746765"/>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7" name="Rectangle 42">
              <a:extLst>
                <a:ext uri="{FF2B5EF4-FFF2-40B4-BE49-F238E27FC236}">
                  <a16:creationId xmlns:a16="http://schemas.microsoft.com/office/drawing/2014/main" id="{B66CC697-C567-4EE5-AC51-AC1016649440}"/>
                </a:ext>
              </a:extLst>
            </p:cNvPr>
            <p:cNvSpPr>
              <a:spLocks noChangeArrowheads="1"/>
            </p:cNvSpPr>
            <p:nvPr/>
          </p:nvSpPr>
          <p:spPr bwMode="auto">
            <a:xfrm>
              <a:off x="3563144" y="2846778"/>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8" name="Rectangle 43">
              <a:extLst>
                <a:ext uri="{FF2B5EF4-FFF2-40B4-BE49-F238E27FC236}">
                  <a16:creationId xmlns:a16="http://schemas.microsoft.com/office/drawing/2014/main" id="{658815D2-831E-481D-A783-4971D18189A8}"/>
                </a:ext>
              </a:extLst>
            </p:cNvPr>
            <p:cNvSpPr>
              <a:spLocks noChangeArrowheads="1"/>
            </p:cNvSpPr>
            <p:nvPr/>
          </p:nvSpPr>
          <p:spPr bwMode="auto">
            <a:xfrm>
              <a:off x="3550760" y="2753115"/>
              <a:ext cx="13251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a:t>
              </a:r>
              <a:endParaRPr lang="en-US" altLang="en-US" sz="1350" dirty="0"/>
            </a:p>
          </p:txBody>
        </p:sp>
      </p:grpSp>
      <p:sp>
        <p:nvSpPr>
          <p:cNvPr id="149" name="Freeform 46">
            <a:extLst>
              <a:ext uri="{FF2B5EF4-FFF2-40B4-BE49-F238E27FC236}">
                <a16:creationId xmlns:a16="http://schemas.microsoft.com/office/drawing/2014/main" id="{AE5F1D3F-3187-4E31-ABC7-CDF97270999E}"/>
              </a:ext>
            </a:extLst>
          </p:cNvPr>
          <p:cNvSpPr>
            <a:spLocks noEditPoints="1"/>
          </p:cNvSpPr>
          <p:nvPr/>
        </p:nvSpPr>
        <p:spPr bwMode="auto">
          <a:xfrm>
            <a:off x="2839641" y="3311421"/>
            <a:ext cx="34529" cy="141685"/>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150" name="Group 149">
            <a:extLst>
              <a:ext uri="{FF2B5EF4-FFF2-40B4-BE49-F238E27FC236}">
                <a16:creationId xmlns:a16="http://schemas.microsoft.com/office/drawing/2014/main" id="{0D38E461-747D-48E9-A7CB-42958B599638}"/>
              </a:ext>
            </a:extLst>
          </p:cNvPr>
          <p:cNvGrpSpPr/>
          <p:nvPr/>
        </p:nvGrpSpPr>
        <p:grpSpPr>
          <a:xfrm>
            <a:off x="2934296" y="3417574"/>
            <a:ext cx="439341" cy="440531"/>
            <a:chOff x="3912394" y="3413764"/>
            <a:chExt cx="585788" cy="587375"/>
          </a:xfrm>
        </p:grpSpPr>
        <p:sp>
          <p:nvSpPr>
            <p:cNvPr id="151" name="Freeform 44">
              <a:extLst>
                <a:ext uri="{FF2B5EF4-FFF2-40B4-BE49-F238E27FC236}">
                  <a16:creationId xmlns:a16="http://schemas.microsoft.com/office/drawing/2014/main" id="{711FBD43-56A7-4F55-8BE6-AE1C866413D4}"/>
                </a:ext>
              </a:extLst>
            </p:cNvPr>
            <p:cNvSpPr>
              <a:spLocks/>
            </p:cNvSpPr>
            <p:nvPr/>
          </p:nvSpPr>
          <p:spPr bwMode="auto">
            <a:xfrm>
              <a:off x="3912394" y="341376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52" name="Freeform 45">
              <a:extLst>
                <a:ext uri="{FF2B5EF4-FFF2-40B4-BE49-F238E27FC236}">
                  <a16:creationId xmlns:a16="http://schemas.microsoft.com/office/drawing/2014/main" id="{42B4205E-A3C1-4735-814D-1BA32BDC1635}"/>
                </a:ext>
              </a:extLst>
            </p:cNvPr>
            <p:cNvSpPr>
              <a:spLocks/>
            </p:cNvSpPr>
            <p:nvPr/>
          </p:nvSpPr>
          <p:spPr bwMode="auto">
            <a:xfrm>
              <a:off x="3971131" y="346932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53" name="Freeform 47">
              <a:extLst>
                <a:ext uri="{FF2B5EF4-FFF2-40B4-BE49-F238E27FC236}">
                  <a16:creationId xmlns:a16="http://schemas.microsoft.com/office/drawing/2014/main" id="{B318265A-9CE6-4EA3-9D2E-0F30DF698381}"/>
                </a:ext>
              </a:extLst>
            </p:cNvPr>
            <p:cNvSpPr>
              <a:spLocks/>
            </p:cNvSpPr>
            <p:nvPr/>
          </p:nvSpPr>
          <p:spPr bwMode="auto">
            <a:xfrm>
              <a:off x="3975894" y="351377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54" name="Rectangle 48">
              <a:extLst>
                <a:ext uri="{FF2B5EF4-FFF2-40B4-BE49-F238E27FC236}">
                  <a16:creationId xmlns:a16="http://schemas.microsoft.com/office/drawing/2014/main" id="{F30BABEA-CAA6-4846-8129-65BD56489917}"/>
                </a:ext>
              </a:extLst>
            </p:cNvPr>
            <p:cNvSpPr>
              <a:spLocks noChangeArrowheads="1"/>
            </p:cNvSpPr>
            <p:nvPr/>
          </p:nvSpPr>
          <p:spPr bwMode="auto">
            <a:xfrm>
              <a:off x="4131469" y="359950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55" name="Rectangle 49">
              <a:extLst>
                <a:ext uri="{FF2B5EF4-FFF2-40B4-BE49-F238E27FC236}">
                  <a16:creationId xmlns:a16="http://schemas.microsoft.com/office/drawing/2014/main" id="{26B9E6E0-69B0-497F-99BA-81AABCCB8E9E}"/>
                </a:ext>
              </a:extLst>
            </p:cNvPr>
            <p:cNvSpPr>
              <a:spLocks noChangeArrowheads="1"/>
            </p:cNvSpPr>
            <p:nvPr/>
          </p:nvSpPr>
          <p:spPr bwMode="auto">
            <a:xfrm>
              <a:off x="4135279" y="3516952"/>
              <a:ext cx="151752" cy="32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2</a:t>
              </a:r>
              <a:endParaRPr lang="en-US" altLang="en-US" sz="1350" dirty="0"/>
            </a:p>
          </p:txBody>
        </p:sp>
      </p:grpSp>
      <p:sp>
        <p:nvSpPr>
          <p:cNvPr id="156" name="Freeform 52">
            <a:extLst>
              <a:ext uri="{FF2B5EF4-FFF2-40B4-BE49-F238E27FC236}">
                <a16:creationId xmlns:a16="http://schemas.microsoft.com/office/drawing/2014/main" id="{805DD891-4F20-4132-A4F9-7F6ABE86807D}"/>
              </a:ext>
            </a:extLst>
          </p:cNvPr>
          <p:cNvSpPr>
            <a:spLocks noEditPoints="1"/>
          </p:cNvSpPr>
          <p:nvPr/>
        </p:nvSpPr>
        <p:spPr bwMode="auto">
          <a:xfrm>
            <a:off x="2995613" y="3841249"/>
            <a:ext cx="45244" cy="119063"/>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57" name="Freeform 58">
            <a:extLst>
              <a:ext uri="{FF2B5EF4-FFF2-40B4-BE49-F238E27FC236}">
                <a16:creationId xmlns:a16="http://schemas.microsoft.com/office/drawing/2014/main" id="{A51F015E-6E86-4DCB-BD31-A46CC8958570}"/>
              </a:ext>
            </a:extLst>
          </p:cNvPr>
          <p:cNvSpPr>
            <a:spLocks noEditPoints="1"/>
          </p:cNvSpPr>
          <p:nvPr/>
        </p:nvSpPr>
        <p:spPr bwMode="auto">
          <a:xfrm>
            <a:off x="2857500" y="4406796"/>
            <a:ext cx="33338" cy="166688"/>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158" name="Group 157">
            <a:extLst>
              <a:ext uri="{FF2B5EF4-FFF2-40B4-BE49-F238E27FC236}">
                <a16:creationId xmlns:a16="http://schemas.microsoft.com/office/drawing/2014/main" id="{8F898692-2894-4728-ADC5-C43876B9A498}"/>
              </a:ext>
            </a:extLst>
          </p:cNvPr>
          <p:cNvGrpSpPr/>
          <p:nvPr/>
        </p:nvGrpSpPr>
        <p:grpSpPr>
          <a:xfrm>
            <a:off x="2936861" y="4134295"/>
            <a:ext cx="425054" cy="426244"/>
            <a:chOff x="3915815" y="4369393"/>
            <a:chExt cx="566738" cy="568325"/>
          </a:xfrm>
        </p:grpSpPr>
        <p:sp>
          <p:nvSpPr>
            <p:cNvPr id="159" name="Freeform 56">
              <a:extLst>
                <a:ext uri="{FF2B5EF4-FFF2-40B4-BE49-F238E27FC236}">
                  <a16:creationId xmlns:a16="http://schemas.microsoft.com/office/drawing/2014/main" id="{7212DBDF-9382-4948-9DAA-3A14A339CC47}"/>
                </a:ext>
              </a:extLst>
            </p:cNvPr>
            <p:cNvSpPr>
              <a:spLocks/>
            </p:cNvSpPr>
            <p:nvPr/>
          </p:nvSpPr>
          <p:spPr bwMode="auto">
            <a:xfrm>
              <a:off x="3915815" y="4369393"/>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0" name="Oval 57">
              <a:extLst>
                <a:ext uri="{FF2B5EF4-FFF2-40B4-BE49-F238E27FC236}">
                  <a16:creationId xmlns:a16="http://schemas.microsoft.com/office/drawing/2014/main" id="{5AE9A86E-F15F-4790-AA53-E14733A281B3}"/>
                </a:ext>
              </a:extLst>
            </p:cNvPr>
            <p:cNvSpPr>
              <a:spLocks noChangeArrowheads="1"/>
            </p:cNvSpPr>
            <p:nvPr/>
          </p:nvSpPr>
          <p:spPr bwMode="auto">
            <a:xfrm>
              <a:off x="3971377" y="4423368"/>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1" name="Freeform 59">
              <a:extLst>
                <a:ext uri="{FF2B5EF4-FFF2-40B4-BE49-F238E27FC236}">
                  <a16:creationId xmlns:a16="http://schemas.microsoft.com/office/drawing/2014/main" id="{E0889682-D607-47C9-9C72-AC110DD7C3AF}"/>
                </a:ext>
              </a:extLst>
            </p:cNvPr>
            <p:cNvSpPr>
              <a:spLocks/>
            </p:cNvSpPr>
            <p:nvPr/>
          </p:nvSpPr>
          <p:spPr bwMode="auto">
            <a:xfrm>
              <a:off x="3971377" y="4450355"/>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2" name="Rectangle 60">
              <a:extLst>
                <a:ext uri="{FF2B5EF4-FFF2-40B4-BE49-F238E27FC236}">
                  <a16:creationId xmlns:a16="http://schemas.microsoft.com/office/drawing/2014/main" id="{9E0C69F2-9629-4263-AE45-520A26889109}"/>
                </a:ext>
              </a:extLst>
            </p:cNvPr>
            <p:cNvSpPr>
              <a:spLocks noChangeArrowheads="1"/>
            </p:cNvSpPr>
            <p:nvPr/>
          </p:nvSpPr>
          <p:spPr bwMode="auto">
            <a:xfrm>
              <a:off x="4128540" y="4553543"/>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3" name="Rectangle 61">
              <a:extLst>
                <a:ext uri="{FF2B5EF4-FFF2-40B4-BE49-F238E27FC236}">
                  <a16:creationId xmlns:a16="http://schemas.microsoft.com/office/drawing/2014/main" id="{7CBB2A39-18D8-46D0-9BC8-3FF06639AAEC}"/>
                </a:ext>
              </a:extLst>
            </p:cNvPr>
            <p:cNvSpPr>
              <a:spLocks noChangeArrowheads="1"/>
            </p:cNvSpPr>
            <p:nvPr/>
          </p:nvSpPr>
          <p:spPr bwMode="auto">
            <a:xfrm>
              <a:off x="4130127" y="4456705"/>
              <a:ext cx="1496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3</a:t>
              </a:r>
              <a:endParaRPr lang="en-US" altLang="en-US" sz="1350" dirty="0"/>
            </a:p>
          </p:txBody>
        </p:sp>
      </p:grpSp>
      <p:grpSp>
        <p:nvGrpSpPr>
          <p:cNvPr id="164" name="Group 163">
            <a:extLst>
              <a:ext uri="{FF2B5EF4-FFF2-40B4-BE49-F238E27FC236}">
                <a16:creationId xmlns:a16="http://schemas.microsoft.com/office/drawing/2014/main" id="{732A142F-AA08-4E61-A454-F5E3EE54E0CD}"/>
              </a:ext>
            </a:extLst>
          </p:cNvPr>
          <p:cNvGrpSpPr/>
          <p:nvPr/>
        </p:nvGrpSpPr>
        <p:grpSpPr>
          <a:xfrm>
            <a:off x="2461023" y="4716664"/>
            <a:ext cx="473273" cy="433388"/>
            <a:chOff x="3281363" y="5145885"/>
            <a:chExt cx="631031" cy="577850"/>
          </a:xfrm>
        </p:grpSpPr>
        <p:sp>
          <p:nvSpPr>
            <p:cNvPr id="165" name="Freeform 62">
              <a:extLst>
                <a:ext uri="{FF2B5EF4-FFF2-40B4-BE49-F238E27FC236}">
                  <a16:creationId xmlns:a16="http://schemas.microsoft.com/office/drawing/2014/main" id="{BA579270-512E-4848-B575-D745AE578F25}"/>
                </a:ext>
              </a:extLst>
            </p:cNvPr>
            <p:cNvSpPr>
              <a:spLocks/>
            </p:cNvSpPr>
            <p:nvPr/>
          </p:nvSpPr>
          <p:spPr bwMode="auto">
            <a:xfrm>
              <a:off x="3334544" y="5145885"/>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6" name="Freeform 63">
              <a:extLst>
                <a:ext uri="{FF2B5EF4-FFF2-40B4-BE49-F238E27FC236}">
                  <a16:creationId xmlns:a16="http://schemas.microsoft.com/office/drawing/2014/main" id="{C303EB3D-4A3B-42B3-BBB5-8BB5BF5385FB}"/>
                </a:ext>
              </a:extLst>
            </p:cNvPr>
            <p:cNvSpPr>
              <a:spLocks/>
            </p:cNvSpPr>
            <p:nvPr/>
          </p:nvSpPr>
          <p:spPr bwMode="auto">
            <a:xfrm>
              <a:off x="3391694" y="5203035"/>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7" name="Freeform 64">
              <a:extLst>
                <a:ext uri="{FF2B5EF4-FFF2-40B4-BE49-F238E27FC236}">
                  <a16:creationId xmlns:a16="http://schemas.microsoft.com/office/drawing/2014/main" id="{A00BDE8C-824F-4D70-981D-492C7ABE49EC}"/>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8" name="Freeform 65">
              <a:extLst>
                <a:ext uri="{FF2B5EF4-FFF2-40B4-BE49-F238E27FC236}">
                  <a16:creationId xmlns:a16="http://schemas.microsoft.com/office/drawing/2014/main" id="{61CDA152-2A51-4688-9740-2B7D0E80773B}"/>
                </a:ext>
              </a:extLst>
            </p:cNvPr>
            <p:cNvSpPr>
              <a:spLocks/>
            </p:cNvSpPr>
            <p:nvPr/>
          </p:nvSpPr>
          <p:spPr bwMode="auto">
            <a:xfrm>
              <a:off x="3393282" y="5236373"/>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9" name="Rectangle 66">
              <a:extLst>
                <a:ext uri="{FF2B5EF4-FFF2-40B4-BE49-F238E27FC236}">
                  <a16:creationId xmlns:a16="http://schemas.microsoft.com/office/drawing/2014/main" id="{02717D4A-DD43-4A8B-8B14-B4CC0B48CEC1}"/>
                </a:ext>
              </a:extLst>
            </p:cNvPr>
            <p:cNvSpPr>
              <a:spLocks noChangeArrowheads="1"/>
            </p:cNvSpPr>
            <p:nvPr/>
          </p:nvSpPr>
          <p:spPr bwMode="auto">
            <a:xfrm>
              <a:off x="3553619" y="5331623"/>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70" name="Rectangle 67">
              <a:extLst>
                <a:ext uri="{FF2B5EF4-FFF2-40B4-BE49-F238E27FC236}">
                  <a16:creationId xmlns:a16="http://schemas.microsoft.com/office/drawing/2014/main" id="{0148D376-E172-4E4B-968A-099E4FEF7026}"/>
                </a:ext>
              </a:extLst>
            </p:cNvPr>
            <p:cNvSpPr>
              <a:spLocks noChangeArrowheads="1"/>
            </p:cNvSpPr>
            <p:nvPr/>
          </p:nvSpPr>
          <p:spPr bwMode="auto">
            <a:xfrm>
              <a:off x="3540602" y="5242724"/>
              <a:ext cx="1538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4</a:t>
              </a:r>
              <a:endParaRPr lang="en-US" altLang="en-US" sz="1350" dirty="0"/>
            </a:p>
          </p:txBody>
        </p:sp>
      </p:grpSp>
      <p:sp>
        <p:nvSpPr>
          <p:cNvPr id="171" name="Freeform 78">
            <a:extLst>
              <a:ext uri="{FF2B5EF4-FFF2-40B4-BE49-F238E27FC236}">
                <a16:creationId xmlns:a16="http://schemas.microsoft.com/office/drawing/2014/main" id="{B028103E-6D82-4676-9583-0643B73AEE3A}"/>
              </a:ext>
            </a:extLst>
          </p:cNvPr>
          <p:cNvSpPr>
            <a:spLocks noEditPoints="1"/>
          </p:cNvSpPr>
          <p:nvPr/>
        </p:nvSpPr>
        <p:spPr bwMode="auto">
          <a:xfrm>
            <a:off x="759619" y="3956740"/>
            <a:ext cx="33338" cy="101204"/>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172" name="Group 171">
            <a:extLst>
              <a:ext uri="{FF2B5EF4-FFF2-40B4-BE49-F238E27FC236}">
                <a16:creationId xmlns:a16="http://schemas.microsoft.com/office/drawing/2014/main" id="{02F2109C-23AC-40D9-8257-D10A0A907619}"/>
              </a:ext>
            </a:extLst>
          </p:cNvPr>
          <p:cNvGrpSpPr/>
          <p:nvPr/>
        </p:nvGrpSpPr>
        <p:grpSpPr>
          <a:xfrm>
            <a:off x="1832968" y="4954181"/>
            <a:ext cx="426244" cy="425054"/>
            <a:chOff x="2443957" y="5462575"/>
            <a:chExt cx="568325" cy="566738"/>
          </a:xfrm>
        </p:grpSpPr>
        <p:sp>
          <p:nvSpPr>
            <p:cNvPr id="173" name="Freeform 88">
              <a:extLst>
                <a:ext uri="{FF2B5EF4-FFF2-40B4-BE49-F238E27FC236}">
                  <a16:creationId xmlns:a16="http://schemas.microsoft.com/office/drawing/2014/main" id="{D129152E-9801-4757-A4B8-6C90F18D27F6}"/>
                </a:ext>
              </a:extLst>
            </p:cNvPr>
            <p:cNvSpPr>
              <a:spLocks/>
            </p:cNvSpPr>
            <p:nvPr/>
          </p:nvSpPr>
          <p:spPr bwMode="auto">
            <a:xfrm>
              <a:off x="2443957" y="5462575"/>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74" name="Oval 89">
              <a:extLst>
                <a:ext uri="{FF2B5EF4-FFF2-40B4-BE49-F238E27FC236}">
                  <a16:creationId xmlns:a16="http://schemas.microsoft.com/office/drawing/2014/main" id="{97E56E68-CC89-45E7-AB8E-21837A424E93}"/>
                </a:ext>
              </a:extLst>
            </p:cNvPr>
            <p:cNvSpPr>
              <a:spLocks noChangeArrowheads="1"/>
            </p:cNvSpPr>
            <p:nvPr/>
          </p:nvSpPr>
          <p:spPr bwMode="auto">
            <a:xfrm>
              <a:off x="2501107" y="5518137"/>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75" name="Freeform 90">
              <a:extLst>
                <a:ext uri="{FF2B5EF4-FFF2-40B4-BE49-F238E27FC236}">
                  <a16:creationId xmlns:a16="http://schemas.microsoft.com/office/drawing/2014/main" id="{D9548B4B-870C-482D-87CB-0E9A1035EA39}"/>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76" name="Freeform 91">
              <a:extLst>
                <a:ext uri="{FF2B5EF4-FFF2-40B4-BE49-F238E27FC236}">
                  <a16:creationId xmlns:a16="http://schemas.microsoft.com/office/drawing/2014/main" id="{2E4DA7F3-D1F8-49D2-BD75-EF15E8C129C5}"/>
                </a:ext>
              </a:extLst>
            </p:cNvPr>
            <p:cNvSpPr>
              <a:spLocks/>
            </p:cNvSpPr>
            <p:nvPr/>
          </p:nvSpPr>
          <p:spPr bwMode="auto">
            <a:xfrm>
              <a:off x="2501107" y="5545125"/>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77" name="Rectangle 92">
              <a:extLst>
                <a:ext uri="{FF2B5EF4-FFF2-40B4-BE49-F238E27FC236}">
                  <a16:creationId xmlns:a16="http://schemas.microsoft.com/office/drawing/2014/main" id="{7F14811A-2528-4900-A23F-B1A4E746C156}"/>
                </a:ext>
              </a:extLst>
            </p:cNvPr>
            <p:cNvSpPr>
              <a:spLocks noChangeArrowheads="1"/>
            </p:cNvSpPr>
            <p:nvPr/>
          </p:nvSpPr>
          <p:spPr bwMode="auto">
            <a:xfrm>
              <a:off x="2659857" y="5608625"/>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78" name="Rectangle 93">
              <a:extLst>
                <a:ext uri="{FF2B5EF4-FFF2-40B4-BE49-F238E27FC236}">
                  <a16:creationId xmlns:a16="http://schemas.microsoft.com/office/drawing/2014/main" id="{30C4F5B5-3A9A-4854-8538-2B8DED968B47}"/>
                </a:ext>
              </a:extLst>
            </p:cNvPr>
            <p:cNvSpPr>
              <a:spLocks noChangeArrowheads="1"/>
            </p:cNvSpPr>
            <p:nvPr/>
          </p:nvSpPr>
          <p:spPr bwMode="auto">
            <a:xfrm>
              <a:off x="2663985" y="5549887"/>
              <a:ext cx="1496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5</a:t>
              </a:r>
              <a:endParaRPr lang="en-US" altLang="en-US" sz="1350" dirty="0"/>
            </a:p>
          </p:txBody>
        </p:sp>
      </p:grpSp>
      <p:grpSp>
        <p:nvGrpSpPr>
          <p:cNvPr id="179" name="Group 178">
            <a:extLst>
              <a:ext uri="{FF2B5EF4-FFF2-40B4-BE49-F238E27FC236}">
                <a16:creationId xmlns:a16="http://schemas.microsoft.com/office/drawing/2014/main" id="{31A397CC-BD42-46B4-B4EF-DA99E55FEEEF}"/>
              </a:ext>
            </a:extLst>
          </p:cNvPr>
          <p:cNvGrpSpPr/>
          <p:nvPr/>
        </p:nvGrpSpPr>
        <p:grpSpPr>
          <a:xfrm>
            <a:off x="1157483" y="2843506"/>
            <a:ext cx="428625" cy="429816"/>
            <a:chOff x="1543311" y="2648341"/>
            <a:chExt cx="571500" cy="573088"/>
          </a:xfrm>
        </p:grpSpPr>
        <p:sp>
          <p:nvSpPr>
            <p:cNvPr id="180" name="Freeform 68">
              <a:extLst>
                <a:ext uri="{FF2B5EF4-FFF2-40B4-BE49-F238E27FC236}">
                  <a16:creationId xmlns:a16="http://schemas.microsoft.com/office/drawing/2014/main" id="{D0EE227B-23F0-4818-804A-18C98BF41A6A}"/>
                </a:ext>
              </a:extLst>
            </p:cNvPr>
            <p:cNvSpPr>
              <a:spLocks/>
            </p:cNvSpPr>
            <p:nvPr/>
          </p:nvSpPr>
          <p:spPr bwMode="auto">
            <a:xfrm>
              <a:off x="1543311" y="2648341"/>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81" name="Freeform 69">
              <a:extLst>
                <a:ext uri="{FF2B5EF4-FFF2-40B4-BE49-F238E27FC236}">
                  <a16:creationId xmlns:a16="http://schemas.microsoft.com/office/drawing/2014/main" id="{0A9721AC-FB34-42E6-82FC-C5DA755DC2E6}"/>
                </a:ext>
              </a:extLst>
            </p:cNvPr>
            <p:cNvSpPr>
              <a:spLocks/>
            </p:cNvSpPr>
            <p:nvPr/>
          </p:nvSpPr>
          <p:spPr bwMode="auto">
            <a:xfrm>
              <a:off x="1598874" y="2702316"/>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82" name="Freeform 70">
              <a:extLst>
                <a:ext uri="{FF2B5EF4-FFF2-40B4-BE49-F238E27FC236}">
                  <a16:creationId xmlns:a16="http://schemas.microsoft.com/office/drawing/2014/main" id="{E2C96330-A122-4071-8A06-CC07B0768653}"/>
                </a:ext>
              </a:extLst>
            </p:cNvPr>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83" name="Freeform 71">
              <a:extLst>
                <a:ext uri="{FF2B5EF4-FFF2-40B4-BE49-F238E27FC236}">
                  <a16:creationId xmlns:a16="http://schemas.microsoft.com/office/drawing/2014/main" id="{23E9520B-1764-4839-BD54-9A9FBC3D4F42}"/>
                </a:ext>
              </a:extLst>
            </p:cNvPr>
            <p:cNvSpPr>
              <a:spLocks/>
            </p:cNvSpPr>
            <p:nvPr/>
          </p:nvSpPr>
          <p:spPr bwMode="auto">
            <a:xfrm>
              <a:off x="1602049" y="2707078"/>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84" name="Rectangle 94">
              <a:extLst>
                <a:ext uri="{FF2B5EF4-FFF2-40B4-BE49-F238E27FC236}">
                  <a16:creationId xmlns:a16="http://schemas.microsoft.com/office/drawing/2014/main" id="{96CFA72B-5508-4760-A750-7792CFB8649C}"/>
                </a:ext>
              </a:extLst>
            </p:cNvPr>
            <p:cNvSpPr>
              <a:spLocks noChangeArrowheads="1"/>
            </p:cNvSpPr>
            <p:nvPr/>
          </p:nvSpPr>
          <p:spPr bwMode="auto">
            <a:xfrm>
              <a:off x="1705236" y="2864241"/>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85" name="Rectangle 95">
              <a:extLst>
                <a:ext uri="{FF2B5EF4-FFF2-40B4-BE49-F238E27FC236}">
                  <a16:creationId xmlns:a16="http://schemas.microsoft.com/office/drawing/2014/main" id="{29931B5A-96FE-4BBB-B668-34CD49BBC5AF}"/>
                </a:ext>
              </a:extLst>
            </p:cNvPr>
            <p:cNvSpPr>
              <a:spLocks noChangeArrowheads="1"/>
            </p:cNvSpPr>
            <p:nvPr/>
          </p:nvSpPr>
          <p:spPr bwMode="auto">
            <a:xfrm>
              <a:off x="1747146" y="2722001"/>
              <a:ext cx="15816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9</a:t>
              </a:r>
              <a:endParaRPr lang="en-US" altLang="en-US" sz="1350" dirty="0"/>
            </a:p>
          </p:txBody>
        </p:sp>
      </p:grpSp>
      <p:grpSp>
        <p:nvGrpSpPr>
          <p:cNvPr id="186" name="Group 185">
            <a:extLst>
              <a:ext uri="{FF2B5EF4-FFF2-40B4-BE49-F238E27FC236}">
                <a16:creationId xmlns:a16="http://schemas.microsoft.com/office/drawing/2014/main" id="{5DB83FB4-B28E-4A5C-9822-347DF3A79D4A}"/>
              </a:ext>
            </a:extLst>
          </p:cNvPr>
          <p:cNvGrpSpPr/>
          <p:nvPr/>
        </p:nvGrpSpPr>
        <p:grpSpPr>
          <a:xfrm>
            <a:off x="726215" y="3399527"/>
            <a:ext cx="438150" cy="445877"/>
            <a:chOff x="968286" y="3389703"/>
            <a:chExt cx="584200" cy="594502"/>
          </a:xfrm>
        </p:grpSpPr>
        <p:sp>
          <p:nvSpPr>
            <p:cNvPr id="187" name="Freeform 72">
              <a:extLst>
                <a:ext uri="{FF2B5EF4-FFF2-40B4-BE49-F238E27FC236}">
                  <a16:creationId xmlns:a16="http://schemas.microsoft.com/office/drawing/2014/main" id="{3478D2F6-F200-40D5-8CDA-A9899D91149E}"/>
                </a:ext>
              </a:extLst>
            </p:cNvPr>
            <p:cNvSpPr>
              <a:spLocks/>
            </p:cNvSpPr>
            <p:nvPr/>
          </p:nvSpPr>
          <p:spPr bwMode="auto">
            <a:xfrm>
              <a:off x="968286" y="3396830"/>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88" name="Freeform 73">
              <a:extLst>
                <a:ext uri="{FF2B5EF4-FFF2-40B4-BE49-F238E27FC236}">
                  <a16:creationId xmlns:a16="http://schemas.microsoft.com/office/drawing/2014/main" id="{9B38ECAC-12B8-4A55-9450-2B9A1D76789B}"/>
                </a:ext>
              </a:extLst>
            </p:cNvPr>
            <p:cNvSpPr>
              <a:spLocks/>
            </p:cNvSpPr>
            <p:nvPr/>
          </p:nvSpPr>
          <p:spPr bwMode="auto">
            <a:xfrm>
              <a:off x="1023848" y="3452393"/>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89" name="Freeform 74">
              <a:extLst>
                <a:ext uri="{FF2B5EF4-FFF2-40B4-BE49-F238E27FC236}">
                  <a16:creationId xmlns:a16="http://schemas.microsoft.com/office/drawing/2014/main" id="{A924D03A-1DC3-4B66-A53B-C9EE71021E0A}"/>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90" name="Freeform 75">
              <a:extLst>
                <a:ext uri="{FF2B5EF4-FFF2-40B4-BE49-F238E27FC236}">
                  <a16:creationId xmlns:a16="http://schemas.microsoft.com/office/drawing/2014/main" id="{24A74172-A65F-47D8-AAC1-167DFA2E012E}"/>
                </a:ext>
              </a:extLst>
            </p:cNvPr>
            <p:cNvSpPr>
              <a:spLocks/>
            </p:cNvSpPr>
            <p:nvPr/>
          </p:nvSpPr>
          <p:spPr bwMode="auto">
            <a:xfrm>
              <a:off x="1028611" y="3463505"/>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91" name="Rectangle 96">
              <a:extLst>
                <a:ext uri="{FF2B5EF4-FFF2-40B4-BE49-F238E27FC236}">
                  <a16:creationId xmlns:a16="http://schemas.microsoft.com/office/drawing/2014/main" id="{2EA1D7BF-3693-4116-A919-602A47019410}"/>
                </a:ext>
              </a:extLst>
            </p:cNvPr>
            <p:cNvSpPr>
              <a:spLocks noChangeArrowheads="1"/>
            </p:cNvSpPr>
            <p:nvPr/>
          </p:nvSpPr>
          <p:spPr bwMode="auto">
            <a:xfrm>
              <a:off x="1122273" y="3614318"/>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92" name="Rectangle 97">
              <a:extLst>
                <a:ext uri="{FF2B5EF4-FFF2-40B4-BE49-F238E27FC236}">
                  <a16:creationId xmlns:a16="http://schemas.microsoft.com/office/drawing/2014/main" id="{145BF33A-2EC2-46C0-A57C-3B4C826EE323}"/>
                </a:ext>
              </a:extLst>
            </p:cNvPr>
            <p:cNvSpPr>
              <a:spLocks noChangeArrowheads="1"/>
            </p:cNvSpPr>
            <p:nvPr/>
          </p:nvSpPr>
          <p:spPr bwMode="auto">
            <a:xfrm>
              <a:off x="1167993" y="3527006"/>
              <a:ext cx="1624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8</a:t>
              </a:r>
              <a:endParaRPr lang="en-US" altLang="en-US" sz="1350" dirty="0"/>
            </a:p>
          </p:txBody>
        </p:sp>
      </p:grpSp>
      <p:grpSp>
        <p:nvGrpSpPr>
          <p:cNvPr id="193" name="Group 192">
            <a:extLst>
              <a:ext uri="{FF2B5EF4-FFF2-40B4-BE49-F238E27FC236}">
                <a16:creationId xmlns:a16="http://schemas.microsoft.com/office/drawing/2014/main" id="{C92394CF-6E21-4F01-A2DD-5CBC38840723}"/>
              </a:ext>
            </a:extLst>
          </p:cNvPr>
          <p:cNvGrpSpPr/>
          <p:nvPr/>
        </p:nvGrpSpPr>
        <p:grpSpPr>
          <a:xfrm>
            <a:off x="744736" y="4154667"/>
            <a:ext cx="427435" cy="426244"/>
            <a:chOff x="992981" y="4396555"/>
            <a:chExt cx="569913" cy="568325"/>
          </a:xfrm>
        </p:grpSpPr>
        <p:sp>
          <p:nvSpPr>
            <p:cNvPr id="194" name="Freeform 80">
              <a:extLst>
                <a:ext uri="{FF2B5EF4-FFF2-40B4-BE49-F238E27FC236}">
                  <a16:creationId xmlns:a16="http://schemas.microsoft.com/office/drawing/2014/main" id="{E4871ACE-1DA4-4668-8B01-54C0789F4884}"/>
                </a:ext>
              </a:extLst>
            </p:cNvPr>
            <p:cNvSpPr>
              <a:spLocks/>
            </p:cNvSpPr>
            <p:nvPr/>
          </p:nvSpPr>
          <p:spPr bwMode="auto">
            <a:xfrm>
              <a:off x="992981" y="4396555"/>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95" name="Freeform 81">
              <a:extLst>
                <a:ext uri="{FF2B5EF4-FFF2-40B4-BE49-F238E27FC236}">
                  <a16:creationId xmlns:a16="http://schemas.microsoft.com/office/drawing/2014/main" id="{E26CF49B-C365-4D3E-A337-91FF1C3C5B75}"/>
                </a:ext>
              </a:extLst>
            </p:cNvPr>
            <p:cNvSpPr>
              <a:spLocks/>
            </p:cNvSpPr>
            <p:nvPr/>
          </p:nvSpPr>
          <p:spPr bwMode="auto">
            <a:xfrm>
              <a:off x="1048544" y="4453705"/>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96" name="Freeform 82">
              <a:extLst>
                <a:ext uri="{FF2B5EF4-FFF2-40B4-BE49-F238E27FC236}">
                  <a16:creationId xmlns:a16="http://schemas.microsoft.com/office/drawing/2014/main" id="{F9012974-E38A-4FF3-A206-239BA2437724}"/>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97" name="Freeform 83">
              <a:extLst>
                <a:ext uri="{FF2B5EF4-FFF2-40B4-BE49-F238E27FC236}">
                  <a16:creationId xmlns:a16="http://schemas.microsoft.com/office/drawing/2014/main" id="{6743C328-723C-4560-946E-CA30DF61383C}"/>
                </a:ext>
              </a:extLst>
            </p:cNvPr>
            <p:cNvSpPr>
              <a:spLocks/>
            </p:cNvSpPr>
            <p:nvPr/>
          </p:nvSpPr>
          <p:spPr bwMode="auto">
            <a:xfrm>
              <a:off x="1048544" y="4455293"/>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98" name="Rectangle 100">
              <a:extLst>
                <a:ext uri="{FF2B5EF4-FFF2-40B4-BE49-F238E27FC236}">
                  <a16:creationId xmlns:a16="http://schemas.microsoft.com/office/drawing/2014/main" id="{E8031335-ADFE-40C9-886B-B078F3FDCC80}"/>
                </a:ext>
              </a:extLst>
            </p:cNvPr>
            <p:cNvSpPr>
              <a:spLocks noChangeArrowheads="1"/>
            </p:cNvSpPr>
            <p:nvPr/>
          </p:nvSpPr>
          <p:spPr bwMode="auto">
            <a:xfrm>
              <a:off x="1207294" y="4575943"/>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99" name="Rectangle 101">
              <a:extLst>
                <a:ext uri="{FF2B5EF4-FFF2-40B4-BE49-F238E27FC236}">
                  <a16:creationId xmlns:a16="http://schemas.microsoft.com/office/drawing/2014/main" id="{8028253D-9AA2-4CC0-90A3-B65C157E805B}"/>
                </a:ext>
              </a:extLst>
            </p:cNvPr>
            <p:cNvSpPr>
              <a:spLocks noChangeArrowheads="1"/>
            </p:cNvSpPr>
            <p:nvPr/>
          </p:nvSpPr>
          <p:spPr bwMode="auto">
            <a:xfrm>
              <a:off x="1197769" y="4490218"/>
              <a:ext cx="15175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7</a:t>
              </a:r>
              <a:endParaRPr lang="en-US" altLang="en-US" sz="1350" dirty="0"/>
            </a:p>
          </p:txBody>
        </p:sp>
      </p:grpSp>
      <p:grpSp>
        <p:nvGrpSpPr>
          <p:cNvPr id="200" name="Group 199">
            <a:extLst>
              <a:ext uri="{FF2B5EF4-FFF2-40B4-BE49-F238E27FC236}">
                <a16:creationId xmlns:a16="http://schemas.microsoft.com/office/drawing/2014/main" id="{DE2E18A3-A53C-418D-8FDB-3E9E60BDBFCD}"/>
              </a:ext>
            </a:extLst>
          </p:cNvPr>
          <p:cNvGrpSpPr/>
          <p:nvPr/>
        </p:nvGrpSpPr>
        <p:grpSpPr>
          <a:xfrm>
            <a:off x="1156216" y="4722028"/>
            <a:ext cx="434579" cy="433388"/>
            <a:chOff x="1541622" y="5153038"/>
            <a:chExt cx="579438" cy="577850"/>
          </a:xfrm>
        </p:grpSpPr>
        <p:sp>
          <p:nvSpPr>
            <p:cNvPr id="201" name="Freeform 84">
              <a:extLst>
                <a:ext uri="{FF2B5EF4-FFF2-40B4-BE49-F238E27FC236}">
                  <a16:creationId xmlns:a16="http://schemas.microsoft.com/office/drawing/2014/main" id="{E2A93271-1AF5-4246-B86E-54FD705168C4}"/>
                </a:ext>
              </a:extLst>
            </p:cNvPr>
            <p:cNvSpPr>
              <a:spLocks/>
            </p:cNvSpPr>
            <p:nvPr/>
          </p:nvSpPr>
          <p:spPr bwMode="auto">
            <a:xfrm>
              <a:off x="1541622" y="5153038"/>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02" name="Freeform 85">
              <a:extLst>
                <a:ext uri="{FF2B5EF4-FFF2-40B4-BE49-F238E27FC236}">
                  <a16:creationId xmlns:a16="http://schemas.microsoft.com/office/drawing/2014/main" id="{0162D7B3-D28C-403F-B235-D800C484E348}"/>
                </a:ext>
              </a:extLst>
            </p:cNvPr>
            <p:cNvSpPr>
              <a:spLocks/>
            </p:cNvSpPr>
            <p:nvPr/>
          </p:nvSpPr>
          <p:spPr bwMode="auto">
            <a:xfrm>
              <a:off x="1597185" y="5210188"/>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03" name="Freeform 86">
              <a:extLst>
                <a:ext uri="{FF2B5EF4-FFF2-40B4-BE49-F238E27FC236}">
                  <a16:creationId xmlns:a16="http://schemas.microsoft.com/office/drawing/2014/main" id="{FA8012D3-BF6A-43BC-A72B-83ED31B8C21B}"/>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04" name="Freeform 87">
              <a:extLst>
                <a:ext uri="{FF2B5EF4-FFF2-40B4-BE49-F238E27FC236}">
                  <a16:creationId xmlns:a16="http://schemas.microsoft.com/office/drawing/2014/main" id="{E2894612-8FF1-4B67-B3A2-CA798F0DE1A9}"/>
                </a:ext>
              </a:extLst>
            </p:cNvPr>
            <p:cNvSpPr>
              <a:spLocks/>
            </p:cNvSpPr>
            <p:nvPr/>
          </p:nvSpPr>
          <p:spPr bwMode="auto">
            <a:xfrm>
              <a:off x="1601947" y="5214951"/>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05" name="Rectangle 102">
              <a:extLst>
                <a:ext uri="{FF2B5EF4-FFF2-40B4-BE49-F238E27FC236}">
                  <a16:creationId xmlns:a16="http://schemas.microsoft.com/office/drawing/2014/main" id="{1A6A0034-07E1-40C3-A433-8A7D57F13CCC}"/>
                </a:ext>
              </a:extLst>
            </p:cNvPr>
            <p:cNvSpPr>
              <a:spLocks noChangeArrowheads="1"/>
            </p:cNvSpPr>
            <p:nvPr/>
          </p:nvSpPr>
          <p:spPr bwMode="auto">
            <a:xfrm>
              <a:off x="1760697" y="5368938"/>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06" name="Rectangle 103">
              <a:extLst>
                <a:ext uri="{FF2B5EF4-FFF2-40B4-BE49-F238E27FC236}">
                  <a16:creationId xmlns:a16="http://schemas.microsoft.com/office/drawing/2014/main" id="{37338C0F-2459-4363-8BDB-ADF196FE27F6}"/>
                </a:ext>
              </a:extLst>
            </p:cNvPr>
            <p:cNvSpPr>
              <a:spLocks noChangeArrowheads="1"/>
            </p:cNvSpPr>
            <p:nvPr/>
          </p:nvSpPr>
          <p:spPr bwMode="auto">
            <a:xfrm>
              <a:off x="1738790" y="5278451"/>
              <a:ext cx="1624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6</a:t>
              </a:r>
              <a:endParaRPr lang="en-US" altLang="en-US" sz="1350" dirty="0"/>
            </a:p>
          </p:txBody>
        </p:sp>
      </p:grpSp>
      <p:sp>
        <p:nvSpPr>
          <p:cNvPr id="207" name="Oval 107">
            <a:extLst>
              <a:ext uri="{FF2B5EF4-FFF2-40B4-BE49-F238E27FC236}">
                <a16:creationId xmlns:a16="http://schemas.microsoft.com/office/drawing/2014/main" id="{831BD7EF-11CC-4B5F-B67B-918205A61357}"/>
              </a:ext>
            </a:extLst>
          </p:cNvPr>
          <p:cNvSpPr>
            <a:spLocks noChangeArrowheads="1"/>
          </p:cNvSpPr>
          <p:nvPr/>
        </p:nvSpPr>
        <p:spPr bwMode="auto">
          <a:xfrm>
            <a:off x="1950244" y="3888875"/>
            <a:ext cx="204788" cy="207169"/>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08" name="Oval 108">
            <a:extLst>
              <a:ext uri="{FF2B5EF4-FFF2-40B4-BE49-F238E27FC236}">
                <a16:creationId xmlns:a16="http://schemas.microsoft.com/office/drawing/2014/main" id="{CEDFB83C-7091-4681-B96A-003859ACBDBD}"/>
              </a:ext>
            </a:extLst>
          </p:cNvPr>
          <p:cNvSpPr>
            <a:spLocks noChangeArrowheads="1"/>
          </p:cNvSpPr>
          <p:nvPr/>
        </p:nvSpPr>
        <p:spPr bwMode="auto">
          <a:xfrm>
            <a:off x="1994298" y="3935309"/>
            <a:ext cx="116681" cy="115491"/>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09" name="Freeform 109">
            <a:extLst>
              <a:ext uri="{FF2B5EF4-FFF2-40B4-BE49-F238E27FC236}">
                <a16:creationId xmlns:a16="http://schemas.microsoft.com/office/drawing/2014/main" id="{DBB1B361-2C31-4504-B2AA-BBED9DDE4911}"/>
              </a:ext>
            </a:extLst>
          </p:cNvPr>
          <p:cNvSpPr>
            <a:spLocks/>
          </p:cNvSpPr>
          <p:nvPr/>
        </p:nvSpPr>
        <p:spPr bwMode="auto">
          <a:xfrm>
            <a:off x="1356123" y="1833856"/>
            <a:ext cx="283369" cy="24288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10" name="Freeform 110">
            <a:extLst>
              <a:ext uri="{FF2B5EF4-FFF2-40B4-BE49-F238E27FC236}">
                <a16:creationId xmlns:a16="http://schemas.microsoft.com/office/drawing/2014/main" id="{4084B3ED-002F-4451-A099-7ADBF4392A19}"/>
              </a:ext>
            </a:extLst>
          </p:cNvPr>
          <p:cNvSpPr>
            <a:spLocks/>
          </p:cNvSpPr>
          <p:nvPr/>
        </p:nvSpPr>
        <p:spPr bwMode="auto">
          <a:xfrm>
            <a:off x="1472804" y="1770752"/>
            <a:ext cx="284560" cy="244079"/>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11" name="Freeform 111">
            <a:extLst>
              <a:ext uri="{FF2B5EF4-FFF2-40B4-BE49-F238E27FC236}">
                <a16:creationId xmlns:a16="http://schemas.microsoft.com/office/drawing/2014/main" id="{5B2D1049-97CC-4057-8A32-9318C659D455}"/>
              </a:ext>
            </a:extLst>
          </p:cNvPr>
          <p:cNvSpPr>
            <a:spLocks/>
          </p:cNvSpPr>
          <p:nvPr/>
        </p:nvSpPr>
        <p:spPr bwMode="auto">
          <a:xfrm>
            <a:off x="22622" y="2511321"/>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12" name="Freeform 112">
            <a:extLst>
              <a:ext uri="{FF2B5EF4-FFF2-40B4-BE49-F238E27FC236}">
                <a16:creationId xmlns:a16="http://schemas.microsoft.com/office/drawing/2014/main" id="{FFA77257-33C9-4282-BE3E-D69F104971AE}"/>
              </a:ext>
            </a:extLst>
          </p:cNvPr>
          <p:cNvSpPr>
            <a:spLocks/>
          </p:cNvSpPr>
          <p:nvPr/>
        </p:nvSpPr>
        <p:spPr bwMode="auto">
          <a:xfrm>
            <a:off x="-78581" y="2598237"/>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13" name="Freeform 113">
            <a:extLst>
              <a:ext uri="{FF2B5EF4-FFF2-40B4-BE49-F238E27FC236}">
                <a16:creationId xmlns:a16="http://schemas.microsoft.com/office/drawing/2014/main" id="{549E9F34-ACAC-40BF-9603-2246C47B571D}"/>
              </a:ext>
            </a:extLst>
          </p:cNvPr>
          <p:cNvSpPr>
            <a:spLocks/>
          </p:cNvSpPr>
          <p:nvPr/>
        </p:nvSpPr>
        <p:spPr bwMode="auto">
          <a:xfrm>
            <a:off x="2505075" y="1801708"/>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14" name="Freeform 114">
            <a:extLst>
              <a:ext uri="{FF2B5EF4-FFF2-40B4-BE49-F238E27FC236}">
                <a16:creationId xmlns:a16="http://schemas.microsoft.com/office/drawing/2014/main" id="{0F91325D-738F-48B3-8710-7D256CC714DA}"/>
              </a:ext>
            </a:extLst>
          </p:cNvPr>
          <p:cNvSpPr>
            <a:spLocks/>
          </p:cNvSpPr>
          <p:nvPr/>
        </p:nvSpPr>
        <p:spPr bwMode="auto">
          <a:xfrm>
            <a:off x="2388394" y="1739796"/>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15" name="Freeform 115">
            <a:extLst>
              <a:ext uri="{FF2B5EF4-FFF2-40B4-BE49-F238E27FC236}">
                <a16:creationId xmlns:a16="http://schemas.microsoft.com/office/drawing/2014/main" id="{DDAF1042-A743-4797-90BA-367156E1C1F8}"/>
              </a:ext>
            </a:extLst>
          </p:cNvPr>
          <p:cNvSpPr>
            <a:spLocks/>
          </p:cNvSpPr>
          <p:nvPr/>
        </p:nvSpPr>
        <p:spPr bwMode="auto">
          <a:xfrm>
            <a:off x="2584848" y="1886244"/>
            <a:ext cx="1169194" cy="989410"/>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16" name="Freeform 116">
            <a:extLst>
              <a:ext uri="{FF2B5EF4-FFF2-40B4-BE49-F238E27FC236}">
                <a16:creationId xmlns:a16="http://schemas.microsoft.com/office/drawing/2014/main" id="{1111DD04-9D8F-4A69-93D5-9D29FFFBCD0B}"/>
              </a:ext>
            </a:extLst>
          </p:cNvPr>
          <p:cNvSpPr>
            <a:spLocks/>
          </p:cNvSpPr>
          <p:nvPr/>
        </p:nvSpPr>
        <p:spPr bwMode="auto">
          <a:xfrm>
            <a:off x="3580210" y="2853031"/>
            <a:ext cx="13097" cy="22622"/>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17" name="Freeform 117">
            <a:extLst>
              <a:ext uri="{FF2B5EF4-FFF2-40B4-BE49-F238E27FC236}">
                <a16:creationId xmlns:a16="http://schemas.microsoft.com/office/drawing/2014/main" id="{35716C29-E745-4CA4-B711-CBADCB3FD1F7}"/>
              </a:ext>
            </a:extLst>
          </p:cNvPr>
          <p:cNvSpPr>
            <a:spLocks/>
          </p:cNvSpPr>
          <p:nvPr/>
        </p:nvSpPr>
        <p:spPr bwMode="auto">
          <a:xfrm>
            <a:off x="3371850" y="2066027"/>
            <a:ext cx="272654" cy="809625"/>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 name="Rectangle 1">
            <a:extLst>
              <a:ext uri="{FF2B5EF4-FFF2-40B4-BE49-F238E27FC236}">
                <a16:creationId xmlns:a16="http://schemas.microsoft.com/office/drawing/2014/main" id="{2814B879-02B4-46DD-AFE2-589D8FB458B7}"/>
              </a:ext>
            </a:extLst>
          </p:cNvPr>
          <p:cNvSpPr/>
          <p:nvPr/>
        </p:nvSpPr>
        <p:spPr>
          <a:xfrm>
            <a:off x="3758943" y="1830664"/>
            <a:ext cx="5171530" cy="368755"/>
          </a:xfrm>
          <a:prstGeom prst="rect">
            <a:avLst/>
          </a:prstGeom>
        </p:spPr>
        <p:txBody>
          <a:bodyPr wrap="square">
            <a:spAutoFit/>
          </a:bodyPr>
          <a:lstStyle/>
          <a:p>
            <a:pPr algn="just">
              <a:lnSpc>
                <a:spcPct val="107000"/>
              </a:lnSpc>
              <a:spcAft>
                <a:spcPts val="600"/>
              </a:spcAft>
            </a:pPr>
            <a:r>
              <a:rPr lang="en-US" b="1" dirty="0" err="1">
                <a:solidFill>
                  <a:srgbClr val="FF0000"/>
                </a:solidFill>
                <a:latin typeface="Times New Roman" panose="02020603050405020304" pitchFamily="18" charset="0"/>
                <a:ea typeface="Calibri" panose="020F0502020204030204" pitchFamily="34" charset="0"/>
              </a:rPr>
              <a:t>Trình</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bày</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quá</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trình</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tách</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nhôm</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sắt</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kẽm</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từ</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quặng</a:t>
            </a:r>
            <a:endParaRPr lang="en-US" b="1"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71661465"/>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600000" fill="hold"/>
                                        <p:tgtEl>
                                          <p:spTgt spid="129"/>
                                        </p:tgtEl>
                                        <p:attrNameLst>
                                          <p:attrName>r</p:attrName>
                                        </p:attrNameLst>
                                      </p:cBhvr>
                                    </p:animRot>
                                  </p:childTnLst>
                                </p:cTn>
                              </p:par>
                            </p:childTnLst>
                          </p:cTn>
                        </p:par>
                        <p:par>
                          <p:cTn id="7" fill="hold">
                            <p:stCondLst>
                              <p:cond delay="600000"/>
                            </p:stCondLst>
                            <p:childTnLst>
                              <p:par>
                                <p:cTn id="8" presetID="53" presetClass="entr" presetSubtype="16" fill="hold" nodeType="afterEffect">
                                  <p:stCondLst>
                                    <p:cond delay="0"/>
                                  </p:stCondLst>
                                  <p:childTnLst>
                                    <p:set>
                                      <p:cBhvr>
                                        <p:cTn id="9" dur="1" fill="hold">
                                          <p:stCondLst>
                                            <p:cond delay="0"/>
                                          </p:stCondLst>
                                        </p:cTn>
                                        <p:tgtEl>
                                          <p:spTgt spid="102"/>
                                        </p:tgtEl>
                                        <p:attrNameLst>
                                          <p:attrName>style.visibility</p:attrName>
                                        </p:attrNameLst>
                                      </p:cBhvr>
                                      <p:to>
                                        <p:strVal val="visible"/>
                                      </p:to>
                                    </p:set>
                                    <p:anim calcmode="lin" valueType="num">
                                      <p:cBhvr>
                                        <p:cTn id="10" dur="500" fill="hold"/>
                                        <p:tgtEl>
                                          <p:spTgt spid="102"/>
                                        </p:tgtEl>
                                        <p:attrNameLst>
                                          <p:attrName>ppt_w</p:attrName>
                                        </p:attrNameLst>
                                      </p:cBhvr>
                                      <p:tavLst>
                                        <p:tav tm="0">
                                          <p:val>
                                            <p:fltVal val="0"/>
                                          </p:val>
                                        </p:tav>
                                        <p:tav tm="100000">
                                          <p:val>
                                            <p:strVal val="#ppt_w"/>
                                          </p:val>
                                        </p:tav>
                                      </p:tavLst>
                                    </p:anim>
                                    <p:anim calcmode="lin" valueType="num">
                                      <p:cBhvr>
                                        <p:cTn id="11" dur="500" fill="hold"/>
                                        <p:tgtEl>
                                          <p:spTgt spid="102"/>
                                        </p:tgtEl>
                                        <p:attrNameLst>
                                          <p:attrName>ppt_h</p:attrName>
                                        </p:attrNameLst>
                                      </p:cBhvr>
                                      <p:tavLst>
                                        <p:tav tm="0">
                                          <p:val>
                                            <p:fltVal val="0"/>
                                          </p:val>
                                        </p:tav>
                                        <p:tav tm="100000">
                                          <p:val>
                                            <p:strVal val="#ppt_h"/>
                                          </p:val>
                                        </p:tav>
                                      </p:tavLst>
                                    </p:anim>
                                    <p:animEffect transition="in" filter="fade">
                                      <p:cBhvr>
                                        <p:cTn id="12" dur="500"/>
                                        <p:tgtEl>
                                          <p:spTgt spid="10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9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517E1F1-AE08-4930-80E8-DB6A6743FD15}"/>
              </a:ext>
            </a:extLst>
          </p:cNvPr>
          <p:cNvGraphicFramePr>
            <a:graphicFrameLocks noGrp="1"/>
          </p:cNvGraphicFramePr>
          <p:nvPr/>
        </p:nvGraphicFramePr>
        <p:xfrm>
          <a:off x="106790" y="1437591"/>
          <a:ext cx="8930419" cy="4484609"/>
        </p:xfrm>
        <a:graphic>
          <a:graphicData uri="http://schemas.openxmlformats.org/drawingml/2006/table">
            <a:tbl>
              <a:tblPr firstRow="1" firstCol="1" bandRow="1"/>
              <a:tblGrid>
                <a:gridCol w="881743">
                  <a:extLst>
                    <a:ext uri="{9D8B030D-6E8A-4147-A177-3AD203B41FA5}">
                      <a16:colId xmlns:a16="http://schemas.microsoft.com/office/drawing/2014/main" val="2374111591"/>
                    </a:ext>
                  </a:extLst>
                </a:gridCol>
                <a:gridCol w="1096787">
                  <a:extLst>
                    <a:ext uri="{9D8B030D-6E8A-4147-A177-3AD203B41FA5}">
                      <a16:colId xmlns:a16="http://schemas.microsoft.com/office/drawing/2014/main" val="125660498"/>
                    </a:ext>
                  </a:extLst>
                </a:gridCol>
                <a:gridCol w="936852">
                  <a:extLst>
                    <a:ext uri="{9D8B030D-6E8A-4147-A177-3AD203B41FA5}">
                      <a16:colId xmlns:a16="http://schemas.microsoft.com/office/drawing/2014/main" val="2255075980"/>
                    </a:ext>
                  </a:extLst>
                </a:gridCol>
                <a:gridCol w="2130878">
                  <a:extLst>
                    <a:ext uri="{9D8B030D-6E8A-4147-A177-3AD203B41FA5}">
                      <a16:colId xmlns:a16="http://schemas.microsoft.com/office/drawing/2014/main" val="3911280133"/>
                    </a:ext>
                  </a:extLst>
                </a:gridCol>
                <a:gridCol w="3884159">
                  <a:extLst>
                    <a:ext uri="{9D8B030D-6E8A-4147-A177-3AD203B41FA5}">
                      <a16:colId xmlns:a16="http://schemas.microsoft.com/office/drawing/2014/main" val="3465547173"/>
                    </a:ext>
                  </a:extLst>
                </a:gridCol>
              </a:tblGrid>
              <a:tr h="1552052">
                <a:tc>
                  <a:txBody>
                    <a:bodyPr/>
                    <a:lstStyle/>
                    <a:p>
                      <a:pPr algn="just">
                        <a:lnSpc>
                          <a:spcPct val="115000"/>
                        </a:lnSpc>
                        <a:spcAft>
                          <a:spcPts val="0"/>
                        </a:spcAft>
                      </a:pPr>
                      <a:r>
                        <a:rPr lang="en-US" sz="1800" b="1" kern="100" dirty="0">
                          <a:solidFill>
                            <a:srgbClr val="2616F2"/>
                          </a:solidFill>
                          <a:effectLst/>
                          <a:latin typeface="Times New Roman" panose="02020603050405020304" pitchFamily="18" charset="0"/>
                          <a:ea typeface="Calibri" panose="020F0502020204030204" pitchFamily="34" charset="0"/>
                        </a:rPr>
                        <a:t> </a:t>
                      </a:r>
                    </a:p>
                    <a:p>
                      <a:pPr algn="just">
                        <a:lnSpc>
                          <a:spcPct val="115000"/>
                        </a:lnSpc>
                        <a:spcAft>
                          <a:spcPts val="0"/>
                        </a:spcAft>
                      </a:pPr>
                      <a:endParaRPr lang="en-US" sz="1800" b="1" kern="100" dirty="0">
                        <a:solidFill>
                          <a:srgbClr val="2616F2"/>
                        </a:solidFill>
                        <a:effectLst/>
                        <a:latin typeface="Times New Roman" panose="02020603050405020304" pitchFamily="18" charset="0"/>
                        <a:ea typeface="Calibri" panose="020F0502020204030204" pitchFamily="34" charset="0"/>
                      </a:endParaRPr>
                    </a:p>
                    <a:p>
                      <a:pPr algn="just">
                        <a:lnSpc>
                          <a:spcPct val="115000"/>
                        </a:lnSpc>
                        <a:spcAft>
                          <a:spcPts val="0"/>
                        </a:spcAft>
                      </a:pPr>
                      <a:r>
                        <a:rPr lang="en-US" sz="1800" b="1" kern="100" dirty="0" err="1">
                          <a:solidFill>
                            <a:srgbClr val="2616F2"/>
                          </a:solidFill>
                          <a:effectLst/>
                          <a:latin typeface="Times New Roman" panose="02020603050405020304" pitchFamily="18" charset="0"/>
                          <a:ea typeface="Calibri" panose="020F0502020204030204" pitchFamily="34" charset="0"/>
                        </a:rPr>
                        <a:t>Qúa</a:t>
                      </a:r>
                      <a:r>
                        <a:rPr lang="en-US" sz="1800" b="1" kern="100" dirty="0">
                          <a:solidFill>
                            <a:srgbClr val="2616F2"/>
                          </a:solidFill>
                          <a:effectLst/>
                          <a:latin typeface="Times New Roman" panose="02020603050405020304" pitchFamily="18" charset="0"/>
                          <a:ea typeface="Calibri" panose="020F0502020204030204" pitchFamily="34" charset="0"/>
                        </a:rPr>
                        <a:t> </a:t>
                      </a:r>
                    </a:p>
                    <a:p>
                      <a:pPr algn="just">
                        <a:lnSpc>
                          <a:spcPct val="115000"/>
                        </a:lnSpc>
                        <a:spcAft>
                          <a:spcPts val="0"/>
                        </a:spcAft>
                      </a:pPr>
                      <a:r>
                        <a:rPr lang="en-US" sz="1800" b="1" kern="100" dirty="0" err="1">
                          <a:solidFill>
                            <a:srgbClr val="2616F2"/>
                          </a:solidFill>
                          <a:effectLst/>
                          <a:latin typeface="Times New Roman" panose="02020603050405020304" pitchFamily="18" charset="0"/>
                          <a:ea typeface="Calibri" panose="020F0502020204030204" pitchFamily="34" charset="0"/>
                        </a:rPr>
                        <a:t>trình</a:t>
                      </a:r>
                      <a:r>
                        <a:rPr lang="en-US" sz="1800" b="1" kern="100" dirty="0">
                          <a:solidFill>
                            <a:srgbClr val="2616F2"/>
                          </a:solidFill>
                          <a:effectLst/>
                          <a:latin typeface="Times New Roman" panose="02020603050405020304" pitchFamily="18" charset="0"/>
                          <a:ea typeface="Calibri" panose="020F0502020204030204" pitchFamily="34" charset="0"/>
                        </a:rPr>
                        <a:t> </a:t>
                      </a:r>
                    </a:p>
                    <a:p>
                      <a:pPr algn="just">
                        <a:lnSpc>
                          <a:spcPct val="115000"/>
                        </a:lnSpc>
                        <a:spcAft>
                          <a:spcPts val="0"/>
                        </a:spcAft>
                      </a:pPr>
                      <a:r>
                        <a:rPr lang="en-US" sz="1800" b="1" kern="100" dirty="0" err="1">
                          <a:solidFill>
                            <a:srgbClr val="2616F2"/>
                          </a:solidFill>
                          <a:effectLst/>
                          <a:latin typeface="Times New Roman" panose="02020603050405020304" pitchFamily="18" charset="0"/>
                          <a:ea typeface="Calibri" panose="020F0502020204030204" pitchFamily="34" charset="0"/>
                        </a:rPr>
                        <a:t>tách</a:t>
                      </a:r>
                      <a:endParaRPr lang="en-US" sz="1800" dirty="0">
                        <a:solidFill>
                          <a:srgbClr val="2616F2"/>
                        </a:solidFill>
                        <a:effectLst/>
                        <a:latin typeface="Times New Roman" panose="02020603050405020304" pitchFamily="18" charset="0"/>
                        <a:ea typeface="Calibri" panose="020F0502020204030204" pitchFamily="34" charset="0"/>
                      </a:endParaRP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b="1" kern="100" dirty="0" err="1">
                          <a:solidFill>
                            <a:srgbClr val="2616F2"/>
                          </a:solidFill>
                          <a:effectLst/>
                          <a:latin typeface="Times New Roman" panose="02020603050405020304" pitchFamily="18" charset="0"/>
                          <a:ea typeface="Calibri" panose="020F0502020204030204" pitchFamily="34" charset="0"/>
                        </a:rPr>
                        <a:t>Tên</a:t>
                      </a:r>
                      <a:r>
                        <a:rPr lang="en-US" sz="1800" b="1" kern="100" dirty="0">
                          <a:solidFill>
                            <a:srgbClr val="2616F2"/>
                          </a:solidFill>
                          <a:effectLst/>
                          <a:latin typeface="Times New Roman" panose="02020603050405020304" pitchFamily="18" charset="0"/>
                          <a:ea typeface="Calibri" panose="020F0502020204030204" pitchFamily="34" charset="0"/>
                        </a:rPr>
                        <a:t> </a:t>
                      </a:r>
                      <a:r>
                        <a:rPr lang="en-US" sz="1800" b="1" kern="100" dirty="0" err="1">
                          <a:solidFill>
                            <a:srgbClr val="2616F2"/>
                          </a:solidFill>
                          <a:effectLst/>
                          <a:latin typeface="Times New Roman" panose="02020603050405020304" pitchFamily="18" charset="0"/>
                          <a:ea typeface="Calibri" panose="020F0502020204030204" pitchFamily="34" charset="0"/>
                        </a:rPr>
                        <a:t>quặng</a:t>
                      </a:r>
                      <a:endParaRPr lang="en-US" sz="1800" dirty="0">
                        <a:solidFill>
                          <a:srgbClr val="2616F2"/>
                        </a:solidFill>
                        <a:effectLst/>
                        <a:latin typeface="Times New Roman" panose="02020603050405020304" pitchFamily="18" charset="0"/>
                        <a:ea typeface="Calibri" panose="020F0502020204030204" pitchFamily="34" charset="0"/>
                      </a:endParaRP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b="1" kern="100" dirty="0" err="1">
                          <a:solidFill>
                            <a:srgbClr val="2616F2"/>
                          </a:solidFill>
                          <a:effectLst/>
                          <a:latin typeface="Times New Roman" panose="02020603050405020304" pitchFamily="18" charset="0"/>
                          <a:ea typeface="Calibri" panose="020F0502020204030204" pitchFamily="34" charset="0"/>
                        </a:rPr>
                        <a:t>Thành</a:t>
                      </a:r>
                      <a:r>
                        <a:rPr lang="en-US" sz="1800" b="1" kern="100" dirty="0">
                          <a:solidFill>
                            <a:srgbClr val="2616F2"/>
                          </a:solidFill>
                          <a:effectLst/>
                          <a:latin typeface="Times New Roman" panose="02020603050405020304" pitchFamily="18" charset="0"/>
                          <a:ea typeface="Calibri" panose="020F0502020204030204" pitchFamily="34" charset="0"/>
                        </a:rPr>
                        <a:t> </a:t>
                      </a:r>
                      <a:r>
                        <a:rPr lang="en-US" sz="1800" b="1" kern="100" dirty="0" err="1">
                          <a:solidFill>
                            <a:srgbClr val="2616F2"/>
                          </a:solidFill>
                          <a:effectLst/>
                          <a:latin typeface="Times New Roman" panose="02020603050405020304" pitchFamily="18" charset="0"/>
                          <a:ea typeface="Calibri" panose="020F0502020204030204" pitchFamily="34" charset="0"/>
                        </a:rPr>
                        <a:t>phần</a:t>
                      </a:r>
                      <a:r>
                        <a:rPr lang="en-US" sz="1800" b="1" kern="100" dirty="0">
                          <a:solidFill>
                            <a:srgbClr val="2616F2"/>
                          </a:solidFill>
                          <a:effectLst/>
                          <a:latin typeface="Times New Roman" panose="02020603050405020304" pitchFamily="18" charset="0"/>
                          <a:ea typeface="Calibri" panose="020F0502020204030204" pitchFamily="34" charset="0"/>
                        </a:rPr>
                        <a:t> </a:t>
                      </a:r>
                      <a:r>
                        <a:rPr lang="en-US" sz="1800" b="1" kern="100" dirty="0" err="1">
                          <a:solidFill>
                            <a:srgbClr val="2616F2"/>
                          </a:solidFill>
                          <a:effectLst/>
                          <a:latin typeface="Times New Roman" panose="02020603050405020304" pitchFamily="18" charset="0"/>
                          <a:ea typeface="Calibri" panose="020F0502020204030204" pitchFamily="34" charset="0"/>
                        </a:rPr>
                        <a:t>chủ</a:t>
                      </a:r>
                      <a:r>
                        <a:rPr lang="en-US" sz="1800" b="1" kern="100" dirty="0">
                          <a:solidFill>
                            <a:srgbClr val="2616F2"/>
                          </a:solidFill>
                          <a:effectLst/>
                          <a:latin typeface="Times New Roman" panose="02020603050405020304" pitchFamily="18" charset="0"/>
                          <a:ea typeface="Calibri" panose="020F0502020204030204" pitchFamily="34" charset="0"/>
                        </a:rPr>
                        <a:t> </a:t>
                      </a:r>
                      <a:r>
                        <a:rPr lang="en-US" sz="1800" b="1" kern="100" dirty="0" err="1">
                          <a:solidFill>
                            <a:srgbClr val="2616F2"/>
                          </a:solidFill>
                          <a:effectLst/>
                          <a:latin typeface="Times New Roman" panose="02020603050405020304" pitchFamily="18" charset="0"/>
                          <a:ea typeface="Calibri" panose="020F0502020204030204" pitchFamily="34" charset="0"/>
                        </a:rPr>
                        <a:t>yếu</a:t>
                      </a:r>
                      <a:r>
                        <a:rPr lang="en-US" sz="1800" b="1" kern="100" dirty="0">
                          <a:solidFill>
                            <a:srgbClr val="2616F2"/>
                          </a:solidFill>
                          <a:effectLst/>
                          <a:latin typeface="Times New Roman" panose="02020603050405020304" pitchFamily="18" charset="0"/>
                          <a:ea typeface="Calibri" panose="020F0502020204030204" pitchFamily="34" charset="0"/>
                        </a:rPr>
                        <a:t> </a:t>
                      </a:r>
                      <a:r>
                        <a:rPr lang="en-US" sz="1800" b="1" kern="100" dirty="0" err="1">
                          <a:solidFill>
                            <a:srgbClr val="2616F2"/>
                          </a:solidFill>
                          <a:effectLst/>
                          <a:latin typeface="Times New Roman" panose="02020603050405020304" pitchFamily="18" charset="0"/>
                          <a:ea typeface="Calibri" panose="020F0502020204030204" pitchFamily="34" charset="0"/>
                        </a:rPr>
                        <a:t>của</a:t>
                      </a:r>
                      <a:r>
                        <a:rPr lang="en-US" sz="1800" b="1" kern="100" dirty="0">
                          <a:solidFill>
                            <a:srgbClr val="2616F2"/>
                          </a:solidFill>
                          <a:effectLst/>
                          <a:latin typeface="Times New Roman" panose="02020603050405020304" pitchFamily="18" charset="0"/>
                          <a:ea typeface="Calibri" panose="020F0502020204030204" pitchFamily="34" charset="0"/>
                        </a:rPr>
                        <a:t> </a:t>
                      </a:r>
                      <a:r>
                        <a:rPr lang="en-US" sz="1800" b="1" kern="100" dirty="0" err="1">
                          <a:solidFill>
                            <a:srgbClr val="2616F2"/>
                          </a:solidFill>
                          <a:effectLst/>
                          <a:latin typeface="Times New Roman" panose="02020603050405020304" pitchFamily="18" charset="0"/>
                          <a:ea typeface="Calibri" panose="020F0502020204030204" pitchFamily="34" charset="0"/>
                        </a:rPr>
                        <a:t>quặng</a:t>
                      </a:r>
                      <a:endParaRPr lang="en-US" sz="1800" dirty="0">
                        <a:solidFill>
                          <a:srgbClr val="2616F2"/>
                        </a:solidFill>
                        <a:effectLst/>
                        <a:latin typeface="Times New Roman" panose="02020603050405020304" pitchFamily="18" charset="0"/>
                        <a:ea typeface="Calibri" panose="020F0502020204030204" pitchFamily="34" charset="0"/>
                      </a:endParaRP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b="1" kern="100" dirty="0" err="1">
                          <a:solidFill>
                            <a:srgbClr val="2616F2"/>
                          </a:solidFill>
                          <a:effectLst/>
                          <a:latin typeface="Times New Roman" panose="02020603050405020304" pitchFamily="18" charset="0"/>
                          <a:ea typeface="Calibri" panose="020F0502020204030204" pitchFamily="34" charset="0"/>
                        </a:rPr>
                        <a:t>Phương</a:t>
                      </a:r>
                      <a:r>
                        <a:rPr lang="en-US" sz="1800" b="1" kern="100" dirty="0">
                          <a:solidFill>
                            <a:srgbClr val="2616F2"/>
                          </a:solidFill>
                          <a:effectLst/>
                          <a:latin typeface="Times New Roman" panose="02020603050405020304" pitchFamily="18" charset="0"/>
                          <a:ea typeface="Calibri" panose="020F0502020204030204" pitchFamily="34" charset="0"/>
                        </a:rPr>
                        <a:t> </a:t>
                      </a:r>
                      <a:r>
                        <a:rPr lang="en-US" sz="1800" b="1" kern="100" dirty="0" err="1">
                          <a:solidFill>
                            <a:srgbClr val="2616F2"/>
                          </a:solidFill>
                          <a:effectLst/>
                          <a:latin typeface="Times New Roman" panose="02020603050405020304" pitchFamily="18" charset="0"/>
                          <a:ea typeface="Calibri" panose="020F0502020204030204" pitchFamily="34" charset="0"/>
                        </a:rPr>
                        <a:t>pháp</a:t>
                      </a:r>
                      <a:r>
                        <a:rPr lang="en-US" sz="1800" b="1" kern="100" dirty="0">
                          <a:solidFill>
                            <a:srgbClr val="2616F2"/>
                          </a:solidFill>
                          <a:effectLst/>
                          <a:latin typeface="Times New Roman" panose="02020603050405020304" pitchFamily="18" charset="0"/>
                          <a:ea typeface="Calibri" panose="020F0502020204030204" pitchFamily="34" charset="0"/>
                        </a:rPr>
                        <a:t> </a:t>
                      </a:r>
                      <a:r>
                        <a:rPr lang="en-US" sz="1800" b="1" kern="100" dirty="0" err="1">
                          <a:solidFill>
                            <a:srgbClr val="2616F2"/>
                          </a:solidFill>
                          <a:effectLst/>
                          <a:latin typeface="Times New Roman" panose="02020603050405020304" pitchFamily="18" charset="0"/>
                          <a:ea typeface="Calibri" panose="020F0502020204030204" pitchFamily="34" charset="0"/>
                        </a:rPr>
                        <a:t>tách</a:t>
                      </a:r>
                      <a:r>
                        <a:rPr lang="en-US" sz="1800" b="1" kern="100" dirty="0">
                          <a:solidFill>
                            <a:srgbClr val="2616F2"/>
                          </a:solidFill>
                          <a:effectLst/>
                          <a:latin typeface="Times New Roman" panose="02020603050405020304" pitchFamily="18" charset="0"/>
                          <a:ea typeface="Calibri" panose="020F0502020204030204" pitchFamily="34" charset="0"/>
                        </a:rPr>
                        <a:t> </a:t>
                      </a:r>
                      <a:r>
                        <a:rPr lang="en-US" sz="1800" b="1" kern="100" dirty="0" err="1">
                          <a:solidFill>
                            <a:srgbClr val="2616F2"/>
                          </a:solidFill>
                          <a:effectLst/>
                          <a:latin typeface="Times New Roman" panose="02020603050405020304" pitchFamily="18" charset="0"/>
                          <a:ea typeface="Calibri" panose="020F0502020204030204" pitchFamily="34" charset="0"/>
                        </a:rPr>
                        <a:t>quặng</a:t>
                      </a:r>
                      <a:endParaRPr lang="en-US" sz="1800" dirty="0">
                        <a:solidFill>
                          <a:srgbClr val="2616F2"/>
                        </a:solidFill>
                        <a:effectLst/>
                        <a:latin typeface="Times New Roman" panose="02020603050405020304" pitchFamily="18" charset="0"/>
                        <a:ea typeface="Calibri" panose="020F0502020204030204" pitchFamily="34" charset="0"/>
                      </a:endParaRP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kern="100" dirty="0" err="1">
                          <a:solidFill>
                            <a:srgbClr val="2616F2"/>
                          </a:solidFill>
                          <a:effectLst/>
                          <a:latin typeface="Times New Roman" panose="02020603050405020304" pitchFamily="18" charset="0"/>
                          <a:ea typeface="Calibri" panose="020F0502020204030204" pitchFamily="34" charset="0"/>
                        </a:rPr>
                        <a:t>PTHH</a:t>
                      </a:r>
                      <a:endParaRPr lang="en-US" sz="1800" dirty="0">
                        <a:solidFill>
                          <a:srgbClr val="2616F2"/>
                        </a:solidFill>
                        <a:effectLst/>
                        <a:latin typeface="Times New Roman" panose="02020603050405020304" pitchFamily="18" charset="0"/>
                        <a:ea typeface="Calibri" panose="020F0502020204030204" pitchFamily="34" charset="0"/>
                      </a:endParaRP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250288"/>
                  </a:ext>
                </a:extLst>
              </a:tr>
              <a:tr h="612267">
                <a:tc>
                  <a:txBody>
                    <a:bodyPr/>
                    <a:lstStyle/>
                    <a:p>
                      <a:pPr algn="just">
                        <a:lnSpc>
                          <a:spcPct val="115000"/>
                        </a:lnSpc>
                        <a:spcAft>
                          <a:spcPts val="0"/>
                        </a:spcAft>
                      </a:pPr>
                      <a:r>
                        <a:rPr lang="en-US" sz="1800" b="1" kern="100" dirty="0" err="1">
                          <a:effectLst/>
                          <a:latin typeface="Times New Roman" panose="02020603050405020304" pitchFamily="18" charset="0"/>
                          <a:ea typeface="Calibri" panose="020F0502020204030204" pitchFamily="34" charset="0"/>
                        </a:rPr>
                        <a:t>Nhôm</a:t>
                      </a:r>
                      <a:endParaRPr lang="en-US" sz="1800" dirty="0">
                        <a:effectLst/>
                        <a:latin typeface="Times New Roman" panose="02020603050405020304" pitchFamily="18" charset="0"/>
                        <a:ea typeface="Calibri" panose="020F0502020204030204" pitchFamily="34" charset="0"/>
                      </a:endParaRP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325"/>
                        </a:spcAft>
                      </a:pPr>
                      <a:r>
                        <a:rPr lang="en-US" sz="1800">
                          <a:effectLst/>
                          <a:latin typeface="Times New Roman" panose="02020603050405020304" pitchFamily="18" charset="0"/>
                          <a:ea typeface="Calibri" panose="020F0502020204030204" pitchFamily="34" charset="0"/>
                        </a:rPr>
                        <a:t>Bauxite. </a:t>
                      </a:r>
                    </a:p>
                    <a:p>
                      <a:pPr algn="just">
                        <a:lnSpc>
                          <a:spcPct val="115000"/>
                        </a:lnSpc>
                        <a:spcAft>
                          <a:spcPts val="0"/>
                        </a:spcAft>
                      </a:pPr>
                      <a:r>
                        <a:rPr lang="en-US" sz="1800" kern="100">
                          <a:effectLst/>
                          <a:latin typeface="Times New Roman" panose="02020603050405020304" pitchFamily="18" charset="0"/>
                          <a:ea typeface="Calibri" panose="020F0502020204030204" pitchFamily="34" charset="0"/>
                        </a:rPr>
                        <a:t> </a:t>
                      </a:r>
                      <a:endParaRPr lang="en-US" sz="1800">
                        <a:effectLst/>
                        <a:latin typeface="Times New Roman" panose="02020603050405020304" pitchFamily="18" charset="0"/>
                        <a:ea typeface="Calibri" panose="020F0502020204030204" pitchFamily="34" charset="0"/>
                      </a:endParaRP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185"/>
                        </a:spcAft>
                      </a:pPr>
                      <a:r>
                        <a:rPr lang="en-US" sz="1800" dirty="0" err="1">
                          <a:effectLst/>
                          <a:latin typeface="Times New Roman" panose="02020603050405020304" pitchFamily="18" charset="0"/>
                          <a:ea typeface="Calibri" panose="020F0502020204030204" pitchFamily="34" charset="0"/>
                        </a:rPr>
                        <a:t>Al</a:t>
                      </a:r>
                      <a:r>
                        <a:rPr lang="en-US" sz="1800" baseline="-25000" dirty="0" err="1">
                          <a:effectLst/>
                          <a:latin typeface="Times New Roman" panose="02020603050405020304" pitchFamily="18" charset="0"/>
                          <a:ea typeface="Calibri" panose="020F0502020204030204" pitchFamily="34" charset="0"/>
                        </a:rPr>
                        <a:t>2</a:t>
                      </a:r>
                      <a:r>
                        <a:rPr lang="en-US" sz="1800" dirty="0" err="1">
                          <a:effectLst/>
                          <a:latin typeface="Times New Roman" panose="02020603050405020304" pitchFamily="18" charset="0"/>
                          <a:ea typeface="Calibri" panose="020F0502020204030204" pitchFamily="34" charset="0"/>
                        </a:rPr>
                        <a:t>O</a:t>
                      </a:r>
                      <a:r>
                        <a:rPr lang="en-US" sz="1800" baseline="-25000" dirty="0" err="1">
                          <a:effectLst/>
                          <a:latin typeface="Times New Roman" panose="02020603050405020304" pitchFamily="18" charset="0"/>
                          <a:ea typeface="Calibri" panose="020F0502020204030204" pitchFamily="34" charset="0"/>
                        </a:rPr>
                        <a:t>3</a:t>
                      </a:r>
                      <a:r>
                        <a:rPr lang="en-US" sz="1800" dirty="0">
                          <a:effectLst/>
                          <a:latin typeface="Times New Roman" panose="02020603050405020304" pitchFamily="18" charset="0"/>
                          <a:ea typeface="Calibri" panose="020F0502020204030204" pitchFamily="34" charset="0"/>
                        </a:rPr>
                        <a:t>.</a:t>
                      </a:r>
                    </a:p>
                    <a:p>
                      <a:pPr algn="just">
                        <a:lnSpc>
                          <a:spcPct val="115000"/>
                        </a:lnSpc>
                        <a:spcAft>
                          <a:spcPts val="0"/>
                        </a:spcAft>
                      </a:pPr>
                      <a:r>
                        <a:rPr lang="en-US" sz="1800" kern="100"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555"/>
                        </a:spcAft>
                      </a:pPr>
                      <a:r>
                        <a:rPr lang="en-US" sz="1800" dirty="0" err="1">
                          <a:effectLst/>
                          <a:latin typeface="Times New Roman" panose="02020603050405020304" pitchFamily="18" charset="0"/>
                          <a:ea typeface="Calibri" panose="020F0502020204030204" pitchFamily="34" charset="0"/>
                        </a:rPr>
                        <a:t>Điện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chảy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Al</a:t>
                      </a:r>
                      <a:r>
                        <a:rPr lang="en-US" sz="1800" baseline="-25000" dirty="0" err="1">
                          <a:effectLst/>
                          <a:latin typeface="Times New Roman" panose="02020603050405020304" pitchFamily="18" charset="0"/>
                          <a:ea typeface="Calibri" panose="020F0502020204030204" pitchFamily="34" charset="0"/>
                        </a:rPr>
                        <a:t>2</a:t>
                      </a:r>
                      <a:r>
                        <a:rPr lang="en-US" sz="1800" dirty="0" err="1">
                          <a:effectLst/>
                          <a:latin typeface="Times New Roman" panose="02020603050405020304" pitchFamily="18" charset="0"/>
                          <a:ea typeface="Calibri" panose="020F0502020204030204" pitchFamily="34" charset="0"/>
                        </a:rPr>
                        <a:t>O</a:t>
                      </a:r>
                      <a:r>
                        <a:rPr lang="en-US" sz="1800" baseline="-25000" dirty="0" err="1">
                          <a:effectLst/>
                          <a:latin typeface="Times New Roman" panose="02020603050405020304" pitchFamily="18" charset="0"/>
                          <a:ea typeface="Calibri" panose="020F0502020204030204" pitchFamily="34" charset="0"/>
                        </a:rPr>
                        <a:t>3</a:t>
                      </a:r>
                      <a:r>
                        <a:rPr lang="en-US" sz="1800" dirty="0">
                          <a:effectLst/>
                          <a:latin typeface="Times New Roman" panose="02020603050405020304" pitchFamily="18" charset="0"/>
                          <a:ea typeface="Calibri" panose="020F0502020204030204" pitchFamily="34" charset="0"/>
                        </a:rPr>
                        <a:t>. </a:t>
                      </a: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630"/>
                        </a:spcAft>
                        <a:tabLst>
                          <a:tab pos="1263650" algn="ctr"/>
                          <a:tab pos="2094230" algn="ctr"/>
                        </a:tabLst>
                      </a:pPr>
                      <a:r>
                        <a:rPr lang="en-US" sz="1800" dirty="0" err="1">
                          <a:effectLst/>
                          <a:latin typeface="Times New Roman" panose="02020603050405020304" pitchFamily="18" charset="0"/>
                          <a:ea typeface="Calibri" panose="020F0502020204030204" pitchFamily="34" charset="0"/>
                        </a:rPr>
                        <a:t>2Al</a:t>
                      </a:r>
                      <a:r>
                        <a:rPr lang="en-US" sz="1800" baseline="-25000" dirty="0" err="1">
                          <a:effectLst/>
                          <a:latin typeface="Times New Roman" panose="02020603050405020304" pitchFamily="18" charset="0"/>
                          <a:ea typeface="Calibri" panose="020F0502020204030204" pitchFamily="34" charset="0"/>
                        </a:rPr>
                        <a:t>2</a:t>
                      </a:r>
                      <a:r>
                        <a:rPr lang="en-US" sz="1800" dirty="0" err="1">
                          <a:effectLst/>
                          <a:latin typeface="Times New Roman" panose="02020603050405020304" pitchFamily="18" charset="0"/>
                          <a:ea typeface="Calibri" panose="020F0502020204030204" pitchFamily="34" charset="0"/>
                        </a:rPr>
                        <a:t>O</a:t>
                      </a:r>
                      <a:r>
                        <a:rPr lang="en-US" sz="1800" baseline="-25000" dirty="0" err="1">
                          <a:effectLst/>
                          <a:latin typeface="Times New Roman" panose="02020603050405020304" pitchFamily="18" charset="0"/>
                          <a:ea typeface="Calibri" panose="020F0502020204030204" pitchFamily="34" charset="0"/>
                        </a:rPr>
                        <a:t>3</a:t>
                      </a:r>
                      <a:r>
                        <a:rPr lang="en-US" sz="1800" dirty="0">
                          <a:effectLst/>
                          <a:latin typeface="Times New Roman" panose="02020603050405020304" pitchFamily="18" charset="0"/>
                          <a:ea typeface="Calibri" panose="020F0502020204030204" pitchFamily="34" charset="0"/>
                        </a:rPr>
                        <a:t>   </a:t>
                      </a:r>
                      <a:r>
                        <a:rPr lang="en-US" sz="1800" baseline="30000" dirty="0" err="1">
                          <a:effectLst/>
                          <a:latin typeface="Times New Roman" panose="02020603050405020304" pitchFamily="18" charset="0"/>
                          <a:ea typeface="Calibri" panose="020F0502020204030204" pitchFamily="34" charset="0"/>
                        </a:rPr>
                        <a:t>điện</a:t>
                      </a:r>
                      <a:r>
                        <a:rPr lang="en-US" sz="1800" baseline="30000" dirty="0">
                          <a:effectLst/>
                          <a:latin typeface="Times New Roman" panose="02020603050405020304" pitchFamily="18" charset="0"/>
                          <a:ea typeface="Calibri" panose="020F0502020204030204" pitchFamily="34" charset="0"/>
                        </a:rPr>
                        <a:t> </a:t>
                      </a:r>
                      <a:r>
                        <a:rPr lang="en-US" sz="1800" baseline="30000" dirty="0" err="1">
                          <a:effectLst/>
                          <a:latin typeface="Times New Roman" panose="02020603050405020304" pitchFamily="18" charset="0"/>
                          <a:ea typeface="Calibri" panose="020F0502020204030204" pitchFamily="34" charset="0"/>
                        </a:rPr>
                        <a:t>phân</a:t>
                      </a:r>
                      <a:r>
                        <a:rPr lang="en-US" sz="1800" baseline="30000" dirty="0">
                          <a:effectLst/>
                          <a:latin typeface="Times New Roman" panose="02020603050405020304" pitchFamily="18" charset="0"/>
                          <a:ea typeface="Calibri" panose="020F0502020204030204" pitchFamily="34" charset="0"/>
                        </a:rPr>
                        <a:t> </a:t>
                      </a:r>
                      <a:r>
                        <a:rPr lang="en-US" sz="1800" baseline="30000" dirty="0" err="1">
                          <a:effectLst/>
                          <a:latin typeface="Times New Roman" panose="02020603050405020304" pitchFamily="18" charset="0"/>
                          <a:ea typeface="Calibri" panose="020F0502020204030204" pitchFamily="34" charset="0"/>
                        </a:rPr>
                        <a:t>nóng</a:t>
                      </a:r>
                      <a:r>
                        <a:rPr lang="en-US" sz="1800" baseline="30000" dirty="0">
                          <a:effectLst/>
                          <a:latin typeface="Times New Roman" panose="02020603050405020304" pitchFamily="18" charset="0"/>
                          <a:ea typeface="Calibri" panose="020F0502020204030204" pitchFamily="34" charset="0"/>
                        </a:rPr>
                        <a:t> </a:t>
                      </a:r>
                      <a:r>
                        <a:rPr lang="en-US" sz="1800" baseline="30000" dirty="0" err="1">
                          <a:effectLst/>
                          <a:latin typeface="Times New Roman" panose="02020603050405020304" pitchFamily="18" charset="0"/>
                          <a:ea typeface="Calibri" panose="020F0502020204030204" pitchFamily="34" charset="0"/>
                        </a:rPr>
                        <a:t>chảy</a:t>
                      </a:r>
                      <a:r>
                        <a:rPr lang="en-US" sz="1800" baseline="30000" dirty="0">
                          <a:effectLst/>
                          <a:latin typeface="Times New Roman" panose="02020603050405020304" pitchFamily="18" charset="0"/>
                          <a:ea typeface="Calibri" panose="020F0502020204030204" pitchFamily="34" charset="0"/>
                        </a:rPr>
                        <a:t>, cryolite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4Al</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3O</a:t>
                      </a:r>
                      <a:r>
                        <a:rPr lang="en-US" sz="1800" baseline="-25000" dirty="0" err="1">
                          <a:effectLst/>
                          <a:latin typeface="Times New Roman" panose="02020603050405020304" pitchFamily="18" charset="0"/>
                          <a:ea typeface="Calibri" panose="020F0502020204030204" pitchFamily="34" charset="0"/>
                        </a:rPr>
                        <a:t>2</a:t>
                      </a:r>
                      <a:endParaRPr lang="en-US" sz="1800" dirty="0">
                        <a:effectLst/>
                        <a:latin typeface="Times New Roman" panose="02020603050405020304" pitchFamily="18" charset="0"/>
                        <a:ea typeface="Calibri" panose="020F0502020204030204" pitchFamily="34" charset="0"/>
                      </a:endParaRP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6979763"/>
                  </a:ext>
                </a:extLst>
              </a:tr>
              <a:tr h="883397">
                <a:tc>
                  <a:txBody>
                    <a:bodyPr/>
                    <a:lstStyle/>
                    <a:p>
                      <a:pPr algn="just">
                        <a:lnSpc>
                          <a:spcPct val="115000"/>
                        </a:lnSpc>
                        <a:spcAft>
                          <a:spcPts val="0"/>
                        </a:spcAft>
                      </a:pPr>
                      <a:r>
                        <a:rPr lang="en-US" sz="1800" b="1" kern="100" dirty="0" err="1">
                          <a:effectLst/>
                          <a:latin typeface="Times New Roman" panose="02020603050405020304" pitchFamily="18" charset="0"/>
                          <a:ea typeface="Calibri" panose="020F0502020204030204" pitchFamily="34" charset="0"/>
                        </a:rPr>
                        <a:t>Sắt</a:t>
                      </a:r>
                      <a:endParaRPr lang="en-US" sz="1800" dirty="0">
                        <a:effectLst/>
                        <a:latin typeface="Times New Roman" panose="02020603050405020304" pitchFamily="18" charset="0"/>
                        <a:ea typeface="Calibri" panose="020F0502020204030204" pitchFamily="34" charset="0"/>
                      </a:endParaRP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325"/>
                        </a:spcAft>
                      </a:pPr>
                      <a:r>
                        <a:rPr lang="en-US" sz="1800">
                          <a:effectLst/>
                          <a:latin typeface="Times New Roman" panose="02020603050405020304" pitchFamily="18" charset="0"/>
                          <a:ea typeface="Calibri" panose="020F0502020204030204" pitchFamily="34" charset="0"/>
                        </a:rPr>
                        <a:t>Hematite.</a:t>
                      </a:r>
                    </a:p>
                    <a:p>
                      <a:pPr algn="just">
                        <a:lnSpc>
                          <a:spcPct val="115000"/>
                        </a:lnSpc>
                        <a:spcAft>
                          <a:spcPts val="0"/>
                        </a:spcAft>
                      </a:pPr>
                      <a:r>
                        <a:rPr lang="en-US" sz="1800" kern="100">
                          <a:effectLst/>
                          <a:latin typeface="Times New Roman" panose="02020603050405020304" pitchFamily="18" charset="0"/>
                          <a:ea typeface="Calibri" panose="020F0502020204030204" pitchFamily="34" charset="0"/>
                        </a:rPr>
                        <a:t> </a:t>
                      </a:r>
                      <a:endParaRPr lang="en-US" sz="1800">
                        <a:effectLst/>
                        <a:latin typeface="Times New Roman" panose="02020603050405020304" pitchFamily="18" charset="0"/>
                        <a:ea typeface="Calibri" panose="020F0502020204030204" pitchFamily="34" charset="0"/>
                      </a:endParaRP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185"/>
                        </a:spcAft>
                      </a:pPr>
                      <a:r>
                        <a:rPr lang="en-US" sz="1800">
                          <a:effectLst/>
                          <a:latin typeface="Times New Roman" panose="02020603050405020304" pitchFamily="18" charset="0"/>
                          <a:ea typeface="Calibri" panose="020F0502020204030204" pitchFamily="34" charset="0"/>
                        </a:rPr>
                        <a:t>Fe</a:t>
                      </a:r>
                      <a:r>
                        <a:rPr lang="en-US" sz="1800" baseline="-25000">
                          <a:effectLst/>
                          <a:latin typeface="Times New Roman" panose="02020603050405020304" pitchFamily="18" charset="0"/>
                          <a:ea typeface="Calibri" panose="020F0502020204030204" pitchFamily="34" charset="0"/>
                        </a:rPr>
                        <a:t>2</a:t>
                      </a:r>
                      <a:r>
                        <a:rPr lang="en-US" sz="1800">
                          <a:effectLst/>
                          <a:latin typeface="Times New Roman" panose="02020603050405020304" pitchFamily="18" charset="0"/>
                          <a:ea typeface="Calibri" panose="020F0502020204030204" pitchFamily="34" charset="0"/>
                        </a:rPr>
                        <a:t>O</a:t>
                      </a:r>
                      <a:r>
                        <a:rPr lang="en-US" sz="1800" baseline="-25000">
                          <a:effectLst/>
                          <a:latin typeface="Times New Roman" panose="02020603050405020304" pitchFamily="18" charset="0"/>
                          <a:ea typeface="Calibri" panose="020F0502020204030204" pitchFamily="34" charset="0"/>
                        </a:rPr>
                        <a:t>3</a:t>
                      </a:r>
                      <a:r>
                        <a:rPr lang="en-US" sz="1800">
                          <a:effectLst/>
                          <a:latin typeface="Times New Roman" panose="02020603050405020304" pitchFamily="18" charset="0"/>
                          <a:ea typeface="Calibri" panose="020F0502020204030204" pitchFamily="34" charset="0"/>
                        </a:rPr>
                        <a:t>.</a:t>
                      </a:r>
                    </a:p>
                    <a:p>
                      <a:pPr algn="just">
                        <a:lnSpc>
                          <a:spcPct val="115000"/>
                        </a:lnSpc>
                        <a:spcAft>
                          <a:spcPts val="0"/>
                        </a:spcAft>
                      </a:pPr>
                      <a:r>
                        <a:rPr lang="en-US" sz="1800" kern="100">
                          <a:effectLst/>
                          <a:latin typeface="Times New Roman" panose="02020603050405020304" pitchFamily="18" charset="0"/>
                          <a:ea typeface="Calibri" panose="020F0502020204030204" pitchFamily="34" charset="0"/>
                        </a:rPr>
                        <a:t> </a:t>
                      </a:r>
                      <a:endParaRPr lang="en-US" sz="1800">
                        <a:effectLst/>
                        <a:latin typeface="Times New Roman" panose="02020603050405020304" pitchFamily="18" charset="0"/>
                        <a:ea typeface="Calibri" panose="020F0502020204030204" pitchFamily="34" charset="0"/>
                      </a:endParaRP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0000"/>
                        </a:lnSpc>
                        <a:spcAft>
                          <a:spcPts val="1350"/>
                        </a:spcAft>
                      </a:pP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CO </a:t>
                      </a:r>
                      <a:r>
                        <a:rPr lang="en-US" sz="1800" dirty="0" err="1">
                          <a:effectLst/>
                          <a:latin typeface="Times New Roman" panose="02020603050405020304" pitchFamily="18" charset="0"/>
                          <a:ea typeface="Calibri" panose="020F0502020204030204" pitchFamily="34" charset="0"/>
                        </a:rPr>
                        <a:t>phản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Fe</a:t>
                      </a:r>
                      <a:r>
                        <a:rPr lang="en-US" sz="1800" baseline="-25000" dirty="0" err="1">
                          <a:effectLst/>
                          <a:latin typeface="Times New Roman" panose="02020603050405020304" pitchFamily="18" charset="0"/>
                          <a:ea typeface="Calibri" panose="020F0502020204030204" pitchFamily="34" charset="0"/>
                        </a:rPr>
                        <a:t>2</a:t>
                      </a:r>
                      <a:r>
                        <a:rPr lang="en-US" sz="1800" dirty="0" err="1">
                          <a:effectLst/>
                          <a:latin typeface="Times New Roman" panose="02020603050405020304" pitchFamily="18" charset="0"/>
                          <a:ea typeface="Calibri" panose="020F0502020204030204" pitchFamily="34" charset="0"/>
                        </a:rPr>
                        <a:t>O</a:t>
                      </a:r>
                      <a:r>
                        <a:rPr lang="en-US" sz="1800" baseline="-25000" dirty="0" err="1">
                          <a:effectLst/>
                          <a:latin typeface="Times New Roman" panose="02020603050405020304" pitchFamily="18" charset="0"/>
                          <a:ea typeface="Calibri" panose="020F0502020204030204" pitchFamily="34" charset="0"/>
                        </a:rPr>
                        <a:t>3</a:t>
                      </a:r>
                      <a:r>
                        <a:rPr lang="en-US" sz="1800" baseline="-25000"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ở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4925" algn="l">
                        <a:lnSpc>
                          <a:spcPct val="107000"/>
                        </a:lnSpc>
                        <a:spcAft>
                          <a:spcPts val="565"/>
                        </a:spcAft>
                      </a:pPr>
                      <a:r>
                        <a:rPr lang="en-US" sz="1800" dirty="0" err="1">
                          <a:effectLst/>
                          <a:latin typeface="Times New Roman" panose="02020603050405020304" pitchFamily="18" charset="0"/>
                          <a:ea typeface="Calibri" panose="020F0502020204030204" pitchFamily="34" charset="0"/>
                        </a:rPr>
                        <a:t>Fe</a:t>
                      </a:r>
                      <a:r>
                        <a:rPr lang="en-US" sz="1800" baseline="-25000" dirty="0" err="1">
                          <a:effectLst/>
                          <a:latin typeface="Times New Roman" panose="02020603050405020304" pitchFamily="18" charset="0"/>
                          <a:ea typeface="Calibri" panose="020F0502020204030204" pitchFamily="34" charset="0"/>
                        </a:rPr>
                        <a:t>2</a:t>
                      </a:r>
                      <a:r>
                        <a:rPr lang="en-US" sz="1800" dirty="0" err="1">
                          <a:effectLst/>
                          <a:latin typeface="Times New Roman" panose="02020603050405020304" pitchFamily="18" charset="0"/>
                          <a:ea typeface="Calibri" panose="020F0502020204030204" pitchFamily="34" charset="0"/>
                        </a:rPr>
                        <a:t>O</a:t>
                      </a:r>
                      <a:r>
                        <a:rPr lang="en-US" sz="1800" baseline="-25000" dirty="0" err="1">
                          <a:effectLst/>
                          <a:latin typeface="Times New Roman" panose="02020603050405020304" pitchFamily="18" charset="0"/>
                          <a:ea typeface="Calibri" panose="020F0502020204030204" pitchFamily="34" charset="0"/>
                        </a:rPr>
                        <a:t>3</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3CO</a:t>
                      </a:r>
                      <a:r>
                        <a:rPr lang="en-US" sz="1800" dirty="0">
                          <a:solidFill>
                            <a:srgbClr val="1A1915"/>
                          </a:solidFill>
                          <a:effectLst/>
                          <a:latin typeface="Times New Roman" panose="02020603050405020304" pitchFamily="18" charset="0"/>
                          <a:ea typeface="Segoe UI Symbol" panose="020B0502040204020203" pitchFamily="34" charset="0"/>
                        </a:rPr>
                        <a:t>     </a:t>
                      </a:r>
                      <a:r>
                        <a:rPr lang="en-US" sz="1800" baseline="30000" dirty="0">
                          <a:solidFill>
                            <a:srgbClr val="1A1915"/>
                          </a:solidFill>
                          <a:effectLst/>
                          <a:latin typeface="Times New Roman" panose="02020603050405020304" pitchFamily="18" charset="0"/>
                          <a:ea typeface="Calibri" panose="020F0502020204030204" pitchFamily="34" charset="0"/>
                        </a:rPr>
                        <a:t>to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2Fe</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3CO</a:t>
                      </a:r>
                      <a:r>
                        <a:rPr lang="en-US" sz="1800" baseline="-25000" dirty="0" err="1">
                          <a:effectLst/>
                          <a:latin typeface="Times New Roman" panose="02020603050405020304" pitchFamily="18" charset="0"/>
                          <a:ea typeface="Calibri" panose="020F0502020204030204" pitchFamily="34" charset="0"/>
                        </a:rPr>
                        <a:t>2</a:t>
                      </a:r>
                      <a:endParaRPr lang="en-US" sz="1800" dirty="0">
                        <a:effectLst/>
                        <a:latin typeface="Times New Roman" panose="02020603050405020304" pitchFamily="18" charset="0"/>
                        <a:ea typeface="Calibri" panose="020F0502020204030204" pitchFamily="34" charset="0"/>
                      </a:endParaRPr>
                    </a:p>
                    <a:p>
                      <a:pPr algn="l">
                        <a:lnSpc>
                          <a:spcPct val="115000"/>
                        </a:lnSpc>
                        <a:spcAft>
                          <a:spcPts val="0"/>
                        </a:spcAft>
                      </a:pPr>
                      <a:r>
                        <a:rPr lang="en-US" sz="1800" kern="100"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3093611"/>
                  </a:ext>
                </a:extLst>
              </a:tr>
              <a:tr h="1427338">
                <a:tc>
                  <a:txBody>
                    <a:bodyPr/>
                    <a:lstStyle/>
                    <a:p>
                      <a:pPr algn="just">
                        <a:lnSpc>
                          <a:spcPct val="115000"/>
                        </a:lnSpc>
                        <a:spcAft>
                          <a:spcPts val="0"/>
                        </a:spcAft>
                      </a:pPr>
                      <a:r>
                        <a:rPr lang="en-US" sz="1800" b="1" kern="100" dirty="0" err="1">
                          <a:effectLst/>
                          <a:latin typeface="Times New Roman" panose="02020603050405020304" pitchFamily="18" charset="0"/>
                          <a:ea typeface="Calibri" panose="020F0502020204030204" pitchFamily="34" charset="0"/>
                        </a:rPr>
                        <a:t>Kẽm</a:t>
                      </a:r>
                      <a:endParaRPr lang="en-US" sz="1800" dirty="0">
                        <a:effectLst/>
                        <a:latin typeface="Times New Roman" panose="02020603050405020304" pitchFamily="18" charset="0"/>
                        <a:ea typeface="Calibri" panose="020F0502020204030204" pitchFamily="34" charset="0"/>
                      </a:endParaRP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130"/>
                        </a:spcAft>
                      </a:pPr>
                      <a:r>
                        <a:rPr lang="en-US" sz="1800" dirty="0">
                          <a:effectLst/>
                          <a:latin typeface="Times New Roman" panose="02020603050405020304" pitchFamily="18" charset="0"/>
                          <a:ea typeface="Calibri" panose="020F0502020204030204" pitchFamily="34" charset="0"/>
                        </a:rPr>
                        <a:t>Sphalerite.</a:t>
                      </a:r>
                    </a:p>
                    <a:p>
                      <a:pPr algn="just">
                        <a:lnSpc>
                          <a:spcPct val="115000"/>
                        </a:lnSpc>
                        <a:spcAft>
                          <a:spcPts val="0"/>
                        </a:spcAft>
                      </a:pPr>
                      <a:r>
                        <a:rPr lang="en-US" sz="1800" kern="100"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dirty="0">
                          <a:effectLst/>
                          <a:latin typeface="Times New Roman" panose="02020603050405020304" pitchFamily="18" charset="0"/>
                          <a:ea typeface="Calibri" panose="020F0502020204030204" pitchFamily="34" charset="0"/>
                        </a:rPr>
                        <a:t>ZnS.</a:t>
                      </a: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145">
                        <a:lnSpc>
                          <a:spcPct val="100000"/>
                        </a:lnSpc>
                        <a:spcAft>
                          <a:spcPts val="315"/>
                        </a:spcAft>
                      </a:pP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cháy</a:t>
                      </a:r>
                      <a:r>
                        <a:rPr lang="en-US" sz="1800" dirty="0">
                          <a:effectLst/>
                          <a:latin typeface="Times New Roman" panose="02020603050405020304" pitchFamily="18" charset="0"/>
                          <a:ea typeface="Calibri" panose="020F0502020204030204" pitchFamily="34" charset="0"/>
                        </a:rPr>
                        <a:t> ZnS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chuyển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ZnO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C </a:t>
                      </a:r>
                      <a:r>
                        <a:rPr lang="en-US" sz="1800" dirty="0" err="1">
                          <a:effectLst/>
                          <a:latin typeface="Times New Roman" panose="02020603050405020304" pitchFamily="18" charset="0"/>
                          <a:ea typeface="Calibri" panose="020F0502020204030204" pitchFamily="34" charset="0"/>
                        </a:rPr>
                        <a:t>phản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ZnO</a:t>
                      </a:r>
                      <a:r>
                        <a:rPr lang="en-US" sz="1800" baseline="-25000"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ở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a:t>
                      </a: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4925" algn="l">
                        <a:lnSpc>
                          <a:spcPct val="107000"/>
                        </a:lnSpc>
                        <a:spcAft>
                          <a:spcPts val="280"/>
                        </a:spcAft>
                      </a:pPr>
                      <a:r>
                        <a:rPr lang="en-US" sz="1800" dirty="0" err="1">
                          <a:effectLst/>
                          <a:latin typeface="Times New Roman" panose="02020603050405020304" pitchFamily="18" charset="0"/>
                          <a:ea typeface="Calibri" panose="020F0502020204030204" pitchFamily="34" charset="0"/>
                        </a:rPr>
                        <a:t>2ZnS</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3O</a:t>
                      </a:r>
                      <a:r>
                        <a:rPr lang="en-US" sz="1800" baseline="-25000" dirty="0" err="1">
                          <a:effectLst/>
                          <a:latin typeface="Times New Roman" panose="02020603050405020304" pitchFamily="18" charset="0"/>
                          <a:ea typeface="Calibri" panose="020F0502020204030204" pitchFamily="34" charset="0"/>
                        </a:rPr>
                        <a:t>2</a:t>
                      </a:r>
                      <a:r>
                        <a:rPr lang="en-US" sz="1800" dirty="0">
                          <a:effectLst/>
                          <a:latin typeface="Times New Roman" panose="02020603050405020304" pitchFamily="18" charset="0"/>
                          <a:ea typeface="Calibri" panose="020F0502020204030204" pitchFamily="34" charset="0"/>
                        </a:rPr>
                        <a:t> </a:t>
                      </a:r>
                      <a:r>
                        <a:rPr lang="en-US" sz="1800" dirty="0">
                          <a:solidFill>
                            <a:srgbClr val="1A1915"/>
                          </a:solidFill>
                          <a:effectLst/>
                          <a:latin typeface="Times New Roman" panose="02020603050405020304" pitchFamily="18" charset="0"/>
                          <a:ea typeface="Segoe UI Symbol" panose="020B0502040204020203" pitchFamily="34" charset="0"/>
                        </a:rPr>
                        <a:t>  </a:t>
                      </a:r>
                      <a:r>
                        <a:rPr lang="en-US" sz="1800" baseline="30000" dirty="0">
                          <a:solidFill>
                            <a:srgbClr val="1A1915"/>
                          </a:solidFill>
                          <a:effectLst/>
                          <a:latin typeface="Times New Roman" panose="02020603050405020304" pitchFamily="18" charset="0"/>
                          <a:ea typeface="Calibri" panose="020F0502020204030204" pitchFamily="34" charset="0"/>
                        </a:rPr>
                        <a:t>to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2ZnO</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2SO</a:t>
                      </a:r>
                      <a:r>
                        <a:rPr lang="en-US" sz="1800" baseline="-25000" dirty="0" err="1">
                          <a:effectLst/>
                          <a:latin typeface="Times New Roman" panose="02020603050405020304" pitchFamily="18" charset="0"/>
                          <a:ea typeface="Calibri" panose="020F0502020204030204" pitchFamily="34" charset="0"/>
                        </a:rPr>
                        <a:t>2</a:t>
                      </a:r>
                      <a:endParaRPr lang="en-US" sz="1800" dirty="0">
                        <a:effectLst/>
                        <a:latin typeface="Times New Roman" panose="02020603050405020304" pitchFamily="18" charset="0"/>
                        <a:ea typeface="Calibri" panose="020F0502020204030204" pitchFamily="34" charset="0"/>
                      </a:endParaRPr>
                    </a:p>
                    <a:p>
                      <a:pPr marR="34925" algn="l">
                        <a:lnSpc>
                          <a:spcPct val="107000"/>
                        </a:lnSpc>
                        <a:spcAft>
                          <a:spcPts val="280"/>
                        </a:spcAft>
                      </a:pPr>
                      <a:r>
                        <a:rPr lang="en-US" sz="1800" dirty="0" err="1">
                          <a:effectLst/>
                          <a:latin typeface="Times New Roman" panose="02020603050405020304" pitchFamily="18" charset="0"/>
                          <a:ea typeface="Calibri" panose="020F0502020204030204" pitchFamily="34" charset="0"/>
                        </a:rPr>
                        <a:t>ZnO</a:t>
                      </a:r>
                      <a:r>
                        <a:rPr lang="en-US" sz="1800" dirty="0">
                          <a:effectLst/>
                          <a:latin typeface="Times New Roman" panose="02020603050405020304" pitchFamily="18" charset="0"/>
                          <a:ea typeface="Calibri" panose="020F0502020204030204" pitchFamily="34" charset="0"/>
                        </a:rPr>
                        <a:t>    +  C        </a:t>
                      </a:r>
                      <a:r>
                        <a:rPr lang="en-US" sz="1800" baseline="30000" dirty="0">
                          <a:solidFill>
                            <a:srgbClr val="1A1915"/>
                          </a:solidFill>
                          <a:effectLst/>
                          <a:latin typeface="Times New Roman" panose="02020603050405020304" pitchFamily="18" charset="0"/>
                          <a:ea typeface="Calibri" panose="020F0502020204030204" pitchFamily="34" charset="0"/>
                        </a:rPr>
                        <a:t>to</a:t>
                      </a:r>
                      <a:r>
                        <a:rPr lang="en-US" sz="1800" dirty="0">
                          <a:effectLst/>
                          <a:latin typeface="Times New Roman" panose="02020603050405020304" pitchFamily="18" charset="0"/>
                          <a:ea typeface="Calibri" panose="020F0502020204030204" pitchFamily="34" charset="0"/>
                        </a:rPr>
                        <a:t>        Zn +CO</a:t>
                      </a:r>
                    </a:p>
                  </a:txBody>
                  <a:tcPr marL="35216" marR="352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9370911"/>
                  </a:ext>
                </a:extLst>
              </a:tr>
            </a:tbl>
          </a:graphicData>
        </a:graphic>
      </p:graphicFrame>
      <p:cxnSp>
        <p:nvCxnSpPr>
          <p:cNvPr id="9" name="Straight Connector 8">
            <a:extLst>
              <a:ext uri="{FF2B5EF4-FFF2-40B4-BE49-F238E27FC236}">
                <a16:creationId xmlns:a16="http://schemas.microsoft.com/office/drawing/2014/main" id="{AA5174A6-DE12-4A78-B853-2B8445CC5348}"/>
              </a:ext>
            </a:extLst>
          </p:cNvPr>
          <p:cNvCxnSpPr>
            <a:cxnSpLocks/>
          </p:cNvCxnSpPr>
          <p:nvPr/>
        </p:nvCxnSpPr>
        <p:spPr>
          <a:xfrm>
            <a:off x="108491" y="1437591"/>
            <a:ext cx="864105" cy="1540645"/>
          </a:xfrm>
          <a:prstGeom prst="line">
            <a:avLst/>
          </a:prstGeom>
        </p:spPr>
        <p:style>
          <a:lnRef idx="2">
            <a:schemeClr val="dk1"/>
          </a:lnRef>
          <a:fillRef idx="0">
            <a:schemeClr val="dk1"/>
          </a:fillRef>
          <a:effectRef idx="1">
            <a:schemeClr val="dk1"/>
          </a:effectRef>
          <a:fontRef idx="minor">
            <a:schemeClr val="tx1"/>
          </a:fontRef>
        </p:style>
      </p:cxnSp>
      <p:sp>
        <p:nvSpPr>
          <p:cNvPr id="14" name="Rectangle 13">
            <a:extLst>
              <a:ext uri="{FF2B5EF4-FFF2-40B4-BE49-F238E27FC236}">
                <a16:creationId xmlns:a16="http://schemas.microsoft.com/office/drawing/2014/main" id="{89226D16-EC22-45AC-AD9F-2BE72623CE7E}"/>
              </a:ext>
            </a:extLst>
          </p:cNvPr>
          <p:cNvSpPr/>
          <p:nvPr/>
        </p:nvSpPr>
        <p:spPr>
          <a:xfrm>
            <a:off x="87315" y="962761"/>
            <a:ext cx="6253635" cy="434158"/>
          </a:xfrm>
          <a:prstGeom prst="rect">
            <a:avLst/>
          </a:prstGeom>
        </p:spPr>
        <p:txBody>
          <a:bodyPr wrap="none">
            <a:spAutoFit/>
          </a:bodyPr>
          <a:lstStyle/>
          <a:p>
            <a:pPr algn="just">
              <a:lnSpc>
                <a:spcPct val="115000"/>
              </a:lnSpc>
            </a:pPr>
            <a:r>
              <a:rPr lang="en-US" sz="2100" b="1" dirty="0">
                <a:solidFill>
                  <a:srgbClr val="FF0000"/>
                </a:solidFill>
                <a:latin typeface="Times New Roman" panose="02020603050405020304" pitchFamily="18" charset="0"/>
                <a:ea typeface="Times New Roman" panose="02020603050405020304" pitchFamily="18" charset="0"/>
              </a:rPr>
              <a:t>II. </a:t>
            </a:r>
            <a:r>
              <a:rPr lang="en-US" sz="2100" b="1" dirty="0" err="1">
                <a:solidFill>
                  <a:srgbClr val="FF0000"/>
                </a:solidFill>
                <a:latin typeface="Times New Roman" panose="02020603050405020304" pitchFamily="18" charset="0"/>
                <a:ea typeface="Times New Roman" panose="02020603050405020304" pitchFamily="18" charset="0"/>
              </a:rPr>
              <a:t>Quá</a:t>
            </a: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trình</a:t>
            </a: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tách</a:t>
            </a: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một</a:t>
            </a: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số</a:t>
            </a: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kim</a:t>
            </a: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loại</a:t>
            </a: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có</a:t>
            </a: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nhiều</a:t>
            </a: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ứng</a:t>
            </a: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dụng</a:t>
            </a:r>
            <a:endParaRPr lang="en-US" sz="2100" dirty="0">
              <a:solidFill>
                <a:srgbClr val="FF0000"/>
              </a:solidFill>
              <a:latin typeface="Times New Roman" panose="02020603050405020304" pitchFamily="18" charset="0"/>
              <a:ea typeface="Calibri" panose="020F0502020204030204" pitchFamily="34" charset="0"/>
            </a:endParaRPr>
          </a:p>
        </p:txBody>
      </p:sp>
      <p:cxnSp>
        <p:nvCxnSpPr>
          <p:cNvPr id="16" name="Straight Arrow Connector 15">
            <a:extLst>
              <a:ext uri="{FF2B5EF4-FFF2-40B4-BE49-F238E27FC236}">
                <a16:creationId xmlns:a16="http://schemas.microsoft.com/office/drawing/2014/main" id="{56CAB6BF-FCD2-47CE-8D8B-2A5C427664EA}"/>
              </a:ext>
            </a:extLst>
          </p:cNvPr>
          <p:cNvCxnSpPr/>
          <p:nvPr/>
        </p:nvCxnSpPr>
        <p:spPr>
          <a:xfrm>
            <a:off x="6008877" y="3191864"/>
            <a:ext cx="185166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709F0981-428E-40FE-A6BA-00D825EEF403}"/>
              </a:ext>
            </a:extLst>
          </p:cNvPr>
          <p:cNvCxnSpPr/>
          <p:nvPr/>
        </p:nvCxnSpPr>
        <p:spPr>
          <a:xfrm>
            <a:off x="6427816" y="3808305"/>
            <a:ext cx="67333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0F728317-6337-4967-AB54-99702375A285}"/>
              </a:ext>
            </a:extLst>
          </p:cNvPr>
          <p:cNvCxnSpPr/>
          <p:nvPr/>
        </p:nvCxnSpPr>
        <p:spPr>
          <a:xfrm>
            <a:off x="6427816" y="4658209"/>
            <a:ext cx="67333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860DB514-A148-43FB-A977-D77473126BD8}"/>
              </a:ext>
            </a:extLst>
          </p:cNvPr>
          <p:cNvCxnSpPr/>
          <p:nvPr/>
        </p:nvCxnSpPr>
        <p:spPr>
          <a:xfrm>
            <a:off x="6543936" y="5019810"/>
            <a:ext cx="48629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48869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grpSp>
        <p:nvGrpSpPr>
          <p:cNvPr id="15" name="Nhóm 14"/>
          <p:cNvGrpSpPr/>
          <p:nvPr/>
        </p:nvGrpSpPr>
        <p:grpSpPr>
          <a:xfrm>
            <a:off x="81280" y="2879732"/>
            <a:ext cx="5121427" cy="3705455"/>
            <a:chOff x="81280" y="2879732"/>
            <a:chExt cx="5121427" cy="3705455"/>
          </a:xfrm>
        </p:grpSpPr>
        <p:pic>
          <p:nvPicPr>
            <p:cNvPr id="5" name="Picture 6"/>
            <p:cNvPicPr>
              <a:picLocks noChangeAspect="1"/>
            </p:cNvPicPr>
            <p:nvPr/>
          </p:nvPicPr>
          <p:blipFill>
            <a:blip r:embed="rId4" cstate="print">
              <a:lum bright="-6000" contrast="18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116474" y="2879732"/>
              <a:ext cx="4867427" cy="2931496"/>
            </a:xfrm>
            <a:prstGeom prst="rect">
              <a:avLst/>
            </a:prstGeom>
            <a:noFill/>
            <a:ln>
              <a:solidFill>
                <a:srgbClr val="00B0F0"/>
              </a:solidFill>
            </a:ln>
          </p:spPr>
        </p:pic>
        <p:sp>
          <p:nvSpPr>
            <p:cNvPr id="8" name="Hộp Văn bản 7"/>
            <p:cNvSpPr txBox="1"/>
            <p:nvPr/>
          </p:nvSpPr>
          <p:spPr>
            <a:xfrm>
              <a:off x="81280" y="5940027"/>
              <a:ext cx="5121427" cy="645160"/>
            </a:xfrm>
            <a:prstGeom prst="rect">
              <a:avLst/>
            </a:prstGeom>
            <a:noFill/>
          </p:spPr>
          <p:txBody>
            <a:bodyPr wrap="square" rtlCol="0">
              <a:spAutoFit/>
            </a:bodyPr>
            <a:lstStyle/>
            <a:p>
              <a:pPr algn="ctr"/>
              <a:r>
                <a:rPr lang="vi-VN" b="1">
                  <a:solidFill>
                    <a:srgbClr val="002060"/>
                  </a:solidFill>
                  <a:latin typeface="Times New Roman" panose="02020603050405020304" pitchFamily="18" charset="0"/>
                  <a:cs typeface="Times New Roman" panose="02020603050405020304" pitchFamily="18" charset="0"/>
                </a:rPr>
                <a:t>Hình 20.1: Sơ đồ bể điện phân aluminium oxide nóng chảy</a:t>
              </a:r>
            </a:p>
          </p:txBody>
        </p:sp>
      </p:grpSp>
      <p:sp>
        <p:nvSpPr>
          <p:cNvPr id="11" name="Hộp Văn bản 10"/>
          <p:cNvSpPr txBox="1"/>
          <p:nvPr/>
        </p:nvSpPr>
        <p:spPr>
          <a:xfrm>
            <a:off x="81280" y="1213119"/>
            <a:ext cx="8996314" cy="1410970"/>
          </a:xfrm>
          <a:prstGeom prst="rect">
            <a:avLst/>
          </a:prstGeom>
          <a:solidFill>
            <a:schemeClr val="accent6">
              <a:lumMod val="20000"/>
              <a:lumOff val="80000"/>
            </a:schemeClr>
          </a:solidFill>
        </p:spPr>
        <p:txBody>
          <a:bodyPr wrap="square" rtlCol="0">
            <a:spAutoFit/>
          </a:bodyPr>
          <a:lstStyle/>
          <a:p>
            <a:pPr>
              <a:lnSpc>
                <a:spcPct val="130000"/>
              </a:lnSpc>
            </a:pPr>
            <a:r>
              <a:rPr lang="vi-VN" sz="2200" b="1">
                <a:solidFill>
                  <a:srgbClr val="00B0F0"/>
                </a:solidFill>
              </a:rPr>
              <a:t>-</a:t>
            </a:r>
            <a:r>
              <a:rPr lang="vi-VN" sz="2200" b="1">
                <a:solidFill>
                  <a:srgbClr val="00B0F0"/>
                </a:solidFill>
                <a:latin typeface="Times New Roman" panose="02020603050405020304" pitchFamily="18" charset="0"/>
                <a:cs typeface="Times New Roman" panose="02020603050405020304" pitchFamily="18" charset="0"/>
              </a:rPr>
              <a:t> Nguyên liệu: </a:t>
            </a:r>
            <a:r>
              <a:rPr lang="vi-VN" sz="2200" b="1">
                <a:solidFill>
                  <a:srgbClr val="002060"/>
                </a:solidFill>
                <a:latin typeface="Times New Roman" panose="02020603050405020304" pitchFamily="18" charset="0"/>
                <a:cs typeface="Times New Roman" panose="02020603050405020304" pitchFamily="18" charset="0"/>
              </a:rPr>
              <a:t>Quặng bauxite (thành phần chính là Al</a:t>
            </a:r>
            <a:r>
              <a:rPr lang="vi-VN" sz="2200" b="1" baseline="-25000">
                <a:solidFill>
                  <a:srgbClr val="002060"/>
                </a:solidFill>
                <a:latin typeface="Times New Roman" panose="02020603050405020304" pitchFamily="18" charset="0"/>
                <a:cs typeface="Times New Roman" panose="02020603050405020304" pitchFamily="18" charset="0"/>
              </a:rPr>
              <a:t>2</a:t>
            </a:r>
            <a:r>
              <a:rPr lang="vi-VN" sz="2200" b="1">
                <a:solidFill>
                  <a:srgbClr val="002060"/>
                </a:solidFill>
                <a:latin typeface="Times New Roman" panose="02020603050405020304" pitchFamily="18" charset="0"/>
                <a:cs typeface="Times New Roman" panose="02020603050405020304" pitchFamily="18" charset="0"/>
              </a:rPr>
              <a:t>O</a:t>
            </a:r>
            <a:r>
              <a:rPr lang="vi-VN" sz="2200" b="1" baseline="-25000">
                <a:solidFill>
                  <a:srgbClr val="002060"/>
                </a:solidFill>
                <a:latin typeface="Times New Roman" panose="02020603050405020304" pitchFamily="18" charset="0"/>
                <a:cs typeface="Times New Roman" panose="02020603050405020304" pitchFamily="18" charset="0"/>
              </a:rPr>
              <a:t>3</a:t>
            </a:r>
            <a:r>
              <a:rPr lang="vi-VN" sz="2200" b="1">
                <a:solidFill>
                  <a:srgbClr val="002060"/>
                </a:solidFill>
                <a:latin typeface="Times New Roman" panose="02020603050405020304" pitchFamily="18" charset="0"/>
                <a:cs typeface="Times New Roman" panose="02020603050405020304" pitchFamily="18" charset="0"/>
              </a:rPr>
              <a:t>)</a:t>
            </a:r>
          </a:p>
          <a:p>
            <a:pPr algn="just">
              <a:lnSpc>
                <a:spcPct val="130000"/>
              </a:lnSpc>
            </a:pPr>
            <a:r>
              <a:rPr lang="vi-VN" sz="2200" b="1">
                <a:solidFill>
                  <a:srgbClr val="00B050"/>
                </a:solidFill>
                <a:latin typeface="Times New Roman" panose="02020603050405020304" pitchFamily="18" charset="0"/>
                <a:cs typeface="Times New Roman" panose="02020603050405020304" pitchFamily="18" charset="0"/>
              </a:rPr>
              <a:t>- Trong công nghiệp nhôm được sản xuất bằng phương pháp điện phân nóng chảy Al</a:t>
            </a:r>
            <a:r>
              <a:rPr lang="vi-VN" sz="2200" b="1" baseline="-25000">
                <a:solidFill>
                  <a:srgbClr val="00B050"/>
                </a:solidFill>
                <a:latin typeface="Times New Roman" panose="02020603050405020304" pitchFamily="18" charset="0"/>
                <a:cs typeface="Times New Roman" panose="02020603050405020304" pitchFamily="18" charset="0"/>
              </a:rPr>
              <a:t>2</a:t>
            </a:r>
            <a:r>
              <a:rPr lang="vi-VN" sz="2200" b="1">
                <a:solidFill>
                  <a:srgbClr val="00B050"/>
                </a:solidFill>
                <a:latin typeface="Times New Roman" panose="02020603050405020304" pitchFamily="18" charset="0"/>
                <a:cs typeface="Times New Roman" panose="02020603050405020304" pitchFamily="18" charset="0"/>
              </a:rPr>
              <a:t>O</a:t>
            </a:r>
            <a:r>
              <a:rPr lang="vi-VN" sz="2200" b="1" baseline="-25000">
                <a:solidFill>
                  <a:srgbClr val="00B050"/>
                </a:solidFill>
                <a:latin typeface="Times New Roman" panose="02020603050405020304" pitchFamily="18" charset="0"/>
                <a:cs typeface="Times New Roman" panose="02020603050405020304" pitchFamily="18" charset="0"/>
              </a:rPr>
              <a:t>3</a:t>
            </a:r>
            <a:r>
              <a:rPr lang="vi-VN" sz="2200" b="1">
                <a:solidFill>
                  <a:srgbClr val="00B050"/>
                </a:solidFill>
                <a:latin typeface="Times New Roman" panose="02020603050405020304" pitchFamily="18" charset="0"/>
                <a:cs typeface="Times New Roman" panose="02020603050405020304" pitchFamily="18" charset="0"/>
              </a:rPr>
              <a:t> theo sơ đồ dưới</a:t>
            </a:r>
          </a:p>
        </p:txBody>
      </p:sp>
      <p:sp>
        <p:nvSpPr>
          <p:cNvPr id="13" name="Hộp Văn bản 12"/>
          <p:cNvSpPr txBox="1"/>
          <p:nvPr/>
        </p:nvSpPr>
        <p:spPr>
          <a:xfrm>
            <a:off x="5221440" y="4992300"/>
            <a:ext cx="3778733" cy="429895"/>
          </a:xfrm>
          <a:prstGeom prst="rect">
            <a:avLst/>
          </a:prstGeom>
          <a:solidFill>
            <a:schemeClr val="accent2">
              <a:lumMod val="20000"/>
              <a:lumOff val="80000"/>
            </a:schemeClr>
          </a:solidFill>
        </p:spPr>
        <p:txBody>
          <a:bodyPr wrap="square" rtlCol="0">
            <a:spAutoFit/>
          </a:bodyPr>
          <a:lstStyle/>
          <a:p>
            <a:pPr algn="just"/>
            <a:r>
              <a:rPr lang="vi-VN" sz="2200" b="1">
                <a:solidFill>
                  <a:srgbClr val="FF0000"/>
                </a:solidFill>
                <a:latin typeface="Times New Roman" panose="02020603050405020304" pitchFamily="18" charset="0"/>
                <a:cs typeface="Times New Roman" panose="02020603050405020304" pitchFamily="18" charset="0"/>
              </a:rPr>
              <a:t>Phương trình điện phân</a:t>
            </a:r>
          </a:p>
        </p:txBody>
      </p:sp>
      <p:graphicFrame>
        <p:nvGraphicFramePr>
          <p:cNvPr id="14" name="Đối tượng 13"/>
          <p:cNvGraphicFramePr>
            <a:graphicFrameLocks noChangeAspect="1"/>
          </p:cNvGraphicFramePr>
          <p:nvPr/>
        </p:nvGraphicFramePr>
        <p:xfrm>
          <a:off x="5202707" y="5582628"/>
          <a:ext cx="3909226" cy="457200"/>
        </p:xfrm>
        <a:graphic>
          <a:graphicData uri="http://schemas.openxmlformats.org/presentationml/2006/ole">
            <mc:AlternateContent xmlns:mc="http://schemas.openxmlformats.org/markup-compatibility/2006">
              <mc:Choice xmlns:v="urn:schemas-microsoft-com:vml" Requires="v">
                <p:oleObj name="Equation" r:id="rId6" imgW="98450400" imgH="10972800" progId="Equation.DSMT4">
                  <p:embed/>
                </p:oleObj>
              </mc:Choice>
              <mc:Fallback>
                <p:oleObj name="Equation" r:id="rId6" imgW="98450400" imgH="10972800" progId="Equation.DSMT4">
                  <p:embed/>
                  <p:pic>
                    <p:nvPicPr>
                      <p:cNvPr id="0" name="Đối tượng 13"/>
                      <p:cNvPicPr/>
                      <p:nvPr/>
                    </p:nvPicPr>
                    <p:blipFill>
                      <a:blip r:embed="rId7"/>
                      <a:stretch>
                        <a:fillRect/>
                      </a:stretch>
                    </p:blipFill>
                    <p:spPr>
                      <a:xfrm>
                        <a:off x="5202707" y="5582628"/>
                        <a:ext cx="3909226" cy="457200"/>
                      </a:xfrm>
                      <a:prstGeom prst="rect">
                        <a:avLst/>
                      </a:prstGeom>
                    </p:spPr>
                  </p:pic>
                </p:oleObj>
              </mc:Fallback>
            </mc:AlternateContent>
          </a:graphicData>
        </a:graphic>
      </p:graphicFrame>
      <p:grpSp>
        <p:nvGrpSpPr>
          <p:cNvPr id="18" name="Nhóm 17"/>
          <p:cNvGrpSpPr/>
          <p:nvPr/>
        </p:nvGrpSpPr>
        <p:grpSpPr>
          <a:xfrm>
            <a:off x="5557521" y="2743122"/>
            <a:ext cx="3220720" cy="1924031"/>
            <a:chOff x="6058370" y="2743122"/>
            <a:chExt cx="2640614" cy="1924031"/>
          </a:xfrm>
        </p:grpSpPr>
        <p:pic>
          <p:nvPicPr>
            <p:cNvPr id="16" name="Picture 2" descr="Việt Nam sở hữu trữ lượng quặng bôxít lớn thứ hai thế giớ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8370" y="2743122"/>
              <a:ext cx="2640614" cy="19240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7" name="Hộp Văn bản 16"/>
            <p:cNvSpPr txBox="1"/>
            <p:nvPr/>
          </p:nvSpPr>
          <p:spPr>
            <a:xfrm>
              <a:off x="6949681" y="4272943"/>
              <a:ext cx="1566754" cy="3942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b="1">
                  <a:solidFill>
                    <a:srgbClr val="FF0000"/>
                  </a:solidFill>
                </a:rPr>
                <a:t>quặng bauxite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3" name="Hộp Văn bản 2"/>
          <p:cNvSpPr txBox="1"/>
          <p:nvPr/>
        </p:nvSpPr>
        <p:spPr>
          <a:xfrm>
            <a:off x="116474" y="686247"/>
            <a:ext cx="8961120" cy="488595"/>
          </a:xfrm>
          <a:prstGeom prst="rect">
            <a:avLst/>
          </a:prstGeom>
          <a:solidFill>
            <a:schemeClr val="accent2">
              <a:lumMod val="20000"/>
              <a:lumOff val="80000"/>
            </a:schemeClr>
          </a:solidFill>
        </p:spPr>
        <p:txBody>
          <a:bodyPr wrap="square">
            <a:spAutoFit/>
          </a:bodyPr>
          <a:lstStyle/>
          <a:p>
            <a:pPr algn="just">
              <a:lnSpc>
                <a:spcPct val="130000"/>
              </a:lnSpc>
            </a:pPr>
            <a:r>
              <a:rPr lang="vi-VN" sz="2200" b="1" dirty="0">
                <a:solidFill>
                  <a:srgbClr val="FF0000"/>
                </a:solidFill>
                <a:latin typeface="Times New Roman" panose="02020603050405020304" pitchFamily="18" charset="0"/>
                <a:cs typeface="Times New Roman" panose="02020603050405020304" pitchFamily="18" charset="0"/>
              </a:rPr>
              <a:t> Tách sắt ra khỏi Iron (III) oxide</a:t>
            </a:r>
          </a:p>
        </p:txBody>
      </p:sp>
      <p:sp>
        <p:nvSpPr>
          <p:cNvPr id="11" name="Hộp Văn bản 10"/>
          <p:cNvSpPr txBox="1"/>
          <p:nvPr/>
        </p:nvSpPr>
        <p:spPr>
          <a:xfrm>
            <a:off x="81280" y="1294399"/>
            <a:ext cx="8996314" cy="1410970"/>
          </a:xfrm>
          <a:prstGeom prst="rect">
            <a:avLst/>
          </a:prstGeom>
          <a:solidFill>
            <a:schemeClr val="accent6">
              <a:lumMod val="20000"/>
              <a:lumOff val="80000"/>
            </a:schemeClr>
          </a:solidFill>
        </p:spPr>
        <p:txBody>
          <a:bodyPr wrap="square" rtlCol="0">
            <a:spAutoFit/>
          </a:bodyPr>
          <a:lstStyle/>
          <a:p>
            <a:pPr>
              <a:lnSpc>
                <a:spcPct val="130000"/>
              </a:lnSpc>
            </a:pPr>
            <a:r>
              <a:rPr lang="vi-VN" sz="2200" b="1">
                <a:solidFill>
                  <a:srgbClr val="00B0F0"/>
                </a:solidFill>
                <a:latin typeface="Times New Roman" panose="02020603050405020304" pitchFamily="18" charset="0"/>
                <a:cs typeface="Times New Roman" panose="02020603050405020304" pitchFamily="18" charset="0"/>
              </a:rPr>
              <a:t>- Nguyên liệu: </a:t>
            </a:r>
            <a:r>
              <a:rPr lang="vi-VN" sz="2200" b="1">
                <a:solidFill>
                  <a:srgbClr val="002060"/>
                </a:solidFill>
                <a:latin typeface="Times New Roman" panose="02020603050405020304" pitchFamily="18" charset="0"/>
                <a:cs typeface="Times New Roman" panose="02020603050405020304" pitchFamily="18" charset="0"/>
              </a:rPr>
              <a:t>Quặng hematite (thành phần chính là Fe</a:t>
            </a:r>
            <a:r>
              <a:rPr lang="vi-VN" sz="2200" b="1" baseline="-25000">
                <a:solidFill>
                  <a:srgbClr val="002060"/>
                </a:solidFill>
                <a:latin typeface="Times New Roman" panose="02020603050405020304" pitchFamily="18" charset="0"/>
                <a:cs typeface="Times New Roman" panose="02020603050405020304" pitchFamily="18" charset="0"/>
              </a:rPr>
              <a:t>2</a:t>
            </a:r>
            <a:r>
              <a:rPr lang="vi-VN" sz="2200" b="1">
                <a:solidFill>
                  <a:srgbClr val="002060"/>
                </a:solidFill>
                <a:latin typeface="Times New Roman" panose="02020603050405020304" pitchFamily="18" charset="0"/>
                <a:cs typeface="Times New Roman" panose="02020603050405020304" pitchFamily="18" charset="0"/>
              </a:rPr>
              <a:t>O</a:t>
            </a:r>
            <a:r>
              <a:rPr lang="vi-VN" sz="2200" b="1" baseline="-25000">
                <a:solidFill>
                  <a:srgbClr val="002060"/>
                </a:solidFill>
                <a:latin typeface="Times New Roman" panose="02020603050405020304" pitchFamily="18" charset="0"/>
                <a:cs typeface="Times New Roman" panose="02020603050405020304" pitchFamily="18" charset="0"/>
              </a:rPr>
              <a:t>3</a:t>
            </a:r>
            <a:r>
              <a:rPr lang="vi-VN" sz="2200" b="1">
                <a:solidFill>
                  <a:srgbClr val="002060"/>
                </a:solidFill>
                <a:latin typeface="Times New Roman" panose="02020603050405020304" pitchFamily="18" charset="0"/>
                <a:cs typeface="Times New Roman" panose="02020603050405020304" pitchFamily="18" charset="0"/>
              </a:rPr>
              <a:t>)</a:t>
            </a:r>
          </a:p>
          <a:p>
            <a:pPr algn="just">
              <a:lnSpc>
                <a:spcPct val="130000"/>
              </a:lnSpc>
            </a:pPr>
            <a:r>
              <a:rPr lang="vi-VN" sz="2200" b="1">
                <a:solidFill>
                  <a:srgbClr val="FF0000"/>
                </a:solidFill>
                <a:latin typeface="Times New Roman" panose="02020603050405020304" pitchFamily="18" charset="0"/>
                <a:cs typeface="Times New Roman" panose="02020603050405020304" pitchFamily="18" charset="0"/>
              </a:rPr>
              <a:t>- Ở nhiệt độ cao, sắt được tách khỏi Fe</a:t>
            </a:r>
            <a:r>
              <a:rPr lang="vi-VN" sz="2200" b="1" baseline="-25000">
                <a:solidFill>
                  <a:srgbClr val="FF0000"/>
                </a:solidFill>
                <a:latin typeface="Times New Roman" panose="02020603050405020304" pitchFamily="18" charset="0"/>
                <a:cs typeface="Times New Roman" panose="02020603050405020304" pitchFamily="18" charset="0"/>
              </a:rPr>
              <a:t>2</a:t>
            </a:r>
            <a:r>
              <a:rPr lang="vi-VN" sz="2200" b="1">
                <a:solidFill>
                  <a:srgbClr val="FF0000"/>
                </a:solidFill>
                <a:latin typeface="Times New Roman" panose="02020603050405020304" pitchFamily="18" charset="0"/>
                <a:cs typeface="Times New Roman" panose="02020603050405020304" pitchFamily="18" charset="0"/>
              </a:rPr>
              <a:t>O</a:t>
            </a:r>
            <a:r>
              <a:rPr lang="vi-VN" sz="2200" b="1" baseline="-25000">
                <a:solidFill>
                  <a:srgbClr val="FF0000"/>
                </a:solidFill>
                <a:latin typeface="Times New Roman" panose="02020603050405020304" pitchFamily="18" charset="0"/>
                <a:cs typeface="Times New Roman" panose="02020603050405020304" pitchFamily="18" charset="0"/>
              </a:rPr>
              <a:t>3</a:t>
            </a:r>
            <a:r>
              <a:rPr lang="vi-VN" sz="2200" b="1">
                <a:solidFill>
                  <a:srgbClr val="FF0000"/>
                </a:solidFill>
                <a:latin typeface="Times New Roman" panose="02020603050405020304" pitchFamily="18" charset="0"/>
                <a:cs typeface="Times New Roman" panose="02020603050405020304" pitchFamily="18" charset="0"/>
              </a:rPr>
              <a:t> bởi CO </a:t>
            </a:r>
            <a:r>
              <a:rPr lang="vi-VN" sz="2200" b="1">
                <a:solidFill>
                  <a:srgbClr val="0070C0"/>
                </a:solidFill>
                <a:latin typeface="Times New Roman" panose="02020603050405020304" pitchFamily="18" charset="0"/>
                <a:cs typeface="Times New Roman" panose="02020603050405020304" pitchFamily="18" charset="0"/>
              </a:rPr>
              <a:t>(phương pháp nhiệt luyện)</a:t>
            </a:r>
          </a:p>
        </p:txBody>
      </p:sp>
      <p:sp>
        <p:nvSpPr>
          <p:cNvPr id="13" name="Hộp Văn bản 12"/>
          <p:cNvSpPr txBox="1"/>
          <p:nvPr/>
        </p:nvSpPr>
        <p:spPr>
          <a:xfrm>
            <a:off x="4073360" y="2975832"/>
            <a:ext cx="3778733" cy="429895"/>
          </a:xfrm>
          <a:prstGeom prst="rect">
            <a:avLst/>
          </a:prstGeom>
          <a:solidFill>
            <a:schemeClr val="accent2">
              <a:lumMod val="20000"/>
              <a:lumOff val="80000"/>
            </a:schemeClr>
          </a:solidFill>
        </p:spPr>
        <p:txBody>
          <a:bodyPr wrap="square" rtlCol="0">
            <a:spAutoFit/>
          </a:bodyPr>
          <a:lstStyle/>
          <a:p>
            <a:pPr algn="just"/>
            <a:r>
              <a:rPr lang="vi-VN" sz="2200" b="1">
                <a:solidFill>
                  <a:srgbClr val="FF0000"/>
                </a:solidFill>
                <a:latin typeface="Times New Roman" panose="02020603050405020304" pitchFamily="18" charset="0"/>
                <a:cs typeface="Times New Roman" panose="02020603050405020304" pitchFamily="18" charset="0"/>
              </a:rPr>
              <a:t>Phương trình hóa học</a:t>
            </a:r>
          </a:p>
        </p:txBody>
      </p:sp>
      <p:graphicFrame>
        <p:nvGraphicFramePr>
          <p:cNvPr id="14" name="Đối tượng 13"/>
          <p:cNvGraphicFramePr>
            <a:graphicFrameLocks noChangeAspect="1"/>
          </p:cNvGraphicFramePr>
          <p:nvPr/>
        </p:nvGraphicFramePr>
        <p:xfrm>
          <a:off x="4597034" y="3566160"/>
          <a:ext cx="3627852" cy="457200"/>
        </p:xfrm>
        <a:graphic>
          <a:graphicData uri="http://schemas.openxmlformats.org/presentationml/2006/ole">
            <mc:AlternateContent xmlns:mc="http://schemas.openxmlformats.org/markup-compatibility/2006">
              <mc:Choice xmlns:v="urn:schemas-microsoft-com:vml" Requires="v">
                <p:oleObj name="Equation" r:id="rId4" imgW="88696800" imgH="10972800" progId="Equation.DSMT4">
                  <p:embed/>
                </p:oleObj>
              </mc:Choice>
              <mc:Fallback>
                <p:oleObj name="Equation" r:id="rId4" imgW="88696800" imgH="10972800" progId="Equation.DSMT4">
                  <p:embed/>
                  <p:pic>
                    <p:nvPicPr>
                      <p:cNvPr id="0" name="Đối tượng 13"/>
                      <p:cNvPicPr/>
                      <p:nvPr/>
                    </p:nvPicPr>
                    <p:blipFill>
                      <a:blip r:embed="rId5"/>
                      <a:stretch>
                        <a:fillRect/>
                      </a:stretch>
                    </p:blipFill>
                    <p:spPr>
                      <a:xfrm>
                        <a:off x="4597034" y="3566160"/>
                        <a:ext cx="3627852" cy="457200"/>
                      </a:xfrm>
                      <a:prstGeom prst="rect">
                        <a:avLst/>
                      </a:prstGeom>
                    </p:spPr>
                  </p:pic>
                </p:oleObj>
              </mc:Fallback>
            </mc:AlternateContent>
          </a:graphicData>
        </a:graphic>
      </p:graphicFrame>
      <p:grpSp>
        <p:nvGrpSpPr>
          <p:cNvPr id="7" name="Nhóm 6"/>
          <p:cNvGrpSpPr/>
          <p:nvPr/>
        </p:nvGrpSpPr>
        <p:grpSpPr>
          <a:xfrm>
            <a:off x="378519" y="2975832"/>
            <a:ext cx="3431481" cy="2901248"/>
            <a:chOff x="5722679" y="2718039"/>
            <a:chExt cx="3116521" cy="1949114"/>
          </a:xfrm>
        </p:grpSpPr>
        <p:pic>
          <p:nvPicPr>
            <p:cNvPr id="2" name="Hình ảnh 1"/>
            <p:cNvPicPr>
              <a:picLocks noChangeAspect="1"/>
            </p:cNvPicPr>
            <p:nvPr/>
          </p:nvPicPr>
          <p:blipFill>
            <a:blip r:embed="rId6"/>
            <a:stretch>
              <a:fillRect/>
            </a:stretch>
          </p:blipFill>
          <p:spPr>
            <a:xfrm>
              <a:off x="5722679" y="2718039"/>
              <a:ext cx="3116521" cy="19491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Hộp Văn bản 16"/>
            <p:cNvSpPr txBox="1"/>
            <p:nvPr/>
          </p:nvSpPr>
          <p:spPr>
            <a:xfrm>
              <a:off x="6644641" y="4395637"/>
              <a:ext cx="2001519" cy="26483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b="1">
                  <a:solidFill>
                    <a:srgbClr val="FF0000"/>
                  </a:solidFill>
                </a:rPr>
                <a:t>quặng hematite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1" grpId="0" bldLvl="0" animBg="1"/>
      <p:bldP spid="1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3" name="Hộp Văn bản 2"/>
          <p:cNvSpPr txBox="1"/>
          <p:nvPr/>
        </p:nvSpPr>
        <p:spPr>
          <a:xfrm>
            <a:off x="116474" y="686247"/>
            <a:ext cx="8961120" cy="488595"/>
          </a:xfrm>
          <a:prstGeom prst="rect">
            <a:avLst/>
          </a:prstGeom>
          <a:solidFill>
            <a:schemeClr val="accent2">
              <a:lumMod val="20000"/>
              <a:lumOff val="80000"/>
            </a:schemeClr>
          </a:solidFill>
        </p:spPr>
        <p:txBody>
          <a:bodyPr wrap="square">
            <a:spAutoFit/>
          </a:bodyPr>
          <a:lstStyle/>
          <a:p>
            <a:pPr algn="just">
              <a:lnSpc>
                <a:spcPct val="130000"/>
              </a:lnSpc>
            </a:pPr>
            <a:r>
              <a:rPr lang="vi-VN" sz="2200" b="1" dirty="0">
                <a:solidFill>
                  <a:srgbClr val="FF0000"/>
                </a:solidFill>
                <a:latin typeface="Times New Roman" panose="02020603050405020304" pitchFamily="18" charset="0"/>
                <a:cs typeface="Times New Roman" panose="02020603050405020304" pitchFamily="18" charset="0"/>
              </a:rPr>
              <a:t>Tách kẽm ra khỏi zinc sulfide</a:t>
            </a:r>
          </a:p>
        </p:txBody>
      </p:sp>
      <p:sp>
        <p:nvSpPr>
          <p:cNvPr id="11" name="Hộp Văn bản 10"/>
          <p:cNvSpPr txBox="1"/>
          <p:nvPr/>
        </p:nvSpPr>
        <p:spPr>
          <a:xfrm>
            <a:off x="81280" y="1294399"/>
            <a:ext cx="8996314" cy="1450340"/>
          </a:xfrm>
          <a:prstGeom prst="rect">
            <a:avLst/>
          </a:prstGeom>
          <a:solidFill>
            <a:schemeClr val="accent6">
              <a:lumMod val="20000"/>
              <a:lumOff val="80000"/>
            </a:schemeClr>
          </a:solidFill>
        </p:spPr>
        <p:txBody>
          <a:bodyPr wrap="square" rtlCol="0">
            <a:spAutoFit/>
          </a:bodyPr>
          <a:lstStyle/>
          <a:p>
            <a:pPr>
              <a:lnSpc>
                <a:spcPct val="130000"/>
              </a:lnSpc>
            </a:pPr>
            <a:r>
              <a:rPr lang="vi-VN" sz="2200" b="1">
                <a:solidFill>
                  <a:srgbClr val="00B0F0"/>
                </a:solidFill>
                <a:latin typeface="Times New Roman" panose="02020603050405020304" pitchFamily="18" charset="0"/>
                <a:cs typeface="Times New Roman" panose="02020603050405020304" pitchFamily="18" charset="0"/>
              </a:rPr>
              <a:t>- Nguyên liệu: </a:t>
            </a:r>
            <a:r>
              <a:rPr lang="vi-VN" sz="2200" b="1">
                <a:solidFill>
                  <a:srgbClr val="002060"/>
                </a:solidFill>
                <a:latin typeface="Times New Roman" panose="02020603050405020304" pitchFamily="18" charset="0"/>
                <a:cs typeface="Times New Roman" panose="02020603050405020304" pitchFamily="18" charset="0"/>
              </a:rPr>
              <a:t>Quặng </a:t>
            </a:r>
            <a:r>
              <a:rPr lang="vi-VN" sz="2400" b="1">
                <a:solidFill>
                  <a:srgbClr val="002060"/>
                </a:solidFill>
                <a:latin typeface="Times New Roman" panose="02020603050405020304" pitchFamily="18" charset="0"/>
                <a:cs typeface="Times New Roman" panose="02020603050405020304" pitchFamily="18" charset="0"/>
              </a:rPr>
              <a:t>sphalerite</a:t>
            </a:r>
            <a:r>
              <a:rPr lang="vi-VN" sz="2200" b="1">
                <a:solidFill>
                  <a:srgbClr val="002060"/>
                </a:solidFill>
                <a:latin typeface="Times New Roman" panose="02020603050405020304" pitchFamily="18" charset="0"/>
                <a:cs typeface="Times New Roman" panose="02020603050405020304" pitchFamily="18" charset="0"/>
              </a:rPr>
              <a:t> (thành phần chính là ZnS)</a:t>
            </a:r>
          </a:p>
          <a:p>
            <a:pPr algn="just">
              <a:lnSpc>
                <a:spcPct val="130000"/>
              </a:lnSpc>
            </a:pPr>
            <a:r>
              <a:rPr lang="vi-VN" sz="2200" b="1">
                <a:solidFill>
                  <a:srgbClr val="FF0000"/>
                </a:solidFill>
                <a:latin typeface="Times New Roman" panose="02020603050405020304" pitchFamily="18" charset="0"/>
                <a:cs typeface="Times New Roman" panose="02020603050405020304" pitchFamily="18" charset="0"/>
              </a:rPr>
              <a:t>- Đốt quặng chứa ZnS trong không khí để tạo thành ZnO. Ở nhiệt độ cao, Zn được tách khỏi ZnO bởi C </a:t>
            </a:r>
            <a:r>
              <a:rPr lang="vi-VN" sz="2200" b="1">
                <a:solidFill>
                  <a:srgbClr val="0070C0"/>
                </a:solidFill>
                <a:latin typeface="Times New Roman" panose="02020603050405020304" pitchFamily="18" charset="0"/>
                <a:cs typeface="Times New Roman" panose="02020603050405020304" pitchFamily="18" charset="0"/>
              </a:rPr>
              <a:t>(phương pháp nhiệt luyện)</a:t>
            </a:r>
          </a:p>
        </p:txBody>
      </p:sp>
      <p:sp>
        <p:nvSpPr>
          <p:cNvPr id="13" name="Hộp Văn bản 12"/>
          <p:cNvSpPr txBox="1"/>
          <p:nvPr/>
        </p:nvSpPr>
        <p:spPr>
          <a:xfrm>
            <a:off x="4073360" y="2975832"/>
            <a:ext cx="3778733" cy="429895"/>
          </a:xfrm>
          <a:prstGeom prst="rect">
            <a:avLst/>
          </a:prstGeom>
          <a:solidFill>
            <a:schemeClr val="accent2">
              <a:lumMod val="20000"/>
              <a:lumOff val="80000"/>
            </a:schemeClr>
          </a:solidFill>
        </p:spPr>
        <p:txBody>
          <a:bodyPr wrap="square" rtlCol="0">
            <a:spAutoFit/>
          </a:bodyPr>
          <a:lstStyle/>
          <a:p>
            <a:pPr algn="just"/>
            <a:r>
              <a:rPr lang="vi-VN" sz="2200" b="1">
                <a:solidFill>
                  <a:srgbClr val="FF0000"/>
                </a:solidFill>
                <a:latin typeface="Times New Roman" panose="02020603050405020304" pitchFamily="18" charset="0"/>
                <a:cs typeface="Times New Roman" panose="02020603050405020304" pitchFamily="18" charset="0"/>
              </a:rPr>
              <a:t>Phương trình hóa học</a:t>
            </a:r>
          </a:p>
        </p:txBody>
      </p:sp>
      <p:graphicFrame>
        <p:nvGraphicFramePr>
          <p:cNvPr id="14" name="Đối tượng 13"/>
          <p:cNvGraphicFramePr>
            <a:graphicFrameLocks noChangeAspect="1"/>
          </p:cNvGraphicFramePr>
          <p:nvPr/>
        </p:nvGraphicFramePr>
        <p:xfrm>
          <a:off x="4597448" y="3680492"/>
          <a:ext cx="3627438" cy="952500"/>
        </p:xfrm>
        <a:graphic>
          <a:graphicData uri="http://schemas.openxmlformats.org/presentationml/2006/ole">
            <mc:AlternateContent xmlns:mc="http://schemas.openxmlformats.org/markup-compatibility/2006">
              <mc:Choice xmlns:v="urn:schemas-microsoft-com:vml" Requires="v">
                <p:oleObj name="Equation" r:id="rId4" imgW="88696800" imgH="22860000" progId="Equation.DSMT4">
                  <p:embed/>
                </p:oleObj>
              </mc:Choice>
              <mc:Fallback>
                <p:oleObj name="Equation" r:id="rId4" imgW="88696800" imgH="22860000" progId="Equation.DSMT4">
                  <p:embed/>
                  <p:pic>
                    <p:nvPicPr>
                      <p:cNvPr id="0" name="Đối tượng 13"/>
                      <p:cNvPicPr/>
                      <p:nvPr/>
                    </p:nvPicPr>
                    <p:blipFill>
                      <a:blip r:embed="rId5"/>
                      <a:stretch>
                        <a:fillRect/>
                      </a:stretch>
                    </p:blipFill>
                    <p:spPr>
                      <a:xfrm>
                        <a:off x="4597448" y="3680492"/>
                        <a:ext cx="3627438" cy="952500"/>
                      </a:xfrm>
                      <a:prstGeom prst="rect">
                        <a:avLst/>
                      </a:prstGeom>
                    </p:spPr>
                  </p:pic>
                </p:oleObj>
              </mc:Fallback>
            </mc:AlternateContent>
          </a:graphicData>
        </a:graphic>
      </p:graphicFrame>
      <p:grpSp>
        <p:nvGrpSpPr>
          <p:cNvPr id="9" name="Nhóm 8"/>
          <p:cNvGrpSpPr/>
          <p:nvPr/>
        </p:nvGrpSpPr>
        <p:grpSpPr>
          <a:xfrm>
            <a:off x="380104" y="2982874"/>
            <a:ext cx="3297816" cy="2701137"/>
            <a:chOff x="6486264" y="1559409"/>
            <a:chExt cx="3297816" cy="2701137"/>
          </a:xfrm>
        </p:grpSpPr>
        <p:pic>
          <p:nvPicPr>
            <p:cNvPr id="5" name="Hình ảnh 4"/>
            <p:cNvPicPr>
              <a:picLocks noChangeAspect="1"/>
            </p:cNvPicPr>
            <p:nvPr/>
          </p:nvPicPr>
          <p:blipFill>
            <a:blip r:embed="rId6"/>
            <a:stretch>
              <a:fillRect/>
            </a:stretch>
          </p:blipFill>
          <p:spPr>
            <a:xfrm>
              <a:off x="6486264" y="1559409"/>
              <a:ext cx="3297816" cy="2111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Hộp Văn bản 7"/>
            <p:cNvSpPr txBox="1"/>
            <p:nvPr/>
          </p:nvSpPr>
          <p:spPr>
            <a:xfrm>
              <a:off x="6999609" y="3800171"/>
              <a:ext cx="2271126" cy="4603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quặng sphalerite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1" grpId="0" bldLvl="0" animBg="1"/>
      <p:bldP spid="1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3" name="Hộp Văn bản 2"/>
          <p:cNvSpPr txBox="1"/>
          <p:nvPr/>
        </p:nvSpPr>
        <p:spPr>
          <a:xfrm>
            <a:off x="91440" y="1072327"/>
            <a:ext cx="8961120" cy="4593590"/>
          </a:xfrm>
          <a:prstGeom prst="rect">
            <a:avLst/>
          </a:prstGeom>
          <a:solidFill>
            <a:schemeClr val="accent2">
              <a:lumMod val="20000"/>
              <a:lumOff val="80000"/>
            </a:schemeClr>
          </a:solidFill>
        </p:spPr>
        <p:txBody>
          <a:bodyPr wrap="square">
            <a:spAutoFit/>
          </a:bodyPr>
          <a:lstStyle/>
          <a:p>
            <a:pPr algn="ctr">
              <a:lnSpc>
                <a:spcPct val="130000"/>
              </a:lnSpc>
            </a:pPr>
            <a:r>
              <a:rPr lang="vi-VN" sz="2200" b="1">
                <a:solidFill>
                  <a:srgbClr val="002060"/>
                </a:solidFill>
              </a:rPr>
              <a:t>		</a:t>
            </a:r>
            <a:r>
              <a:rPr lang="vi-VN" sz="2200" b="1">
                <a:solidFill>
                  <a:srgbClr val="002060"/>
                </a:solidFill>
                <a:latin typeface="Times New Roman" panose="02020603050405020304" pitchFamily="18" charset="0"/>
                <a:cs typeface="Times New Roman" panose="02020603050405020304" pitchFamily="18" charset="0"/>
              </a:rPr>
              <a:t>HOẠT ĐỘNG CẶP ĐÔI TRẢ LỜI CÂU HỎI: (5 PHÚT)</a:t>
            </a: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1. Hãy chỉ ra điểm giống nhau và khác nhau trong hai quá trình tách kẽm và tách sắt đã nêu ở trên.</a:t>
            </a: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2. Theo em, kim loại natri có thể tách bằng phương pháp nhiệt luyện như tách kẽm được không? Vì sao?</a:t>
            </a: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3. Phương pháp nào thường được dùng để tách các kim loại hoạt động hoá học mạnh như K, Na, Al,...?</a:t>
            </a: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4. Phương pháp nào thường được dùng để tách các kim loại hoạt động hoá học trung bình như Zn, Fe?</a:t>
            </a:r>
          </a:p>
        </p:txBody>
      </p:sp>
      <p:pic>
        <p:nvPicPr>
          <p:cNvPr id="2" name="Hình ảnh 1" descr="Cartoon bee with magnifying glas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67825">
            <a:off x="-16151" y="460784"/>
            <a:ext cx="1188243" cy="1143777"/>
          </a:xfrm>
          <a:prstGeom prst="rect">
            <a:avLst/>
          </a:prstGeom>
        </p:spPr>
      </p:pic>
      <p:pic>
        <p:nvPicPr>
          <p:cNvPr id="7" name="Picture 2" descr="Đặt câu hỏi thế nào ?"/>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045192" y="5372017"/>
            <a:ext cx="1901822" cy="14859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3" name="Hộp Văn bản 2"/>
          <p:cNvSpPr txBox="1"/>
          <p:nvPr/>
        </p:nvSpPr>
        <p:spPr>
          <a:xfrm>
            <a:off x="91440" y="978717"/>
            <a:ext cx="8961120" cy="4154170"/>
          </a:xfrm>
          <a:prstGeom prst="rect">
            <a:avLst/>
          </a:prstGeom>
          <a:solidFill>
            <a:schemeClr val="accent2">
              <a:lumMod val="20000"/>
              <a:lumOff val="80000"/>
            </a:schemeClr>
          </a:solidFill>
        </p:spPr>
        <p:txBody>
          <a:bodyPr wrap="square">
            <a:spAutoFit/>
          </a:bodyPr>
          <a:lstStyle/>
          <a:p>
            <a:pPr algn="ctr">
              <a:lnSpc>
                <a:spcPct val="150000"/>
              </a:lnSpc>
            </a:pPr>
            <a:r>
              <a:rPr lang="vi-VN" sz="2200" b="1">
                <a:solidFill>
                  <a:srgbClr val="FF0000"/>
                </a:solidFill>
                <a:latin typeface="Times New Roman" panose="02020603050405020304" pitchFamily="18" charset="0"/>
                <a:cs typeface="Times New Roman" panose="02020603050405020304" pitchFamily="18" charset="0"/>
              </a:rPr>
              <a:t>BÁO CÁO THẢO LUẬN</a:t>
            </a:r>
          </a:p>
          <a:p>
            <a:pPr algn="just">
              <a:lnSpc>
                <a:spcPct val="150000"/>
              </a:lnSpc>
            </a:pPr>
            <a:r>
              <a:rPr lang="vi-VN" sz="2200" b="1">
                <a:solidFill>
                  <a:srgbClr val="0070C0"/>
                </a:solidFill>
                <a:latin typeface="Times New Roman" panose="02020603050405020304" pitchFamily="18" charset="0"/>
                <a:cs typeface="Times New Roman" panose="02020603050405020304" pitchFamily="18" charset="0"/>
              </a:rPr>
              <a:t>1. 	</a:t>
            </a:r>
            <a:r>
              <a:rPr lang="vi-VN" sz="2200" b="1">
                <a:solidFill>
                  <a:srgbClr val="FF0000"/>
                </a:solidFill>
                <a:latin typeface="Times New Roman" panose="02020603050405020304" pitchFamily="18" charset="0"/>
                <a:cs typeface="Times New Roman" panose="02020603050405020304" pitchFamily="18" charset="0"/>
              </a:rPr>
              <a:t>- Giống nhau: </a:t>
            </a:r>
            <a:r>
              <a:rPr lang="vi-VN" sz="2200" b="1">
                <a:solidFill>
                  <a:srgbClr val="0070C0"/>
                </a:solidFill>
                <a:latin typeface="Times New Roman" panose="02020603050405020304" pitchFamily="18" charset="0"/>
                <a:cs typeface="Times New Roman" panose="02020603050405020304" pitchFamily="18" charset="0"/>
              </a:rPr>
              <a:t>Tách kim loại Fe ra khỏi Fe</a:t>
            </a:r>
            <a:r>
              <a:rPr lang="vi-VN" sz="2200" b="1" baseline="-25000">
                <a:solidFill>
                  <a:srgbClr val="0070C0"/>
                </a:solidFill>
                <a:latin typeface="Times New Roman" panose="02020603050405020304" pitchFamily="18" charset="0"/>
                <a:cs typeface="Times New Roman" panose="02020603050405020304" pitchFamily="18" charset="0"/>
              </a:rPr>
              <a:t>2</a:t>
            </a:r>
            <a:r>
              <a:rPr lang="vi-VN" sz="2200" b="1">
                <a:solidFill>
                  <a:srgbClr val="0070C0"/>
                </a:solidFill>
                <a:latin typeface="Times New Roman" panose="02020603050405020304" pitchFamily="18" charset="0"/>
                <a:cs typeface="Times New Roman" panose="02020603050405020304" pitchFamily="18" charset="0"/>
              </a:rPr>
              <a:t>O</a:t>
            </a:r>
            <a:r>
              <a:rPr lang="vi-VN" sz="2200" b="1" baseline="-25000">
                <a:solidFill>
                  <a:srgbClr val="0070C0"/>
                </a:solidFill>
                <a:latin typeface="Times New Roman" panose="02020603050405020304" pitchFamily="18" charset="0"/>
                <a:cs typeface="Times New Roman" panose="02020603050405020304" pitchFamily="18" charset="0"/>
              </a:rPr>
              <a:t>3</a:t>
            </a:r>
            <a:r>
              <a:rPr lang="vi-VN" sz="2200" b="1">
                <a:solidFill>
                  <a:srgbClr val="0070C0"/>
                </a:solidFill>
                <a:latin typeface="Times New Roman" panose="02020603050405020304" pitchFamily="18" charset="0"/>
                <a:cs typeface="Times New Roman" panose="02020603050405020304" pitchFamily="18" charset="0"/>
              </a:rPr>
              <a:t> và tách kim loại Zn ra khỏi ZnS đều bằng phương pháp nhiệt luyện.</a:t>
            </a:r>
          </a:p>
          <a:p>
            <a:pPr algn="just">
              <a:lnSpc>
                <a:spcPct val="150000"/>
              </a:lnSpc>
            </a:pPr>
            <a:r>
              <a:rPr lang="vi-VN" sz="2200" b="1">
                <a:solidFill>
                  <a:srgbClr val="0070C0"/>
                </a:solidFill>
                <a:latin typeface="Times New Roman" panose="02020603050405020304" pitchFamily="18" charset="0"/>
                <a:cs typeface="Times New Roman" panose="02020603050405020304" pitchFamily="18" charset="0"/>
              </a:rPr>
              <a:t>	</a:t>
            </a:r>
            <a:r>
              <a:rPr lang="vi-VN" sz="2200" b="1">
                <a:solidFill>
                  <a:srgbClr val="FF0000"/>
                </a:solidFill>
                <a:latin typeface="Times New Roman" panose="02020603050405020304" pitchFamily="18" charset="0"/>
                <a:cs typeface="Times New Roman" panose="02020603050405020304" pitchFamily="18" charset="0"/>
              </a:rPr>
              <a:t>- Khác nhau: </a:t>
            </a:r>
            <a:r>
              <a:rPr lang="vi-VN" sz="2200" b="1">
                <a:solidFill>
                  <a:srgbClr val="0070C0"/>
                </a:solidFill>
                <a:latin typeface="Times New Roman" panose="02020603050405020304" pitchFamily="18" charset="0"/>
                <a:cs typeface="Times New Roman" panose="02020603050405020304" pitchFamily="18" charset="0"/>
              </a:rPr>
              <a:t>Tách Fe với chất khử là CO, bởi vì Fe là kim loại hoạt động hoá học trung bình; tách Zn với chất khử là C, bởi vì Zn là kim loại hoạt động hoá học trung bình nhưng mạnh hơn Fe.  </a:t>
            </a:r>
          </a:p>
          <a:p>
            <a:pPr algn="just">
              <a:lnSpc>
                <a:spcPct val="150000"/>
              </a:lnSpc>
            </a:pPr>
            <a:r>
              <a:rPr lang="vi-VN" sz="2200" b="1">
                <a:solidFill>
                  <a:srgbClr val="0070C0"/>
                </a:solidFill>
                <a:latin typeface="Times New Roman" panose="02020603050405020304" pitchFamily="18" charset="0"/>
                <a:cs typeface="Times New Roman" panose="02020603050405020304" pitchFamily="18" charset="0"/>
              </a:rPr>
              <a:t>2. Không tách natri bằng phương pháp nhiệt luyện như tách kẽm, bởi vì natri là kim loại hoạt động rất mạnh. </a:t>
            </a:r>
          </a:p>
        </p:txBody>
      </p:sp>
      <p:pic>
        <p:nvPicPr>
          <p:cNvPr id="5" name="Hình ảnh 4"/>
          <p:cNvPicPr>
            <a:picLocks noChangeAspect="1"/>
          </p:cNvPicPr>
          <p:nvPr/>
        </p:nvPicPr>
        <p:blipFill>
          <a:blip r:embed="rId4">
            <a:clrChange>
              <a:clrFrom>
                <a:srgbClr val="FFFFFF"/>
              </a:clrFrom>
              <a:clrTo>
                <a:srgbClr val="FFFFFF">
                  <a:alpha val="0"/>
                </a:srgbClr>
              </a:clrTo>
            </a:clrChange>
          </a:blip>
          <a:stretch>
            <a:fillRect/>
          </a:stretch>
        </p:blipFill>
        <p:spPr>
          <a:xfrm>
            <a:off x="7922430" y="5604658"/>
            <a:ext cx="1221570" cy="1191775"/>
          </a:xfrm>
          <a:prstGeom prst="rect">
            <a:avLst/>
          </a:prstGeom>
        </p:spPr>
      </p:pic>
      <p:pic>
        <p:nvPicPr>
          <p:cNvPr id="8" name="Hình ảnh 7"/>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40000" contrast="-40000"/>
                    </a14:imgEffect>
                    <a14:imgEffect>
                      <a14:saturation sat="400000"/>
                    </a14:imgEffect>
                    <a14:imgEffect>
                      <a14:sharpenSoften amount="50000"/>
                    </a14:imgEffect>
                  </a14:imgLayer>
                </a14:imgProps>
              </a:ext>
            </a:extLst>
          </a:blip>
          <a:stretch>
            <a:fillRect/>
          </a:stretch>
        </p:blipFill>
        <p:spPr>
          <a:xfrm>
            <a:off x="-317937" y="5070928"/>
            <a:ext cx="1831777" cy="18317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3" name="Hộp Văn bản 2"/>
          <p:cNvSpPr txBox="1"/>
          <p:nvPr/>
        </p:nvSpPr>
        <p:spPr>
          <a:xfrm>
            <a:off x="213360" y="1072327"/>
            <a:ext cx="8713334" cy="2630170"/>
          </a:xfrm>
          <a:prstGeom prst="rect">
            <a:avLst/>
          </a:prstGeom>
          <a:solidFill>
            <a:schemeClr val="accent2">
              <a:lumMod val="20000"/>
              <a:lumOff val="80000"/>
            </a:schemeClr>
          </a:solidFill>
        </p:spPr>
        <p:txBody>
          <a:bodyPr wrap="square">
            <a:spAutoFit/>
          </a:bodyPr>
          <a:lstStyle/>
          <a:p>
            <a:pPr algn="ctr">
              <a:lnSpc>
                <a:spcPct val="150000"/>
              </a:lnSpc>
            </a:pPr>
            <a:r>
              <a:rPr lang="vi-VN" sz="2200" b="1">
                <a:solidFill>
                  <a:srgbClr val="FF0000"/>
                </a:solidFill>
                <a:latin typeface="Times New Roman" panose="02020603050405020304" pitchFamily="18" charset="0"/>
                <a:cs typeface="Times New Roman" panose="02020603050405020304" pitchFamily="18" charset="0"/>
              </a:rPr>
              <a:t>BÁO CÁO THẢO LUẬN</a:t>
            </a:r>
          </a:p>
          <a:p>
            <a:pPr algn="just">
              <a:lnSpc>
                <a:spcPct val="150000"/>
              </a:lnSpc>
            </a:pPr>
            <a:r>
              <a:rPr lang="vi-VN" sz="2200" b="1">
                <a:solidFill>
                  <a:srgbClr val="0070C0"/>
                </a:solidFill>
                <a:latin typeface="Times New Roman" panose="02020603050405020304" pitchFamily="18" charset="0"/>
                <a:cs typeface="Times New Roman" panose="02020603050405020304" pitchFamily="18" charset="0"/>
              </a:rPr>
              <a:t>3. Để tách các kim loại hoạt động hoá học mạnh như K, Na, Al,... thường dùng phương pháp điện phân nóng chảy.</a:t>
            </a:r>
          </a:p>
          <a:p>
            <a:pPr algn="just">
              <a:lnSpc>
                <a:spcPct val="150000"/>
              </a:lnSpc>
            </a:pPr>
            <a:r>
              <a:rPr lang="vi-VN" sz="2200" b="1">
                <a:solidFill>
                  <a:srgbClr val="0070C0"/>
                </a:solidFill>
                <a:latin typeface="Times New Roman" panose="02020603050405020304" pitchFamily="18" charset="0"/>
                <a:cs typeface="Times New Roman" panose="02020603050405020304" pitchFamily="18" charset="0"/>
              </a:rPr>
              <a:t>4. Để tách các kim loại hoạt động hoá học trung bình như Zn, Fe, ... có thể dùng phương pháp nhiệt luyện.</a:t>
            </a:r>
          </a:p>
        </p:txBody>
      </p:sp>
      <p:pic>
        <p:nvPicPr>
          <p:cNvPr id="2" name="Hình ảnh 1" descr="Cartoon bee with magnifying glas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67825">
            <a:off x="-16151" y="460784"/>
            <a:ext cx="1188243" cy="1143777"/>
          </a:xfrm>
          <a:prstGeom prst="rect">
            <a:avLst/>
          </a:prstGeom>
        </p:spPr>
      </p:pic>
      <p:pic>
        <p:nvPicPr>
          <p:cNvPr id="5" name="Hình ảnh 4" descr="Cartoon bee with penci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80" y="4824637"/>
            <a:ext cx="1818640" cy="195208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a:spLocks noGrp="1" noRot="1" noMove="1" noResize="1" noEditPoints="1" noAdjustHandles="1" noChangeArrowheads="1" noChangeShapeType="1"/>
          </p:cNvSpPr>
          <p:nvPr/>
        </p:nvSpPr>
        <p:spPr>
          <a:xfrm>
            <a:off x="81280" y="81280"/>
            <a:ext cx="231648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dirty="0">
                <a:latin typeface="Times New Roman" panose="02020603050405020304" pitchFamily="18" charset="0"/>
                <a:cs typeface="Times New Roman" panose="02020603050405020304" pitchFamily="18" charset="0"/>
              </a:rPr>
              <a:t>II HỢP KIM</a:t>
            </a:r>
            <a:endParaRPr lang="vi-VN" sz="2200" b="1" dirty="0">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pic>
        <p:nvPicPr>
          <p:cNvPr id="5" name="Hình ảnh 4" descr="Cartoon bee with pe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80" y="4824637"/>
            <a:ext cx="1818640" cy="1952084"/>
          </a:xfrm>
          <a:prstGeom prst="rect">
            <a:avLst/>
          </a:prstGeom>
        </p:spPr>
      </p:pic>
      <p:pic>
        <p:nvPicPr>
          <p:cNvPr id="7" name="Hình ảnh 6"/>
          <p:cNvPicPr>
            <a:picLocks noChangeAspect="1"/>
          </p:cNvPicPr>
          <p:nvPr/>
        </p:nvPicPr>
        <p:blipFill>
          <a:blip r:embed="rId5"/>
          <a:stretch>
            <a:fillRect/>
          </a:stretch>
        </p:blipFill>
        <p:spPr>
          <a:xfrm>
            <a:off x="335280" y="851486"/>
            <a:ext cx="3779520" cy="2363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Hình ảnh 7"/>
          <p:cNvPicPr>
            <a:picLocks noChangeAspect="1"/>
          </p:cNvPicPr>
          <p:nvPr/>
        </p:nvPicPr>
        <p:blipFill>
          <a:blip r:embed="rId6"/>
          <a:stretch>
            <a:fillRect/>
          </a:stretch>
        </p:blipFill>
        <p:spPr>
          <a:xfrm>
            <a:off x="4435475" y="660787"/>
            <a:ext cx="4373245" cy="27451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Hình ảnh 8"/>
          <p:cNvPicPr>
            <a:picLocks noChangeAspect="1"/>
          </p:cNvPicPr>
          <p:nvPr/>
        </p:nvPicPr>
        <p:blipFill>
          <a:blip r:embed="rId7"/>
          <a:stretch>
            <a:fillRect/>
          </a:stretch>
        </p:blipFill>
        <p:spPr>
          <a:xfrm>
            <a:off x="2016760" y="3405941"/>
            <a:ext cx="2555240" cy="3347722"/>
          </a:xfrm>
          <a:prstGeom prst="ellipse">
            <a:avLst/>
          </a:prstGeom>
          <a:ln>
            <a:noFill/>
          </a:ln>
          <a:effectLst>
            <a:softEdge rad="112500"/>
          </a:effectLst>
        </p:spPr>
      </p:pic>
      <p:sp>
        <p:nvSpPr>
          <p:cNvPr id="10" name="Hình chữ nhật: Góc Tròn 9"/>
          <p:cNvSpPr/>
          <p:nvPr/>
        </p:nvSpPr>
        <p:spPr>
          <a:xfrm>
            <a:off x="4754880" y="3499921"/>
            <a:ext cx="4307840" cy="3241041"/>
          </a:xfrm>
          <a:prstGeom prst="roundRect">
            <a:avLst>
              <a:gd name="adj" fmla="val 10711"/>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b="1">
                <a:solidFill>
                  <a:srgbClr val="FF0000"/>
                </a:solidFill>
                <a:latin typeface="Times New Roman" panose="02020603050405020304" pitchFamily="18" charset="0"/>
                <a:cs typeface="Times New Roman" panose="02020603050405020304" pitchFamily="18" charset="0"/>
              </a:rPr>
              <a:t>Máy bay, tàu vũ trụ … được sản xuất từ những loại hợp kim khác nhau. Vậy hợp kim là gì? Nêu ưu điểm của hợp kim.</a:t>
            </a:r>
            <a:endParaRPr lang="vi-VN" sz="22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136" descr="A green plant with leaves&#10;&#10;Description automatically generated">
            <a:extLst>
              <a:ext uri="{FF2B5EF4-FFF2-40B4-BE49-F238E27FC236}">
                <a16:creationId xmlns:a16="http://schemas.microsoft.com/office/drawing/2014/main" id="{3A51F0BF-455F-4D85-BB91-CED567C49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 y="857250"/>
            <a:ext cx="9146381" cy="5333320"/>
          </a:xfrm>
          <a:prstGeom prst="rect">
            <a:avLst/>
          </a:prstGeom>
        </p:spPr>
      </p:pic>
      <p:grpSp>
        <p:nvGrpSpPr>
          <p:cNvPr id="4" name="start timer">
            <a:extLst>
              <a:ext uri="{FF2B5EF4-FFF2-40B4-BE49-F238E27FC236}">
                <a16:creationId xmlns:a16="http://schemas.microsoft.com/office/drawing/2014/main" id="{F258EE5E-5EFF-4BEE-A510-4153E0C37D22}"/>
              </a:ext>
            </a:extLst>
          </p:cNvPr>
          <p:cNvGrpSpPr/>
          <p:nvPr/>
        </p:nvGrpSpPr>
        <p:grpSpPr>
          <a:xfrm>
            <a:off x="1134000" y="996644"/>
            <a:ext cx="1977629" cy="599972"/>
            <a:chOff x="1332706" y="185859"/>
            <a:chExt cx="2636838" cy="799962"/>
          </a:xfrm>
        </p:grpSpPr>
        <p:sp>
          <p:nvSpPr>
            <p:cNvPr id="5" name="Rounded Rectangle 120">
              <a:extLst>
                <a:ext uri="{FF2B5EF4-FFF2-40B4-BE49-F238E27FC236}">
                  <a16:creationId xmlns:a16="http://schemas.microsoft.com/office/drawing/2014/main" id="{E074122D-1B44-4BFC-BBB7-EDA02FFC9F8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6" name="Rounded Rectangle 121">
              <a:extLst>
                <a:ext uri="{FF2B5EF4-FFF2-40B4-BE49-F238E27FC236}">
                  <a16:creationId xmlns:a16="http://schemas.microsoft.com/office/drawing/2014/main" id="{F9A225C1-76F6-4A0B-8DF9-0C47F61615A6}"/>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err="1">
                  <a:latin typeface="Arial" panose="020B0604020202020204" pitchFamily="34" charset="0"/>
                  <a:cs typeface="Arial" panose="020B0604020202020204" pitchFamily="34" charset="0"/>
                </a:rPr>
                <a:t>BẮT</a:t>
              </a:r>
              <a:r>
                <a:rPr lang="en-GB" sz="2100" b="1" dirty="0">
                  <a:latin typeface="Arial" panose="020B0604020202020204" pitchFamily="34" charset="0"/>
                  <a:cs typeface="Arial" panose="020B0604020202020204" pitchFamily="34" charset="0"/>
                </a:rPr>
                <a:t> </a:t>
              </a:r>
              <a:r>
                <a:rPr lang="en-GB" sz="2100" b="1" dirty="0" err="1">
                  <a:latin typeface="Arial" panose="020B0604020202020204" pitchFamily="34" charset="0"/>
                  <a:cs typeface="Arial" panose="020B0604020202020204" pitchFamily="34" charset="0"/>
                </a:rPr>
                <a:t>ĐẦU</a:t>
              </a:r>
              <a:r>
                <a:rPr lang="en-GB" sz="2100" b="1" dirty="0">
                  <a:latin typeface="Arial" panose="020B0604020202020204" pitchFamily="34" charset="0"/>
                  <a:cs typeface="Arial" panose="020B0604020202020204" pitchFamily="34" charset="0"/>
                </a:rPr>
                <a:t>!</a:t>
              </a:r>
            </a:p>
          </p:txBody>
        </p:sp>
      </p:grpSp>
      <p:grpSp>
        <p:nvGrpSpPr>
          <p:cNvPr id="7" name="times up">
            <a:extLst>
              <a:ext uri="{FF2B5EF4-FFF2-40B4-BE49-F238E27FC236}">
                <a16:creationId xmlns:a16="http://schemas.microsoft.com/office/drawing/2014/main" id="{0104A0C7-9DD6-4D65-AC41-DDC42C207B74}"/>
              </a:ext>
            </a:extLst>
          </p:cNvPr>
          <p:cNvGrpSpPr/>
          <p:nvPr/>
        </p:nvGrpSpPr>
        <p:grpSpPr>
          <a:xfrm>
            <a:off x="1127914" y="984589"/>
            <a:ext cx="1977629" cy="599972"/>
            <a:chOff x="4321176" y="185859"/>
            <a:chExt cx="2636838" cy="799962"/>
          </a:xfrm>
        </p:grpSpPr>
        <p:sp>
          <p:nvSpPr>
            <p:cNvPr id="8" name="Rounded Rectangle 123">
              <a:extLst>
                <a:ext uri="{FF2B5EF4-FFF2-40B4-BE49-F238E27FC236}">
                  <a16:creationId xmlns:a16="http://schemas.microsoft.com/office/drawing/2014/main" id="{FA1AE420-7F83-4AB3-8D91-D3D2F17147AE}"/>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9" name="Rounded Rectangle 124">
              <a:extLst>
                <a:ext uri="{FF2B5EF4-FFF2-40B4-BE49-F238E27FC236}">
                  <a16:creationId xmlns:a16="http://schemas.microsoft.com/office/drawing/2014/main" id="{41E605E2-364D-44EA-9D17-FF100FA8B828}"/>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err="1">
                  <a:latin typeface="Arial" panose="020B0604020202020204" pitchFamily="34" charset="0"/>
                  <a:cs typeface="Arial" panose="020B0604020202020204" pitchFamily="34" charset="0"/>
                </a:rPr>
                <a:t>HẾT</a:t>
              </a:r>
              <a:r>
                <a:rPr lang="en-GB" sz="2100" b="1" dirty="0">
                  <a:latin typeface="Arial" panose="020B0604020202020204" pitchFamily="34" charset="0"/>
                  <a:cs typeface="Arial" panose="020B0604020202020204" pitchFamily="34" charset="0"/>
                </a:rPr>
                <a:t> GI</a:t>
              </a:r>
              <a:r>
                <a:rPr lang="en-US" sz="2100" b="1" dirty="0">
                  <a:latin typeface="Arial" panose="020B0604020202020204" pitchFamily="34" charset="0"/>
                  <a:cs typeface="Arial" panose="020B0604020202020204" pitchFamily="34" charset="0"/>
                </a:rPr>
                <a:t>Ờ</a:t>
              </a:r>
              <a:r>
                <a:rPr lang="en-GB" sz="2100" b="1" dirty="0">
                  <a:latin typeface="Arial" panose="020B0604020202020204" pitchFamily="34" charset="0"/>
                  <a:cs typeface="Arial" panose="020B0604020202020204" pitchFamily="34" charset="0"/>
                </a:rPr>
                <a:t>!</a:t>
              </a:r>
            </a:p>
          </p:txBody>
        </p:sp>
      </p:grpSp>
      <p:sp>
        <p:nvSpPr>
          <p:cNvPr id="10" name="AutoShape 3">
            <a:extLst>
              <a:ext uri="{FF2B5EF4-FFF2-40B4-BE49-F238E27FC236}">
                <a16:creationId xmlns:a16="http://schemas.microsoft.com/office/drawing/2014/main" id="{85736B0E-FDFE-419F-9FB3-08C4EB2AE1B2}"/>
              </a:ext>
            </a:extLst>
          </p:cNvPr>
          <p:cNvSpPr>
            <a:spLocks noChangeAspect="1" noChangeArrowheads="1" noTextEdit="1"/>
          </p:cNvSpPr>
          <p:nvPr/>
        </p:nvSpPr>
        <p:spPr bwMode="auto">
          <a:xfrm>
            <a:off x="0" y="1739796"/>
            <a:ext cx="3692129"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 name="Rectangle 5">
            <a:extLst>
              <a:ext uri="{FF2B5EF4-FFF2-40B4-BE49-F238E27FC236}">
                <a16:creationId xmlns:a16="http://schemas.microsoft.com/office/drawing/2014/main" id="{073D7E06-342A-42F0-A255-3E827675E8ED}"/>
              </a:ext>
            </a:extLst>
          </p:cNvPr>
          <p:cNvSpPr>
            <a:spLocks noChangeArrowheads="1"/>
          </p:cNvSpPr>
          <p:nvPr/>
        </p:nvSpPr>
        <p:spPr bwMode="auto">
          <a:xfrm>
            <a:off x="1991916" y="2163659"/>
            <a:ext cx="102394" cy="278606"/>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 name="Rectangle 6">
            <a:extLst>
              <a:ext uri="{FF2B5EF4-FFF2-40B4-BE49-F238E27FC236}">
                <a16:creationId xmlns:a16="http://schemas.microsoft.com/office/drawing/2014/main" id="{639D274A-817A-4F9A-88B0-C33790C7C366}"/>
              </a:ext>
            </a:extLst>
          </p:cNvPr>
          <p:cNvSpPr>
            <a:spLocks noChangeArrowheads="1"/>
          </p:cNvSpPr>
          <p:nvPr/>
        </p:nvSpPr>
        <p:spPr bwMode="auto">
          <a:xfrm>
            <a:off x="1991916" y="2163659"/>
            <a:ext cx="102394"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 name="Rectangle 7">
            <a:extLst>
              <a:ext uri="{FF2B5EF4-FFF2-40B4-BE49-F238E27FC236}">
                <a16:creationId xmlns:a16="http://schemas.microsoft.com/office/drawing/2014/main" id="{4879C465-6EBB-4EBA-A0A8-FB616ED2AADD}"/>
              </a:ext>
            </a:extLst>
          </p:cNvPr>
          <p:cNvSpPr>
            <a:spLocks noChangeArrowheads="1"/>
          </p:cNvSpPr>
          <p:nvPr/>
        </p:nvSpPr>
        <p:spPr bwMode="auto">
          <a:xfrm>
            <a:off x="1991916" y="2163658"/>
            <a:ext cx="102394" cy="109538"/>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 name="Rectangle 8">
            <a:extLst>
              <a:ext uri="{FF2B5EF4-FFF2-40B4-BE49-F238E27FC236}">
                <a16:creationId xmlns:a16="http://schemas.microsoft.com/office/drawing/2014/main" id="{7333E016-F2CA-4125-8C6C-DCE88F99CA18}"/>
              </a:ext>
            </a:extLst>
          </p:cNvPr>
          <p:cNvSpPr>
            <a:spLocks noChangeArrowheads="1"/>
          </p:cNvSpPr>
          <p:nvPr/>
        </p:nvSpPr>
        <p:spPr bwMode="auto">
          <a:xfrm>
            <a:off x="1991916" y="2163658"/>
            <a:ext cx="102394"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5" name="Freeform 9">
            <a:extLst>
              <a:ext uri="{FF2B5EF4-FFF2-40B4-BE49-F238E27FC236}">
                <a16:creationId xmlns:a16="http://schemas.microsoft.com/office/drawing/2014/main" id="{44154B03-3171-46CA-ADC4-2B7A6AE279B8}"/>
              </a:ext>
            </a:extLst>
          </p:cNvPr>
          <p:cNvSpPr>
            <a:spLocks/>
          </p:cNvSpPr>
          <p:nvPr/>
        </p:nvSpPr>
        <p:spPr bwMode="auto">
          <a:xfrm>
            <a:off x="1874044" y="2082697"/>
            <a:ext cx="345281" cy="146447"/>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 name="Freeform 10">
            <a:extLst>
              <a:ext uri="{FF2B5EF4-FFF2-40B4-BE49-F238E27FC236}">
                <a16:creationId xmlns:a16="http://schemas.microsoft.com/office/drawing/2014/main" id="{05006D30-1F82-4CA2-A4C5-3E1E0F5F285F}"/>
              </a:ext>
            </a:extLst>
          </p:cNvPr>
          <p:cNvSpPr>
            <a:spLocks/>
          </p:cNvSpPr>
          <p:nvPr/>
        </p:nvSpPr>
        <p:spPr bwMode="auto">
          <a:xfrm>
            <a:off x="2644379" y="2268434"/>
            <a:ext cx="683419" cy="832247"/>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7" name="Freeform 11">
            <a:extLst>
              <a:ext uri="{FF2B5EF4-FFF2-40B4-BE49-F238E27FC236}">
                <a16:creationId xmlns:a16="http://schemas.microsoft.com/office/drawing/2014/main" id="{0868242C-FAC6-43BB-AD35-C66213FB7660}"/>
              </a:ext>
            </a:extLst>
          </p:cNvPr>
          <p:cNvSpPr>
            <a:spLocks/>
          </p:cNvSpPr>
          <p:nvPr/>
        </p:nvSpPr>
        <p:spPr bwMode="auto">
          <a:xfrm>
            <a:off x="770335" y="2252956"/>
            <a:ext cx="682229" cy="833438"/>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8" name="Freeform 12">
            <a:extLst>
              <a:ext uri="{FF2B5EF4-FFF2-40B4-BE49-F238E27FC236}">
                <a16:creationId xmlns:a16="http://schemas.microsoft.com/office/drawing/2014/main" id="{6339137D-6CF7-4C93-BB2C-EB11A1C7EF7C}"/>
              </a:ext>
            </a:extLst>
          </p:cNvPr>
          <p:cNvSpPr>
            <a:spLocks noEditPoints="1"/>
          </p:cNvSpPr>
          <p:nvPr/>
        </p:nvSpPr>
        <p:spPr bwMode="auto">
          <a:xfrm>
            <a:off x="928688" y="248274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9" name="Freeform 13">
            <a:extLst>
              <a:ext uri="{FF2B5EF4-FFF2-40B4-BE49-F238E27FC236}">
                <a16:creationId xmlns:a16="http://schemas.microsoft.com/office/drawing/2014/main" id="{2724654E-9AFA-4C95-B26E-9EB515EA0EC0}"/>
              </a:ext>
            </a:extLst>
          </p:cNvPr>
          <p:cNvSpPr>
            <a:spLocks noEditPoints="1"/>
          </p:cNvSpPr>
          <p:nvPr/>
        </p:nvSpPr>
        <p:spPr bwMode="auto">
          <a:xfrm>
            <a:off x="928688" y="248274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0" name="Freeform 14">
            <a:extLst>
              <a:ext uri="{FF2B5EF4-FFF2-40B4-BE49-F238E27FC236}">
                <a16:creationId xmlns:a16="http://schemas.microsoft.com/office/drawing/2014/main" id="{18554A8E-AB6F-4935-B5ED-AE0ADA3F5B35}"/>
              </a:ext>
            </a:extLst>
          </p:cNvPr>
          <p:cNvSpPr>
            <a:spLocks/>
          </p:cNvSpPr>
          <p:nvPr/>
        </p:nvSpPr>
        <p:spPr bwMode="auto">
          <a:xfrm>
            <a:off x="928688" y="2482747"/>
            <a:ext cx="203597" cy="146447"/>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1" name="Freeform 15">
            <a:extLst>
              <a:ext uri="{FF2B5EF4-FFF2-40B4-BE49-F238E27FC236}">
                <a16:creationId xmlns:a16="http://schemas.microsoft.com/office/drawing/2014/main" id="{B74DAB31-AB97-4F27-BAE0-274E8AAAAE17}"/>
              </a:ext>
            </a:extLst>
          </p:cNvPr>
          <p:cNvSpPr>
            <a:spLocks/>
          </p:cNvSpPr>
          <p:nvPr/>
        </p:nvSpPr>
        <p:spPr bwMode="auto">
          <a:xfrm>
            <a:off x="3149204" y="2614906"/>
            <a:ext cx="22622" cy="28575"/>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2" name="Freeform 16">
            <a:extLst>
              <a:ext uri="{FF2B5EF4-FFF2-40B4-BE49-F238E27FC236}">
                <a16:creationId xmlns:a16="http://schemas.microsoft.com/office/drawing/2014/main" id="{EB849648-A090-4ED5-BA46-324499F7E3EF}"/>
              </a:ext>
            </a:extLst>
          </p:cNvPr>
          <p:cNvSpPr>
            <a:spLocks/>
          </p:cNvSpPr>
          <p:nvPr/>
        </p:nvSpPr>
        <p:spPr bwMode="auto">
          <a:xfrm>
            <a:off x="2969419" y="2499415"/>
            <a:ext cx="200025" cy="142875"/>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3" name="Freeform 17">
            <a:extLst>
              <a:ext uri="{FF2B5EF4-FFF2-40B4-BE49-F238E27FC236}">
                <a16:creationId xmlns:a16="http://schemas.microsoft.com/office/drawing/2014/main" id="{49A8462F-F207-4464-9BE9-4C4961308494}"/>
              </a:ext>
            </a:extLst>
          </p:cNvPr>
          <p:cNvSpPr>
            <a:spLocks/>
          </p:cNvSpPr>
          <p:nvPr/>
        </p:nvSpPr>
        <p:spPr bwMode="auto">
          <a:xfrm>
            <a:off x="342900" y="1869575"/>
            <a:ext cx="1170385" cy="9906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4" name="Freeform 18">
            <a:extLst>
              <a:ext uri="{FF2B5EF4-FFF2-40B4-BE49-F238E27FC236}">
                <a16:creationId xmlns:a16="http://schemas.microsoft.com/office/drawing/2014/main" id="{404F65EB-37D5-4056-AF92-D643CD473E5C}"/>
              </a:ext>
            </a:extLst>
          </p:cNvPr>
          <p:cNvSpPr>
            <a:spLocks noEditPoints="1"/>
          </p:cNvSpPr>
          <p:nvPr/>
        </p:nvSpPr>
        <p:spPr bwMode="auto">
          <a:xfrm>
            <a:off x="504825" y="2772069"/>
            <a:ext cx="152400" cy="88106"/>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5" name="Freeform 19">
            <a:extLst>
              <a:ext uri="{FF2B5EF4-FFF2-40B4-BE49-F238E27FC236}">
                <a16:creationId xmlns:a16="http://schemas.microsoft.com/office/drawing/2014/main" id="{B963B806-B4FB-46A4-9BDE-6E2041F1E0E7}"/>
              </a:ext>
            </a:extLst>
          </p:cNvPr>
          <p:cNvSpPr>
            <a:spLocks/>
          </p:cNvSpPr>
          <p:nvPr/>
        </p:nvSpPr>
        <p:spPr bwMode="auto">
          <a:xfrm>
            <a:off x="454819" y="2049359"/>
            <a:ext cx="273844" cy="810816"/>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6" name="Freeform 20">
            <a:extLst>
              <a:ext uri="{FF2B5EF4-FFF2-40B4-BE49-F238E27FC236}">
                <a16:creationId xmlns:a16="http://schemas.microsoft.com/office/drawing/2014/main" id="{8367211F-6656-48D5-A0C5-AD74A0F57AF7}"/>
              </a:ext>
            </a:extLst>
          </p:cNvPr>
          <p:cNvSpPr>
            <a:spLocks/>
          </p:cNvSpPr>
          <p:nvPr/>
        </p:nvSpPr>
        <p:spPr bwMode="auto">
          <a:xfrm>
            <a:off x="801292" y="5078309"/>
            <a:ext cx="573881" cy="706041"/>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7" name="Freeform 21">
            <a:extLst>
              <a:ext uri="{FF2B5EF4-FFF2-40B4-BE49-F238E27FC236}">
                <a16:creationId xmlns:a16="http://schemas.microsoft.com/office/drawing/2014/main" id="{DD955EB1-5DA7-4A36-99BE-261C4D3C1A80}"/>
              </a:ext>
            </a:extLst>
          </p:cNvPr>
          <p:cNvSpPr>
            <a:spLocks noEditPoints="1"/>
          </p:cNvSpPr>
          <p:nvPr/>
        </p:nvSpPr>
        <p:spPr bwMode="auto">
          <a:xfrm>
            <a:off x="1003697" y="528309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8" name="Freeform 22">
            <a:extLst>
              <a:ext uri="{FF2B5EF4-FFF2-40B4-BE49-F238E27FC236}">
                <a16:creationId xmlns:a16="http://schemas.microsoft.com/office/drawing/2014/main" id="{4A9A3CC1-6411-4C39-83A6-F7120A58FA30}"/>
              </a:ext>
            </a:extLst>
          </p:cNvPr>
          <p:cNvSpPr>
            <a:spLocks noEditPoints="1"/>
          </p:cNvSpPr>
          <p:nvPr/>
        </p:nvSpPr>
        <p:spPr bwMode="auto">
          <a:xfrm>
            <a:off x="1003697" y="528309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9" name="Freeform 23">
            <a:extLst>
              <a:ext uri="{FF2B5EF4-FFF2-40B4-BE49-F238E27FC236}">
                <a16:creationId xmlns:a16="http://schemas.microsoft.com/office/drawing/2014/main" id="{3089FF45-BDDF-4E49-AFE8-C235BD0D38C5}"/>
              </a:ext>
            </a:extLst>
          </p:cNvPr>
          <p:cNvSpPr>
            <a:spLocks/>
          </p:cNvSpPr>
          <p:nvPr/>
        </p:nvSpPr>
        <p:spPr bwMode="auto">
          <a:xfrm>
            <a:off x="1003697" y="5283096"/>
            <a:ext cx="248841" cy="178594"/>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0" name="Freeform 24">
            <a:extLst>
              <a:ext uri="{FF2B5EF4-FFF2-40B4-BE49-F238E27FC236}">
                <a16:creationId xmlns:a16="http://schemas.microsoft.com/office/drawing/2014/main" id="{BD8263A6-89D2-4AE5-9284-2C6796C4D89C}"/>
              </a:ext>
            </a:extLst>
          </p:cNvPr>
          <p:cNvSpPr>
            <a:spLocks/>
          </p:cNvSpPr>
          <p:nvPr/>
        </p:nvSpPr>
        <p:spPr bwMode="auto">
          <a:xfrm>
            <a:off x="2725342" y="5078309"/>
            <a:ext cx="573881" cy="706041"/>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1" name="Freeform 25">
            <a:extLst>
              <a:ext uri="{FF2B5EF4-FFF2-40B4-BE49-F238E27FC236}">
                <a16:creationId xmlns:a16="http://schemas.microsoft.com/office/drawing/2014/main" id="{9A3519BE-A2DA-4371-B6E9-CD32E8DC70A0}"/>
              </a:ext>
            </a:extLst>
          </p:cNvPr>
          <p:cNvSpPr>
            <a:spLocks/>
          </p:cNvSpPr>
          <p:nvPr/>
        </p:nvSpPr>
        <p:spPr bwMode="auto">
          <a:xfrm>
            <a:off x="3070623" y="528190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2" name="Freeform 26">
            <a:extLst>
              <a:ext uri="{FF2B5EF4-FFF2-40B4-BE49-F238E27FC236}">
                <a16:creationId xmlns:a16="http://schemas.microsoft.com/office/drawing/2014/main" id="{BCB428E9-201C-4CA3-9AE5-FCD3C8D624AE}"/>
              </a:ext>
            </a:extLst>
          </p:cNvPr>
          <p:cNvSpPr>
            <a:spLocks/>
          </p:cNvSpPr>
          <p:nvPr/>
        </p:nvSpPr>
        <p:spPr bwMode="auto">
          <a:xfrm>
            <a:off x="3070623" y="528190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3" name="Freeform 27">
            <a:extLst>
              <a:ext uri="{FF2B5EF4-FFF2-40B4-BE49-F238E27FC236}">
                <a16:creationId xmlns:a16="http://schemas.microsoft.com/office/drawing/2014/main" id="{E7E1D365-3D76-4115-AAE8-35DA94DD4A02}"/>
              </a:ext>
            </a:extLst>
          </p:cNvPr>
          <p:cNvSpPr>
            <a:spLocks/>
          </p:cNvSpPr>
          <p:nvPr/>
        </p:nvSpPr>
        <p:spPr bwMode="auto">
          <a:xfrm>
            <a:off x="2846785" y="5281906"/>
            <a:ext cx="251222" cy="179785"/>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34" name="Group 33">
            <a:extLst>
              <a:ext uri="{FF2B5EF4-FFF2-40B4-BE49-F238E27FC236}">
                <a16:creationId xmlns:a16="http://schemas.microsoft.com/office/drawing/2014/main" id="{44371ABC-48B2-4432-80DC-A87BED2C8F26}"/>
              </a:ext>
            </a:extLst>
          </p:cNvPr>
          <p:cNvGrpSpPr/>
          <p:nvPr/>
        </p:nvGrpSpPr>
        <p:grpSpPr>
          <a:xfrm rot="1786145">
            <a:off x="613172" y="2555374"/>
            <a:ext cx="2871788" cy="2872979"/>
            <a:chOff x="817563" y="2264166"/>
            <a:chExt cx="3829050" cy="3830638"/>
          </a:xfrm>
        </p:grpSpPr>
        <p:sp>
          <p:nvSpPr>
            <p:cNvPr id="35" name="Oval 28">
              <a:extLst>
                <a:ext uri="{FF2B5EF4-FFF2-40B4-BE49-F238E27FC236}">
                  <a16:creationId xmlns:a16="http://schemas.microsoft.com/office/drawing/2014/main" id="{42421338-4469-4C16-9D7E-2FBE7F83146C}"/>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36" name="hour hand">
              <a:extLst>
                <a:ext uri="{FF2B5EF4-FFF2-40B4-BE49-F238E27FC236}">
                  <a16:creationId xmlns:a16="http://schemas.microsoft.com/office/drawing/2014/main" id="{6666506F-1DE0-4F08-8B7E-8C825A7C73A4}"/>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grpSp>
      <p:sp>
        <p:nvSpPr>
          <p:cNvPr id="37" name="Freeform 29">
            <a:extLst>
              <a:ext uri="{FF2B5EF4-FFF2-40B4-BE49-F238E27FC236}">
                <a16:creationId xmlns:a16="http://schemas.microsoft.com/office/drawing/2014/main" id="{426C560F-4BA5-424A-BD7C-74AD5A22FE74}"/>
              </a:ext>
            </a:extLst>
          </p:cNvPr>
          <p:cNvSpPr>
            <a:spLocks noEditPoints="1"/>
          </p:cNvSpPr>
          <p:nvPr/>
        </p:nvSpPr>
        <p:spPr bwMode="auto">
          <a:xfrm>
            <a:off x="403622" y="2347015"/>
            <a:ext cx="3290888" cy="3288506"/>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8" name="Freeform 30">
            <a:extLst>
              <a:ext uri="{FF2B5EF4-FFF2-40B4-BE49-F238E27FC236}">
                <a16:creationId xmlns:a16="http://schemas.microsoft.com/office/drawing/2014/main" id="{80B2E82E-9F54-46CE-B49B-4861CC983D4D}"/>
              </a:ext>
            </a:extLst>
          </p:cNvPr>
          <p:cNvSpPr>
            <a:spLocks noEditPoints="1"/>
          </p:cNvSpPr>
          <p:nvPr/>
        </p:nvSpPr>
        <p:spPr bwMode="auto">
          <a:xfrm>
            <a:off x="533401" y="2475603"/>
            <a:ext cx="3032522" cy="3031331"/>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9" name="Freeform 31">
            <a:extLst>
              <a:ext uri="{FF2B5EF4-FFF2-40B4-BE49-F238E27FC236}">
                <a16:creationId xmlns:a16="http://schemas.microsoft.com/office/drawing/2014/main" id="{5C844E5D-CCC6-4AB8-94E0-BDCB8EB000E5}"/>
              </a:ext>
            </a:extLst>
          </p:cNvPr>
          <p:cNvSpPr>
            <a:spLocks noEditPoints="1"/>
          </p:cNvSpPr>
          <p:nvPr/>
        </p:nvSpPr>
        <p:spPr bwMode="auto">
          <a:xfrm>
            <a:off x="465535" y="2407737"/>
            <a:ext cx="3165872" cy="3167063"/>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40" name="Group 39">
            <a:extLst>
              <a:ext uri="{FF2B5EF4-FFF2-40B4-BE49-F238E27FC236}">
                <a16:creationId xmlns:a16="http://schemas.microsoft.com/office/drawing/2014/main" id="{9CDA73C6-13E0-4867-B871-C5FAF5E4F7F0}"/>
              </a:ext>
            </a:extLst>
          </p:cNvPr>
          <p:cNvGrpSpPr/>
          <p:nvPr/>
        </p:nvGrpSpPr>
        <p:grpSpPr>
          <a:xfrm>
            <a:off x="1841897" y="2666102"/>
            <a:ext cx="425054" cy="425054"/>
            <a:chOff x="2455863" y="2411803"/>
            <a:chExt cx="566738" cy="566738"/>
          </a:xfrm>
        </p:grpSpPr>
        <p:sp>
          <p:nvSpPr>
            <p:cNvPr id="41" name="Oval 32">
              <a:extLst>
                <a:ext uri="{FF2B5EF4-FFF2-40B4-BE49-F238E27FC236}">
                  <a16:creationId xmlns:a16="http://schemas.microsoft.com/office/drawing/2014/main" id="{7AB62D7D-B35D-44C7-95DE-31A913E5D919}"/>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2" name="Oval 33">
              <a:extLst>
                <a:ext uri="{FF2B5EF4-FFF2-40B4-BE49-F238E27FC236}">
                  <a16:creationId xmlns:a16="http://schemas.microsoft.com/office/drawing/2014/main" id="{336D7543-560E-4A29-9128-EC0B12ACEC2C}"/>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3" name="Freeform 34">
              <a:extLst>
                <a:ext uri="{FF2B5EF4-FFF2-40B4-BE49-F238E27FC236}">
                  <a16:creationId xmlns:a16="http://schemas.microsoft.com/office/drawing/2014/main" id="{0A15F721-66B6-4850-95C7-8086A05BA80E}"/>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4" name="Freeform 35">
              <a:extLst>
                <a:ext uri="{FF2B5EF4-FFF2-40B4-BE49-F238E27FC236}">
                  <a16:creationId xmlns:a16="http://schemas.microsoft.com/office/drawing/2014/main" id="{5324B533-DDE9-46EE-92CE-EED2934A78A1}"/>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5" name="Rectangle 36">
              <a:extLst>
                <a:ext uri="{FF2B5EF4-FFF2-40B4-BE49-F238E27FC236}">
                  <a16:creationId xmlns:a16="http://schemas.microsoft.com/office/drawing/2014/main" id="{7651C07A-ECB5-4875-8DFF-16E5FA3E3600}"/>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6" name="Rectangle 37">
              <a:extLst>
                <a:ext uri="{FF2B5EF4-FFF2-40B4-BE49-F238E27FC236}">
                  <a16:creationId xmlns:a16="http://schemas.microsoft.com/office/drawing/2014/main" id="{D89CE917-2377-4BAE-995A-45BE691F7A6B}"/>
                </a:ext>
              </a:extLst>
            </p:cNvPr>
            <p:cNvSpPr>
              <a:spLocks noChangeArrowheads="1"/>
            </p:cNvSpPr>
            <p:nvPr/>
          </p:nvSpPr>
          <p:spPr bwMode="auto">
            <a:xfrm>
              <a:off x="2540635" y="2499116"/>
              <a:ext cx="44884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120</a:t>
              </a:r>
              <a:endParaRPr lang="en-US" altLang="en-US" sz="1350" dirty="0"/>
            </a:p>
          </p:txBody>
        </p:sp>
      </p:grpSp>
      <p:grpSp>
        <p:nvGrpSpPr>
          <p:cNvPr id="47" name="Group 46">
            <a:extLst>
              <a:ext uri="{FF2B5EF4-FFF2-40B4-BE49-F238E27FC236}">
                <a16:creationId xmlns:a16="http://schemas.microsoft.com/office/drawing/2014/main" id="{F8DE5386-2612-47C9-87A8-212645CAE32B}"/>
              </a:ext>
            </a:extLst>
          </p:cNvPr>
          <p:cNvGrpSpPr/>
          <p:nvPr/>
        </p:nvGrpSpPr>
        <p:grpSpPr>
          <a:xfrm>
            <a:off x="2389585" y="2803025"/>
            <a:ext cx="429816" cy="429816"/>
            <a:chOff x="3186113" y="2594366"/>
            <a:chExt cx="573088" cy="573088"/>
          </a:xfrm>
        </p:grpSpPr>
        <p:sp>
          <p:nvSpPr>
            <p:cNvPr id="48" name="Freeform 38">
              <a:extLst>
                <a:ext uri="{FF2B5EF4-FFF2-40B4-BE49-F238E27FC236}">
                  <a16:creationId xmlns:a16="http://schemas.microsoft.com/office/drawing/2014/main" id="{A59E1A40-D027-44BA-8EA1-644CBA727E93}"/>
                </a:ext>
              </a:extLst>
            </p:cNvPr>
            <p:cNvSpPr>
              <a:spLocks/>
            </p:cNvSpPr>
            <p:nvPr/>
          </p:nvSpPr>
          <p:spPr bwMode="auto">
            <a:xfrm>
              <a:off x="3186113" y="2594366"/>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9" name="Freeform 39">
              <a:extLst>
                <a:ext uri="{FF2B5EF4-FFF2-40B4-BE49-F238E27FC236}">
                  <a16:creationId xmlns:a16="http://schemas.microsoft.com/office/drawing/2014/main" id="{BA65FE14-16D8-4233-B15C-FFD214455E4B}"/>
                </a:ext>
              </a:extLst>
            </p:cNvPr>
            <p:cNvSpPr>
              <a:spLocks/>
            </p:cNvSpPr>
            <p:nvPr/>
          </p:nvSpPr>
          <p:spPr bwMode="auto">
            <a:xfrm>
              <a:off x="3243263" y="2648341"/>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0" name="Freeform 40">
              <a:extLst>
                <a:ext uri="{FF2B5EF4-FFF2-40B4-BE49-F238E27FC236}">
                  <a16:creationId xmlns:a16="http://schemas.microsoft.com/office/drawing/2014/main" id="{289B627D-413F-405A-B441-4E1355F606BC}"/>
                </a:ext>
              </a:extLst>
            </p:cNvPr>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1" name="Freeform 41">
              <a:extLst>
                <a:ext uri="{FF2B5EF4-FFF2-40B4-BE49-F238E27FC236}">
                  <a16:creationId xmlns:a16="http://schemas.microsoft.com/office/drawing/2014/main" id="{DD58126C-B871-4FE0-A0E8-5100AB1139F0}"/>
                </a:ext>
              </a:extLst>
            </p:cNvPr>
            <p:cNvSpPr>
              <a:spLocks/>
            </p:cNvSpPr>
            <p:nvPr/>
          </p:nvSpPr>
          <p:spPr bwMode="auto">
            <a:xfrm>
              <a:off x="3244850" y="2678503"/>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2" name="Rectangle 42">
              <a:extLst>
                <a:ext uri="{FF2B5EF4-FFF2-40B4-BE49-F238E27FC236}">
                  <a16:creationId xmlns:a16="http://schemas.microsoft.com/office/drawing/2014/main" id="{E8A9ECE6-AFA9-4B68-929A-1A918521F7C5}"/>
                </a:ext>
              </a:extLst>
            </p:cNvPr>
            <p:cNvSpPr>
              <a:spLocks noChangeArrowheads="1"/>
            </p:cNvSpPr>
            <p:nvPr/>
          </p:nvSpPr>
          <p:spPr bwMode="auto">
            <a:xfrm>
              <a:off x="3414713" y="2778516"/>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3" name="Rectangle 43">
              <a:extLst>
                <a:ext uri="{FF2B5EF4-FFF2-40B4-BE49-F238E27FC236}">
                  <a16:creationId xmlns:a16="http://schemas.microsoft.com/office/drawing/2014/main" id="{FEF3DA04-5D72-4922-86BB-C0388CABE305}"/>
                </a:ext>
              </a:extLst>
            </p:cNvPr>
            <p:cNvSpPr>
              <a:spLocks noChangeArrowheads="1"/>
            </p:cNvSpPr>
            <p:nvPr/>
          </p:nvSpPr>
          <p:spPr bwMode="auto">
            <a:xfrm>
              <a:off x="3357880" y="2684853"/>
              <a:ext cx="29709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10</a:t>
              </a:r>
              <a:endParaRPr lang="en-US" altLang="en-US" sz="1350" dirty="0"/>
            </a:p>
          </p:txBody>
        </p:sp>
      </p:grpSp>
      <p:grpSp>
        <p:nvGrpSpPr>
          <p:cNvPr id="54" name="Group 53">
            <a:extLst>
              <a:ext uri="{FF2B5EF4-FFF2-40B4-BE49-F238E27FC236}">
                <a16:creationId xmlns:a16="http://schemas.microsoft.com/office/drawing/2014/main" id="{176E9F47-4A7B-4BF1-97B0-B079C675591E}"/>
              </a:ext>
            </a:extLst>
          </p:cNvPr>
          <p:cNvGrpSpPr/>
          <p:nvPr/>
        </p:nvGrpSpPr>
        <p:grpSpPr>
          <a:xfrm>
            <a:off x="2792016" y="3192359"/>
            <a:ext cx="439341" cy="440531"/>
            <a:chOff x="3722688" y="3113478"/>
            <a:chExt cx="585788" cy="587375"/>
          </a:xfrm>
        </p:grpSpPr>
        <p:sp>
          <p:nvSpPr>
            <p:cNvPr id="55" name="Freeform 44">
              <a:extLst>
                <a:ext uri="{FF2B5EF4-FFF2-40B4-BE49-F238E27FC236}">
                  <a16:creationId xmlns:a16="http://schemas.microsoft.com/office/drawing/2014/main" id="{7F6124DE-2480-4F49-BCB2-9F87386DD466}"/>
                </a:ext>
              </a:extLst>
            </p:cNvPr>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6" name="Freeform 45">
              <a:extLst>
                <a:ext uri="{FF2B5EF4-FFF2-40B4-BE49-F238E27FC236}">
                  <a16:creationId xmlns:a16="http://schemas.microsoft.com/office/drawing/2014/main" id="{1B77CE46-4B89-4E5B-9D2B-C42C102B6095}"/>
                </a:ext>
              </a:extLst>
            </p:cNvPr>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7" name="Freeform 46">
              <a:extLst>
                <a:ext uri="{FF2B5EF4-FFF2-40B4-BE49-F238E27FC236}">
                  <a16:creationId xmlns:a16="http://schemas.microsoft.com/office/drawing/2014/main" id="{B76A359D-C986-4737-9130-822572385D10}"/>
                </a:ext>
              </a:extLst>
            </p:cNvPr>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8" name="Freeform 47">
              <a:extLst>
                <a:ext uri="{FF2B5EF4-FFF2-40B4-BE49-F238E27FC236}">
                  <a16:creationId xmlns:a16="http://schemas.microsoft.com/office/drawing/2014/main" id="{324AA3F3-8DF6-4E87-95E7-713EF55B9D6E}"/>
                </a:ext>
              </a:extLst>
            </p:cNvPr>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9" name="Rectangle 48">
              <a:extLst>
                <a:ext uri="{FF2B5EF4-FFF2-40B4-BE49-F238E27FC236}">
                  <a16:creationId xmlns:a16="http://schemas.microsoft.com/office/drawing/2014/main" id="{B1D7261B-6496-41C9-BFF9-D4FC61B6C393}"/>
                </a:ext>
              </a:extLst>
            </p:cNvPr>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0" name="Rectangle 49">
              <a:extLst>
                <a:ext uri="{FF2B5EF4-FFF2-40B4-BE49-F238E27FC236}">
                  <a16:creationId xmlns:a16="http://schemas.microsoft.com/office/drawing/2014/main" id="{CDB5B41C-E7EF-424D-891A-151CCD52643C}"/>
                </a:ext>
              </a:extLst>
            </p:cNvPr>
            <p:cNvSpPr>
              <a:spLocks noChangeArrowheads="1"/>
            </p:cNvSpPr>
            <p:nvPr/>
          </p:nvSpPr>
          <p:spPr bwMode="auto">
            <a:xfrm>
              <a:off x="3888423" y="3216666"/>
              <a:ext cx="316325" cy="32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20</a:t>
              </a:r>
              <a:endParaRPr lang="en-US" altLang="en-US" sz="1350" dirty="0"/>
            </a:p>
          </p:txBody>
        </p:sp>
      </p:grpSp>
      <p:grpSp>
        <p:nvGrpSpPr>
          <p:cNvPr id="61" name="Group 60">
            <a:extLst>
              <a:ext uri="{FF2B5EF4-FFF2-40B4-BE49-F238E27FC236}">
                <a16:creationId xmlns:a16="http://schemas.microsoft.com/office/drawing/2014/main" id="{664A9004-9ADA-464B-B27F-B9A20E0C1680}"/>
              </a:ext>
            </a:extLst>
          </p:cNvPr>
          <p:cNvGrpSpPr/>
          <p:nvPr/>
        </p:nvGrpSpPr>
        <p:grpSpPr>
          <a:xfrm>
            <a:off x="2955131" y="3746000"/>
            <a:ext cx="425054" cy="426244"/>
            <a:chOff x="3940175" y="3851666"/>
            <a:chExt cx="566738" cy="568325"/>
          </a:xfrm>
        </p:grpSpPr>
        <p:sp>
          <p:nvSpPr>
            <p:cNvPr id="62" name="Freeform 50">
              <a:extLst>
                <a:ext uri="{FF2B5EF4-FFF2-40B4-BE49-F238E27FC236}">
                  <a16:creationId xmlns:a16="http://schemas.microsoft.com/office/drawing/2014/main" id="{EEFA0C87-784F-4FAD-80A0-A8B3955653A3}"/>
                </a:ext>
              </a:extLst>
            </p:cNvPr>
            <p:cNvSpPr>
              <a:spLocks/>
            </p:cNvSpPr>
            <p:nvPr/>
          </p:nvSpPr>
          <p:spPr bwMode="auto">
            <a:xfrm>
              <a:off x="3940175" y="3851666"/>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79"/>
                    <a:pt x="232" y="116"/>
                  </a:cubicBezTo>
                  <a:cubicBezTo>
                    <a:pt x="232" y="52"/>
                    <a:pt x="180" y="0"/>
                    <a:pt x="116" y="0"/>
                  </a:cubicBezTo>
                  <a:cubicBezTo>
                    <a:pt x="52" y="0"/>
                    <a:pt x="0" y="52"/>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3" name="Oval 51">
              <a:extLst>
                <a:ext uri="{FF2B5EF4-FFF2-40B4-BE49-F238E27FC236}">
                  <a16:creationId xmlns:a16="http://schemas.microsoft.com/office/drawing/2014/main" id="{01F2E4C2-1F92-44A7-9FAC-B5A62DD27820}"/>
                </a:ext>
              </a:extLst>
            </p:cNvPr>
            <p:cNvSpPr>
              <a:spLocks noChangeArrowheads="1"/>
            </p:cNvSpPr>
            <p:nvPr/>
          </p:nvSpPr>
          <p:spPr bwMode="auto">
            <a:xfrm>
              <a:off x="3994150"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4" name="Freeform 52">
              <a:extLst>
                <a:ext uri="{FF2B5EF4-FFF2-40B4-BE49-F238E27FC236}">
                  <a16:creationId xmlns:a16="http://schemas.microsoft.com/office/drawing/2014/main" id="{BFFF9BB0-6474-459C-AB40-8F7A3177E71F}"/>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5" name="Freeform 53">
              <a:extLst>
                <a:ext uri="{FF2B5EF4-FFF2-40B4-BE49-F238E27FC236}">
                  <a16:creationId xmlns:a16="http://schemas.microsoft.com/office/drawing/2014/main" id="{903C2BFD-9DA5-416D-88E3-6AC3708744B9}"/>
                </a:ext>
              </a:extLst>
            </p:cNvPr>
            <p:cNvSpPr>
              <a:spLocks/>
            </p:cNvSpPr>
            <p:nvPr/>
          </p:nvSpPr>
          <p:spPr bwMode="auto">
            <a:xfrm>
              <a:off x="3994150" y="3932628"/>
              <a:ext cx="192088" cy="428625"/>
            </a:xfrm>
            <a:custGeom>
              <a:avLst/>
              <a:gdLst>
                <a:gd name="T0" fmla="*/ 49 w 79"/>
                <a:gd name="T1" fmla="*/ 0 h 175"/>
                <a:gd name="T2" fmla="*/ 25 w 79"/>
                <a:gd name="T3" fmla="*/ 19 h 175"/>
                <a:gd name="T4" fmla="*/ 25 w 79"/>
                <a:gd name="T5" fmla="*/ 19 h 175"/>
                <a:gd name="T6" fmla="*/ 25 w 79"/>
                <a:gd name="T7" fmla="*/ 19 h 175"/>
                <a:gd name="T8" fmla="*/ 0 w 79"/>
                <a:gd name="T9" fmla="*/ 82 h 175"/>
                <a:gd name="T10" fmla="*/ 0 w 79"/>
                <a:gd name="T11" fmla="*/ 82 h 175"/>
                <a:gd name="T12" fmla="*/ 0 w 79"/>
                <a:gd name="T13" fmla="*/ 83 h 175"/>
                <a:gd name="T14" fmla="*/ 0 w 79"/>
                <a:gd name="T15" fmla="*/ 83 h 175"/>
                <a:gd name="T16" fmla="*/ 0 w 79"/>
                <a:gd name="T17" fmla="*/ 83 h 175"/>
                <a:gd name="T18" fmla="*/ 0 w 79"/>
                <a:gd name="T19" fmla="*/ 83 h 175"/>
                <a:gd name="T20" fmla="*/ 0 w 79"/>
                <a:gd name="T21" fmla="*/ 83 h 175"/>
                <a:gd name="T22" fmla="*/ 0 w 79"/>
                <a:gd name="T23" fmla="*/ 83 h 175"/>
                <a:gd name="T24" fmla="*/ 0 w 79"/>
                <a:gd name="T25" fmla="*/ 83 h 175"/>
                <a:gd name="T26" fmla="*/ 0 w 79"/>
                <a:gd name="T27" fmla="*/ 84 h 175"/>
                <a:gd name="T28" fmla="*/ 0 w 79"/>
                <a:gd name="T29" fmla="*/ 84 h 175"/>
                <a:gd name="T30" fmla="*/ 0 w 79"/>
                <a:gd name="T31" fmla="*/ 84 h 175"/>
                <a:gd name="T32" fmla="*/ 0 w 79"/>
                <a:gd name="T33" fmla="*/ 84 h 175"/>
                <a:gd name="T34" fmla="*/ 79 w 79"/>
                <a:gd name="T35" fmla="*/ 175 h 175"/>
                <a:gd name="T36" fmla="*/ 47 w 79"/>
                <a:gd name="T37" fmla="*/ 153 h 175"/>
                <a:gd name="T38" fmla="*/ 20 w 79"/>
                <a:gd name="T39" fmla="*/ 106 h 175"/>
                <a:gd name="T40" fmla="*/ 16 w 79"/>
                <a:gd name="T41" fmla="*/ 78 h 175"/>
                <a:gd name="T42" fmla="*/ 16 w 79"/>
                <a:gd name="T43" fmla="*/ 77 h 175"/>
                <a:gd name="T44" fmla="*/ 30 w 79"/>
                <a:gd name="T45" fmla="*/ 24 h 175"/>
                <a:gd name="T46" fmla="*/ 47 w 79"/>
                <a:gd name="T47" fmla="*/ 3 h 175"/>
                <a:gd name="T48" fmla="*/ 4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49" y="0"/>
                  </a:moveTo>
                  <a:cubicBezTo>
                    <a:pt x="40" y="5"/>
                    <a:pt x="32" y="12"/>
                    <a:pt x="25" y="19"/>
                  </a:cubicBezTo>
                  <a:cubicBezTo>
                    <a:pt x="25" y="19"/>
                    <a:pt x="25" y="19"/>
                    <a:pt x="25" y="19"/>
                  </a:cubicBezTo>
                  <a:cubicBezTo>
                    <a:pt x="25" y="19"/>
                    <a:pt x="25" y="19"/>
                    <a:pt x="25" y="19"/>
                  </a:cubicBezTo>
                  <a:cubicBezTo>
                    <a:pt x="10" y="36"/>
                    <a:pt x="0" y="58"/>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1" y="130"/>
                    <a:pt x="35" y="168"/>
                    <a:pt x="79" y="175"/>
                  </a:cubicBezTo>
                  <a:cubicBezTo>
                    <a:pt x="67" y="170"/>
                    <a:pt x="56" y="162"/>
                    <a:pt x="47" y="153"/>
                  </a:cubicBezTo>
                  <a:cubicBezTo>
                    <a:pt x="34" y="140"/>
                    <a:pt x="25" y="124"/>
                    <a:pt x="20" y="106"/>
                  </a:cubicBezTo>
                  <a:cubicBezTo>
                    <a:pt x="18" y="97"/>
                    <a:pt x="17" y="88"/>
                    <a:pt x="16" y="78"/>
                  </a:cubicBezTo>
                  <a:cubicBezTo>
                    <a:pt x="16" y="78"/>
                    <a:pt x="16" y="78"/>
                    <a:pt x="16" y="77"/>
                  </a:cubicBezTo>
                  <a:cubicBezTo>
                    <a:pt x="16" y="58"/>
                    <a:pt x="21" y="41"/>
                    <a:pt x="30" y="24"/>
                  </a:cubicBezTo>
                  <a:cubicBezTo>
                    <a:pt x="36" y="17"/>
                    <a:pt x="41" y="10"/>
                    <a:pt x="47" y="3"/>
                  </a:cubicBezTo>
                  <a:cubicBezTo>
                    <a:pt x="48"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6" name="Rectangle 54">
              <a:extLst>
                <a:ext uri="{FF2B5EF4-FFF2-40B4-BE49-F238E27FC236}">
                  <a16:creationId xmlns:a16="http://schemas.microsoft.com/office/drawing/2014/main" id="{258008F7-6CFF-4E46-82DA-C4BF2A982236}"/>
                </a:ext>
              </a:extLst>
            </p:cNvPr>
            <p:cNvSpPr>
              <a:spLocks noChangeArrowheads="1"/>
            </p:cNvSpPr>
            <p:nvPr/>
          </p:nvSpPr>
          <p:spPr bwMode="auto">
            <a:xfrm>
              <a:off x="4154488" y="4032641"/>
              <a:ext cx="134938"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7" name="Rectangle 55">
              <a:extLst>
                <a:ext uri="{FF2B5EF4-FFF2-40B4-BE49-F238E27FC236}">
                  <a16:creationId xmlns:a16="http://schemas.microsoft.com/office/drawing/2014/main" id="{02054316-D918-417A-A225-DEB94BBEC244}"/>
                </a:ext>
              </a:extLst>
            </p:cNvPr>
            <p:cNvSpPr>
              <a:spLocks noChangeArrowheads="1"/>
            </p:cNvSpPr>
            <p:nvPr/>
          </p:nvSpPr>
          <p:spPr bwMode="auto">
            <a:xfrm>
              <a:off x="4087177" y="3938978"/>
              <a:ext cx="31418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30</a:t>
              </a:r>
              <a:endParaRPr lang="en-US" altLang="en-US" sz="1350" dirty="0"/>
            </a:p>
          </p:txBody>
        </p:sp>
      </p:grpSp>
      <p:grpSp>
        <p:nvGrpSpPr>
          <p:cNvPr id="68" name="Group 67">
            <a:extLst>
              <a:ext uri="{FF2B5EF4-FFF2-40B4-BE49-F238E27FC236}">
                <a16:creationId xmlns:a16="http://schemas.microsoft.com/office/drawing/2014/main" id="{54143D90-283B-4FB9-8A34-9F827C13622A}"/>
              </a:ext>
            </a:extLst>
          </p:cNvPr>
          <p:cNvGrpSpPr/>
          <p:nvPr/>
        </p:nvGrpSpPr>
        <p:grpSpPr>
          <a:xfrm>
            <a:off x="2815828" y="4296069"/>
            <a:ext cx="425054" cy="426244"/>
            <a:chOff x="3754438" y="4585091"/>
            <a:chExt cx="566738" cy="568325"/>
          </a:xfrm>
        </p:grpSpPr>
        <p:sp>
          <p:nvSpPr>
            <p:cNvPr id="69" name="Freeform 56">
              <a:extLst>
                <a:ext uri="{FF2B5EF4-FFF2-40B4-BE49-F238E27FC236}">
                  <a16:creationId xmlns:a16="http://schemas.microsoft.com/office/drawing/2014/main" id="{EA3851C6-8C29-4C67-996B-F2AC013BE358}"/>
                </a:ext>
              </a:extLst>
            </p:cNvPr>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0" name="Oval 57">
              <a:extLst>
                <a:ext uri="{FF2B5EF4-FFF2-40B4-BE49-F238E27FC236}">
                  <a16:creationId xmlns:a16="http://schemas.microsoft.com/office/drawing/2014/main" id="{1815D592-1821-4E47-A573-9AEB6D5BDCAA}"/>
                </a:ext>
              </a:extLst>
            </p:cNvPr>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1" name="Freeform 58">
              <a:extLst>
                <a:ext uri="{FF2B5EF4-FFF2-40B4-BE49-F238E27FC236}">
                  <a16:creationId xmlns:a16="http://schemas.microsoft.com/office/drawing/2014/main" id="{45E79CDF-18BE-4689-A1B3-663A6E3BA0F1}"/>
                </a:ext>
              </a:extLst>
            </p:cNvPr>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2" name="Freeform 59">
              <a:extLst>
                <a:ext uri="{FF2B5EF4-FFF2-40B4-BE49-F238E27FC236}">
                  <a16:creationId xmlns:a16="http://schemas.microsoft.com/office/drawing/2014/main" id="{23C835F7-D91F-4D59-A37D-6029437CEBB5}"/>
                </a:ext>
              </a:extLst>
            </p:cNvPr>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3" name="Rectangle 60">
              <a:extLst>
                <a:ext uri="{FF2B5EF4-FFF2-40B4-BE49-F238E27FC236}">
                  <a16:creationId xmlns:a16="http://schemas.microsoft.com/office/drawing/2014/main" id="{C53980EA-7D44-4BF8-91F4-D25AE4636D02}"/>
                </a:ext>
              </a:extLst>
            </p:cNvPr>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4" name="Rectangle 61">
              <a:extLst>
                <a:ext uri="{FF2B5EF4-FFF2-40B4-BE49-F238E27FC236}">
                  <a16:creationId xmlns:a16="http://schemas.microsoft.com/office/drawing/2014/main" id="{8A389890-B091-4029-9D3F-4923972A8CD9}"/>
                </a:ext>
              </a:extLst>
            </p:cNvPr>
            <p:cNvSpPr>
              <a:spLocks noChangeArrowheads="1"/>
            </p:cNvSpPr>
            <p:nvPr/>
          </p:nvSpPr>
          <p:spPr bwMode="auto">
            <a:xfrm>
              <a:off x="3924300" y="4672403"/>
              <a:ext cx="3184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40</a:t>
              </a:r>
              <a:endParaRPr lang="en-US" altLang="en-US" sz="1350" dirty="0"/>
            </a:p>
          </p:txBody>
        </p:sp>
      </p:grpSp>
      <p:grpSp>
        <p:nvGrpSpPr>
          <p:cNvPr id="75" name="Group 74">
            <a:extLst>
              <a:ext uri="{FF2B5EF4-FFF2-40B4-BE49-F238E27FC236}">
                <a16:creationId xmlns:a16="http://schemas.microsoft.com/office/drawing/2014/main" id="{3B0D6CD0-DA9A-4B0A-BFFB-0DD814642F8A}"/>
              </a:ext>
            </a:extLst>
          </p:cNvPr>
          <p:cNvGrpSpPr/>
          <p:nvPr/>
        </p:nvGrpSpPr>
        <p:grpSpPr>
          <a:xfrm>
            <a:off x="2416969" y="4699690"/>
            <a:ext cx="433388" cy="433388"/>
            <a:chOff x="3222625" y="5123253"/>
            <a:chExt cx="577850" cy="577850"/>
          </a:xfrm>
        </p:grpSpPr>
        <p:sp>
          <p:nvSpPr>
            <p:cNvPr id="76" name="Freeform 62">
              <a:extLst>
                <a:ext uri="{FF2B5EF4-FFF2-40B4-BE49-F238E27FC236}">
                  <a16:creationId xmlns:a16="http://schemas.microsoft.com/office/drawing/2014/main" id="{DDDA6F7E-4C9F-4D60-9B93-157E9792F57E}"/>
                </a:ext>
              </a:extLst>
            </p:cNvPr>
            <p:cNvSpPr>
              <a:spLocks/>
            </p:cNvSpPr>
            <p:nvPr/>
          </p:nvSpPr>
          <p:spPr bwMode="auto">
            <a:xfrm>
              <a:off x="3222625" y="5123253"/>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7" name="Freeform 63">
              <a:extLst>
                <a:ext uri="{FF2B5EF4-FFF2-40B4-BE49-F238E27FC236}">
                  <a16:creationId xmlns:a16="http://schemas.microsoft.com/office/drawing/2014/main" id="{F460643E-3A80-4DED-A3CB-0413B4859AB4}"/>
                </a:ext>
              </a:extLst>
            </p:cNvPr>
            <p:cNvSpPr>
              <a:spLocks/>
            </p:cNvSpPr>
            <p:nvPr/>
          </p:nvSpPr>
          <p:spPr bwMode="auto">
            <a:xfrm>
              <a:off x="3279775" y="5180403"/>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8" name="Freeform 64">
              <a:extLst>
                <a:ext uri="{FF2B5EF4-FFF2-40B4-BE49-F238E27FC236}">
                  <a16:creationId xmlns:a16="http://schemas.microsoft.com/office/drawing/2014/main" id="{3B338BED-D0C1-4E9C-8E92-D40942436ED2}"/>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9" name="Freeform 65">
              <a:extLst>
                <a:ext uri="{FF2B5EF4-FFF2-40B4-BE49-F238E27FC236}">
                  <a16:creationId xmlns:a16="http://schemas.microsoft.com/office/drawing/2014/main" id="{1639B6E9-6817-4508-B63E-AC8C3F86A69F}"/>
                </a:ext>
              </a:extLst>
            </p:cNvPr>
            <p:cNvSpPr>
              <a:spLocks/>
            </p:cNvSpPr>
            <p:nvPr/>
          </p:nvSpPr>
          <p:spPr bwMode="auto">
            <a:xfrm>
              <a:off x="3281363" y="5213741"/>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0" name="Rectangle 66">
              <a:extLst>
                <a:ext uri="{FF2B5EF4-FFF2-40B4-BE49-F238E27FC236}">
                  <a16:creationId xmlns:a16="http://schemas.microsoft.com/office/drawing/2014/main" id="{80AD8452-BC74-4760-AE3A-7023A724C94D}"/>
                </a:ext>
              </a:extLst>
            </p:cNvPr>
            <p:cNvSpPr>
              <a:spLocks noChangeArrowheads="1"/>
            </p:cNvSpPr>
            <p:nvPr/>
          </p:nvSpPr>
          <p:spPr bwMode="auto">
            <a:xfrm>
              <a:off x="3441700" y="5308991"/>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1" name="Rectangle 67">
              <a:extLst>
                <a:ext uri="{FF2B5EF4-FFF2-40B4-BE49-F238E27FC236}">
                  <a16:creationId xmlns:a16="http://schemas.microsoft.com/office/drawing/2014/main" id="{22192725-BC63-4549-945D-1F7B01D9E886}"/>
                </a:ext>
              </a:extLst>
            </p:cNvPr>
            <p:cNvSpPr>
              <a:spLocks noChangeArrowheads="1"/>
            </p:cNvSpPr>
            <p:nvPr/>
          </p:nvSpPr>
          <p:spPr bwMode="auto">
            <a:xfrm>
              <a:off x="3371533" y="5220092"/>
              <a:ext cx="31418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50</a:t>
              </a:r>
              <a:endParaRPr lang="en-US" altLang="en-US" sz="1350" dirty="0"/>
            </a:p>
          </p:txBody>
        </p:sp>
      </p:grpSp>
      <p:grpSp>
        <p:nvGrpSpPr>
          <p:cNvPr id="82" name="Group 81">
            <a:extLst>
              <a:ext uri="{FF2B5EF4-FFF2-40B4-BE49-F238E27FC236}">
                <a16:creationId xmlns:a16="http://schemas.microsoft.com/office/drawing/2014/main" id="{05C12D8D-5968-475A-9E71-DF8560ECF004}"/>
              </a:ext>
            </a:extLst>
          </p:cNvPr>
          <p:cNvGrpSpPr/>
          <p:nvPr/>
        </p:nvGrpSpPr>
        <p:grpSpPr>
          <a:xfrm>
            <a:off x="1874044" y="4858043"/>
            <a:ext cx="426244" cy="425054"/>
            <a:chOff x="2498725" y="5334391"/>
            <a:chExt cx="568325" cy="566738"/>
          </a:xfrm>
        </p:grpSpPr>
        <p:sp>
          <p:nvSpPr>
            <p:cNvPr id="83" name="Freeform 88">
              <a:extLst>
                <a:ext uri="{FF2B5EF4-FFF2-40B4-BE49-F238E27FC236}">
                  <a16:creationId xmlns:a16="http://schemas.microsoft.com/office/drawing/2014/main" id="{442172B8-312E-43F9-92B2-5F05F51D26A6}"/>
                </a:ext>
              </a:extLst>
            </p:cNvPr>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4" name="Oval 89">
              <a:extLst>
                <a:ext uri="{FF2B5EF4-FFF2-40B4-BE49-F238E27FC236}">
                  <a16:creationId xmlns:a16="http://schemas.microsoft.com/office/drawing/2014/main" id="{EE68E637-E84E-473B-9E95-7B87F6F949B1}"/>
                </a:ext>
              </a:extLst>
            </p:cNvPr>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5" name="Freeform 90">
              <a:extLst>
                <a:ext uri="{FF2B5EF4-FFF2-40B4-BE49-F238E27FC236}">
                  <a16:creationId xmlns:a16="http://schemas.microsoft.com/office/drawing/2014/main" id="{ABED04DD-120C-4D8F-AED7-09C4BA114F22}"/>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6" name="Freeform 91">
              <a:extLst>
                <a:ext uri="{FF2B5EF4-FFF2-40B4-BE49-F238E27FC236}">
                  <a16:creationId xmlns:a16="http://schemas.microsoft.com/office/drawing/2014/main" id="{5AEEA3EF-F882-44AD-8230-A9D4E4152087}"/>
                </a:ext>
              </a:extLst>
            </p:cNvPr>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7" name="Rectangle 92">
              <a:extLst>
                <a:ext uri="{FF2B5EF4-FFF2-40B4-BE49-F238E27FC236}">
                  <a16:creationId xmlns:a16="http://schemas.microsoft.com/office/drawing/2014/main" id="{4FE436FB-3356-43F4-8856-D4A7E382E07D}"/>
                </a:ext>
              </a:extLst>
            </p:cNvPr>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8" name="Rectangle 93">
              <a:extLst>
                <a:ext uri="{FF2B5EF4-FFF2-40B4-BE49-F238E27FC236}">
                  <a16:creationId xmlns:a16="http://schemas.microsoft.com/office/drawing/2014/main" id="{ED356128-9A4D-4A4F-ABD4-461331B780F8}"/>
                </a:ext>
              </a:extLst>
            </p:cNvPr>
            <p:cNvSpPr>
              <a:spLocks noChangeArrowheads="1"/>
            </p:cNvSpPr>
            <p:nvPr/>
          </p:nvSpPr>
          <p:spPr bwMode="auto">
            <a:xfrm>
              <a:off x="2642553" y="5421703"/>
              <a:ext cx="3270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60</a:t>
              </a:r>
              <a:endParaRPr lang="en-US" altLang="en-US" sz="1350" dirty="0"/>
            </a:p>
          </p:txBody>
        </p:sp>
      </p:grpSp>
      <p:grpSp>
        <p:nvGrpSpPr>
          <p:cNvPr id="89" name="Group 88">
            <a:extLst>
              <a:ext uri="{FF2B5EF4-FFF2-40B4-BE49-F238E27FC236}">
                <a16:creationId xmlns:a16="http://schemas.microsoft.com/office/drawing/2014/main" id="{BF93F24B-458B-4313-8B5D-2EFAD5F9DA89}"/>
              </a:ext>
            </a:extLst>
          </p:cNvPr>
          <p:cNvGrpSpPr/>
          <p:nvPr/>
        </p:nvGrpSpPr>
        <p:grpSpPr>
          <a:xfrm>
            <a:off x="1278731" y="2803025"/>
            <a:ext cx="428625" cy="429816"/>
            <a:chOff x="1704975" y="2594366"/>
            <a:chExt cx="571500" cy="573088"/>
          </a:xfrm>
        </p:grpSpPr>
        <p:sp>
          <p:nvSpPr>
            <p:cNvPr id="90" name="Freeform 68">
              <a:extLst>
                <a:ext uri="{FF2B5EF4-FFF2-40B4-BE49-F238E27FC236}">
                  <a16:creationId xmlns:a16="http://schemas.microsoft.com/office/drawing/2014/main" id="{F9BF87CC-E329-421F-8226-4D3299950B57}"/>
                </a:ext>
              </a:extLst>
            </p:cNvPr>
            <p:cNvSpPr>
              <a:spLocks/>
            </p:cNvSpPr>
            <p:nvPr/>
          </p:nvSpPr>
          <p:spPr bwMode="auto">
            <a:xfrm>
              <a:off x="1704975" y="2594366"/>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1" name="Freeform 69">
              <a:extLst>
                <a:ext uri="{FF2B5EF4-FFF2-40B4-BE49-F238E27FC236}">
                  <a16:creationId xmlns:a16="http://schemas.microsoft.com/office/drawing/2014/main" id="{8EDB6BED-C215-443F-9449-96CAC47495CC}"/>
                </a:ext>
              </a:extLst>
            </p:cNvPr>
            <p:cNvSpPr>
              <a:spLocks/>
            </p:cNvSpPr>
            <p:nvPr/>
          </p:nvSpPr>
          <p:spPr bwMode="auto">
            <a:xfrm>
              <a:off x="1760538" y="2648341"/>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2" name="Freeform 70">
              <a:extLst>
                <a:ext uri="{FF2B5EF4-FFF2-40B4-BE49-F238E27FC236}">
                  <a16:creationId xmlns:a16="http://schemas.microsoft.com/office/drawing/2014/main" id="{D9D5017D-3A96-4AE0-8814-B0242E2DF2DF}"/>
                </a:ext>
              </a:extLst>
            </p:cNvPr>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3" name="Freeform 71">
              <a:extLst>
                <a:ext uri="{FF2B5EF4-FFF2-40B4-BE49-F238E27FC236}">
                  <a16:creationId xmlns:a16="http://schemas.microsoft.com/office/drawing/2014/main" id="{61517025-14E1-4A29-8B84-F567B39D2289}"/>
                </a:ext>
              </a:extLst>
            </p:cNvPr>
            <p:cNvSpPr>
              <a:spLocks/>
            </p:cNvSpPr>
            <p:nvPr/>
          </p:nvSpPr>
          <p:spPr bwMode="auto">
            <a:xfrm>
              <a:off x="1763713" y="2653103"/>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4" name="Rectangle 94">
              <a:extLst>
                <a:ext uri="{FF2B5EF4-FFF2-40B4-BE49-F238E27FC236}">
                  <a16:creationId xmlns:a16="http://schemas.microsoft.com/office/drawing/2014/main" id="{BCD40EB1-52CF-458D-A58C-E03318D390A9}"/>
                </a:ext>
              </a:extLst>
            </p:cNvPr>
            <p:cNvSpPr>
              <a:spLocks noChangeArrowheads="1"/>
            </p:cNvSpPr>
            <p:nvPr/>
          </p:nvSpPr>
          <p:spPr bwMode="auto">
            <a:xfrm>
              <a:off x="1866900" y="2810266"/>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5" name="Rectangle 95">
              <a:extLst>
                <a:ext uri="{FF2B5EF4-FFF2-40B4-BE49-F238E27FC236}">
                  <a16:creationId xmlns:a16="http://schemas.microsoft.com/office/drawing/2014/main" id="{104AD6BE-2CF6-4DE5-8825-0B0D28151C79}"/>
                </a:ext>
              </a:extLst>
            </p:cNvPr>
            <p:cNvSpPr>
              <a:spLocks noChangeArrowheads="1"/>
            </p:cNvSpPr>
            <p:nvPr/>
          </p:nvSpPr>
          <p:spPr bwMode="auto">
            <a:xfrm>
              <a:off x="1800860" y="2699777"/>
              <a:ext cx="42960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110</a:t>
              </a:r>
              <a:endParaRPr lang="en-US" altLang="en-US" sz="1350" dirty="0"/>
            </a:p>
          </p:txBody>
        </p:sp>
      </p:grpSp>
      <p:grpSp>
        <p:nvGrpSpPr>
          <p:cNvPr id="96" name="Group 95">
            <a:extLst>
              <a:ext uri="{FF2B5EF4-FFF2-40B4-BE49-F238E27FC236}">
                <a16:creationId xmlns:a16="http://schemas.microsoft.com/office/drawing/2014/main" id="{118F53D4-3ECF-4DDA-AC1F-E1A5506F546D}"/>
              </a:ext>
            </a:extLst>
          </p:cNvPr>
          <p:cNvGrpSpPr/>
          <p:nvPr/>
        </p:nvGrpSpPr>
        <p:grpSpPr>
          <a:xfrm>
            <a:off x="867966" y="3192359"/>
            <a:ext cx="438150" cy="440531"/>
            <a:chOff x="1157288" y="3113478"/>
            <a:chExt cx="584200" cy="587375"/>
          </a:xfrm>
        </p:grpSpPr>
        <p:sp>
          <p:nvSpPr>
            <p:cNvPr id="97" name="Freeform 72">
              <a:extLst>
                <a:ext uri="{FF2B5EF4-FFF2-40B4-BE49-F238E27FC236}">
                  <a16:creationId xmlns:a16="http://schemas.microsoft.com/office/drawing/2014/main" id="{54E17908-F84F-4FB2-9B24-95B9647F84F3}"/>
                </a:ext>
              </a:extLst>
            </p:cNvPr>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8" name="Freeform 73">
              <a:extLst>
                <a:ext uri="{FF2B5EF4-FFF2-40B4-BE49-F238E27FC236}">
                  <a16:creationId xmlns:a16="http://schemas.microsoft.com/office/drawing/2014/main" id="{DD481822-FEB9-419E-ADFD-F2591D2DE4C2}"/>
                </a:ext>
              </a:extLst>
            </p:cNvPr>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9" name="Freeform 74">
              <a:extLst>
                <a:ext uri="{FF2B5EF4-FFF2-40B4-BE49-F238E27FC236}">
                  <a16:creationId xmlns:a16="http://schemas.microsoft.com/office/drawing/2014/main" id="{09B500A9-B84F-4306-869D-D4D9652C3667}"/>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0" name="Freeform 75">
              <a:extLst>
                <a:ext uri="{FF2B5EF4-FFF2-40B4-BE49-F238E27FC236}">
                  <a16:creationId xmlns:a16="http://schemas.microsoft.com/office/drawing/2014/main" id="{0E9AF813-B974-4764-B186-95B2BDC143C4}"/>
                </a:ext>
              </a:extLst>
            </p:cNvPr>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1" name="Rectangle 96">
              <a:extLst>
                <a:ext uri="{FF2B5EF4-FFF2-40B4-BE49-F238E27FC236}">
                  <a16:creationId xmlns:a16="http://schemas.microsoft.com/office/drawing/2014/main" id="{04B5BCBF-549A-45A7-ADDB-93428571D3B2}"/>
                </a:ext>
              </a:extLst>
            </p:cNvPr>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2" name="Rectangle 97">
              <a:extLst>
                <a:ext uri="{FF2B5EF4-FFF2-40B4-BE49-F238E27FC236}">
                  <a16:creationId xmlns:a16="http://schemas.microsoft.com/office/drawing/2014/main" id="{F6CF4D36-6211-42D4-B2EA-F1481D378ADC}"/>
                </a:ext>
              </a:extLst>
            </p:cNvPr>
            <p:cNvSpPr>
              <a:spLocks noChangeArrowheads="1"/>
            </p:cNvSpPr>
            <p:nvPr/>
          </p:nvSpPr>
          <p:spPr bwMode="auto">
            <a:xfrm>
              <a:off x="1229995" y="3243653"/>
              <a:ext cx="461665" cy="32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100</a:t>
              </a:r>
              <a:endParaRPr lang="en-US" altLang="en-US" sz="1350" dirty="0"/>
            </a:p>
          </p:txBody>
        </p:sp>
      </p:grpSp>
      <p:grpSp>
        <p:nvGrpSpPr>
          <p:cNvPr id="103" name="Group 102">
            <a:extLst>
              <a:ext uri="{FF2B5EF4-FFF2-40B4-BE49-F238E27FC236}">
                <a16:creationId xmlns:a16="http://schemas.microsoft.com/office/drawing/2014/main" id="{3828A2C6-F94E-4685-8762-FAE5DB60CE10}"/>
              </a:ext>
            </a:extLst>
          </p:cNvPr>
          <p:cNvGrpSpPr/>
          <p:nvPr/>
        </p:nvGrpSpPr>
        <p:grpSpPr>
          <a:xfrm>
            <a:off x="719137" y="3746000"/>
            <a:ext cx="425054" cy="426244"/>
            <a:chOff x="958850" y="3851666"/>
            <a:chExt cx="566738" cy="568325"/>
          </a:xfrm>
        </p:grpSpPr>
        <p:sp>
          <p:nvSpPr>
            <p:cNvPr id="104" name="Oval 76">
              <a:extLst>
                <a:ext uri="{FF2B5EF4-FFF2-40B4-BE49-F238E27FC236}">
                  <a16:creationId xmlns:a16="http://schemas.microsoft.com/office/drawing/2014/main" id="{A754F9C2-16BE-43E9-BB19-9A8CF6A2C20B}"/>
                </a:ext>
              </a:extLst>
            </p:cNvPr>
            <p:cNvSpPr>
              <a:spLocks noChangeArrowheads="1"/>
            </p:cNvSpPr>
            <p:nvPr/>
          </p:nvSpPr>
          <p:spPr bwMode="auto">
            <a:xfrm>
              <a:off x="958850" y="3851666"/>
              <a:ext cx="566738" cy="568325"/>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5" name="Oval 77">
              <a:extLst>
                <a:ext uri="{FF2B5EF4-FFF2-40B4-BE49-F238E27FC236}">
                  <a16:creationId xmlns:a16="http://schemas.microsoft.com/office/drawing/2014/main" id="{8531929C-E7AB-4604-AD55-1FBCAD17F233}"/>
                </a:ext>
              </a:extLst>
            </p:cNvPr>
            <p:cNvSpPr>
              <a:spLocks noChangeArrowheads="1"/>
            </p:cNvSpPr>
            <p:nvPr/>
          </p:nvSpPr>
          <p:spPr bwMode="auto">
            <a:xfrm>
              <a:off x="1012825"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6" name="Freeform 78">
              <a:extLst>
                <a:ext uri="{FF2B5EF4-FFF2-40B4-BE49-F238E27FC236}">
                  <a16:creationId xmlns:a16="http://schemas.microsoft.com/office/drawing/2014/main" id="{B4225C23-3060-42DC-8AE9-B89141B71B40}"/>
                </a:ext>
              </a:extLst>
            </p:cNvPr>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7" name="Freeform 79">
              <a:extLst>
                <a:ext uri="{FF2B5EF4-FFF2-40B4-BE49-F238E27FC236}">
                  <a16:creationId xmlns:a16="http://schemas.microsoft.com/office/drawing/2014/main" id="{D19FEFD2-509F-4EEC-B73C-9B4DFBC5A3A0}"/>
                </a:ext>
              </a:extLst>
            </p:cNvPr>
            <p:cNvSpPr>
              <a:spLocks/>
            </p:cNvSpPr>
            <p:nvPr/>
          </p:nvSpPr>
          <p:spPr bwMode="auto">
            <a:xfrm>
              <a:off x="1012825" y="3908816"/>
              <a:ext cx="193675" cy="427038"/>
            </a:xfrm>
            <a:custGeom>
              <a:avLst/>
              <a:gdLst>
                <a:gd name="T0" fmla="*/ 79 w 79"/>
                <a:gd name="T1" fmla="*/ 0 h 175"/>
                <a:gd name="T2" fmla="*/ 0 w 79"/>
                <a:gd name="T3" fmla="*/ 92 h 175"/>
                <a:gd name="T4" fmla="*/ 0 w 79"/>
                <a:gd name="T5" fmla="*/ 92 h 175"/>
                <a:gd name="T6" fmla="*/ 0 w 79"/>
                <a:gd name="T7" fmla="*/ 92 h 175"/>
                <a:gd name="T8" fmla="*/ 0 w 79"/>
                <a:gd name="T9" fmla="*/ 93 h 175"/>
                <a:gd name="T10" fmla="*/ 0 w 79"/>
                <a:gd name="T11" fmla="*/ 93 h 175"/>
                <a:gd name="T12" fmla="*/ 0 w 79"/>
                <a:gd name="T13" fmla="*/ 93 h 175"/>
                <a:gd name="T14" fmla="*/ 0 w 79"/>
                <a:gd name="T15" fmla="*/ 93 h 175"/>
                <a:gd name="T16" fmla="*/ 0 w 79"/>
                <a:gd name="T17" fmla="*/ 93 h 175"/>
                <a:gd name="T18" fmla="*/ 0 w 79"/>
                <a:gd name="T19" fmla="*/ 93 h 175"/>
                <a:gd name="T20" fmla="*/ 17 w 79"/>
                <a:gd name="T21" fmla="*/ 147 h 175"/>
                <a:gd name="T22" fmla="*/ 17 w 79"/>
                <a:gd name="T23" fmla="*/ 147 h 175"/>
                <a:gd name="T24" fmla="*/ 18 w 79"/>
                <a:gd name="T25" fmla="*/ 147 h 175"/>
                <a:gd name="T26" fmla="*/ 18 w 79"/>
                <a:gd name="T27" fmla="*/ 147 h 175"/>
                <a:gd name="T28" fmla="*/ 18 w 79"/>
                <a:gd name="T29" fmla="*/ 147 h 175"/>
                <a:gd name="T30" fmla="*/ 18 w 79"/>
                <a:gd name="T31" fmla="*/ 147 h 175"/>
                <a:gd name="T32" fmla="*/ 18 w 79"/>
                <a:gd name="T33" fmla="*/ 147 h 175"/>
                <a:gd name="T34" fmla="*/ 49 w 79"/>
                <a:gd name="T35" fmla="*/ 175 h 175"/>
                <a:gd name="T36" fmla="*/ 47 w 79"/>
                <a:gd name="T37" fmla="*/ 172 h 175"/>
                <a:gd name="T38" fmla="*/ 30 w 79"/>
                <a:gd name="T39" fmla="*/ 151 h 175"/>
                <a:gd name="T40" fmla="*/ 16 w 79"/>
                <a:gd name="T41" fmla="*/ 98 h 175"/>
                <a:gd name="T42" fmla="*/ 16 w 79"/>
                <a:gd name="T43" fmla="*/ 97 h 175"/>
                <a:gd name="T44" fmla="*/ 20 w 79"/>
                <a:gd name="T45" fmla="*/ 69 h 175"/>
                <a:gd name="T46" fmla="*/ 47 w 79"/>
                <a:gd name="T47" fmla="*/ 22 h 175"/>
                <a:gd name="T48" fmla="*/ 7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79" y="0"/>
                  </a:moveTo>
                  <a:cubicBezTo>
                    <a:pt x="34" y="7"/>
                    <a:pt x="0" y="46"/>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13"/>
                    <a:pt x="7" y="132"/>
                    <a:pt x="17" y="147"/>
                  </a:cubicBezTo>
                  <a:cubicBezTo>
                    <a:pt x="17" y="147"/>
                    <a:pt x="17" y="147"/>
                    <a:pt x="17" y="147"/>
                  </a:cubicBezTo>
                  <a:cubicBezTo>
                    <a:pt x="17" y="147"/>
                    <a:pt x="18" y="147"/>
                    <a:pt x="18" y="147"/>
                  </a:cubicBezTo>
                  <a:cubicBezTo>
                    <a:pt x="18" y="147"/>
                    <a:pt x="18" y="147"/>
                    <a:pt x="18" y="147"/>
                  </a:cubicBezTo>
                  <a:cubicBezTo>
                    <a:pt x="18" y="147"/>
                    <a:pt x="18" y="147"/>
                    <a:pt x="18" y="147"/>
                  </a:cubicBezTo>
                  <a:cubicBezTo>
                    <a:pt x="18" y="147"/>
                    <a:pt x="18" y="147"/>
                    <a:pt x="18" y="147"/>
                  </a:cubicBezTo>
                  <a:cubicBezTo>
                    <a:pt x="18" y="147"/>
                    <a:pt x="18" y="147"/>
                    <a:pt x="18" y="147"/>
                  </a:cubicBezTo>
                  <a:cubicBezTo>
                    <a:pt x="26" y="159"/>
                    <a:pt x="37" y="168"/>
                    <a:pt x="49" y="175"/>
                  </a:cubicBezTo>
                  <a:cubicBezTo>
                    <a:pt x="48" y="174"/>
                    <a:pt x="47" y="173"/>
                    <a:pt x="47" y="172"/>
                  </a:cubicBezTo>
                  <a:cubicBezTo>
                    <a:pt x="41" y="165"/>
                    <a:pt x="36" y="158"/>
                    <a:pt x="30" y="151"/>
                  </a:cubicBezTo>
                  <a:cubicBezTo>
                    <a:pt x="21" y="135"/>
                    <a:pt x="16" y="117"/>
                    <a:pt x="16" y="98"/>
                  </a:cubicBezTo>
                  <a:cubicBezTo>
                    <a:pt x="16" y="97"/>
                    <a:pt x="16" y="97"/>
                    <a:pt x="16" y="97"/>
                  </a:cubicBezTo>
                  <a:cubicBezTo>
                    <a:pt x="17" y="87"/>
                    <a:pt x="18" y="78"/>
                    <a:pt x="20" y="69"/>
                  </a:cubicBezTo>
                  <a:cubicBezTo>
                    <a:pt x="25" y="51"/>
                    <a:pt x="34" y="35"/>
                    <a:pt x="47" y="22"/>
                  </a:cubicBezTo>
                  <a:cubicBezTo>
                    <a:pt x="56" y="13"/>
                    <a:pt x="67" y="6"/>
                    <a:pt x="7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8" name="Rectangle 98">
              <a:extLst>
                <a:ext uri="{FF2B5EF4-FFF2-40B4-BE49-F238E27FC236}">
                  <a16:creationId xmlns:a16="http://schemas.microsoft.com/office/drawing/2014/main" id="{04927024-2EB9-4F86-AE83-D395E4779998}"/>
                </a:ext>
              </a:extLst>
            </p:cNvPr>
            <p:cNvSpPr>
              <a:spLocks noChangeArrowheads="1"/>
            </p:cNvSpPr>
            <p:nvPr/>
          </p:nvSpPr>
          <p:spPr bwMode="auto">
            <a:xfrm>
              <a:off x="1171575" y="406756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9" name="Rectangle 99">
              <a:extLst>
                <a:ext uri="{FF2B5EF4-FFF2-40B4-BE49-F238E27FC236}">
                  <a16:creationId xmlns:a16="http://schemas.microsoft.com/office/drawing/2014/main" id="{7568868C-3608-403C-9182-43CDFED6A7AB}"/>
                </a:ext>
              </a:extLst>
            </p:cNvPr>
            <p:cNvSpPr>
              <a:spLocks noChangeArrowheads="1"/>
            </p:cNvSpPr>
            <p:nvPr/>
          </p:nvSpPr>
          <p:spPr bwMode="auto">
            <a:xfrm>
              <a:off x="1102678" y="3946281"/>
              <a:ext cx="32273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90</a:t>
              </a:r>
              <a:endParaRPr lang="en-US" altLang="en-US" sz="1350" dirty="0"/>
            </a:p>
          </p:txBody>
        </p:sp>
      </p:grpSp>
      <p:grpSp>
        <p:nvGrpSpPr>
          <p:cNvPr id="110" name="Group 109">
            <a:extLst>
              <a:ext uri="{FF2B5EF4-FFF2-40B4-BE49-F238E27FC236}">
                <a16:creationId xmlns:a16="http://schemas.microsoft.com/office/drawing/2014/main" id="{6CC98AEF-FFBA-43E4-BED3-282100C618EC}"/>
              </a:ext>
            </a:extLst>
          </p:cNvPr>
          <p:cNvGrpSpPr/>
          <p:nvPr/>
        </p:nvGrpSpPr>
        <p:grpSpPr>
          <a:xfrm>
            <a:off x="871538" y="4292496"/>
            <a:ext cx="427435" cy="426244"/>
            <a:chOff x="1162050" y="4580328"/>
            <a:chExt cx="569913" cy="568325"/>
          </a:xfrm>
        </p:grpSpPr>
        <p:sp>
          <p:nvSpPr>
            <p:cNvPr id="111" name="Freeform 80">
              <a:extLst>
                <a:ext uri="{FF2B5EF4-FFF2-40B4-BE49-F238E27FC236}">
                  <a16:creationId xmlns:a16="http://schemas.microsoft.com/office/drawing/2014/main" id="{5579EB26-E2C3-429C-94BA-F278542A8E1E}"/>
                </a:ext>
              </a:extLst>
            </p:cNvPr>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2" name="Freeform 81">
              <a:extLst>
                <a:ext uri="{FF2B5EF4-FFF2-40B4-BE49-F238E27FC236}">
                  <a16:creationId xmlns:a16="http://schemas.microsoft.com/office/drawing/2014/main" id="{DB1EF376-4431-47C7-8A78-59938B53464D}"/>
                </a:ext>
              </a:extLst>
            </p:cNvPr>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3" name="Freeform 82">
              <a:extLst>
                <a:ext uri="{FF2B5EF4-FFF2-40B4-BE49-F238E27FC236}">
                  <a16:creationId xmlns:a16="http://schemas.microsoft.com/office/drawing/2014/main" id="{11C0DD15-6617-4E4C-9694-2AC89817242D}"/>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4" name="Freeform 83">
              <a:extLst>
                <a:ext uri="{FF2B5EF4-FFF2-40B4-BE49-F238E27FC236}">
                  <a16:creationId xmlns:a16="http://schemas.microsoft.com/office/drawing/2014/main" id="{667F9F55-2153-4A25-9338-6573A8FB3333}"/>
                </a:ext>
              </a:extLst>
            </p:cNvPr>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5" name="Rectangle 100">
              <a:extLst>
                <a:ext uri="{FF2B5EF4-FFF2-40B4-BE49-F238E27FC236}">
                  <a16:creationId xmlns:a16="http://schemas.microsoft.com/office/drawing/2014/main" id="{19798DDA-FEFC-4DE1-8DFD-14BC5AD5C43C}"/>
                </a:ext>
              </a:extLst>
            </p:cNvPr>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6" name="Rectangle 101">
              <a:extLst>
                <a:ext uri="{FF2B5EF4-FFF2-40B4-BE49-F238E27FC236}">
                  <a16:creationId xmlns:a16="http://schemas.microsoft.com/office/drawing/2014/main" id="{472C7825-6F60-4168-B10C-7E40482A1740}"/>
                </a:ext>
              </a:extLst>
            </p:cNvPr>
            <p:cNvSpPr>
              <a:spLocks noChangeArrowheads="1"/>
            </p:cNvSpPr>
            <p:nvPr/>
          </p:nvSpPr>
          <p:spPr bwMode="auto">
            <a:xfrm>
              <a:off x="1303338" y="4699391"/>
              <a:ext cx="3270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80</a:t>
              </a:r>
              <a:endParaRPr lang="en-US" altLang="en-US" sz="1350" dirty="0"/>
            </a:p>
          </p:txBody>
        </p:sp>
      </p:grpSp>
      <p:grpSp>
        <p:nvGrpSpPr>
          <p:cNvPr id="117" name="Group 116">
            <a:extLst>
              <a:ext uri="{FF2B5EF4-FFF2-40B4-BE49-F238E27FC236}">
                <a16:creationId xmlns:a16="http://schemas.microsoft.com/office/drawing/2014/main" id="{F148EF02-50B8-4911-B8FE-FF9293EA2ED7}"/>
              </a:ext>
            </a:extLst>
          </p:cNvPr>
          <p:cNvGrpSpPr/>
          <p:nvPr/>
        </p:nvGrpSpPr>
        <p:grpSpPr>
          <a:xfrm>
            <a:off x="1247775" y="4699690"/>
            <a:ext cx="434579" cy="433388"/>
            <a:chOff x="1663700" y="5123253"/>
            <a:chExt cx="579438" cy="577850"/>
          </a:xfrm>
        </p:grpSpPr>
        <p:sp>
          <p:nvSpPr>
            <p:cNvPr id="118" name="Freeform 84">
              <a:extLst>
                <a:ext uri="{FF2B5EF4-FFF2-40B4-BE49-F238E27FC236}">
                  <a16:creationId xmlns:a16="http://schemas.microsoft.com/office/drawing/2014/main" id="{5CAD1C6F-3D4A-4C02-8E67-4D81C434D379}"/>
                </a:ext>
              </a:extLst>
            </p:cNvPr>
            <p:cNvSpPr>
              <a:spLocks/>
            </p:cNvSpPr>
            <p:nvPr/>
          </p:nvSpPr>
          <p:spPr bwMode="auto">
            <a:xfrm>
              <a:off x="1663700" y="5123253"/>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9" name="Freeform 85">
              <a:extLst>
                <a:ext uri="{FF2B5EF4-FFF2-40B4-BE49-F238E27FC236}">
                  <a16:creationId xmlns:a16="http://schemas.microsoft.com/office/drawing/2014/main" id="{418AC78B-651D-43E9-BBAD-D34FF83F9F45}"/>
                </a:ext>
              </a:extLst>
            </p:cNvPr>
            <p:cNvSpPr>
              <a:spLocks/>
            </p:cNvSpPr>
            <p:nvPr/>
          </p:nvSpPr>
          <p:spPr bwMode="auto">
            <a:xfrm>
              <a:off x="1719263" y="5180403"/>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0" name="Freeform 86">
              <a:extLst>
                <a:ext uri="{FF2B5EF4-FFF2-40B4-BE49-F238E27FC236}">
                  <a16:creationId xmlns:a16="http://schemas.microsoft.com/office/drawing/2014/main" id="{739296D1-4D06-409D-8323-FA352B65165C}"/>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1" name="Freeform 87">
              <a:extLst>
                <a:ext uri="{FF2B5EF4-FFF2-40B4-BE49-F238E27FC236}">
                  <a16:creationId xmlns:a16="http://schemas.microsoft.com/office/drawing/2014/main" id="{078BA6D4-EC59-49D3-9C54-48BF70921B43}"/>
                </a:ext>
              </a:extLst>
            </p:cNvPr>
            <p:cNvSpPr>
              <a:spLocks/>
            </p:cNvSpPr>
            <p:nvPr/>
          </p:nvSpPr>
          <p:spPr bwMode="auto">
            <a:xfrm>
              <a:off x="1724025" y="5185166"/>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2" name="Rectangle 102">
              <a:extLst>
                <a:ext uri="{FF2B5EF4-FFF2-40B4-BE49-F238E27FC236}">
                  <a16:creationId xmlns:a16="http://schemas.microsoft.com/office/drawing/2014/main" id="{F2914F4F-64B4-491A-ACD2-774E557BF20B}"/>
                </a:ext>
              </a:extLst>
            </p:cNvPr>
            <p:cNvSpPr>
              <a:spLocks noChangeArrowheads="1"/>
            </p:cNvSpPr>
            <p:nvPr/>
          </p:nvSpPr>
          <p:spPr bwMode="auto">
            <a:xfrm>
              <a:off x="1882775" y="5339153"/>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3" name="Rectangle 103">
              <a:extLst>
                <a:ext uri="{FF2B5EF4-FFF2-40B4-BE49-F238E27FC236}">
                  <a16:creationId xmlns:a16="http://schemas.microsoft.com/office/drawing/2014/main" id="{F8D9DD95-B8E6-4FDD-97DE-4FC60D829F17}"/>
                </a:ext>
              </a:extLst>
            </p:cNvPr>
            <p:cNvSpPr>
              <a:spLocks noChangeArrowheads="1"/>
            </p:cNvSpPr>
            <p:nvPr/>
          </p:nvSpPr>
          <p:spPr bwMode="auto">
            <a:xfrm>
              <a:off x="1829118" y="5248666"/>
              <a:ext cx="3163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70</a:t>
              </a:r>
              <a:endParaRPr lang="en-US" altLang="en-US" sz="1350" dirty="0"/>
            </a:p>
          </p:txBody>
        </p:sp>
      </p:grpSp>
      <p:sp>
        <p:nvSpPr>
          <p:cNvPr id="124" name="Oval 107">
            <a:extLst>
              <a:ext uri="{FF2B5EF4-FFF2-40B4-BE49-F238E27FC236}">
                <a16:creationId xmlns:a16="http://schemas.microsoft.com/office/drawing/2014/main" id="{0742B836-36F3-4ADA-8A4C-12F87F69F829}"/>
              </a:ext>
            </a:extLst>
          </p:cNvPr>
          <p:cNvSpPr>
            <a:spLocks noChangeArrowheads="1"/>
          </p:cNvSpPr>
          <p:nvPr/>
        </p:nvSpPr>
        <p:spPr bwMode="auto">
          <a:xfrm>
            <a:off x="1950244" y="3888875"/>
            <a:ext cx="204788" cy="207169"/>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5" name="Oval 108">
            <a:extLst>
              <a:ext uri="{FF2B5EF4-FFF2-40B4-BE49-F238E27FC236}">
                <a16:creationId xmlns:a16="http://schemas.microsoft.com/office/drawing/2014/main" id="{010D69C3-DBE2-434A-8F71-64C23EEB8F79}"/>
              </a:ext>
            </a:extLst>
          </p:cNvPr>
          <p:cNvSpPr>
            <a:spLocks noChangeArrowheads="1"/>
          </p:cNvSpPr>
          <p:nvPr/>
        </p:nvSpPr>
        <p:spPr bwMode="auto">
          <a:xfrm>
            <a:off x="1994298" y="3935309"/>
            <a:ext cx="116681" cy="115491"/>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6" name="Freeform 109">
            <a:extLst>
              <a:ext uri="{FF2B5EF4-FFF2-40B4-BE49-F238E27FC236}">
                <a16:creationId xmlns:a16="http://schemas.microsoft.com/office/drawing/2014/main" id="{F8537D01-0304-4E2E-A226-247EE2ED2DB4}"/>
              </a:ext>
            </a:extLst>
          </p:cNvPr>
          <p:cNvSpPr>
            <a:spLocks/>
          </p:cNvSpPr>
          <p:nvPr/>
        </p:nvSpPr>
        <p:spPr bwMode="auto">
          <a:xfrm>
            <a:off x="1356123" y="1833856"/>
            <a:ext cx="283369" cy="24288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7" name="Freeform 110">
            <a:extLst>
              <a:ext uri="{FF2B5EF4-FFF2-40B4-BE49-F238E27FC236}">
                <a16:creationId xmlns:a16="http://schemas.microsoft.com/office/drawing/2014/main" id="{5D62F409-B9F5-4766-9EA7-C4E447A0A3F3}"/>
              </a:ext>
            </a:extLst>
          </p:cNvPr>
          <p:cNvSpPr>
            <a:spLocks/>
          </p:cNvSpPr>
          <p:nvPr/>
        </p:nvSpPr>
        <p:spPr bwMode="auto">
          <a:xfrm>
            <a:off x="1472804" y="1770752"/>
            <a:ext cx="284560" cy="244079"/>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8" name="Freeform 111">
            <a:extLst>
              <a:ext uri="{FF2B5EF4-FFF2-40B4-BE49-F238E27FC236}">
                <a16:creationId xmlns:a16="http://schemas.microsoft.com/office/drawing/2014/main" id="{619132CD-0374-484D-853B-40D0CE5802FE}"/>
              </a:ext>
            </a:extLst>
          </p:cNvPr>
          <p:cNvSpPr>
            <a:spLocks/>
          </p:cNvSpPr>
          <p:nvPr/>
        </p:nvSpPr>
        <p:spPr bwMode="auto">
          <a:xfrm>
            <a:off x="22622" y="2511321"/>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9" name="Freeform 112">
            <a:extLst>
              <a:ext uri="{FF2B5EF4-FFF2-40B4-BE49-F238E27FC236}">
                <a16:creationId xmlns:a16="http://schemas.microsoft.com/office/drawing/2014/main" id="{62FADBCE-CD83-42A7-83D5-5CA338186467}"/>
              </a:ext>
            </a:extLst>
          </p:cNvPr>
          <p:cNvSpPr>
            <a:spLocks/>
          </p:cNvSpPr>
          <p:nvPr/>
        </p:nvSpPr>
        <p:spPr bwMode="auto">
          <a:xfrm>
            <a:off x="-78581" y="2598237"/>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0" name="Freeform 113">
            <a:extLst>
              <a:ext uri="{FF2B5EF4-FFF2-40B4-BE49-F238E27FC236}">
                <a16:creationId xmlns:a16="http://schemas.microsoft.com/office/drawing/2014/main" id="{7FAE8960-7A45-4D39-8084-997CBBBF2A81}"/>
              </a:ext>
            </a:extLst>
          </p:cNvPr>
          <p:cNvSpPr>
            <a:spLocks/>
          </p:cNvSpPr>
          <p:nvPr/>
        </p:nvSpPr>
        <p:spPr bwMode="auto">
          <a:xfrm>
            <a:off x="2505075" y="1801708"/>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1" name="Freeform 114">
            <a:extLst>
              <a:ext uri="{FF2B5EF4-FFF2-40B4-BE49-F238E27FC236}">
                <a16:creationId xmlns:a16="http://schemas.microsoft.com/office/drawing/2014/main" id="{AC8CE883-4714-4626-AA22-797477649997}"/>
              </a:ext>
            </a:extLst>
          </p:cNvPr>
          <p:cNvSpPr>
            <a:spLocks/>
          </p:cNvSpPr>
          <p:nvPr/>
        </p:nvSpPr>
        <p:spPr bwMode="auto">
          <a:xfrm>
            <a:off x="2388394" y="1739796"/>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2" name="Freeform 115">
            <a:extLst>
              <a:ext uri="{FF2B5EF4-FFF2-40B4-BE49-F238E27FC236}">
                <a16:creationId xmlns:a16="http://schemas.microsoft.com/office/drawing/2014/main" id="{AA6B3549-4446-4C41-BD2B-B258017CEE4E}"/>
              </a:ext>
            </a:extLst>
          </p:cNvPr>
          <p:cNvSpPr>
            <a:spLocks/>
          </p:cNvSpPr>
          <p:nvPr/>
        </p:nvSpPr>
        <p:spPr bwMode="auto">
          <a:xfrm>
            <a:off x="2584848" y="1886244"/>
            <a:ext cx="1169194" cy="989410"/>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3" name="Freeform 116">
            <a:extLst>
              <a:ext uri="{FF2B5EF4-FFF2-40B4-BE49-F238E27FC236}">
                <a16:creationId xmlns:a16="http://schemas.microsoft.com/office/drawing/2014/main" id="{F3D6E1FD-DF5F-476B-AF20-E6B24461400F}"/>
              </a:ext>
            </a:extLst>
          </p:cNvPr>
          <p:cNvSpPr>
            <a:spLocks/>
          </p:cNvSpPr>
          <p:nvPr/>
        </p:nvSpPr>
        <p:spPr bwMode="auto">
          <a:xfrm>
            <a:off x="3580210" y="2853031"/>
            <a:ext cx="13097" cy="22622"/>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4" name="Freeform 117">
            <a:extLst>
              <a:ext uri="{FF2B5EF4-FFF2-40B4-BE49-F238E27FC236}">
                <a16:creationId xmlns:a16="http://schemas.microsoft.com/office/drawing/2014/main" id="{F6A9942C-8CC7-4082-99B3-9DBA7AD55499}"/>
              </a:ext>
            </a:extLst>
          </p:cNvPr>
          <p:cNvSpPr>
            <a:spLocks/>
          </p:cNvSpPr>
          <p:nvPr/>
        </p:nvSpPr>
        <p:spPr bwMode="auto">
          <a:xfrm>
            <a:off x="3371850" y="2066027"/>
            <a:ext cx="272654" cy="809625"/>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6" name="Title 4">
            <a:extLst>
              <a:ext uri="{FF2B5EF4-FFF2-40B4-BE49-F238E27FC236}">
                <a16:creationId xmlns:a16="http://schemas.microsoft.com/office/drawing/2014/main" id="{25EC1D2E-8392-41E6-AC06-228FBF388B9B}"/>
              </a:ext>
            </a:extLst>
          </p:cNvPr>
          <p:cNvSpPr>
            <a:spLocks noGrp="1"/>
          </p:cNvSpPr>
          <p:nvPr>
            <p:ph type="title"/>
          </p:nvPr>
        </p:nvSpPr>
        <p:spPr>
          <a:xfrm>
            <a:off x="4202801" y="890510"/>
            <a:ext cx="4631652" cy="1093365"/>
          </a:xfrm>
        </p:spPr>
        <p:txBody>
          <a:bodyPr>
            <a:normAutofit/>
          </a:bodyPr>
          <a:lstStyle/>
          <a:p>
            <a:pPr algn="ctr"/>
            <a:r>
              <a:rPr lang="en-US" sz="3000" b="1" dirty="0" err="1">
                <a:solidFill>
                  <a:srgbClr val="2616F2"/>
                </a:solidFill>
                <a:latin typeface="Times New Roman" panose="02020603050405020304" pitchFamily="18" charset="0"/>
                <a:cs typeface="Times New Roman" panose="02020603050405020304" pitchFamily="18" charset="0"/>
              </a:rPr>
              <a:t>HOẠT</a:t>
            </a:r>
            <a:r>
              <a:rPr lang="en-US" sz="3000" b="1" dirty="0">
                <a:solidFill>
                  <a:srgbClr val="2616F2"/>
                </a:solidFill>
                <a:latin typeface="Times New Roman" panose="02020603050405020304" pitchFamily="18" charset="0"/>
                <a:cs typeface="Times New Roman" panose="02020603050405020304" pitchFamily="18" charset="0"/>
              </a:rPr>
              <a:t> </a:t>
            </a:r>
            <a:r>
              <a:rPr lang="en-US" sz="3000" b="1" dirty="0" err="1">
                <a:solidFill>
                  <a:srgbClr val="2616F2"/>
                </a:solidFill>
                <a:latin typeface="Times New Roman" panose="02020603050405020304" pitchFamily="18" charset="0"/>
                <a:cs typeface="Times New Roman" panose="02020603050405020304" pitchFamily="18" charset="0"/>
              </a:rPr>
              <a:t>ĐỘNG</a:t>
            </a:r>
            <a:r>
              <a:rPr lang="en-US" sz="3000" b="1" dirty="0">
                <a:solidFill>
                  <a:srgbClr val="2616F2"/>
                </a:solidFill>
                <a:latin typeface="Times New Roman" panose="02020603050405020304" pitchFamily="18" charset="0"/>
                <a:cs typeface="Times New Roman" panose="02020603050405020304" pitchFamily="18" charset="0"/>
              </a:rPr>
              <a:t> </a:t>
            </a:r>
            <a:r>
              <a:rPr lang="en-US" sz="3000" b="1" dirty="0" err="1">
                <a:solidFill>
                  <a:srgbClr val="2616F2"/>
                </a:solidFill>
                <a:latin typeface="Times New Roman" panose="02020603050405020304" pitchFamily="18" charset="0"/>
                <a:cs typeface="Times New Roman" panose="02020603050405020304" pitchFamily="18" charset="0"/>
              </a:rPr>
              <a:t>CẶP</a:t>
            </a:r>
            <a:r>
              <a:rPr lang="en-US" sz="3000" b="1" dirty="0">
                <a:solidFill>
                  <a:srgbClr val="2616F2"/>
                </a:solidFill>
                <a:latin typeface="Times New Roman" panose="02020603050405020304" pitchFamily="18" charset="0"/>
                <a:cs typeface="Times New Roman" panose="02020603050405020304" pitchFamily="18" charset="0"/>
              </a:rPr>
              <a:t> </a:t>
            </a:r>
            <a:r>
              <a:rPr lang="en-US" sz="3000" b="1" dirty="0" err="1">
                <a:solidFill>
                  <a:srgbClr val="2616F2"/>
                </a:solidFill>
                <a:latin typeface="Times New Roman" panose="02020603050405020304" pitchFamily="18" charset="0"/>
                <a:cs typeface="Times New Roman" panose="02020603050405020304" pitchFamily="18" charset="0"/>
              </a:rPr>
              <a:t>ĐÔI</a:t>
            </a:r>
            <a:r>
              <a:rPr lang="en-US" sz="3000" b="1" dirty="0">
                <a:solidFill>
                  <a:srgbClr val="2616F2"/>
                </a:solidFill>
                <a:latin typeface="Times New Roman" panose="02020603050405020304" pitchFamily="18" charset="0"/>
                <a:cs typeface="Times New Roman" panose="02020603050405020304" pitchFamily="18" charset="0"/>
              </a:rPr>
              <a:t>: </a:t>
            </a:r>
            <a:br>
              <a:rPr lang="en-US" sz="3000" b="1" dirty="0">
                <a:solidFill>
                  <a:srgbClr val="2616F2"/>
                </a:solidFill>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2 </a:t>
            </a:r>
            <a:r>
              <a:rPr lang="en-US" sz="3600" b="1" dirty="0" err="1">
                <a:solidFill>
                  <a:srgbClr val="FF0000"/>
                </a:solidFill>
                <a:latin typeface="Times New Roman" panose="02020603050405020304" pitchFamily="18" charset="0"/>
                <a:cs typeface="Times New Roman" panose="02020603050405020304" pitchFamily="18" charset="0"/>
              </a:rPr>
              <a:t>phút</a:t>
            </a:r>
            <a:r>
              <a:rPr lang="en-US" sz="3600" b="1" dirty="0">
                <a:latin typeface="Times New Roman" panose="02020603050405020304" pitchFamily="18" charset="0"/>
                <a:cs typeface="Times New Roman" panose="02020603050405020304" pitchFamily="18" charset="0"/>
              </a:rPr>
              <a:t>)</a:t>
            </a:r>
            <a:endParaRPr lang="en-US" sz="3000" b="1" dirty="0">
              <a:latin typeface="Times New Roman" panose="02020603050405020304" pitchFamily="18" charset="0"/>
              <a:cs typeface="Times New Roman" panose="02020603050405020304" pitchFamily="18" charset="0"/>
            </a:endParaRPr>
          </a:p>
        </p:txBody>
      </p:sp>
      <p:sp>
        <p:nvSpPr>
          <p:cNvPr id="135" name="Rectangle 134">
            <a:extLst>
              <a:ext uri="{FF2B5EF4-FFF2-40B4-BE49-F238E27FC236}">
                <a16:creationId xmlns:a16="http://schemas.microsoft.com/office/drawing/2014/main" id="{AE8187E9-04E4-4FAC-813B-9D5F96612A7D}"/>
              </a:ext>
            </a:extLst>
          </p:cNvPr>
          <p:cNvSpPr/>
          <p:nvPr/>
        </p:nvSpPr>
        <p:spPr>
          <a:xfrm>
            <a:off x="3874295" y="1895350"/>
            <a:ext cx="5070824" cy="1598194"/>
          </a:xfrm>
          <a:prstGeom prst="rect">
            <a:avLst/>
          </a:prstGeom>
          <a:ln w="19050">
            <a:solidFill>
              <a:schemeClr val="accent6">
                <a:lumMod val="50000"/>
              </a:schemeClr>
            </a:solidFill>
          </a:ln>
        </p:spPr>
        <p:txBody>
          <a:bodyPr wrap="square">
            <a:spAutoFit/>
          </a:bodyPr>
          <a:lstStyle/>
          <a:p>
            <a:pPr marR="12859" algn="just">
              <a:lnSpc>
                <a:spcPct val="97000"/>
              </a:lnSpc>
              <a:spcAft>
                <a:spcPts val="214"/>
              </a:spcAft>
            </a:pP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Nêu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khái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niệm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thế</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nào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hợp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kim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thế</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nào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kim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loại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bản</a:t>
            </a:r>
            <a:r>
              <a:rPr lang="en-US" sz="2400" dirty="0">
                <a:latin typeface="Times New Roman" panose="02020603050405020304" pitchFamily="18" charset="0"/>
                <a:ea typeface="Calibri" panose="020F0502020204030204" pitchFamily="34" charset="0"/>
              </a:rPr>
              <a:t>.</a:t>
            </a:r>
          </a:p>
          <a:p>
            <a:pPr marR="12859" algn="just">
              <a:lnSpc>
                <a:spcPct val="107000"/>
              </a:lnSpc>
            </a:pP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Nêu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ưu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điểm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hợp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kim</a:t>
            </a:r>
            <a:r>
              <a:rPr lang="en-US" sz="2400" dirty="0">
                <a:latin typeface="Times New Roman" panose="02020603050405020304" pitchFamily="18" charset="0"/>
                <a:ea typeface="Calibri" panose="020F0502020204030204" pitchFamily="34" charset="0"/>
              </a:rPr>
              <a:t> so </a:t>
            </a:r>
            <a:r>
              <a:rPr lang="en-US" sz="2400" dirty="0" err="1">
                <a:latin typeface="Times New Roman" panose="02020603050405020304" pitchFamily="18" charset="0"/>
                <a:ea typeface="Calibri" panose="020F0502020204030204" pitchFamily="34" charset="0"/>
              </a:rPr>
              <a:t>với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kim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loại</a:t>
            </a:r>
            <a:r>
              <a:rPr lang="en-US" sz="2400" dirty="0">
                <a:latin typeface="Times New Roman" panose="02020603050405020304" pitchFamily="18" charset="0"/>
                <a:ea typeface="Calibri" panose="020F0502020204030204" pitchFamily="34" charset="0"/>
              </a:rPr>
              <a:t>. </a:t>
            </a:r>
          </a:p>
        </p:txBody>
      </p:sp>
    </p:spTree>
    <p:extLst>
      <p:ext uri="{BB962C8B-B14F-4D97-AF65-F5344CB8AC3E}">
        <p14:creationId xmlns:p14="http://schemas.microsoft.com/office/powerpoint/2010/main" val="2000337543"/>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120000" fill="hold"/>
                                        <p:tgtEl>
                                          <p:spTgt spid="34"/>
                                        </p:tgtEl>
                                        <p:attrNameLst>
                                          <p:attrName>r</p:attrName>
                                        </p:attrNameLst>
                                      </p:cBhvr>
                                    </p:animRot>
                                  </p:childTnLst>
                                </p:cTn>
                              </p:par>
                            </p:childTnLst>
                          </p:cTn>
                        </p:par>
                        <p:par>
                          <p:cTn id="7" fill="hold">
                            <p:stCondLst>
                              <p:cond delay="120000"/>
                            </p:stCondLst>
                            <p:childTnLst>
                              <p:par>
                                <p:cTn id="8" presetID="53" presetClass="entr" presetSubtype="16"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06401" y="2777490"/>
            <a:ext cx="4574657" cy="3138287"/>
          </a:xfrm>
        </p:spPr>
      </p:pic>
      <p:sp>
        <p:nvSpPr>
          <p:cNvPr id="6" name="TextBox 5"/>
          <p:cNvSpPr txBox="1"/>
          <p:nvPr/>
        </p:nvSpPr>
        <p:spPr>
          <a:xfrm>
            <a:off x="2007909" y="360818"/>
            <a:ext cx="3823857" cy="507831"/>
          </a:xfrm>
          <a:prstGeom prst="rect">
            <a:avLst/>
          </a:prstGeom>
          <a:noFill/>
        </p:spPr>
        <p:txBody>
          <a:bodyPr wrap="square" rtlCol="0">
            <a:spAutoFit/>
          </a:bodyPr>
          <a:lstStyle/>
          <a:p>
            <a:pPr algn="ctr"/>
            <a:r>
              <a:rPr lang="vi-VN" sz="2700" b="1" i="1" dirty="0">
                <a:solidFill>
                  <a:schemeClr val="accent1">
                    <a:lumMod val="75000"/>
                  </a:schemeClr>
                </a:solidFill>
                <a:latin typeface="+mj-lt"/>
              </a:rPr>
              <a:t>Cuộc thi: “</a:t>
            </a:r>
            <a:r>
              <a:rPr lang="en-US" sz="2700" b="1" i="1" dirty="0" err="1">
                <a:solidFill>
                  <a:schemeClr val="accent1">
                    <a:lumMod val="75000"/>
                  </a:schemeClr>
                </a:solidFill>
                <a:latin typeface="Times New Roman" panose="02020603050405020304" pitchFamily="18" charset="0"/>
                <a:cs typeface="Times New Roman" panose="02020603050405020304" pitchFamily="18" charset="0"/>
              </a:rPr>
              <a:t>Tiếp</a:t>
            </a:r>
            <a:r>
              <a:rPr lang="en-US" sz="27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700" b="1" i="1" dirty="0" err="1">
                <a:solidFill>
                  <a:schemeClr val="accent1">
                    <a:lumMod val="75000"/>
                  </a:schemeClr>
                </a:solidFill>
                <a:latin typeface="Times New Roman" panose="02020603050405020304" pitchFamily="18" charset="0"/>
                <a:cs typeface="Times New Roman" panose="02020603050405020304" pitchFamily="18" charset="0"/>
              </a:rPr>
              <a:t>sức</a:t>
            </a:r>
            <a:r>
              <a:rPr lang="vi-VN" sz="2700" b="1" i="1" dirty="0">
                <a:solidFill>
                  <a:schemeClr val="accent1">
                    <a:lumMod val="75000"/>
                  </a:schemeClr>
                </a:solidFill>
                <a:latin typeface="+mj-lt"/>
              </a:rPr>
              <a:t>” </a:t>
            </a:r>
            <a:endParaRPr lang="en-US" sz="2700" b="1" i="1" dirty="0">
              <a:solidFill>
                <a:schemeClr val="accent1">
                  <a:lumMod val="75000"/>
                </a:schemeClr>
              </a:solidFill>
              <a:latin typeface="+mj-lt"/>
            </a:endParaRPr>
          </a:p>
        </p:txBody>
      </p:sp>
      <p:pic>
        <p:nvPicPr>
          <p:cNvPr id="9" name="1 Minute Countdown Timer (High Quality)">
            <a:hlinkClick r:id="" action="ppaction://media"/>
            <a:extLst>
              <a:ext uri="{FF2B5EF4-FFF2-40B4-BE49-F238E27FC236}">
                <a16:creationId xmlns:a16="http://schemas.microsoft.com/office/drawing/2014/main" id="{804466FF-D4DD-4661-B044-49C7D23B67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74550" y="1020871"/>
            <a:ext cx="1569200" cy="98624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0151" y="2417318"/>
            <a:ext cx="1629784" cy="1463898"/>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32428" y="3881216"/>
            <a:ext cx="1585230" cy="1736293"/>
          </a:xfrm>
          <a:prstGeom prst="rect">
            <a:avLst/>
          </a:prstGeom>
        </p:spPr>
      </p:pic>
      <p:pic>
        <p:nvPicPr>
          <p:cNvPr id="16" name="Picture 15"/>
          <p:cNvPicPr>
            <a:picLocks noChangeAspect="1"/>
          </p:cNvPicPr>
          <p:nvPr/>
        </p:nvPicPr>
        <p:blipFill>
          <a:blip r:embed="rId8"/>
          <a:stretch>
            <a:fillRect/>
          </a:stretch>
        </p:blipFill>
        <p:spPr>
          <a:xfrm>
            <a:off x="7043570" y="2670057"/>
            <a:ext cx="1793255" cy="136445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9030" y="4093379"/>
            <a:ext cx="2084720" cy="1524130"/>
          </a:xfrm>
          <a:prstGeom prst="rect">
            <a:avLst/>
          </a:prstGeom>
        </p:spPr>
      </p:pic>
      <p:sp>
        <p:nvSpPr>
          <p:cNvPr id="7" name="TextBox 6"/>
          <p:cNvSpPr txBox="1"/>
          <p:nvPr/>
        </p:nvSpPr>
        <p:spPr>
          <a:xfrm>
            <a:off x="391235" y="794075"/>
            <a:ext cx="6845972" cy="1631216"/>
          </a:xfrm>
          <a:prstGeom prst="rect">
            <a:avLst/>
          </a:prstGeom>
          <a:noFill/>
        </p:spPr>
        <p:txBody>
          <a:bodyPr wrap="square" rtlCol="0">
            <a:spAutoFit/>
          </a:bodyPr>
          <a:lstStyle/>
          <a:p>
            <a:pPr algn="just"/>
            <a:r>
              <a:rPr lang="vi-VN" sz="2000" b="1" dirty="0">
                <a:solidFill>
                  <a:srgbClr val="FF0000"/>
                </a:solidFill>
                <a:latin typeface="+mj-lt"/>
              </a:rPr>
              <a:t>Luật chơi: </a:t>
            </a:r>
            <a:endParaRPr lang="en-US" sz="2000" b="1" dirty="0">
              <a:solidFill>
                <a:srgbClr val="FF0000"/>
              </a:solidFill>
              <a:latin typeface="+mj-lt"/>
            </a:endParaRP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1 phút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hội 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nhớ</a:t>
            </a:r>
            <a:r>
              <a:rPr lang="en-US" sz="2000" dirty="0">
                <a:latin typeface="Times New Roman" panose="02020603050405020304" pitchFamily="18" charset="0"/>
                <a:cs typeface="Times New Roman" panose="02020603050405020304" pitchFamily="18" charset="0"/>
              </a:rPr>
              <a:t> t</a:t>
            </a:r>
            <a:r>
              <a:rPr lang="vi-VN" sz="2000" dirty="0">
                <a:latin typeface="Times New Roman" panose="02020603050405020304" pitchFamily="18" charset="0"/>
                <a:cs typeface="Times New Roman" panose="02020603050405020304" pitchFamily="18" charset="0"/>
              </a:rPr>
              <a:t>ên đồ vật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dùng để làm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C</a:t>
            </a:r>
            <a:r>
              <a:rPr lang="vi-VN" sz="2000" dirty="0">
                <a:latin typeface="Times New Roman" panose="02020603050405020304" pitchFamily="18" charset="0"/>
                <a:cs typeface="Times New Roman" panose="02020603050405020304" pitchFamily="18" charset="0"/>
              </a:rPr>
              <a:t>ử </a:t>
            </a:r>
            <a:r>
              <a:rPr lang="en-US" sz="2000" dirty="0">
                <a:latin typeface="Times New Roman" panose="02020603050405020304" pitchFamily="18" charset="0"/>
                <a:cs typeface="Times New Roman" panose="02020603050405020304" pitchFamily="18" charset="0"/>
              </a:rPr>
              <a:t>5</a:t>
            </a:r>
            <a:r>
              <a:rPr lang="vi-VN" sz="2000" dirty="0">
                <a:latin typeface="Times New Roman" panose="02020603050405020304" pitchFamily="18" charset="0"/>
                <a:cs typeface="Times New Roman" panose="02020603050405020304" pitchFamily="18" charset="0"/>
              </a:rPr>
              <a:t> đại diện lên bục để thi</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Trong thời gian 1 phút. Nhóm nào ghi được nhiều câu trả lời đúng nhất sẽ thắng cuộc.</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82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06"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xit" presetSubtype="0" fill="hold" nodeType="clickEffect">
                                  <p:stCondLst>
                                    <p:cond delay="0"/>
                                  </p:stCondLst>
                                  <p:childTnLst>
                                    <p:animEffect transition="out" filter="wedge">
                                      <p:cBhvr>
                                        <p:cTn id="27" dur="2000"/>
                                        <p:tgtEl>
                                          <p:spTgt spid="12"/>
                                        </p:tgtEl>
                                      </p:cBhvr>
                                    </p:animEffect>
                                    <p:set>
                                      <p:cBhvr>
                                        <p:cTn id="28" dur="1" fill="hold">
                                          <p:stCondLst>
                                            <p:cond delay="1999"/>
                                          </p:stCondLst>
                                        </p:cTn>
                                        <p:tgtEl>
                                          <p:spTgt spid="12"/>
                                        </p:tgtEl>
                                        <p:attrNameLst>
                                          <p:attrName>style.visibility</p:attrName>
                                        </p:attrNameLst>
                                      </p:cBhvr>
                                      <p:to>
                                        <p:strVal val="hidden"/>
                                      </p:to>
                                    </p:set>
                                  </p:childTnLst>
                                </p:cTn>
                              </p:par>
                              <p:par>
                                <p:cTn id="29" presetID="20" presetClass="exit" presetSubtype="0" fill="hold" nodeType="withEffect">
                                  <p:stCondLst>
                                    <p:cond delay="0"/>
                                  </p:stCondLst>
                                  <p:childTnLst>
                                    <p:animEffect transition="out" filter="wedg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par>
                                <p:cTn id="32" presetID="20" presetClass="exit" presetSubtype="0" fill="hold" nodeType="withEffect">
                                  <p:stCondLst>
                                    <p:cond delay="0"/>
                                  </p:stCondLst>
                                  <p:childTnLst>
                                    <p:animEffect transition="out" filter="wedge">
                                      <p:cBhvr>
                                        <p:cTn id="33" dur="2000"/>
                                        <p:tgtEl>
                                          <p:spTgt spid="16"/>
                                        </p:tgtEl>
                                      </p:cBhvr>
                                    </p:animEffect>
                                    <p:set>
                                      <p:cBhvr>
                                        <p:cTn id="34" dur="1" fill="hold">
                                          <p:stCondLst>
                                            <p:cond delay="1999"/>
                                          </p:stCondLst>
                                        </p:cTn>
                                        <p:tgtEl>
                                          <p:spTgt spid="16"/>
                                        </p:tgtEl>
                                        <p:attrNameLst>
                                          <p:attrName>style.visibility</p:attrName>
                                        </p:attrNameLst>
                                      </p:cBhvr>
                                      <p:to>
                                        <p:strVal val="hidden"/>
                                      </p:to>
                                    </p:set>
                                  </p:childTnLst>
                                </p:cTn>
                              </p:par>
                              <p:par>
                                <p:cTn id="35" presetID="20" presetClass="exit" presetSubtype="0" fill="hold" nodeType="withEffect">
                                  <p:stCondLst>
                                    <p:cond delay="0"/>
                                  </p:stCondLst>
                                  <p:childTnLst>
                                    <p:animEffect transition="out" filter="wedge">
                                      <p:cBhvr>
                                        <p:cTn id="36" dur="2000"/>
                                        <p:tgtEl>
                                          <p:spTgt spid="13"/>
                                        </p:tgtEl>
                                      </p:cBhvr>
                                    </p:animEffect>
                                    <p:set>
                                      <p:cBhvr>
                                        <p:cTn id="37" dur="1" fill="hold">
                                          <p:stCondLst>
                                            <p:cond delay="1999"/>
                                          </p:stCondLst>
                                        </p:cTn>
                                        <p:tgtEl>
                                          <p:spTgt spid="13"/>
                                        </p:tgtEl>
                                        <p:attrNameLst>
                                          <p:attrName>style.visibility</p:attrName>
                                        </p:attrNameLst>
                                      </p:cBhvr>
                                      <p:to>
                                        <p:strVal val="hidden"/>
                                      </p:to>
                                    </p:set>
                                  </p:childTnLst>
                                </p:cTn>
                              </p:par>
                              <p:par>
                                <p:cTn id="38" presetID="20" presetClass="exit" presetSubtype="0" fill="hold" nodeType="withEffect">
                                  <p:stCondLst>
                                    <p:cond delay="0"/>
                                  </p:stCondLst>
                                  <p:childTnLst>
                                    <p:animEffect transition="out" filter="wedge">
                                      <p:cBhvr>
                                        <p:cTn id="39" dur="2000"/>
                                        <p:tgtEl>
                                          <p:spTgt spid="17"/>
                                        </p:tgtEl>
                                      </p:cBhvr>
                                    </p:animEffect>
                                    <p:set>
                                      <p:cBhvr>
                                        <p:cTn id="40"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9"/>
                                        </p:tgtEl>
                                      </p:cBhvr>
                                    </p:cmd>
                                  </p:childTnLst>
                                </p:cTn>
                              </p:par>
                            </p:childTnLst>
                          </p:cTn>
                        </p:par>
                      </p:childTnLst>
                    </p:cTn>
                  </p:par>
                </p:childTnLst>
              </p:cTn>
              <p:nextCondLst>
                <p:cond evt="onClick" delay="0">
                  <p:tgtEl>
                    <p:spTgt spid="9"/>
                  </p:tgtEl>
                </p:cond>
              </p:nextCondLst>
            </p:seq>
            <p:video>
              <p:cMediaNode vol="80000">
                <p:cTn id="46"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a:spLocks noGrp="1" noRot="1" noMove="1" noResize="1" noEditPoints="1" noAdjustHandles="1" noChangeArrowheads="1" noChangeShapeType="1"/>
          </p:cNvSpPr>
          <p:nvPr/>
        </p:nvSpPr>
        <p:spPr>
          <a:xfrm>
            <a:off x="81280" y="81280"/>
            <a:ext cx="231648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dirty="0">
                <a:latin typeface="Times New Roman" panose="02020603050405020304" pitchFamily="18" charset="0"/>
                <a:cs typeface="Times New Roman" panose="02020603050405020304" pitchFamily="18" charset="0"/>
              </a:rPr>
              <a:t>II. HỢP KIM</a:t>
            </a:r>
            <a:endParaRPr lang="vi-VN" sz="2200" b="1" dirty="0">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pic>
        <p:nvPicPr>
          <p:cNvPr id="5" name="Hình ảnh 4" descr="Cartoon bee with pe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80" y="6046052"/>
            <a:ext cx="680720" cy="730668"/>
          </a:xfrm>
          <a:prstGeom prst="rect">
            <a:avLst/>
          </a:prstGeom>
        </p:spPr>
      </p:pic>
      <p:sp>
        <p:nvSpPr>
          <p:cNvPr id="2" name="Hộp Văn bản 1"/>
          <p:cNvSpPr txBox="1"/>
          <p:nvPr/>
        </p:nvSpPr>
        <p:spPr>
          <a:xfrm>
            <a:off x="421640" y="721360"/>
            <a:ext cx="2783840" cy="429895"/>
          </a:xfrm>
          <a:prstGeom prst="rect">
            <a:avLst/>
          </a:prstGeom>
          <a:solidFill>
            <a:schemeClr val="accent2">
              <a:lumMod val="20000"/>
              <a:lumOff val="80000"/>
            </a:schemeClr>
          </a:solidFill>
        </p:spPr>
        <p:txBody>
          <a:bodyPr wrap="none" rtlCol="0">
            <a:spAutoFit/>
          </a:bodyPr>
          <a:lstStyle/>
          <a:p>
            <a:r>
              <a:rPr lang="en-US" sz="2200" b="1">
                <a:solidFill>
                  <a:srgbClr val="FF0000"/>
                </a:solidFill>
                <a:latin typeface="Times New Roman" panose="02020603050405020304" pitchFamily="18" charset="0"/>
                <a:cs typeface="Times New Roman" panose="02020603050405020304" pitchFamily="18" charset="0"/>
              </a:rPr>
              <a:t>1. Khái niệm hợp kim</a:t>
            </a:r>
          </a:p>
        </p:txBody>
      </p:sp>
      <p:sp>
        <p:nvSpPr>
          <p:cNvPr id="11" name="Hộp Văn bản 10"/>
          <p:cNvSpPr txBox="1"/>
          <p:nvPr/>
        </p:nvSpPr>
        <p:spPr>
          <a:xfrm>
            <a:off x="335280" y="1318974"/>
            <a:ext cx="8717280" cy="2120900"/>
          </a:xfrm>
          <a:prstGeom prst="rect">
            <a:avLst/>
          </a:prstGeom>
          <a:noFill/>
        </p:spPr>
        <p:txBody>
          <a:bodyPr wrap="square">
            <a:spAutoFit/>
          </a:bodyPr>
          <a:lstStyle/>
          <a:p>
            <a:pPr algn="just">
              <a:lnSpc>
                <a:spcPct val="120000"/>
              </a:lnSpc>
            </a:pPr>
            <a:r>
              <a:rPr lang="vi-VN" sz="2200" b="1">
                <a:solidFill>
                  <a:srgbClr val="0070C0"/>
                </a:solidFill>
                <a:latin typeface="Times New Roman" panose="02020603050405020304" pitchFamily="18" charset="0"/>
                <a:cs typeface="Times New Roman" panose="02020603050405020304" pitchFamily="18" charset="0"/>
              </a:rPr>
              <a:t>- Hợp kim là vật liệu kim loại có chứa ít nhất một kim loại cơ bản và một số kim loại hoặc phi kim khác.</a:t>
            </a:r>
          </a:p>
          <a:p>
            <a:pPr algn="just">
              <a:lnSpc>
                <a:spcPct val="120000"/>
              </a:lnSpc>
            </a:pPr>
            <a:r>
              <a:rPr lang="vi-VN" sz="2200" b="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b="1">
                <a:solidFill>
                  <a:srgbClr val="0070C0"/>
                </a:solidFill>
                <a:latin typeface="Times New Roman" panose="02020603050405020304" pitchFamily="18" charset="0"/>
                <a:cs typeface="Times New Roman" panose="02020603050405020304" pitchFamily="18" charset="0"/>
              </a:rPr>
              <a:t>Kim loại cơ bản là kim loại chiếm thành phần chính trong hợp kim.</a:t>
            </a:r>
          </a:p>
          <a:p>
            <a:pPr algn="just">
              <a:lnSpc>
                <a:spcPct val="120000"/>
              </a:lnSpc>
            </a:pPr>
            <a:r>
              <a:rPr lang="vi-VN" sz="2200" b="1">
                <a:solidFill>
                  <a:srgbClr val="002060"/>
                </a:solidFill>
                <a:latin typeface="Times New Roman" panose="02020603050405020304" pitchFamily="18" charset="0"/>
                <a:cs typeface="Times New Roman" panose="02020603050405020304" pitchFamily="18" charset="0"/>
              </a:rPr>
              <a:t>+ Ví dụ: thép có kim loại cơ bản là sắt, đuy-ra (duralumin) có kim loại cơ bản là nhôm,...</a:t>
            </a:r>
          </a:p>
        </p:txBody>
      </p:sp>
      <p:sp>
        <p:nvSpPr>
          <p:cNvPr id="12" name="Hộp Văn bản 11"/>
          <p:cNvSpPr txBox="1"/>
          <p:nvPr/>
        </p:nvSpPr>
        <p:spPr>
          <a:xfrm>
            <a:off x="335280" y="3901440"/>
            <a:ext cx="2558714" cy="430887"/>
          </a:xfrm>
          <a:prstGeom prst="rect">
            <a:avLst/>
          </a:prstGeom>
          <a:solidFill>
            <a:schemeClr val="accent2">
              <a:lumMod val="20000"/>
              <a:lumOff val="80000"/>
            </a:schemeClr>
          </a:solidFill>
        </p:spPr>
        <p:txBody>
          <a:bodyPr wrap="none" rtlCol="0">
            <a:spAutoFit/>
          </a:bodyPr>
          <a:lstStyle/>
          <a:p>
            <a:r>
              <a:rPr lang="en-US" sz="2200" b="1" dirty="0">
                <a:solidFill>
                  <a:srgbClr val="FF0000"/>
                </a:solidFill>
                <a:latin typeface="Times New Roman" panose="02020603050405020304" pitchFamily="18" charset="0"/>
                <a:cs typeface="Times New Roman" panose="02020603050405020304" pitchFamily="18" charset="0"/>
              </a:rPr>
              <a:t>2. </a:t>
            </a:r>
            <a:r>
              <a:rPr lang="en-US" sz="2200" b="1" dirty="0" err="1">
                <a:solidFill>
                  <a:srgbClr val="FF0000"/>
                </a:solidFill>
                <a:latin typeface="Times New Roman" panose="02020603050405020304" pitchFamily="18" charset="0"/>
                <a:cs typeface="Times New Roman" panose="02020603050405020304" pitchFamily="18" charset="0"/>
              </a:rPr>
              <a:t>Sử</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dụng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hợp</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kim</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4" name="Hộp Văn bản 13"/>
          <p:cNvSpPr txBox="1"/>
          <p:nvPr/>
        </p:nvSpPr>
        <p:spPr>
          <a:xfrm>
            <a:off x="335280" y="4406098"/>
            <a:ext cx="8717280" cy="1308735"/>
          </a:xfrm>
          <a:prstGeom prst="rect">
            <a:avLst/>
          </a:prstGeom>
          <a:noFill/>
        </p:spPr>
        <p:txBody>
          <a:bodyPr wrap="square">
            <a:spAutoFit/>
          </a:bodyPr>
          <a:lstStyle/>
          <a:p>
            <a:pPr algn="just">
              <a:lnSpc>
                <a:spcPct val="120000"/>
              </a:lnSpc>
            </a:pPr>
            <a:r>
              <a:rPr lang="vi-VN" sz="2200" b="1">
                <a:solidFill>
                  <a:srgbClr val="0070C0"/>
                </a:solidFill>
                <a:latin typeface="Times New Roman" panose="02020603050405020304" pitchFamily="18" charset="0"/>
                <a:cs typeface="Times New Roman" panose="02020603050405020304" pitchFamily="18" charset="0"/>
              </a:rPr>
              <a:t>- Hợp kim thường có nhiều ưu điểm vượt trội so với kim loại nguyên chất về độ cứng, độ bền, khả năng chống ăn mòn và gỉ sét, phù hợp với nhiều ứng dụng.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ldLvl="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Cartoon bee with penci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80" y="6046052"/>
            <a:ext cx="680720" cy="730668"/>
          </a:xfrm>
          <a:prstGeom prst="rect">
            <a:avLst/>
          </a:prstGeom>
        </p:spPr>
      </p:pic>
      <p:sp>
        <p:nvSpPr>
          <p:cNvPr id="11" name="Hộp Văn bản 10"/>
          <p:cNvSpPr txBox="1"/>
          <p:nvPr/>
        </p:nvSpPr>
        <p:spPr>
          <a:xfrm>
            <a:off x="213360" y="1478038"/>
            <a:ext cx="8717280" cy="2201372"/>
          </a:xfrm>
          <a:prstGeom prst="rect">
            <a:avLst/>
          </a:prstGeom>
          <a:solidFill>
            <a:schemeClr val="accent3">
              <a:lumMod val="20000"/>
              <a:lumOff val="80000"/>
            </a:schemeClr>
          </a:solidFill>
        </p:spPr>
        <p:txBody>
          <a:bodyPr wrap="square">
            <a:spAutoFit/>
          </a:bodyPr>
          <a:lstStyle/>
          <a:p>
            <a:pPr algn="ctr">
              <a:lnSpc>
                <a:spcPct val="150000"/>
              </a:lnSpc>
            </a:pPr>
            <a:r>
              <a:rPr lang="vi-VN" sz="2800" b="1" dirty="0">
                <a:solidFill>
                  <a:srgbClr val="0070C0"/>
                </a:solidFill>
                <a:latin typeface="Times New Roman" panose="02020603050405020304" pitchFamily="18" charset="0"/>
                <a:cs typeface="Times New Roman" panose="02020603050405020304" pitchFamily="18" charset="0"/>
              </a:rPr>
              <a:t>Thảo luận </a:t>
            </a:r>
            <a:r>
              <a:rPr lang="en-US" sz="2800" b="1" dirty="0" err="1">
                <a:solidFill>
                  <a:srgbClr val="0070C0"/>
                </a:solidFill>
                <a:latin typeface="Times New Roman" panose="02020603050405020304" pitchFamily="18" charset="0"/>
                <a:cs typeface="Times New Roman" panose="02020603050405020304" pitchFamily="18" charset="0"/>
              </a:rPr>
              <a:t>cặp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đôi</a:t>
            </a:r>
            <a:r>
              <a:rPr lang="vi-VN" sz="2800" b="1" dirty="0">
                <a:solidFill>
                  <a:srgbClr val="0070C0"/>
                </a:solidFill>
                <a:latin typeface="Times New Roman" panose="02020603050405020304" pitchFamily="18" charset="0"/>
                <a:cs typeface="Times New Roman" panose="02020603050405020304" pitchFamily="18" charset="0"/>
              </a:rPr>
              <a:t>: </a:t>
            </a:r>
            <a:r>
              <a:rPr lang="en-US" sz="2800" b="1" dirty="0">
                <a:solidFill>
                  <a:srgbClr val="0070C0"/>
                </a:solidFill>
                <a:latin typeface="Times New Roman" panose="02020603050405020304" pitchFamily="18" charset="0"/>
                <a:cs typeface="Times New Roman" panose="02020603050405020304" pitchFamily="18" charset="0"/>
              </a:rPr>
              <a:t>2</a:t>
            </a:r>
            <a:r>
              <a:rPr lang="vi-VN" sz="2800" b="1" dirty="0">
                <a:solidFill>
                  <a:srgbClr val="0070C0"/>
                </a:solidFill>
                <a:latin typeface="Times New Roman" panose="02020603050405020304" pitchFamily="18" charset="0"/>
                <a:cs typeface="Times New Roman" panose="02020603050405020304" pitchFamily="18" charset="0"/>
              </a:rPr>
              <a:t> phút</a:t>
            </a:r>
          </a:p>
          <a:p>
            <a:pPr algn="just">
              <a:lnSpc>
                <a:spcPct val="150000"/>
              </a:lnSpc>
            </a:pPr>
            <a:r>
              <a:rPr lang="vi-VN" sz="2200" b="1" dirty="0">
                <a:solidFill>
                  <a:srgbClr val="FF0000"/>
                </a:solidFill>
                <a:latin typeface="Times New Roman" panose="02020603050405020304" pitchFamily="18" charset="0"/>
                <a:cs typeface="Times New Roman" panose="02020603050405020304" pitchFamily="18" charset="0"/>
              </a:rPr>
              <a:t> Thành phần, tính chất của kim loại và hợp kim của nó khác nhau như thế nào? Tại sao trong thực tiễn kim loại thường được sử dụng dưới dạng hợp kim. Lấy ví dụ minh hoạ.</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pic>
        <p:nvPicPr>
          <p:cNvPr id="5" name="Hình ảnh 4" descr="Cartoon bee with pe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80" y="6046052"/>
            <a:ext cx="680720" cy="730668"/>
          </a:xfrm>
          <a:prstGeom prst="rect">
            <a:avLst/>
          </a:prstGeom>
        </p:spPr>
      </p:pic>
      <p:sp>
        <p:nvSpPr>
          <p:cNvPr id="8" name="Hộp Văn bản 7"/>
          <p:cNvSpPr txBox="1"/>
          <p:nvPr/>
        </p:nvSpPr>
        <p:spPr>
          <a:xfrm>
            <a:off x="208280" y="763729"/>
            <a:ext cx="8727440" cy="3586366"/>
          </a:xfrm>
          <a:prstGeom prst="rect">
            <a:avLst/>
          </a:prstGeom>
          <a:solidFill>
            <a:schemeClr val="accent2">
              <a:lumMod val="20000"/>
              <a:lumOff val="80000"/>
            </a:schemeClr>
          </a:solidFill>
        </p:spPr>
        <p:txBody>
          <a:bodyPr wrap="square">
            <a:spAutoFit/>
          </a:bodyPr>
          <a:lstStyle/>
          <a:p>
            <a:pPr algn="just">
              <a:lnSpc>
                <a:spcPct val="150000"/>
              </a:lnSpc>
            </a:pPr>
            <a:r>
              <a:rPr lang="vi-VN" sz="2200" b="1" dirty="0">
                <a:solidFill>
                  <a:srgbClr val="0070C0"/>
                </a:solidFill>
                <a:latin typeface="Times New Roman" panose="02020603050405020304" pitchFamily="18" charset="0"/>
                <a:cs typeface="Times New Roman" panose="02020603050405020304" pitchFamily="18" charset="0"/>
              </a:rPr>
              <a:t> - Về thành phần: kim loại là đơn chất, hợp kim là hỗn hợp có chứa một kim loại cơ bản.</a:t>
            </a:r>
          </a:p>
          <a:p>
            <a:pPr algn="just">
              <a:lnSpc>
                <a:spcPct val="150000"/>
              </a:lnSpc>
            </a:pPr>
            <a:r>
              <a:rPr lang="vi-VN" sz="2200" b="1" dirty="0">
                <a:solidFill>
                  <a:srgbClr val="0070C0"/>
                </a:solidFill>
                <a:latin typeface="Times New Roman" panose="02020603050405020304" pitchFamily="18" charset="0"/>
                <a:cs typeface="Times New Roman" panose="02020603050405020304" pitchFamily="18" charset="0"/>
              </a:rPr>
              <a:t>- Về tính chất: hợp kim có tính chất hoá học gần giống với kim loại cơ bản (trừ một số trường hợp như thép inox) nhưng tính chất vật lí thường khác nhiều về độ cứng, độ bền, khả năng chống ăn mòn, gỉ sét.</a:t>
            </a:r>
          </a:p>
          <a:p>
            <a:pPr algn="just">
              <a:lnSpc>
                <a:spcPct val="150000"/>
              </a:lnSpc>
            </a:pPr>
            <a:r>
              <a:rPr lang="vi-VN" sz="2200" b="1" dirty="0">
                <a:solidFill>
                  <a:srgbClr val="0070C0"/>
                </a:solidFill>
                <a:latin typeface="Times New Roman" panose="02020603050405020304" pitchFamily="18" charset="0"/>
                <a:cs typeface="Times New Roman" panose="02020603050405020304" pitchFamily="18" charset="0"/>
              </a:rPr>
              <a:t>- Trong thực tiễn, kim loại thường được sử dụng dưới dạng hợp kim vì hai lí do: khó tách kim loại tinh khiết, có nhiều ưu điểm trong sử dụng.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136" descr="A green plant with leaves&#10;&#10;Description automatically generated">
            <a:extLst>
              <a:ext uri="{FF2B5EF4-FFF2-40B4-BE49-F238E27FC236}">
                <a16:creationId xmlns:a16="http://schemas.microsoft.com/office/drawing/2014/main" id="{1A7E3A22-2DF1-429D-B9C5-806E36607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 y="857250"/>
            <a:ext cx="9146381" cy="5333320"/>
          </a:xfrm>
          <a:prstGeom prst="rect">
            <a:avLst/>
          </a:prstGeom>
        </p:spPr>
      </p:pic>
      <p:grpSp>
        <p:nvGrpSpPr>
          <p:cNvPr id="4" name="start timer">
            <a:extLst>
              <a:ext uri="{FF2B5EF4-FFF2-40B4-BE49-F238E27FC236}">
                <a16:creationId xmlns:a16="http://schemas.microsoft.com/office/drawing/2014/main" id="{F258EE5E-5EFF-4BEE-A510-4153E0C37D22}"/>
              </a:ext>
            </a:extLst>
          </p:cNvPr>
          <p:cNvGrpSpPr/>
          <p:nvPr/>
        </p:nvGrpSpPr>
        <p:grpSpPr>
          <a:xfrm>
            <a:off x="1134000" y="996644"/>
            <a:ext cx="1977629" cy="599972"/>
            <a:chOff x="1332706" y="185859"/>
            <a:chExt cx="2636838" cy="799962"/>
          </a:xfrm>
        </p:grpSpPr>
        <p:sp>
          <p:nvSpPr>
            <p:cNvPr id="5" name="Rounded Rectangle 120">
              <a:extLst>
                <a:ext uri="{FF2B5EF4-FFF2-40B4-BE49-F238E27FC236}">
                  <a16:creationId xmlns:a16="http://schemas.microsoft.com/office/drawing/2014/main" id="{E074122D-1B44-4BFC-BBB7-EDA02FFC9F8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6" name="Rounded Rectangle 121">
              <a:extLst>
                <a:ext uri="{FF2B5EF4-FFF2-40B4-BE49-F238E27FC236}">
                  <a16:creationId xmlns:a16="http://schemas.microsoft.com/office/drawing/2014/main" id="{F9A225C1-76F6-4A0B-8DF9-0C47F61615A6}"/>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err="1">
                  <a:latin typeface="Arial" panose="020B0604020202020204" pitchFamily="34" charset="0"/>
                  <a:cs typeface="Arial" panose="020B0604020202020204" pitchFamily="34" charset="0"/>
                </a:rPr>
                <a:t>BẮT</a:t>
              </a:r>
              <a:r>
                <a:rPr lang="en-GB" sz="2100" b="1" dirty="0">
                  <a:latin typeface="Arial" panose="020B0604020202020204" pitchFamily="34" charset="0"/>
                  <a:cs typeface="Arial" panose="020B0604020202020204" pitchFamily="34" charset="0"/>
                </a:rPr>
                <a:t> </a:t>
              </a:r>
              <a:r>
                <a:rPr lang="en-GB" sz="2100" b="1" dirty="0" err="1">
                  <a:latin typeface="Arial" panose="020B0604020202020204" pitchFamily="34" charset="0"/>
                  <a:cs typeface="Arial" panose="020B0604020202020204" pitchFamily="34" charset="0"/>
                </a:rPr>
                <a:t>ĐẦU</a:t>
              </a:r>
              <a:r>
                <a:rPr lang="en-GB" sz="2100" b="1" dirty="0">
                  <a:latin typeface="Arial" panose="020B0604020202020204" pitchFamily="34" charset="0"/>
                  <a:cs typeface="Arial" panose="020B0604020202020204" pitchFamily="34" charset="0"/>
                </a:rPr>
                <a:t>!</a:t>
              </a:r>
            </a:p>
          </p:txBody>
        </p:sp>
      </p:grpSp>
      <p:grpSp>
        <p:nvGrpSpPr>
          <p:cNvPr id="7" name="times up">
            <a:extLst>
              <a:ext uri="{FF2B5EF4-FFF2-40B4-BE49-F238E27FC236}">
                <a16:creationId xmlns:a16="http://schemas.microsoft.com/office/drawing/2014/main" id="{0104A0C7-9DD6-4D65-AC41-DDC42C207B74}"/>
              </a:ext>
            </a:extLst>
          </p:cNvPr>
          <p:cNvGrpSpPr/>
          <p:nvPr/>
        </p:nvGrpSpPr>
        <p:grpSpPr>
          <a:xfrm>
            <a:off x="1127914" y="984589"/>
            <a:ext cx="1977629" cy="599972"/>
            <a:chOff x="4321176" y="185859"/>
            <a:chExt cx="2636838" cy="799962"/>
          </a:xfrm>
        </p:grpSpPr>
        <p:sp>
          <p:nvSpPr>
            <p:cNvPr id="8" name="Rounded Rectangle 123">
              <a:extLst>
                <a:ext uri="{FF2B5EF4-FFF2-40B4-BE49-F238E27FC236}">
                  <a16:creationId xmlns:a16="http://schemas.microsoft.com/office/drawing/2014/main" id="{FA1AE420-7F83-4AB3-8D91-D3D2F17147AE}"/>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9" name="Rounded Rectangle 124">
              <a:extLst>
                <a:ext uri="{FF2B5EF4-FFF2-40B4-BE49-F238E27FC236}">
                  <a16:creationId xmlns:a16="http://schemas.microsoft.com/office/drawing/2014/main" id="{41E605E2-364D-44EA-9D17-FF100FA8B828}"/>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err="1">
                  <a:latin typeface="Arial" panose="020B0604020202020204" pitchFamily="34" charset="0"/>
                  <a:cs typeface="Arial" panose="020B0604020202020204" pitchFamily="34" charset="0"/>
                </a:rPr>
                <a:t>HẾT</a:t>
              </a:r>
              <a:r>
                <a:rPr lang="en-GB" sz="2100" b="1" dirty="0">
                  <a:latin typeface="Arial" panose="020B0604020202020204" pitchFamily="34" charset="0"/>
                  <a:cs typeface="Arial" panose="020B0604020202020204" pitchFamily="34" charset="0"/>
                </a:rPr>
                <a:t> GI</a:t>
              </a:r>
              <a:r>
                <a:rPr lang="en-US" sz="2100" b="1" dirty="0">
                  <a:latin typeface="Arial" panose="020B0604020202020204" pitchFamily="34" charset="0"/>
                  <a:cs typeface="Arial" panose="020B0604020202020204" pitchFamily="34" charset="0"/>
                </a:rPr>
                <a:t>Ờ</a:t>
              </a:r>
              <a:r>
                <a:rPr lang="en-GB" sz="2100" b="1" dirty="0">
                  <a:latin typeface="Arial" panose="020B0604020202020204" pitchFamily="34" charset="0"/>
                  <a:cs typeface="Arial" panose="020B0604020202020204" pitchFamily="34" charset="0"/>
                </a:rPr>
                <a:t>!</a:t>
              </a:r>
            </a:p>
          </p:txBody>
        </p:sp>
      </p:grpSp>
      <p:sp>
        <p:nvSpPr>
          <p:cNvPr id="10" name="AutoShape 3">
            <a:extLst>
              <a:ext uri="{FF2B5EF4-FFF2-40B4-BE49-F238E27FC236}">
                <a16:creationId xmlns:a16="http://schemas.microsoft.com/office/drawing/2014/main" id="{85736B0E-FDFE-419F-9FB3-08C4EB2AE1B2}"/>
              </a:ext>
            </a:extLst>
          </p:cNvPr>
          <p:cNvSpPr>
            <a:spLocks noChangeAspect="1" noChangeArrowheads="1" noTextEdit="1"/>
          </p:cNvSpPr>
          <p:nvPr/>
        </p:nvSpPr>
        <p:spPr bwMode="auto">
          <a:xfrm>
            <a:off x="0" y="1739796"/>
            <a:ext cx="3692129"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 name="Rectangle 5">
            <a:extLst>
              <a:ext uri="{FF2B5EF4-FFF2-40B4-BE49-F238E27FC236}">
                <a16:creationId xmlns:a16="http://schemas.microsoft.com/office/drawing/2014/main" id="{073D7E06-342A-42F0-A255-3E827675E8ED}"/>
              </a:ext>
            </a:extLst>
          </p:cNvPr>
          <p:cNvSpPr>
            <a:spLocks noChangeArrowheads="1"/>
          </p:cNvSpPr>
          <p:nvPr/>
        </p:nvSpPr>
        <p:spPr bwMode="auto">
          <a:xfrm>
            <a:off x="1991916" y="2163659"/>
            <a:ext cx="102394" cy="278606"/>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 name="Rectangle 6">
            <a:extLst>
              <a:ext uri="{FF2B5EF4-FFF2-40B4-BE49-F238E27FC236}">
                <a16:creationId xmlns:a16="http://schemas.microsoft.com/office/drawing/2014/main" id="{639D274A-817A-4F9A-88B0-C33790C7C366}"/>
              </a:ext>
            </a:extLst>
          </p:cNvPr>
          <p:cNvSpPr>
            <a:spLocks noChangeArrowheads="1"/>
          </p:cNvSpPr>
          <p:nvPr/>
        </p:nvSpPr>
        <p:spPr bwMode="auto">
          <a:xfrm>
            <a:off x="1991916" y="2163659"/>
            <a:ext cx="102394"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 name="Rectangle 7">
            <a:extLst>
              <a:ext uri="{FF2B5EF4-FFF2-40B4-BE49-F238E27FC236}">
                <a16:creationId xmlns:a16="http://schemas.microsoft.com/office/drawing/2014/main" id="{4879C465-6EBB-4EBA-A0A8-FB616ED2AADD}"/>
              </a:ext>
            </a:extLst>
          </p:cNvPr>
          <p:cNvSpPr>
            <a:spLocks noChangeArrowheads="1"/>
          </p:cNvSpPr>
          <p:nvPr/>
        </p:nvSpPr>
        <p:spPr bwMode="auto">
          <a:xfrm>
            <a:off x="1991916" y="2163658"/>
            <a:ext cx="102394" cy="109538"/>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 name="Rectangle 8">
            <a:extLst>
              <a:ext uri="{FF2B5EF4-FFF2-40B4-BE49-F238E27FC236}">
                <a16:creationId xmlns:a16="http://schemas.microsoft.com/office/drawing/2014/main" id="{7333E016-F2CA-4125-8C6C-DCE88F99CA18}"/>
              </a:ext>
            </a:extLst>
          </p:cNvPr>
          <p:cNvSpPr>
            <a:spLocks noChangeArrowheads="1"/>
          </p:cNvSpPr>
          <p:nvPr/>
        </p:nvSpPr>
        <p:spPr bwMode="auto">
          <a:xfrm>
            <a:off x="1991916" y="2163658"/>
            <a:ext cx="102394"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5" name="Freeform 9">
            <a:extLst>
              <a:ext uri="{FF2B5EF4-FFF2-40B4-BE49-F238E27FC236}">
                <a16:creationId xmlns:a16="http://schemas.microsoft.com/office/drawing/2014/main" id="{44154B03-3171-46CA-ADC4-2B7A6AE279B8}"/>
              </a:ext>
            </a:extLst>
          </p:cNvPr>
          <p:cNvSpPr>
            <a:spLocks/>
          </p:cNvSpPr>
          <p:nvPr/>
        </p:nvSpPr>
        <p:spPr bwMode="auto">
          <a:xfrm>
            <a:off x="1874044" y="2082697"/>
            <a:ext cx="345281" cy="146447"/>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 name="Freeform 10">
            <a:extLst>
              <a:ext uri="{FF2B5EF4-FFF2-40B4-BE49-F238E27FC236}">
                <a16:creationId xmlns:a16="http://schemas.microsoft.com/office/drawing/2014/main" id="{05006D30-1F82-4CA2-A4C5-3E1E0F5F285F}"/>
              </a:ext>
            </a:extLst>
          </p:cNvPr>
          <p:cNvSpPr>
            <a:spLocks/>
          </p:cNvSpPr>
          <p:nvPr/>
        </p:nvSpPr>
        <p:spPr bwMode="auto">
          <a:xfrm>
            <a:off x="2644379" y="2268434"/>
            <a:ext cx="683419" cy="832247"/>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7" name="Freeform 11">
            <a:extLst>
              <a:ext uri="{FF2B5EF4-FFF2-40B4-BE49-F238E27FC236}">
                <a16:creationId xmlns:a16="http://schemas.microsoft.com/office/drawing/2014/main" id="{0868242C-FAC6-43BB-AD35-C66213FB7660}"/>
              </a:ext>
            </a:extLst>
          </p:cNvPr>
          <p:cNvSpPr>
            <a:spLocks/>
          </p:cNvSpPr>
          <p:nvPr/>
        </p:nvSpPr>
        <p:spPr bwMode="auto">
          <a:xfrm>
            <a:off x="770335" y="2252956"/>
            <a:ext cx="682229" cy="833438"/>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8" name="Freeform 12">
            <a:extLst>
              <a:ext uri="{FF2B5EF4-FFF2-40B4-BE49-F238E27FC236}">
                <a16:creationId xmlns:a16="http://schemas.microsoft.com/office/drawing/2014/main" id="{6339137D-6CF7-4C93-BB2C-EB11A1C7EF7C}"/>
              </a:ext>
            </a:extLst>
          </p:cNvPr>
          <p:cNvSpPr>
            <a:spLocks noEditPoints="1"/>
          </p:cNvSpPr>
          <p:nvPr/>
        </p:nvSpPr>
        <p:spPr bwMode="auto">
          <a:xfrm>
            <a:off x="928688" y="248274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9" name="Freeform 13">
            <a:extLst>
              <a:ext uri="{FF2B5EF4-FFF2-40B4-BE49-F238E27FC236}">
                <a16:creationId xmlns:a16="http://schemas.microsoft.com/office/drawing/2014/main" id="{2724654E-9AFA-4C95-B26E-9EB515EA0EC0}"/>
              </a:ext>
            </a:extLst>
          </p:cNvPr>
          <p:cNvSpPr>
            <a:spLocks noEditPoints="1"/>
          </p:cNvSpPr>
          <p:nvPr/>
        </p:nvSpPr>
        <p:spPr bwMode="auto">
          <a:xfrm>
            <a:off x="928688" y="248274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0" name="Freeform 14">
            <a:extLst>
              <a:ext uri="{FF2B5EF4-FFF2-40B4-BE49-F238E27FC236}">
                <a16:creationId xmlns:a16="http://schemas.microsoft.com/office/drawing/2014/main" id="{18554A8E-AB6F-4935-B5ED-AE0ADA3F5B35}"/>
              </a:ext>
            </a:extLst>
          </p:cNvPr>
          <p:cNvSpPr>
            <a:spLocks/>
          </p:cNvSpPr>
          <p:nvPr/>
        </p:nvSpPr>
        <p:spPr bwMode="auto">
          <a:xfrm>
            <a:off x="928688" y="2482747"/>
            <a:ext cx="203597" cy="146447"/>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1" name="Freeform 15">
            <a:extLst>
              <a:ext uri="{FF2B5EF4-FFF2-40B4-BE49-F238E27FC236}">
                <a16:creationId xmlns:a16="http://schemas.microsoft.com/office/drawing/2014/main" id="{B74DAB31-AB97-4F27-BAE0-274E8AAAAE17}"/>
              </a:ext>
            </a:extLst>
          </p:cNvPr>
          <p:cNvSpPr>
            <a:spLocks/>
          </p:cNvSpPr>
          <p:nvPr/>
        </p:nvSpPr>
        <p:spPr bwMode="auto">
          <a:xfrm>
            <a:off x="3149204" y="2614906"/>
            <a:ext cx="22622" cy="28575"/>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2" name="Freeform 16">
            <a:extLst>
              <a:ext uri="{FF2B5EF4-FFF2-40B4-BE49-F238E27FC236}">
                <a16:creationId xmlns:a16="http://schemas.microsoft.com/office/drawing/2014/main" id="{EB849648-A090-4ED5-BA46-324499F7E3EF}"/>
              </a:ext>
            </a:extLst>
          </p:cNvPr>
          <p:cNvSpPr>
            <a:spLocks/>
          </p:cNvSpPr>
          <p:nvPr/>
        </p:nvSpPr>
        <p:spPr bwMode="auto">
          <a:xfrm>
            <a:off x="2969419" y="2499415"/>
            <a:ext cx="200025" cy="142875"/>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3" name="Freeform 17">
            <a:extLst>
              <a:ext uri="{FF2B5EF4-FFF2-40B4-BE49-F238E27FC236}">
                <a16:creationId xmlns:a16="http://schemas.microsoft.com/office/drawing/2014/main" id="{49A8462F-F207-4464-9BE9-4C4961308494}"/>
              </a:ext>
            </a:extLst>
          </p:cNvPr>
          <p:cNvSpPr>
            <a:spLocks/>
          </p:cNvSpPr>
          <p:nvPr/>
        </p:nvSpPr>
        <p:spPr bwMode="auto">
          <a:xfrm>
            <a:off x="342900" y="1869575"/>
            <a:ext cx="1170385" cy="9906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4" name="Freeform 18">
            <a:extLst>
              <a:ext uri="{FF2B5EF4-FFF2-40B4-BE49-F238E27FC236}">
                <a16:creationId xmlns:a16="http://schemas.microsoft.com/office/drawing/2014/main" id="{404F65EB-37D5-4056-AF92-D643CD473E5C}"/>
              </a:ext>
            </a:extLst>
          </p:cNvPr>
          <p:cNvSpPr>
            <a:spLocks noEditPoints="1"/>
          </p:cNvSpPr>
          <p:nvPr/>
        </p:nvSpPr>
        <p:spPr bwMode="auto">
          <a:xfrm>
            <a:off x="504825" y="2772069"/>
            <a:ext cx="152400" cy="88106"/>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5" name="Freeform 19">
            <a:extLst>
              <a:ext uri="{FF2B5EF4-FFF2-40B4-BE49-F238E27FC236}">
                <a16:creationId xmlns:a16="http://schemas.microsoft.com/office/drawing/2014/main" id="{B963B806-B4FB-46A4-9BDE-6E2041F1E0E7}"/>
              </a:ext>
            </a:extLst>
          </p:cNvPr>
          <p:cNvSpPr>
            <a:spLocks/>
          </p:cNvSpPr>
          <p:nvPr/>
        </p:nvSpPr>
        <p:spPr bwMode="auto">
          <a:xfrm>
            <a:off x="454819" y="2049359"/>
            <a:ext cx="273844" cy="810816"/>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6" name="Freeform 20">
            <a:extLst>
              <a:ext uri="{FF2B5EF4-FFF2-40B4-BE49-F238E27FC236}">
                <a16:creationId xmlns:a16="http://schemas.microsoft.com/office/drawing/2014/main" id="{8367211F-6656-48D5-A0C5-AD74A0F57AF7}"/>
              </a:ext>
            </a:extLst>
          </p:cNvPr>
          <p:cNvSpPr>
            <a:spLocks/>
          </p:cNvSpPr>
          <p:nvPr/>
        </p:nvSpPr>
        <p:spPr bwMode="auto">
          <a:xfrm>
            <a:off x="801292" y="5078309"/>
            <a:ext cx="573881" cy="706041"/>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7" name="Freeform 21">
            <a:extLst>
              <a:ext uri="{FF2B5EF4-FFF2-40B4-BE49-F238E27FC236}">
                <a16:creationId xmlns:a16="http://schemas.microsoft.com/office/drawing/2014/main" id="{DD955EB1-5DA7-4A36-99BE-261C4D3C1A80}"/>
              </a:ext>
            </a:extLst>
          </p:cNvPr>
          <p:cNvSpPr>
            <a:spLocks noEditPoints="1"/>
          </p:cNvSpPr>
          <p:nvPr/>
        </p:nvSpPr>
        <p:spPr bwMode="auto">
          <a:xfrm>
            <a:off x="1003697" y="528309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8" name="Freeform 22">
            <a:extLst>
              <a:ext uri="{FF2B5EF4-FFF2-40B4-BE49-F238E27FC236}">
                <a16:creationId xmlns:a16="http://schemas.microsoft.com/office/drawing/2014/main" id="{4A9A3CC1-6411-4C39-83A6-F7120A58FA30}"/>
              </a:ext>
            </a:extLst>
          </p:cNvPr>
          <p:cNvSpPr>
            <a:spLocks noEditPoints="1"/>
          </p:cNvSpPr>
          <p:nvPr/>
        </p:nvSpPr>
        <p:spPr bwMode="auto">
          <a:xfrm>
            <a:off x="1003697" y="528309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9" name="Freeform 23">
            <a:extLst>
              <a:ext uri="{FF2B5EF4-FFF2-40B4-BE49-F238E27FC236}">
                <a16:creationId xmlns:a16="http://schemas.microsoft.com/office/drawing/2014/main" id="{3089FF45-BDDF-4E49-AFE8-C235BD0D38C5}"/>
              </a:ext>
            </a:extLst>
          </p:cNvPr>
          <p:cNvSpPr>
            <a:spLocks/>
          </p:cNvSpPr>
          <p:nvPr/>
        </p:nvSpPr>
        <p:spPr bwMode="auto">
          <a:xfrm>
            <a:off x="1003697" y="5283096"/>
            <a:ext cx="248841" cy="178594"/>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0" name="Freeform 24">
            <a:extLst>
              <a:ext uri="{FF2B5EF4-FFF2-40B4-BE49-F238E27FC236}">
                <a16:creationId xmlns:a16="http://schemas.microsoft.com/office/drawing/2014/main" id="{BD8263A6-89D2-4AE5-9284-2C6796C4D89C}"/>
              </a:ext>
            </a:extLst>
          </p:cNvPr>
          <p:cNvSpPr>
            <a:spLocks/>
          </p:cNvSpPr>
          <p:nvPr/>
        </p:nvSpPr>
        <p:spPr bwMode="auto">
          <a:xfrm>
            <a:off x="2725342" y="5078309"/>
            <a:ext cx="573881" cy="706041"/>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1" name="Freeform 25">
            <a:extLst>
              <a:ext uri="{FF2B5EF4-FFF2-40B4-BE49-F238E27FC236}">
                <a16:creationId xmlns:a16="http://schemas.microsoft.com/office/drawing/2014/main" id="{9A3519BE-A2DA-4371-B6E9-CD32E8DC70A0}"/>
              </a:ext>
            </a:extLst>
          </p:cNvPr>
          <p:cNvSpPr>
            <a:spLocks/>
          </p:cNvSpPr>
          <p:nvPr/>
        </p:nvSpPr>
        <p:spPr bwMode="auto">
          <a:xfrm>
            <a:off x="3070623" y="528190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2" name="Freeform 26">
            <a:extLst>
              <a:ext uri="{FF2B5EF4-FFF2-40B4-BE49-F238E27FC236}">
                <a16:creationId xmlns:a16="http://schemas.microsoft.com/office/drawing/2014/main" id="{BCB428E9-201C-4CA3-9AE5-FCD3C8D624AE}"/>
              </a:ext>
            </a:extLst>
          </p:cNvPr>
          <p:cNvSpPr>
            <a:spLocks/>
          </p:cNvSpPr>
          <p:nvPr/>
        </p:nvSpPr>
        <p:spPr bwMode="auto">
          <a:xfrm>
            <a:off x="3070623" y="528190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3" name="Freeform 27">
            <a:extLst>
              <a:ext uri="{FF2B5EF4-FFF2-40B4-BE49-F238E27FC236}">
                <a16:creationId xmlns:a16="http://schemas.microsoft.com/office/drawing/2014/main" id="{E7E1D365-3D76-4115-AAE8-35DA94DD4A02}"/>
              </a:ext>
            </a:extLst>
          </p:cNvPr>
          <p:cNvSpPr>
            <a:spLocks/>
          </p:cNvSpPr>
          <p:nvPr/>
        </p:nvSpPr>
        <p:spPr bwMode="auto">
          <a:xfrm>
            <a:off x="2846785" y="5281906"/>
            <a:ext cx="251222" cy="179785"/>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34" name="Group 33">
            <a:extLst>
              <a:ext uri="{FF2B5EF4-FFF2-40B4-BE49-F238E27FC236}">
                <a16:creationId xmlns:a16="http://schemas.microsoft.com/office/drawing/2014/main" id="{44371ABC-48B2-4432-80DC-A87BED2C8F26}"/>
              </a:ext>
            </a:extLst>
          </p:cNvPr>
          <p:cNvGrpSpPr/>
          <p:nvPr/>
        </p:nvGrpSpPr>
        <p:grpSpPr>
          <a:xfrm rot="1786145">
            <a:off x="613172" y="2555374"/>
            <a:ext cx="2871788" cy="2872979"/>
            <a:chOff x="817563" y="2264166"/>
            <a:chExt cx="3829050" cy="3830638"/>
          </a:xfrm>
        </p:grpSpPr>
        <p:sp>
          <p:nvSpPr>
            <p:cNvPr id="35" name="Oval 28">
              <a:extLst>
                <a:ext uri="{FF2B5EF4-FFF2-40B4-BE49-F238E27FC236}">
                  <a16:creationId xmlns:a16="http://schemas.microsoft.com/office/drawing/2014/main" id="{42421338-4469-4C16-9D7E-2FBE7F83146C}"/>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36" name="hour hand">
              <a:extLst>
                <a:ext uri="{FF2B5EF4-FFF2-40B4-BE49-F238E27FC236}">
                  <a16:creationId xmlns:a16="http://schemas.microsoft.com/office/drawing/2014/main" id="{6666506F-1DE0-4F08-8B7E-8C825A7C73A4}"/>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grpSp>
      <p:sp>
        <p:nvSpPr>
          <p:cNvPr id="37" name="Freeform 29">
            <a:extLst>
              <a:ext uri="{FF2B5EF4-FFF2-40B4-BE49-F238E27FC236}">
                <a16:creationId xmlns:a16="http://schemas.microsoft.com/office/drawing/2014/main" id="{426C560F-4BA5-424A-BD7C-74AD5A22FE74}"/>
              </a:ext>
            </a:extLst>
          </p:cNvPr>
          <p:cNvSpPr>
            <a:spLocks noEditPoints="1"/>
          </p:cNvSpPr>
          <p:nvPr/>
        </p:nvSpPr>
        <p:spPr bwMode="auto">
          <a:xfrm>
            <a:off x="403622" y="2347015"/>
            <a:ext cx="3290888" cy="3288506"/>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8" name="Freeform 30">
            <a:extLst>
              <a:ext uri="{FF2B5EF4-FFF2-40B4-BE49-F238E27FC236}">
                <a16:creationId xmlns:a16="http://schemas.microsoft.com/office/drawing/2014/main" id="{80B2E82E-9F54-46CE-B49B-4861CC983D4D}"/>
              </a:ext>
            </a:extLst>
          </p:cNvPr>
          <p:cNvSpPr>
            <a:spLocks noEditPoints="1"/>
          </p:cNvSpPr>
          <p:nvPr/>
        </p:nvSpPr>
        <p:spPr bwMode="auto">
          <a:xfrm>
            <a:off x="533401" y="2475603"/>
            <a:ext cx="3032522" cy="3031331"/>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9" name="Freeform 31">
            <a:extLst>
              <a:ext uri="{FF2B5EF4-FFF2-40B4-BE49-F238E27FC236}">
                <a16:creationId xmlns:a16="http://schemas.microsoft.com/office/drawing/2014/main" id="{5C844E5D-CCC6-4AB8-94E0-BDCB8EB000E5}"/>
              </a:ext>
            </a:extLst>
          </p:cNvPr>
          <p:cNvSpPr>
            <a:spLocks noEditPoints="1"/>
          </p:cNvSpPr>
          <p:nvPr/>
        </p:nvSpPr>
        <p:spPr bwMode="auto">
          <a:xfrm>
            <a:off x="465535" y="2407737"/>
            <a:ext cx="3165872" cy="3167063"/>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40" name="Group 39">
            <a:extLst>
              <a:ext uri="{FF2B5EF4-FFF2-40B4-BE49-F238E27FC236}">
                <a16:creationId xmlns:a16="http://schemas.microsoft.com/office/drawing/2014/main" id="{9CDA73C6-13E0-4867-B871-C5FAF5E4F7F0}"/>
              </a:ext>
            </a:extLst>
          </p:cNvPr>
          <p:cNvGrpSpPr/>
          <p:nvPr/>
        </p:nvGrpSpPr>
        <p:grpSpPr>
          <a:xfrm>
            <a:off x="1841897" y="2666102"/>
            <a:ext cx="425054" cy="425054"/>
            <a:chOff x="2455863" y="2411803"/>
            <a:chExt cx="566738" cy="566738"/>
          </a:xfrm>
        </p:grpSpPr>
        <p:sp>
          <p:nvSpPr>
            <p:cNvPr id="41" name="Oval 32">
              <a:extLst>
                <a:ext uri="{FF2B5EF4-FFF2-40B4-BE49-F238E27FC236}">
                  <a16:creationId xmlns:a16="http://schemas.microsoft.com/office/drawing/2014/main" id="{7AB62D7D-B35D-44C7-95DE-31A913E5D919}"/>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2" name="Oval 33">
              <a:extLst>
                <a:ext uri="{FF2B5EF4-FFF2-40B4-BE49-F238E27FC236}">
                  <a16:creationId xmlns:a16="http://schemas.microsoft.com/office/drawing/2014/main" id="{336D7543-560E-4A29-9128-EC0B12ACEC2C}"/>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3" name="Freeform 34">
              <a:extLst>
                <a:ext uri="{FF2B5EF4-FFF2-40B4-BE49-F238E27FC236}">
                  <a16:creationId xmlns:a16="http://schemas.microsoft.com/office/drawing/2014/main" id="{0A15F721-66B6-4850-95C7-8086A05BA80E}"/>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4" name="Freeform 35">
              <a:extLst>
                <a:ext uri="{FF2B5EF4-FFF2-40B4-BE49-F238E27FC236}">
                  <a16:creationId xmlns:a16="http://schemas.microsoft.com/office/drawing/2014/main" id="{5324B533-DDE9-46EE-92CE-EED2934A78A1}"/>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5" name="Rectangle 36">
              <a:extLst>
                <a:ext uri="{FF2B5EF4-FFF2-40B4-BE49-F238E27FC236}">
                  <a16:creationId xmlns:a16="http://schemas.microsoft.com/office/drawing/2014/main" id="{7651C07A-ECB5-4875-8DFF-16E5FA3E3600}"/>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6" name="Rectangle 37">
              <a:extLst>
                <a:ext uri="{FF2B5EF4-FFF2-40B4-BE49-F238E27FC236}">
                  <a16:creationId xmlns:a16="http://schemas.microsoft.com/office/drawing/2014/main" id="{D89CE917-2377-4BAE-995A-45BE691F7A6B}"/>
                </a:ext>
              </a:extLst>
            </p:cNvPr>
            <p:cNvSpPr>
              <a:spLocks noChangeArrowheads="1"/>
            </p:cNvSpPr>
            <p:nvPr/>
          </p:nvSpPr>
          <p:spPr bwMode="auto">
            <a:xfrm>
              <a:off x="2540635" y="2499116"/>
              <a:ext cx="44884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120</a:t>
              </a:r>
              <a:endParaRPr lang="en-US" altLang="en-US" sz="1350" dirty="0"/>
            </a:p>
          </p:txBody>
        </p:sp>
      </p:grpSp>
      <p:grpSp>
        <p:nvGrpSpPr>
          <p:cNvPr id="47" name="Group 46">
            <a:extLst>
              <a:ext uri="{FF2B5EF4-FFF2-40B4-BE49-F238E27FC236}">
                <a16:creationId xmlns:a16="http://schemas.microsoft.com/office/drawing/2014/main" id="{F8DE5386-2612-47C9-87A8-212645CAE32B}"/>
              </a:ext>
            </a:extLst>
          </p:cNvPr>
          <p:cNvGrpSpPr/>
          <p:nvPr/>
        </p:nvGrpSpPr>
        <p:grpSpPr>
          <a:xfrm>
            <a:off x="2389585" y="2803025"/>
            <a:ext cx="429816" cy="429816"/>
            <a:chOff x="3186113" y="2594366"/>
            <a:chExt cx="573088" cy="573088"/>
          </a:xfrm>
        </p:grpSpPr>
        <p:sp>
          <p:nvSpPr>
            <p:cNvPr id="48" name="Freeform 38">
              <a:extLst>
                <a:ext uri="{FF2B5EF4-FFF2-40B4-BE49-F238E27FC236}">
                  <a16:creationId xmlns:a16="http://schemas.microsoft.com/office/drawing/2014/main" id="{A59E1A40-D027-44BA-8EA1-644CBA727E93}"/>
                </a:ext>
              </a:extLst>
            </p:cNvPr>
            <p:cNvSpPr>
              <a:spLocks/>
            </p:cNvSpPr>
            <p:nvPr/>
          </p:nvSpPr>
          <p:spPr bwMode="auto">
            <a:xfrm>
              <a:off x="3186113" y="2594366"/>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9" name="Freeform 39">
              <a:extLst>
                <a:ext uri="{FF2B5EF4-FFF2-40B4-BE49-F238E27FC236}">
                  <a16:creationId xmlns:a16="http://schemas.microsoft.com/office/drawing/2014/main" id="{BA65FE14-16D8-4233-B15C-FFD214455E4B}"/>
                </a:ext>
              </a:extLst>
            </p:cNvPr>
            <p:cNvSpPr>
              <a:spLocks/>
            </p:cNvSpPr>
            <p:nvPr/>
          </p:nvSpPr>
          <p:spPr bwMode="auto">
            <a:xfrm>
              <a:off x="3243263" y="2648341"/>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0" name="Freeform 40">
              <a:extLst>
                <a:ext uri="{FF2B5EF4-FFF2-40B4-BE49-F238E27FC236}">
                  <a16:creationId xmlns:a16="http://schemas.microsoft.com/office/drawing/2014/main" id="{289B627D-413F-405A-B441-4E1355F606BC}"/>
                </a:ext>
              </a:extLst>
            </p:cNvPr>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1" name="Freeform 41">
              <a:extLst>
                <a:ext uri="{FF2B5EF4-FFF2-40B4-BE49-F238E27FC236}">
                  <a16:creationId xmlns:a16="http://schemas.microsoft.com/office/drawing/2014/main" id="{DD58126C-B871-4FE0-A0E8-5100AB1139F0}"/>
                </a:ext>
              </a:extLst>
            </p:cNvPr>
            <p:cNvSpPr>
              <a:spLocks/>
            </p:cNvSpPr>
            <p:nvPr/>
          </p:nvSpPr>
          <p:spPr bwMode="auto">
            <a:xfrm>
              <a:off x="3244850" y="2678503"/>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2" name="Rectangle 42">
              <a:extLst>
                <a:ext uri="{FF2B5EF4-FFF2-40B4-BE49-F238E27FC236}">
                  <a16:creationId xmlns:a16="http://schemas.microsoft.com/office/drawing/2014/main" id="{E8A9ECE6-AFA9-4B68-929A-1A918521F7C5}"/>
                </a:ext>
              </a:extLst>
            </p:cNvPr>
            <p:cNvSpPr>
              <a:spLocks noChangeArrowheads="1"/>
            </p:cNvSpPr>
            <p:nvPr/>
          </p:nvSpPr>
          <p:spPr bwMode="auto">
            <a:xfrm>
              <a:off x="3414713" y="2778516"/>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3" name="Rectangle 43">
              <a:extLst>
                <a:ext uri="{FF2B5EF4-FFF2-40B4-BE49-F238E27FC236}">
                  <a16:creationId xmlns:a16="http://schemas.microsoft.com/office/drawing/2014/main" id="{FEF3DA04-5D72-4922-86BB-C0388CABE305}"/>
                </a:ext>
              </a:extLst>
            </p:cNvPr>
            <p:cNvSpPr>
              <a:spLocks noChangeArrowheads="1"/>
            </p:cNvSpPr>
            <p:nvPr/>
          </p:nvSpPr>
          <p:spPr bwMode="auto">
            <a:xfrm>
              <a:off x="3357880" y="2684853"/>
              <a:ext cx="29709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10</a:t>
              </a:r>
              <a:endParaRPr lang="en-US" altLang="en-US" sz="1350" dirty="0"/>
            </a:p>
          </p:txBody>
        </p:sp>
      </p:grpSp>
      <p:grpSp>
        <p:nvGrpSpPr>
          <p:cNvPr id="54" name="Group 53">
            <a:extLst>
              <a:ext uri="{FF2B5EF4-FFF2-40B4-BE49-F238E27FC236}">
                <a16:creationId xmlns:a16="http://schemas.microsoft.com/office/drawing/2014/main" id="{176E9F47-4A7B-4BF1-97B0-B079C675591E}"/>
              </a:ext>
            </a:extLst>
          </p:cNvPr>
          <p:cNvGrpSpPr/>
          <p:nvPr/>
        </p:nvGrpSpPr>
        <p:grpSpPr>
          <a:xfrm>
            <a:off x="2792016" y="3192359"/>
            <a:ext cx="439341" cy="440531"/>
            <a:chOff x="3722688" y="3113478"/>
            <a:chExt cx="585788" cy="587375"/>
          </a:xfrm>
        </p:grpSpPr>
        <p:sp>
          <p:nvSpPr>
            <p:cNvPr id="55" name="Freeform 44">
              <a:extLst>
                <a:ext uri="{FF2B5EF4-FFF2-40B4-BE49-F238E27FC236}">
                  <a16:creationId xmlns:a16="http://schemas.microsoft.com/office/drawing/2014/main" id="{7F6124DE-2480-4F49-BCB2-9F87386DD466}"/>
                </a:ext>
              </a:extLst>
            </p:cNvPr>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6" name="Freeform 45">
              <a:extLst>
                <a:ext uri="{FF2B5EF4-FFF2-40B4-BE49-F238E27FC236}">
                  <a16:creationId xmlns:a16="http://schemas.microsoft.com/office/drawing/2014/main" id="{1B77CE46-4B89-4E5B-9D2B-C42C102B6095}"/>
                </a:ext>
              </a:extLst>
            </p:cNvPr>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7" name="Freeform 46">
              <a:extLst>
                <a:ext uri="{FF2B5EF4-FFF2-40B4-BE49-F238E27FC236}">
                  <a16:creationId xmlns:a16="http://schemas.microsoft.com/office/drawing/2014/main" id="{B76A359D-C986-4737-9130-822572385D10}"/>
                </a:ext>
              </a:extLst>
            </p:cNvPr>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8" name="Freeform 47">
              <a:extLst>
                <a:ext uri="{FF2B5EF4-FFF2-40B4-BE49-F238E27FC236}">
                  <a16:creationId xmlns:a16="http://schemas.microsoft.com/office/drawing/2014/main" id="{324AA3F3-8DF6-4E87-95E7-713EF55B9D6E}"/>
                </a:ext>
              </a:extLst>
            </p:cNvPr>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9" name="Rectangle 48">
              <a:extLst>
                <a:ext uri="{FF2B5EF4-FFF2-40B4-BE49-F238E27FC236}">
                  <a16:creationId xmlns:a16="http://schemas.microsoft.com/office/drawing/2014/main" id="{B1D7261B-6496-41C9-BFF9-D4FC61B6C393}"/>
                </a:ext>
              </a:extLst>
            </p:cNvPr>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0" name="Rectangle 49">
              <a:extLst>
                <a:ext uri="{FF2B5EF4-FFF2-40B4-BE49-F238E27FC236}">
                  <a16:creationId xmlns:a16="http://schemas.microsoft.com/office/drawing/2014/main" id="{CDB5B41C-E7EF-424D-891A-151CCD52643C}"/>
                </a:ext>
              </a:extLst>
            </p:cNvPr>
            <p:cNvSpPr>
              <a:spLocks noChangeArrowheads="1"/>
            </p:cNvSpPr>
            <p:nvPr/>
          </p:nvSpPr>
          <p:spPr bwMode="auto">
            <a:xfrm>
              <a:off x="3888423" y="3216666"/>
              <a:ext cx="316325" cy="32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20</a:t>
              </a:r>
              <a:endParaRPr lang="en-US" altLang="en-US" sz="1350" dirty="0"/>
            </a:p>
          </p:txBody>
        </p:sp>
      </p:grpSp>
      <p:grpSp>
        <p:nvGrpSpPr>
          <p:cNvPr id="61" name="Group 60">
            <a:extLst>
              <a:ext uri="{FF2B5EF4-FFF2-40B4-BE49-F238E27FC236}">
                <a16:creationId xmlns:a16="http://schemas.microsoft.com/office/drawing/2014/main" id="{664A9004-9ADA-464B-B27F-B9A20E0C1680}"/>
              </a:ext>
            </a:extLst>
          </p:cNvPr>
          <p:cNvGrpSpPr/>
          <p:nvPr/>
        </p:nvGrpSpPr>
        <p:grpSpPr>
          <a:xfrm>
            <a:off x="2955131" y="3746000"/>
            <a:ext cx="425054" cy="426244"/>
            <a:chOff x="3940175" y="3851666"/>
            <a:chExt cx="566738" cy="568325"/>
          </a:xfrm>
        </p:grpSpPr>
        <p:sp>
          <p:nvSpPr>
            <p:cNvPr id="62" name="Freeform 50">
              <a:extLst>
                <a:ext uri="{FF2B5EF4-FFF2-40B4-BE49-F238E27FC236}">
                  <a16:creationId xmlns:a16="http://schemas.microsoft.com/office/drawing/2014/main" id="{EEFA0C87-784F-4FAD-80A0-A8B3955653A3}"/>
                </a:ext>
              </a:extLst>
            </p:cNvPr>
            <p:cNvSpPr>
              <a:spLocks/>
            </p:cNvSpPr>
            <p:nvPr/>
          </p:nvSpPr>
          <p:spPr bwMode="auto">
            <a:xfrm>
              <a:off x="3940175" y="3851666"/>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79"/>
                    <a:pt x="232" y="116"/>
                  </a:cubicBezTo>
                  <a:cubicBezTo>
                    <a:pt x="232" y="52"/>
                    <a:pt x="180" y="0"/>
                    <a:pt x="116" y="0"/>
                  </a:cubicBezTo>
                  <a:cubicBezTo>
                    <a:pt x="52" y="0"/>
                    <a:pt x="0" y="52"/>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3" name="Oval 51">
              <a:extLst>
                <a:ext uri="{FF2B5EF4-FFF2-40B4-BE49-F238E27FC236}">
                  <a16:creationId xmlns:a16="http://schemas.microsoft.com/office/drawing/2014/main" id="{01F2E4C2-1F92-44A7-9FAC-B5A62DD27820}"/>
                </a:ext>
              </a:extLst>
            </p:cNvPr>
            <p:cNvSpPr>
              <a:spLocks noChangeArrowheads="1"/>
            </p:cNvSpPr>
            <p:nvPr/>
          </p:nvSpPr>
          <p:spPr bwMode="auto">
            <a:xfrm>
              <a:off x="3994150"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4" name="Freeform 52">
              <a:extLst>
                <a:ext uri="{FF2B5EF4-FFF2-40B4-BE49-F238E27FC236}">
                  <a16:creationId xmlns:a16="http://schemas.microsoft.com/office/drawing/2014/main" id="{BFFF9BB0-6474-459C-AB40-8F7A3177E71F}"/>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5" name="Freeform 53">
              <a:extLst>
                <a:ext uri="{FF2B5EF4-FFF2-40B4-BE49-F238E27FC236}">
                  <a16:creationId xmlns:a16="http://schemas.microsoft.com/office/drawing/2014/main" id="{903C2BFD-9DA5-416D-88E3-6AC3708744B9}"/>
                </a:ext>
              </a:extLst>
            </p:cNvPr>
            <p:cNvSpPr>
              <a:spLocks/>
            </p:cNvSpPr>
            <p:nvPr/>
          </p:nvSpPr>
          <p:spPr bwMode="auto">
            <a:xfrm>
              <a:off x="3994150" y="3932628"/>
              <a:ext cx="192088" cy="428625"/>
            </a:xfrm>
            <a:custGeom>
              <a:avLst/>
              <a:gdLst>
                <a:gd name="T0" fmla="*/ 49 w 79"/>
                <a:gd name="T1" fmla="*/ 0 h 175"/>
                <a:gd name="T2" fmla="*/ 25 w 79"/>
                <a:gd name="T3" fmla="*/ 19 h 175"/>
                <a:gd name="T4" fmla="*/ 25 w 79"/>
                <a:gd name="T5" fmla="*/ 19 h 175"/>
                <a:gd name="T6" fmla="*/ 25 w 79"/>
                <a:gd name="T7" fmla="*/ 19 h 175"/>
                <a:gd name="T8" fmla="*/ 0 w 79"/>
                <a:gd name="T9" fmla="*/ 82 h 175"/>
                <a:gd name="T10" fmla="*/ 0 w 79"/>
                <a:gd name="T11" fmla="*/ 82 h 175"/>
                <a:gd name="T12" fmla="*/ 0 w 79"/>
                <a:gd name="T13" fmla="*/ 83 h 175"/>
                <a:gd name="T14" fmla="*/ 0 w 79"/>
                <a:gd name="T15" fmla="*/ 83 h 175"/>
                <a:gd name="T16" fmla="*/ 0 w 79"/>
                <a:gd name="T17" fmla="*/ 83 h 175"/>
                <a:gd name="T18" fmla="*/ 0 w 79"/>
                <a:gd name="T19" fmla="*/ 83 h 175"/>
                <a:gd name="T20" fmla="*/ 0 w 79"/>
                <a:gd name="T21" fmla="*/ 83 h 175"/>
                <a:gd name="T22" fmla="*/ 0 w 79"/>
                <a:gd name="T23" fmla="*/ 83 h 175"/>
                <a:gd name="T24" fmla="*/ 0 w 79"/>
                <a:gd name="T25" fmla="*/ 83 h 175"/>
                <a:gd name="T26" fmla="*/ 0 w 79"/>
                <a:gd name="T27" fmla="*/ 84 h 175"/>
                <a:gd name="T28" fmla="*/ 0 w 79"/>
                <a:gd name="T29" fmla="*/ 84 h 175"/>
                <a:gd name="T30" fmla="*/ 0 w 79"/>
                <a:gd name="T31" fmla="*/ 84 h 175"/>
                <a:gd name="T32" fmla="*/ 0 w 79"/>
                <a:gd name="T33" fmla="*/ 84 h 175"/>
                <a:gd name="T34" fmla="*/ 79 w 79"/>
                <a:gd name="T35" fmla="*/ 175 h 175"/>
                <a:gd name="T36" fmla="*/ 47 w 79"/>
                <a:gd name="T37" fmla="*/ 153 h 175"/>
                <a:gd name="T38" fmla="*/ 20 w 79"/>
                <a:gd name="T39" fmla="*/ 106 h 175"/>
                <a:gd name="T40" fmla="*/ 16 w 79"/>
                <a:gd name="T41" fmla="*/ 78 h 175"/>
                <a:gd name="T42" fmla="*/ 16 w 79"/>
                <a:gd name="T43" fmla="*/ 77 h 175"/>
                <a:gd name="T44" fmla="*/ 30 w 79"/>
                <a:gd name="T45" fmla="*/ 24 h 175"/>
                <a:gd name="T46" fmla="*/ 47 w 79"/>
                <a:gd name="T47" fmla="*/ 3 h 175"/>
                <a:gd name="T48" fmla="*/ 4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49" y="0"/>
                  </a:moveTo>
                  <a:cubicBezTo>
                    <a:pt x="40" y="5"/>
                    <a:pt x="32" y="12"/>
                    <a:pt x="25" y="19"/>
                  </a:cubicBezTo>
                  <a:cubicBezTo>
                    <a:pt x="25" y="19"/>
                    <a:pt x="25" y="19"/>
                    <a:pt x="25" y="19"/>
                  </a:cubicBezTo>
                  <a:cubicBezTo>
                    <a:pt x="25" y="19"/>
                    <a:pt x="25" y="19"/>
                    <a:pt x="25" y="19"/>
                  </a:cubicBezTo>
                  <a:cubicBezTo>
                    <a:pt x="10" y="36"/>
                    <a:pt x="0" y="58"/>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1" y="130"/>
                    <a:pt x="35" y="168"/>
                    <a:pt x="79" y="175"/>
                  </a:cubicBezTo>
                  <a:cubicBezTo>
                    <a:pt x="67" y="170"/>
                    <a:pt x="56" y="162"/>
                    <a:pt x="47" y="153"/>
                  </a:cubicBezTo>
                  <a:cubicBezTo>
                    <a:pt x="34" y="140"/>
                    <a:pt x="25" y="124"/>
                    <a:pt x="20" y="106"/>
                  </a:cubicBezTo>
                  <a:cubicBezTo>
                    <a:pt x="18" y="97"/>
                    <a:pt x="17" y="88"/>
                    <a:pt x="16" y="78"/>
                  </a:cubicBezTo>
                  <a:cubicBezTo>
                    <a:pt x="16" y="78"/>
                    <a:pt x="16" y="78"/>
                    <a:pt x="16" y="77"/>
                  </a:cubicBezTo>
                  <a:cubicBezTo>
                    <a:pt x="16" y="58"/>
                    <a:pt x="21" y="41"/>
                    <a:pt x="30" y="24"/>
                  </a:cubicBezTo>
                  <a:cubicBezTo>
                    <a:pt x="36" y="17"/>
                    <a:pt x="41" y="10"/>
                    <a:pt x="47" y="3"/>
                  </a:cubicBezTo>
                  <a:cubicBezTo>
                    <a:pt x="48"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6" name="Rectangle 54">
              <a:extLst>
                <a:ext uri="{FF2B5EF4-FFF2-40B4-BE49-F238E27FC236}">
                  <a16:creationId xmlns:a16="http://schemas.microsoft.com/office/drawing/2014/main" id="{258008F7-6CFF-4E46-82DA-C4BF2A982236}"/>
                </a:ext>
              </a:extLst>
            </p:cNvPr>
            <p:cNvSpPr>
              <a:spLocks noChangeArrowheads="1"/>
            </p:cNvSpPr>
            <p:nvPr/>
          </p:nvSpPr>
          <p:spPr bwMode="auto">
            <a:xfrm>
              <a:off x="4154488" y="4032641"/>
              <a:ext cx="134938"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7" name="Rectangle 55">
              <a:extLst>
                <a:ext uri="{FF2B5EF4-FFF2-40B4-BE49-F238E27FC236}">
                  <a16:creationId xmlns:a16="http://schemas.microsoft.com/office/drawing/2014/main" id="{02054316-D918-417A-A225-DEB94BBEC244}"/>
                </a:ext>
              </a:extLst>
            </p:cNvPr>
            <p:cNvSpPr>
              <a:spLocks noChangeArrowheads="1"/>
            </p:cNvSpPr>
            <p:nvPr/>
          </p:nvSpPr>
          <p:spPr bwMode="auto">
            <a:xfrm>
              <a:off x="4087177" y="3938978"/>
              <a:ext cx="31418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30</a:t>
              </a:r>
              <a:endParaRPr lang="en-US" altLang="en-US" sz="1350" dirty="0"/>
            </a:p>
          </p:txBody>
        </p:sp>
      </p:grpSp>
      <p:grpSp>
        <p:nvGrpSpPr>
          <p:cNvPr id="68" name="Group 67">
            <a:extLst>
              <a:ext uri="{FF2B5EF4-FFF2-40B4-BE49-F238E27FC236}">
                <a16:creationId xmlns:a16="http://schemas.microsoft.com/office/drawing/2014/main" id="{54143D90-283B-4FB9-8A34-9F827C13622A}"/>
              </a:ext>
            </a:extLst>
          </p:cNvPr>
          <p:cNvGrpSpPr/>
          <p:nvPr/>
        </p:nvGrpSpPr>
        <p:grpSpPr>
          <a:xfrm>
            <a:off x="2815828" y="4296069"/>
            <a:ext cx="425054" cy="426244"/>
            <a:chOff x="3754438" y="4585091"/>
            <a:chExt cx="566738" cy="568325"/>
          </a:xfrm>
        </p:grpSpPr>
        <p:sp>
          <p:nvSpPr>
            <p:cNvPr id="69" name="Freeform 56">
              <a:extLst>
                <a:ext uri="{FF2B5EF4-FFF2-40B4-BE49-F238E27FC236}">
                  <a16:creationId xmlns:a16="http://schemas.microsoft.com/office/drawing/2014/main" id="{EA3851C6-8C29-4C67-996B-F2AC013BE358}"/>
                </a:ext>
              </a:extLst>
            </p:cNvPr>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0" name="Oval 57">
              <a:extLst>
                <a:ext uri="{FF2B5EF4-FFF2-40B4-BE49-F238E27FC236}">
                  <a16:creationId xmlns:a16="http://schemas.microsoft.com/office/drawing/2014/main" id="{1815D592-1821-4E47-A573-9AEB6D5BDCAA}"/>
                </a:ext>
              </a:extLst>
            </p:cNvPr>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1" name="Freeform 58">
              <a:extLst>
                <a:ext uri="{FF2B5EF4-FFF2-40B4-BE49-F238E27FC236}">
                  <a16:creationId xmlns:a16="http://schemas.microsoft.com/office/drawing/2014/main" id="{45E79CDF-18BE-4689-A1B3-663A6E3BA0F1}"/>
                </a:ext>
              </a:extLst>
            </p:cNvPr>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2" name="Freeform 59">
              <a:extLst>
                <a:ext uri="{FF2B5EF4-FFF2-40B4-BE49-F238E27FC236}">
                  <a16:creationId xmlns:a16="http://schemas.microsoft.com/office/drawing/2014/main" id="{23C835F7-D91F-4D59-A37D-6029437CEBB5}"/>
                </a:ext>
              </a:extLst>
            </p:cNvPr>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3" name="Rectangle 60">
              <a:extLst>
                <a:ext uri="{FF2B5EF4-FFF2-40B4-BE49-F238E27FC236}">
                  <a16:creationId xmlns:a16="http://schemas.microsoft.com/office/drawing/2014/main" id="{C53980EA-7D44-4BF8-91F4-D25AE4636D02}"/>
                </a:ext>
              </a:extLst>
            </p:cNvPr>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4" name="Rectangle 61">
              <a:extLst>
                <a:ext uri="{FF2B5EF4-FFF2-40B4-BE49-F238E27FC236}">
                  <a16:creationId xmlns:a16="http://schemas.microsoft.com/office/drawing/2014/main" id="{8A389890-B091-4029-9D3F-4923972A8CD9}"/>
                </a:ext>
              </a:extLst>
            </p:cNvPr>
            <p:cNvSpPr>
              <a:spLocks noChangeArrowheads="1"/>
            </p:cNvSpPr>
            <p:nvPr/>
          </p:nvSpPr>
          <p:spPr bwMode="auto">
            <a:xfrm>
              <a:off x="3924300" y="4672403"/>
              <a:ext cx="3184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40</a:t>
              </a:r>
              <a:endParaRPr lang="en-US" altLang="en-US" sz="1350" dirty="0"/>
            </a:p>
          </p:txBody>
        </p:sp>
      </p:grpSp>
      <p:grpSp>
        <p:nvGrpSpPr>
          <p:cNvPr id="75" name="Group 74">
            <a:extLst>
              <a:ext uri="{FF2B5EF4-FFF2-40B4-BE49-F238E27FC236}">
                <a16:creationId xmlns:a16="http://schemas.microsoft.com/office/drawing/2014/main" id="{3B0D6CD0-DA9A-4B0A-BFFB-0DD814642F8A}"/>
              </a:ext>
            </a:extLst>
          </p:cNvPr>
          <p:cNvGrpSpPr/>
          <p:nvPr/>
        </p:nvGrpSpPr>
        <p:grpSpPr>
          <a:xfrm>
            <a:off x="2416969" y="4699690"/>
            <a:ext cx="433388" cy="433388"/>
            <a:chOff x="3222625" y="5123253"/>
            <a:chExt cx="577850" cy="577850"/>
          </a:xfrm>
        </p:grpSpPr>
        <p:sp>
          <p:nvSpPr>
            <p:cNvPr id="76" name="Freeform 62">
              <a:extLst>
                <a:ext uri="{FF2B5EF4-FFF2-40B4-BE49-F238E27FC236}">
                  <a16:creationId xmlns:a16="http://schemas.microsoft.com/office/drawing/2014/main" id="{DDDA6F7E-4C9F-4D60-9B93-157E9792F57E}"/>
                </a:ext>
              </a:extLst>
            </p:cNvPr>
            <p:cNvSpPr>
              <a:spLocks/>
            </p:cNvSpPr>
            <p:nvPr/>
          </p:nvSpPr>
          <p:spPr bwMode="auto">
            <a:xfrm>
              <a:off x="3222625" y="5123253"/>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7" name="Freeform 63">
              <a:extLst>
                <a:ext uri="{FF2B5EF4-FFF2-40B4-BE49-F238E27FC236}">
                  <a16:creationId xmlns:a16="http://schemas.microsoft.com/office/drawing/2014/main" id="{F460643E-3A80-4DED-A3CB-0413B4859AB4}"/>
                </a:ext>
              </a:extLst>
            </p:cNvPr>
            <p:cNvSpPr>
              <a:spLocks/>
            </p:cNvSpPr>
            <p:nvPr/>
          </p:nvSpPr>
          <p:spPr bwMode="auto">
            <a:xfrm>
              <a:off x="3279775" y="5180403"/>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8" name="Freeform 64">
              <a:extLst>
                <a:ext uri="{FF2B5EF4-FFF2-40B4-BE49-F238E27FC236}">
                  <a16:creationId xmlns:a16="http://schemas.microsoft.com/office/drawing/2014/main" id="{3B338BED-D0C1-4E9C-8E92-D40942436ED2}"/>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9" name="Freeform 65">
              <a:extLst>
                <a:ext uri="{FF2B5EF4-FFF2-40B4-BE49-F238E27FC236}">
                  <a16:creationId xmlns:a16="http://schemas.microsoft.com/office/drawing/2014/main" id="{1639B6E9-6817-4508-B63E-AC8C3F86A69F}"/>
                </a:ext>
              </a:extLst>
            </p:cNvPr>
            <p:cNvSpPr>
              <a:spLocks/>
            </p:cNvSpPr>
            <p:nvPr/>
          </p:nvSpPr>
          <p:spPr bwMode="auto">
            <a:xfrm>
              <a:off x="3281363" y="5213741"/>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0" name="Rectangle 66">
              <a:extLst>
                <a:ext uri="{FF2B5EF4-FFF2-40B4-BE49-F238E27FC236}">
                  <a16:creationId xmlns:a16="http://schemas.microsoft.com/office/drawing/2014/main" id="{80AD8452-BC74-4760-AE3A-7023A724C94D}"/>
                </a:ext>
              </a:extLst>
            </p:cNvPr>
            <p:cNvSpPr>
              <a:spLocks noChangeArrowheads="1"/>
            </p:cNvSpPr>
            <p:nvPr/>
          </p:nvSpPr>
          <p:spPr bwMode="auto">
            <a:xfrm>
              <a:off x="3441700" y="5308991"/>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1" name="Rectangle 67">
              <a:extLst>
                <a:ext uri="{FF2B5EF4-FFF2-40B4-BE49-F238E27FC236}">
                  <a16:creationId xmlns:a16="http://schemas.microsoft.com/office/drawing/2014/main" id="{22192725-BC63-4549-945D-1F7B01D9E886}"/>
                </a:ext>
              </a:extLst>
            </p:cNvPr>
            <p:cNvSpPr>
              <a:spLocks noChangeArrowheads="1"/>
            </p:cNvSpPr>
            <p:nvPr/>
          </p:nvSpPr>
          <p:spPr bwMode="auto">
            <a:xfrm>
              <a:off x="3371533" y="5220092"/>
              <a:ext cx="31418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50</a:t>
              </a:r>
              <a:endParaRPr lang="en-US" altLang="en-US" sz="1350" dirty="0"/>
            </a:p>
          </p:txBody>
        </p:sp>
      </p:grpSp>
      <p:grpSp>
        <p:nvGrpSpPr>
          <p:cNvPr id="82" name="Group 81">
            <a:extLst>
              <a:ext uri="{FF2B5EF4-FFF2-40B4-BE49-F238E27FC236}">
                <a16:creationId xmlns:a16="http://schemas.microsoft.com/office/drawing/2014/main" id="{05C12D8D-5968-475A-9E71-DF8560ECF004}"/>
              </a:ext>
            </a:extLst>
          </p:cNvPr>
          <p:cNvGrpSpPr/>
          <p:nvPr/>
        </p:nvGrpSpPr>
        <p:grpSpPr>
          <a:xfrm>
            <a:off x="1874044" y="4858043"/>
            <a:ext cx="426244" cy="425054"/>
            <a:chOff x="2498725" y="5334391"/>
            <a:chExt cx="568325" cy="566738"/>
          </a:xfrm>
        </p:grpSpPr>
        <p:sp>
          <p:nvSpPr>
            <p:cNvPr id="83" name="Freeform 88">
              <a:extLst>
                <a:ext uri="{FF2B5EF4-FFF2-40B4-BE49-F238E27FC236}">
                  <a16:creationId xmlns:a16="http://schemas.microsoft.com/office/drawing/2014/main" id="{442172B8-312E-43F9-92B2-5F05F51D26A6}"/>
                </a:ext>
              </a:extLst>
            </p:cNvPr>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4" name="Oval 89">
              <a:extLst>
                <a:ext uri="{FF2B5EF4-FFF2-40B4-BE49-F238E27FC236}">
                  <a16:creationId xmlns:a16="http://schemas.microsoft.com/office/drawing/2014/main" id="{EE68E637-E84E-473B-9E95-7B87F6F949B1}"/>
                </a:ext>
              </a:extLst>
            </p:cNvPr>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5" name="Freeform 90">
              <a:extLst>
                <a:ext uri="{FF2B5EF4-FFF2-40B4-BE49-F238E27FC236}">
                  <a16:creationId xmlns:a16="http://schemas.microsoft.com/office/drawing/2014/main" id="{ABED04DD-120C-4D8F-AED7-09C4BA114F22}"/>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6" name="Freeform 91">
              <a:extLst>
                <a:ext uri="{FF2B5EF4-FFF2-40B4-BE49-F238E27FC236}">
                  <a16:creationId xmlns:a16="http://schemas.microsoft.com/office/drawing/2014/main" id="{5AEEA3EF-F882-44AD-8230-A9D4E4152087}"/>
                </a:ext>
              </a:extLst>
            </p:cNvPr>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7" name="Rectangle 92">
              <a:extLst>
                <a:ext uri="{FF2B5EF4-FFF2-40B4-BE49-F238E27FC236}">
                  <a16:creationId xmlns:a16="http://schemas.microsoft.com/office/drawing/2014/main" id="{4FE436FB-3356-43F4-8856-D4A7E382E07D}"/>
                </a:ext>
              </a:extLst>
            </p:cNvPr>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8" name="Rectangle 93">
              <a:extLst>
                <a:ext uri="{FF2B5EF4-FFF2-40B4-BE49-F238E27FC236}">
                  <a16:creationId xmlns:a16="http://schemas.microsoft.com/office/drawing/2014/main" id="{ED356128-9A4D-4A4F-ABD4-461331B780F8}"/>
                </a:ext>
              </a:extLst>
            </p:cNvPr>
            <p:cNvSpPr>
              <a:spLocks noChangeArrowheads="1"/>
            </p:cNvSpPr>
            <p:nvPr/>
          </p:nvSpPr>
          <p:spPr bwMode="auto">
            <a:xfrm>
              <a:off x="2642553" y="5421703"/>
              <a:ext cx="3270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60</a:t>
              </a:r>
              <a:endParaRPr lang="en-US" altLang="en-US" sz="1350" dirty="0"/>
            </a:p>
          </p:txBody>
        </p:sp>
      </p:grpSp>
      <p:grpSp>
        <p:nvGrpSpPr>
          <p:cNvPr id="89" name="Group 88">
            <a:extLst>
              <a:ext uri="{FF2B5EF4-FFF2-40B4-BE49-F238E27FC236}">
                <a16:creationId xmlns:a16="http://schemas.microsoft.com/office/drawing/2014/main" id="{BF93F24B-458B-4313-8B5D-2EFAD5F9DA89}"/>
              </a:ext>
            </a:extLst>
          </p:cNvPr>
          <p:cNvGrpSpPr/>
          <p:nvPr/>
        </p:nvGrpSpPr>
        <p:grpSpPr>
          <a:xfrm>
            <a:off x="1278731" y="2803025"/>
            <a:ext cx="428625" cy="429816"/>
            <a:chOff x="1704975" y="2594366"/>
            <a:chExt cx="571500" cy="573088"/>
          </a:xfrm>
        </p:grpSpPr>
        <p:sp>
          <p:nvSpPr>
            <p:cNvPr id="90" name="Freeform 68">
              <a:extLst>
                <a:ext uri="{FF2B5EF4-FFF2-40B4-BE49-F238E27FC236}">
                  <a16:creationId xmlns:a16="http://schemas.microsoft.com/office/drawing/2014/main" id="{F9BF87CC-E329-421F-8226-4D3299950B57}"/>
                </a:ext>
              </a:extLst>
            </p:cNvPr>
            <p:cNvSpPr>
              <a:spLocks/>
            </p:cNvSpPr>
            <p:nvPr/>
          </p:nvSpPr>
          <p:spPr bwMode="auto">
            <a:xfrm>
              <a:off x="1704975" y="2594366"/>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1" name="Freeform 69">
              <a:extLst>
                <a:ext uri="{FF2B5EF4-FFF2-40B4-BE49-F238E27FC236}">
                  <a16:creationId xmlns:a16="http://schemas.microsoft.com/office/drawing/2014/main" id="{8EDB6BED-C215-443F-9449-96CAC47495CC}"/>
                </a:ext>
              </a:extLst>
            </p:cNvPr>
            <p:cNvSpPr>
              <a:spLocks/>
            </p:cNvSpPr>
            <p:nvPr/>
          </p:nvSpPr>
          <p:spPr bwMode="auto">
            <a:xfrm>
              <a:off x="1760538" y="2648341"/>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2" name="Freeform 70">
              <a:extLst>
                <a:ext uri="{FF2B5EF4-FFF2-40B4-BE49-F238E27FC236}">
                  <a16:creationId xmlns:a16="http://schemas.microsoft.com/office/drawing/2014/main" id="{D9D5017D-3A96-4AE0-8814-B0242E2DF2DF}"/>
                </a:ext>
              </a:extLst>
            </p:cNvPr>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3" name="Freeform 71">
              <a:extLst>
                <a:ext uri="{FF2B5EF4-FFF2-40B4-BE49-F238E27FC236}">
                  <a16:creationId xmlns:a16="http://schemas.microsoft.com/office/drawing/2014/main" id="{61517025-14E1-4A29-8B84-F567B39D2289}"/>
                </a:ext>
              </a:extLst>
            </p:cNvPr>
            <p:cNvSpPr>
              <a:spLocks/>
            </p:cNvSpPr>
            <p:nvPr/>
          </p:nvSpPr>
          <p:spPr bwMode="auto">
            <a:xfrm>
              <a:off x="1763713" y="2653103"/>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4" name="Rectangle 94">
              <a:extLst>
                <a:ext uri="{FF2B5EF4-FFF2-40B4-BE49-F238E27FC236}">
                  <a16:creationId xmlns:a16="http://schemas.microsoft.com/office/drawing/2014/main" id="{BCD40EB1-52CF-458D-A58C-E03318D390A9}"/>
                </a:ext>
              </a:extLst>
            </p:cNvPr>
            <p:cNvSpPr>
              <a:spLocks noChangeArrowheads="1"/>
            </p:cNvSpPr>
            <p:nvPr/>
          </p:nvSpPr>
          <p:spPr bwMode="auto">
            <a:xfrm>
              <a:off x="1866900" y="2810266"/>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5" name="Rectangle 95">
              <a:extLst>
                <a:ext uri="{FF2B5EF4-FFF2-40B4-BE49-F238E27FC236}">
                  <a16:creationId xmlns:a16="http://schemas.microsoft.com/office/drawing/2014/main" id="{104AD6BE-2CF6-4DE5-8825-0B0D28151C79}"/>
                </a:ext>
              </a:extLst>
            </p:cNvPr>
            <p:cNvSpPr>
              <a:spLocks noChangeArrowheads="1"/>
            </p:cNvSpPr>
            <p:nvPr/>
          </p:nvSpPr>
          <p:spPr bwMode="auto">
            <a:xfrm>
              <a:off x="1800860" y="2699777"/>
              <a:ext cx="42960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110</a:t>
              </a:r>
              <a:endParaRPr lang="en-US" altLang="en-US" sz="1350" dirty="0"/>
            </a:p>
          </p:txBody>
        </p:sp>
      </p:grpSp>
      <p:grpSp>
        <p:nvGrpSpPr>
          <p:cNvPr id="96" name="Group 95">
            <a:extLst>
              <a:ext uri="{FF2B5EF4-FFF2-40B4-BE49-F238E27FC236}">
                <a16:creationId xmlns:a16="http://schemas.microsoft.com/office/drawing/2014/main" id="{118F53D4-3ECF-4DDA-AC1F-E1A5506F546D}"/>
              </a:ext>
            </a:extLst>
          </p:cNvPr>
          <p:cNvGrpSpPr/>
          <p:nvPr/>
        </p:nvGrpSpPr>
        <p:grpSpPr>
          <a:xfrm>
            <a:off x="867966" y="3192359"/>
            <a:ext cx="438150" cy="440531"/>
            <a:chOff x="1157288" y="3113478"/>
            <a:chExt cx="584200" cy="587375"/>
          </a:xfrm>
        </p:grpSpPr>
        <p:sp>
          <p:nvSpPr>
            <p:cNvPr id="97" name="Freeform 72">
              <a:extLst>
                <a:ext uri="{FF2B5EF4-FFF2-40B4-BE49-F238E27FC236}">
                  <a16:creationId xmlns:a16="http://schemas.microsoft.com/office/drawing/2014/main" id="{54E17908-F84F-4FB2-9B24-95B9647F84F3}"/>
                </a:ext>
              </a:extLst>
            </p:cNvPr>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8" name="Freeform 73">
              <a:extLst>
                <a:ext uri="{FF2B5EF4-FFF2-40B4-BE49-F238E27FC236}">
                  <a16:creationId xmlns:a16="http://schemas.microsoft.com/office/drawing/2014/main" id="{DD481822-FEB9-419E-ADFD-F2591D2DE4C2}"/>
                </a:ext>
              </a:extLst>
            </p:cNvPr>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9" name="Freeform 74">
              <a:extLst>
                <a:ext uri="{FF2B5EF4-FFF2-40B4-BE49-F238E27FC236}">
                  <a16:creationId xmlns:a16="http://schemas.microsoft.com/office/drawing/2014/main" id="{09B500A9-B84F-4306-869D-D4D9652C3667}"/>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0" name="Freeform 75">
              <a:extLst>
                <a:ext uri="{FF2B5EF4-FFF2-40B4-BE49-F238E27FC236}">
                  <a16:creationId xmlns:a16="http://schemas.microsoft.com/office/drawing/2014/main" id="{0E9AF813-B974-4764-B186-95B2BDC143C4}"/>
                </a:ext>
              </a:extLst>
            </p:cNvPr>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1" name="Rectangle 96">
              <a:extLst>
                <a:ext uri="{FF2B5EF4-FFF2-40B4-BE49-F238E27FC236}">
                  <a16:creationId xmlns:a16="http://schemas.microsoft.com/office/drawing/2014/main" id="{04B5BCBF-549A-45A7-ADDB-93428571D3B2}"/>
                </a:ext>
              </a:extLst>
            </p:cNvPr>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2" name="Rectangle 97">
              <a:extLst>
                <a:ext uri="{FF2B5EF4-FFF2-40B4-BE49-F238E27FC236}">
                  <a16:creationId xmlns:a16="http://schemas.microsoft.com/office/drawing/2014/main" id="{F6CF4D36-6211-42D4-B2EA-F1481D378ADC}"/>
                </a:ext>
              </a:extLst>
            </p:cNvPr>
            <p:cNvSpPr>
              <a:spLocks noChangeArrowheads="1"/>
            </p:cNvSpPr>
            <p:nvPr/>
          </p:nvSpPr>
          <p:spPr bwMode="auto">
            <a:xfrm>
              <a:off x="1229995" y="3243653"/>
              <a:ext cx="461665" cy="32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100</a:t>
              </a:r>
              <a:endParaRPr lang="en-US" altLang="en-US" sz="1350" dirty="0"/>
            </a:p>
          </p:txBody>
        </p:sp>
      </p:grpSp>
      <p:grpSp>
        <p:nvGrpSpPr>
          <p:cNvPr id="103" name="Group 102">
            <a:extLst>
              <a:ext uri="{FF2B5EF4-FFF2-40B4-BE49-F238E27FC236}">
                <a16:creationId xmlns:a16="http://schemas.microsoft.com/office/drawing/2014/main" id="{3828A2C6-F94E-4685-8762-FAE5DB60CE10}"/>
              </a:ext>
            </a:extLst>
          </p:cNvPr>
          <p:cNvGrpSpPr/>
          <p:nvPr/>
        </p:nvGrpSpPr>
        <p:grpSpPr>
          <a:xfrm>
            <a:off x="719137" y="3746000"/>
            <a:ext cx="425054" cy="426244"/>
            <a:chOff x="958850" y="3851666"/>
            <a:chExt cx="566738" cy="568325"/>
          </a:xfrm>
        </p:grpSpPr>
        <p:sp>
          <p:nvSpPr>
            <p:cNvPr id="104" name="Oval 76">
              <a:extLst>
                <a:ext uri="{FF2B5EF4-FFF2-40B4-BE49-F238E27FC236}">
                  <a16:creationId xmlns:a16="http://schemas.microsoft.com/office/drawing/2014/main" id="{A754F9C2-16BE-43E9-BB19-9A8CF6A2C20B}"/>
                </a:ext>
              </a:extLst>
            </p:cNvPr>
            <p:cNvSpPr>
              <a:spLocks noChangeArrowheads="1"/>
            </p:cNvSpPr>
            <p:nvPr/>
          </p:nvSpPr>
          <p:spPr bwMode="auto">
            <a:xfrm>
              <a:off x="958850" y="3851666"/>
              <a:ext cx="566738" cy="568325"/>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5" name="Oval 77">
              <a:extLst>
                <a:ext uri="{FF2B5EF4-FFF2-40B4-BE49-F238E27FC236}">
                  <a16:creationId xmlns:a16="http://schemas.microsoft.com/office/drawing/2014/main" id="{8531929C-E7AB-4604-AD55-1FBCAD17F233}"/>
                </a:ext>
              </a:extLst>
            </p:cNvPr>
            <p:cNvSpPr>
              <a:spLocks noChangeArrowheads="1"/>
            </p:cNvSpPr>
            <p:nvPr/>
          </p:nvSpPr>
          <p:spPr bwMode="auto">
            <a:xfrm>
              <a:off x="1012825"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6" name="Freeform 78">
              <a:extLst>
                <a:ext uri="{FF2B5EF4-FFF2-40B4-BE49-F238E27FC236}">
                  <a16:creationId xmlns:a16="http://schemas.microsoft.com/office/drawing/2014/main" id="{B4225C23-3060-42DC-8AE9-B89141B71B40}"/>
                </a:ext>
              </a:extLst>
            </p:cNvPr>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7" name="Freeform 79">
              <a:extLst>
                <a:ext uri="{FF2B5EF4-FFF2-40B4-BE49-F238E27FC236}">
                  <a16:creationId xmlns:a16="http://schemas.microsoft.com/office/drawing/2014/main" id="{D19FEFD2-509F-4EEC-B73C-9B4DFBC5A3A0}"/>
                </a:ext>
              </a:extLst>
            </p:cNvPr>
            <p:cNvSpPr>
              <a:spLocks/>
            </p:cNvSpPr>
            <p:nvPr/>
          </p:nvSpPr>
          <p:spPr bwMode="auto">
            <a:xfrm>
              <a:off x="1012825" y="3908816"/>
              <a:ext cx="193675" cy="427038"/>
            </a:xfrm>
            <a:custGeom>
              <a:avLst/>
              <a:gdLst>
                <a:gd name="T0" fmla="*/ 79 w 79"/>
                <a:gd name="T1" fmla="*/ 0 h 175"/>
                <a:gd name="T2" fmla="*/ 0 w 79"/>
                <a:gd name="T3" fmla="*/ 92 h 175"/>
                <a:gd name="T4" fmla="*/ 0 w 79"/>
                <a:gd name="T5" fmla="*/ 92 h 175"/>
                <a:gd name="T6" fmla="*/ 0 w 79"/>
                <a:gd name="T7" fmla="*/ 92 h 175"/>
                <a:gd name="T8" fmla="*/ 0 w 79"/>
                <a:gd name="T9" fmla="*/ 93 h 175"/>
                <a:gd name="T10" fmla="*/ 0 w 79"/>
                <a:gd name="T11" fmla="*/ 93 h 175"/>
                <a:gd name="T12" fmla="*/ 0 w 79"/>
                <a:gd name="T13" fmla="*/ 93 h 175"/>
                <a:gd name="T14" fmla="*/ 0 w 79"/>
                <a:gd name="T15" fmla="*/ 93 h 175"/>
                <a:gd name="T16" fmla="*/ 0 w 79"/>
                <a:gd name="T17" fmla="*/ 93 h 175"/>
                <a:gd name="T18" fmla="*/ 0 w 79"/>
                <a:gd name="T19" fmla="*/ 93 h 175"/>
                <a:gd name="T20" fmla="*/ 17 w 79"/>
                <a:gd name="T21" fmla="*/ 147 h 175"/>
                <a:gd name="T22" fmla="*/ 17 w 79"/>
                <a:gd name="T23" fmla="*/ 147 h 175"/>
                <a:gd name="T24" fmla="*/ 18 w 79"/>
                <a:gd name="T25" fmla="*/ 147 h 175"/>
                <a:gd name="T26" fmla="*/ 18 w 79"/>
                <a:gd name="T27" fmla="*/ 147 h 175"/>
                <a:gd name="T28" fmla="*/ 18 w 79"/>
                <a:gd name="T29" fmla="*/ 147 h 175"/>
                <a:gd name="T30" fmla="*/ 18 w 79"/>
                <a:gd name="T31" fmla="*/ 147 h 175"/>
                <a:gd name="T32" fmla="*/ 18 w 79"/>
                <a:gd name="T33" fmla="*/ 147 h 175"/>
                <a:gd name="T34" fmla="*/ 49 w 79"/>
                <a:gd name="T35" fmla="*/ 175 h 175"/>
                <a:gd name="T36" fmla="*/ 47 w 79"/>
                <a:gd name="T37" fmla="*/ 172 h 175"/>
                <a:gd name="T38" fmla="*/ 30 w 79"/>
                <a:gd name="T39" fmla="*/ 151 h 175"/>
                <a:gd name="T40" fmla="*/ 16 w 79"/>
                <a:gd name="T41" fmla="*/ 98 h 175"/>
                <a:gd name="T42" fmla="*/ 16 w 79"/>
                <a:gd name="T43" fmla="*/ 97 h 175"/>
                <a:gd name="T44" fmla="*/ 20 w 79"/>
                <a:gd name="T45" fmla="*/ 69 h 175"/>
                <a:gd name="T46" fmla="*/ 47 w 79"/>
                <a:gd name="T47" fmla="*/ 22 h 175"/>
                <a:gd name="T48" fmla="*/ 7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79" y="0"/>
                  </a:moveTo>
                  <a:cubicBezTo>
                    <a:pt x="34" y="7"/>
                    <a:pt x="0" y="46"/>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13"/>
                    <a:pt x="7" y="132"/>
                    <a:pt x="17" y="147"/>
                  </a:cubicBezTo>
                  <a:cubicBezTo>
                    <a:pt x="17" y="147"/>
                    <a:pt x="17" y="147"/>
                    <a:pt x="17" y="147"/>
                  </a:cubicBezTo>
                  <a:cubicBezTo>
                    <a:pt x="17" y="147"/>
                    <a:pt x="18" y="147"/>
                    <a:pt x="18" y="147"/>
                  </a:cubicBezTo>
                  <a:cubicBezTo>
                    <a:pt x="18" y="147"/>
                    <a:pt x="18" y="147"/>
                    <a:pt x="18" y="147"/>
                  </a:cubicBezTo>
                  <a:cubicBezTo>
                    <a:pt x="18" y="147"/>
                    <a:pt x="18" y="147"/>
                    <a:pt x="18" y="147"/>
                  </a:cubicBezTo>
                  <a:cubicBezTo>
                    <a:pt x="18" y="147"/>
                    <a:pt x="18" y="147"/>
                    <a:pt x="18" y="147"/>
                  </a:cubicBezTo>
                  <a:cubicBezTo>
                    <a:pt x="18" y="147"/>
                    <a:pt x="18" y="147"/>
                    <a:pt x="18" y="147"/>
                  </a:cubicBezTo>
                  <a:cubicBezTo>
                    <a:pt x="26" y="159"/>
                    <a:pt x="37" y="168"/>
                    <a:pt x="49" y="175"/>
                  </a:cubicBezTo>
                  <a:cubicBezTo>
                    <a:pt x="48" y="174"/>
                    <a:pt x="47" y="173"/>
                    <a:pt x="47" y="172"/>
                  </a:cubicBezTo>
                  <a:cubicBezTo>
                    <a:pt x="41" y="165"/>
                    <a:pt x="36" y="158"/>
                    <a:pt x="30" y="151"/>
                  </a:cubicBezTo>
                  <a:cubicBezTo>
                    <a:pt x="21" y="135"/>
                    <a:pt x="16" y="117"/>
                    <a:pt x="16" y="98"/>
                  </a:cubicBezTo>
                  <a:cubicBezTo>
                    <a:pt x="16" y="97"/>
                    <a:pt x="16" y="97"/>
                    <a:pt x="16" y="97"/>
                  </a:cubicBezTo>
                  <a:cubicBezTo>
                    <a:pt x="17" y="87"/>
                    <a:pt x="18" y="78"/>
                    <a:pt x="20" y="69"/>
                  </a:cubicBezTo>
                  <a:cubicBezTo>
                    <a:pt x="25" y="51"/>
                    <a:pt x="34" y="35"/>
                    <a:pt x="47" y="22"/>
                  </a:cubicBezTo>
                  <a:cubicBezTo>
                    <a:pt x="56" y="13"/>
                    <a:pt x="67" y="6"/>
                    <a:pt x="7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8" name="Rectangle 98">
              <a:extLst>
                <a:ext uri="{FF2B5EF4-FFF2-40B4-BE49-F238E27FC236}">
                  <a16:creationId xmlns:a16="http://schemas.microsoft.com/office/drawing/2014/main" id="{04927024-2EB9-4F86-AE83-D395E4779998}"/>
                </a:ext>
              </a:extLst>
            </p:cNvPr>
            <p:cNvSpPr>
              <a:spLocks noChangeArrowheads="1"/>
            </p:cNvSpPr>
            <p:nvPr/>
          </p:nvSpPr>
          <p:spPr bwMode="auto">
            <a:xfrm>
              <a:off x="1171575" y="406756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9" name="Rectangle 99">
              <a:extLst>
                <a:ext uri="{FF2B5EF4-FFF2-40B4-BE49-F238E27FC236}">
                  <a16:creationId xmlns:a16="http://schemas.microsoft.com/office/drawing/2014/main" id="{7568868C-3608-403C-9182-43CDFED6A7AB}"/>
                </a:ext>
              </a:extLst>
            </p:cNvPr>
            <p:cNvSpPr>
              <a:spLocks noChangeArrowheads="1"/>
            </p:cNvSpPr>
            <p:nvPr/>
          </p:nvSpPr>
          <p:spPr bwMode="auto">
            <a:xfrm>
              <a:off x="1102678" y="3946281"/>
              <a:ext cx="32273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90</a:t>
              </a:r>
              <a:endParaRPr lang="en-US" altLang="en-US" sz="1350" dirty="0"/>
            </a:p>
          </p:txBody>
        </p:sp>
      </p:grpSp>
      <p:grpSp>
        <p:nvGrpSpPr>
          <p:cNvPr id="110" name="Group 109">
            <a:extLst>
              <a:ext uri="{FF2B5EF4-FFF2-40B4-BE49-F238E27FC236}">
                <a16:creationId xmlns:a16="http://schemas.microsoft.com/office/drawing/2014/main" id="{6CC98AEF-FFBA-43E4-BED3-282100C618EC}"/>
              </a:ext>
            </a:extLst>
          </p:cNvPr>
          <p:cNvGrpSpPr/>
          <p:nvPr/>
        </p:nvGrpSpPr>
        <p:grpSpPr>
          <a:xfrm>
            <a:off x="871538" y="4292496"/>
            <a:ext cx="427435" cy="426244"/>
            <a:chOff x="1162050" y="4580328"/>
            <a:chExt cx="569913" cy="568325"/>
          </a:xfrm>
        </p:grpSpPr>
        <p:sp>
          <p:nvSpPr>
            <p:cNvPr id="111" name="Freeform 80">
              <a:extLst>
                <a:ext uri="{FF2B5EF4-FFF2-40B4-BE49-F238E27FC236}">
                  <a16:creationId xmlns:a16="http://schemas.microsoft.com/office/drawing/2014/main" id="{5579EB26-E2C3-429C-94BA-F278542A8E1E}"/>
                </a:ext>
              </a:extLst>
            </p:cNvPr>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2" name="Freeform 81">
              <a:extLst>
                <a:ext uri="{FF2B5EF4-FFF2-40B4-BE49-F238E27FC236}">
                  <a16:creationId xmlns:a16="http://schemas.microsoft.com/office/drawing/2014/main" id="{DB1EF376-4431-47C7-8A78-59938B53464D}"/>
                </a:ext>
              </a:extLst>
            </p:cNvPr>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3" name="Freeform 82">
              <a:extLst>
                <a:ext uri="{FF2B5EF4-FFF2-40B4-BE49-F238E27FC236}">
                  <a16:creationId xmlns:a16="http://schemas.microsoft.com/office/drawing/2014/main" id="{11C0DD15-6617-4E4C-9694-2AC89817242D}"/>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4" name="Freeform 83">
              <a:extLst>
                <a:ext uri="{FF2B5EF4-FFF2-40B4-BE49-F238E27FC236}">
                  <a16:creationId xmlns:a16="http://schemas.microsoft.com/office/drawing/2014/main" id="{667F9F55-2153-4A25-9338-6573A8FB3333}"/>
                </a:ext>
              </a:extLst>
            </p:cNvPr>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5" name="Rectangle 100">
              <a:extLst>
                <a:ext uri="{FF2B5EF4-FFF2-40B4-BE49-F238E27FC236}">
                  <a16:creationId xmlns:a16="http://schemas.microsoft.com/office/drawing/2014/main" id="{19798DDA-FEFC-4DE1-8DFD-14BC5AD5C43C}"/>
                </a:ext>
              </a:extLst>
            </p:cNvPr>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6" name="Rectangle 101">
              <a:extLst>
                <a:ext uri="{FF2B5EF4-FFF2-40B4-BE49-F238E27FC236}">
                  <a16:creationId xmlns:a16="http://schemas.microsoft.com/office/drawing/2014/main" id="{472C7825-6F60-4168-B10C-7E40482A1740}"/>
                </a:ext>
              </a:extLst>
            </p:cNvPr>
            <p:cNvSpPr>
              <a:spLocks noChangeArrowheads="1"/>
            </p:cNvSpPr>
            <p:nvPr/>
          </p:nvSpPr>
          <p:spPr bwMode="auto">
            <a:xfrm>
              <a:off x="1303338" y="4699391"/>
              <a:ext cx="3270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80</a:t>
              </a:r>
              <a:endParaRPr lang="en-US" altLang="en-US" sz="1350" dirty="0"/>
            </a:p>
          </p:txBody>
        </p:sp>
      </p:grpSp>
      <p:grpSp>
        <p:nvGrpSpPr>
          <p:cNvPr id="117" name="Group 116">
            <a:extLst>
              <a:ext uri="{FF2B5EF4-FFF2-40B4-BE49-F238E27FC236}">
                <a16:creationId xmlns:a16="http://schemas.microsoft.com/office/drawing/2014/main" id="{F148EF02-50B8-4911-B8FE-FF9293EA2ED7}"/>
              </a:ext>
            </a:extLst>
          </p:cNvPr>
          <p:cNvGrpSpPr/>
          <p:nvPr/>
        </p:nvGrpSpPr>
        <p:grpSpPr>
          <a:xfrm>
            <a:off x="1247775" y="4699690"/>
            <a:ext cx="434579" cy="433388"/>
            <a:chOff x="1663700" y="5123253"/>
            <a:chExt cx="579438" cy="577850"/>
          </a:xfrm>
        </p:grpSpPr>
        <p:sp>
          <p:nvSpPr>
            <p:cNvPr id="118" name="Freeform 84">
              <a:extLst>
                <a:ext uri="{FF2B5EF4-FFF2-40B4-BE49-F238E27FC236}">
                  <a16:creationId xmlns:a16="http://schemas.microsoft.com/office/drawing/2014/main" id="{5CAD1C6F-3D4A-4C02-8E67-4D81C434D379}"/>
                </a:ext>
              </a:extLst>
            </p:cNvPr>
            <p:cNvSpPr>
              <a:spLocks/>
            </p:cNvSpPr>
            <p:nvPr/>
          </p:nvSpPr>
          <p:spPr bwMode="auto">
            <a:xfrm>
              <a:off x="1663700" y="5123253"/>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9" name="Freeform 85">
              <a:extLst>
                <a:ext uri="{FF2B5EF4-FFF2-40B4-BE49-F238E27FC236}">
                  <a16:creationId xmlns:a16="http://schemas.microsoft.com/office/drawing/2014/main" id="{418AC78B-651D-43E9-BBAD-D34FF83F9F45}"/>
                </a:ext>
              </a:extLst>
            </p:cNvPr>
            <p:cNvSpPr>
              <a:spLocks/>
            </p:cNvSpPr>
            <p:nvPr/>
          </p:nvSpPr>
          <p:spPr bwMode="auto">
            <a:xfrm>
              <a:off x="1719263" y="5180403"/>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0" name="Freeform 86">
              <a:extLst>
                <a:ext uri="{FF2B5EF4-FFF2-40B4-BE49-F238E27FC236}">
                  <a16:creationId xmlns:a16="http://schemas.microsoft.com/office/drawing/2014/main" id="{739296D1-4D06-409D-8323-FA352B65165C}"/>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1" name="Freeform 87">
              <a:extLst>
                <a:ext uri="{FF2B5EF4-FFF2-40B4-BE49-F238E27FC236}">
                  <a16:creationId xmlns:a16="http://schemas.microsoft.com/office/drawing/2014/main" id="{078BA6D4-EC59-49D3-9C54-48BF70921B43}"/>
                </a:ext>
              </a:extLst>
            </p:cNvPr>
            <p:cNvSpPr>
              <a:spLocks/>
            </p:cNvSpPr>
            <p:nvPr/>
          </p:nvSpPr>
          <p:spPr bwMode="auto">
            <a:xfrm>
              <a:off x="1724025" y="5185166"/>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2" name="Rectangle 102">
              <a:extLst>
                <a:ext uri="{FF2B5EF4-FFF2-40B4-BE49-F238E27FC236}">
                  <a16:creationId xmlns:a16="http://schemas.microsoft.com/office/drawing/2014/main" id="{F2914F4F-64B4-491A-ACD2-774E557BF20B}"/>
                </a:ext>
              </a:extLst>
            </p:cNvPr>
            <p:cNvSpPr>
              <a:spLocks noChangeArrowheads="1"/>
            </p:cNvSpPr>
            <p:nvPr/>
          </p:nvSpPr>
          <p:spPr bwMode="auto">
            <a:xfrm>
              <a:off x="1882775" y="5339153"/>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3" name="Rectangle 103">
              <a:extLst>
                <a:ext uri="{FF2B5EF4-FFF2-40B4-BE49-F238E27FC236}">
                  <a16:creationId xmlns:a16="http://schemas.microsoft.com/office/drawing/2014/main" id="{F8D9DD95-B8E6-4FDD-97DE-4FC60D829F17}"/>
                </a:ext>
              </a:extLst>
            </p:cNvPr>
            <p:cNvSpPr>
              <a:spLocks noChangeArrowheads="1"/>
            </p:cNvSpPr>
            <p:nvPr/>
          </p:nvSpPr>
          <p:spPr bwMode="auto">
            <a:xfrm>
              <a:off x="1829118" y="5248666"/>
              <a:ext cx="3163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70</a:t>
              </a:r>
              <a:endParaRPr lang="en-US" altLang="en-US" sz="1350" dirty="0"/>
            </a:p>
          </p:txBody>
        </p:sp>
      </p:grpSp>
      <p:sp>
        <p:nvSpPr>
          <p:cNvPr id="124" name="Oval 107">
            <a:extLst>
              <a:ext uri="{FF2B5EF4-FFF2-40B4-BE49-F238E27FC236}">
                <a16:creationId xmlns:a16="http://schemas.microsoft.com/office/drawing/2014/main" id="{0742B836-36F3-4ADA-8A4C-12F87F69F829}"/>
              </a:ext>
            </a:extLst>
          </p:cNvPr>
          <p:cNvSpPr>
            <a:spLocks noChangeArrowheads="1"/>
          </p:cNvSpPr>
          <p:nvPr/>
        </p:nvSpPr>
        <p:spPr bwMode="auto">
          <a:xfrm>
            <a:off x="1950244" y="3888875"/>
            <a:ext cx="204788" cy="207169"/>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5" name="Oval 108">
            <a:extLst>
              <a:ext uri="{FF2B5EF4-FFF2-40B4-BE49-F238E27FC236}">
                <a16:creationId xmlns:a16="http://schemas.microsoft.com/office/drawing/2014/main" id="{010D69C3-DBE2-434A-8F71-64C23EEB8F79}"/>
              </a:ext>
            </a:extLst>
          </p:cNvPr>
          <p:cNvSpPr>
            <a:spLocks noChangeArrowheads="1"/>
          </p:cNvSpPr>
          <p:nvPr/>
        </p:nvSpPr>
        <p:spPr bwMode="auto">
          <a:xfrm>
            <a:off x="1994298" y="3935309"/>
            <a:ext cx="116681" cy="115491"/>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6" name="Freeform 109">
            <a:extLst>
              <a:ext uri="{FF2B5EF4-FFF2-40B4-BE49-F238E27FC236}">
                <a16:creationId xmlns:a16="http://schemas.microsoft.com/office/drawing/2014/main" id="{F8537D01-0304-4E2E-A226-247EE2ED2DB4}"/>
              </a:ext>
            </a:extLst>
          </p:cNvPr>
          <p:cNvSpPr>
            <a:spLocks/>
          </p:cNvSpPr>
          <p:nvPr/>
        </p:nvSpPr>
        <p:spPr bwMode="auto">
          <a:xfrm>
            <a:off x="1356123" y="1833856"/>
            <a:ext cx="283369" cy="24288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7" name="Freeform 110">
            <a:extLst>
              <a:ext uri="{FF2B5EF4-FFF2-40B4-BE49-F238E27FC236}">
                <a16:creationId xmlns:a16="http://schemas.microsoft.com/office/drawing/2014/main" id="{5D62F409-B9F5-4766-9EA7-C4E447A0A3F3}"/>
              </a:ext>
            </a:extLst>
          </p:cNvPr>
          <p:cNvSpPr>
            <a:spLocks/>
          </p:cNvSpPr>
          <p:nvPr/>
        </p:nvSpPr>
        <p:spPr bwMode="auto">
          <a:xfrm>
            <a:off x="1472804" y="1770752"/>
            <a:ext cx="284560" cy="244079"/>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8" name="Freeform 111">
            <a:extLst>
              <a:ext uri="{FF2B5EF4-FFF2-40B4-BE49-F238E27FC236}">
                <a16:creationId xmlns:a16="http://schemas.microsoft.com/office/drawing/2014/main" id="{619132CD-0374-484D-853B-40D0CE5802FE}"/>
              </a:ext>
            </a:extLst>
          </p:cNvPr>
          <p:cNvSpPr>
            <a:spLocks/>
          </p:cNvSpPr>
          <p:nvPr/>
        </p:nvSpPr>
        <p:spPr bwMode="auto">
          <a:xfrm>
            <a:off x="22622" y="2511321"/>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9" name="Freeform 112">
            <a:extLst>
              <a:ext uri="{FF2B5EF4-FFF2-40B4-BE49-F238E27FC236}">
                <a16:creationId xmlns:a16="http://schemas.microsoft.com/office/drawing/2014/main" id="{62FADBCE-CD83-42A7-83D5-5CA338186467}"/>
              </a:ext>
            </a:extLst>
          </p:cNvPr>
          <p:cNvSpPr>
            <a:spLocks/>
          </p:cNvSpPr>
          <p:nvPr/>
        </p:nvSpPr>
        <p:spPr bwMode="auto">
          <a:xfrm>
            <a:off x="-78581" y="2598237"/>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0" name="Freeform 113">
            <a:extLst>
              <a:ext uri="{FF2B5EF4-FFF2-40B4-BE49-F238E27FC236}">
                <a16:creationId xmlns:a16="http://schemas.microsoft.com/office/drawing/2014/main" id="{7FAE8960-7A45-4D39-8084-997CBBBF2A81}"/>
              </a:ext>
            </a:extLst>
          </p:cNvPr>
          <p:cNvSpPr>
            <a:spLocks/>
          </p:cNvSpPr>
          <p:nvPr/>
        </p:nvSpPr>
        <p:spPr bwMode="auto">
          <a:xfrm>
            <a:off x="2505075" y="1801708"/>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1" name="Freeform 114">
            <a:extLst>
              <a:ext uri="{FF2B5EF4-FFF2-40B4-BE49-F238E27FC236}">
                <a16:creationId xmlns:a16="http://schemas.microsoft.com/office/drawing/2014/main" id="{AC8CE883-4714-4626-AA22-797477649997}"/>
              </a:ext>
            </a:extLst>
          </p:cNvPr>
          <p:cNvSpPr>
            <a:spLocks/>
          </p:cNvSpPr>
          <p:nvPr/>
        </p:nvSpPr>
        <p:spPr bwMode="auto">
          <a:xfrm>
            <a:off x="2388394" y="1739796"/>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2" name="Freeform 115">
            <a:extLst>
              <a:ext uri="{FF2B5EF4-FFF2-40B4-BE49-F238E27FC236}">
                <a16:creationId xmlns:a16="http://schemas.microsoft.com/office/drawing/2014/main" id="{AA6B3549-4446-4C41-BD2B-B258017CEE4E}"/>
              </a:ext>
            </a:extLst>
          </p:cNvPr>
          <p:cNvSpPr>
            <a:spLocks/>
          </p:cNvSpPr>
          <p:nvPr/>
        </p:nvSpPr>
        <p:spPr bwMode="auto">
          <a:xfrm>
            <a:off x="2584848" y="1886244"/>
            <a:ext cx="1169194" cy="989410"/>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3" name="Freeform 116">
            <a:extLst>
              <a:ext uri="{FF2B5EF4-FFF2-40B4-BE49-F238E27FC236}">
                <a16:creationId xmlns:a16="http://schemas.microsoft.com/office/drawing/2014/main" id="{F3D6E1FD-DF5F-476B-AF20-E6B24461400F}"/>
              </a:ext>
            </a:extLst>
          </p:cNvPr>
          <p:cNvSpPr>
            <a:spLocks/>
          </p:cNvSpPr>
          <p:nvPr/>
        </p:nvSpPr>
        <p:spPr bwMode="auto">
          <a:xfrm>
            <a:off x="3580210" y="2853031"/>
            <a:ext cx="13097" cy="22622"/>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4" name="Freeform 117">
            <a:extLst>
              <a:ext uri="{FF2B5EF4-FFF2-40B4-BE49-F238E27FC236}">
                <a16:creationId xmlns:a16="http://schemas.microsoft.com/office/drawing/2014/main" id="{F6A9942C-8CC7-4082-99B3-9DBA7AD55499}"/>
              </a:ext>
            </a:extLst>
          </p:cNvPr>
          <p:cNvSpPr>
            <a:spLocks/>
          </p:cNvSpPr>
          <p:nvPr/>
        </p:nvSpPr>
        <p:spPr bwMode="auto">
          <a:xfrm>
            <a:off x="3371850" y="2066027"/>
            <a:ext cx="272654" cy="809625"/>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6" name="Title 4">
            <a:extLst>
              <a:ext uri="{FF2B5EF4-FFF2-40B4-BE49-F238E27FC236}">
                <a16:creationId xmlns:a16="http://schemas.microsoft.com/office/drawing/2014/main" id="{25EC1D2E-8392-41E6-AC06-228FBF388B9B}"/>
              </a:ext>
            </a:extLst>
          </p:cNvPr>
          <p:cNvSpPr>
            <a:spLocks noGrp="1"/>
          </p:cNvSpPr>
          <p:nvPr>
            <p:ph type="title"/>
          </p:nvPr>
        </p:nvSpPr>
        <p:spPr>
          <a:xfrm>
            <a:off x="4182666" y="829879"/>
            <a:ext cx="4631652" cy="1093365"/>
          </a:xfrm>
        </p:spPr>
        <p:txBody>
          <a:bodyPr>
            <a:normAutofit fontScale="90000"/>
          </a:bodyPr>
          <a:lstStyle/>
          <a:p>
            <a:pPr algn="ctr"/>
            <a:r>
              <a:rPr lang="en-US" sz="3000" b="1" dirty="0">
                <a:solidFill>
                  <a:srgbClr val="2616F2"/>
                </a:solidFill>
                <a:latin typeface="Times New Roman" panose="02020603050405020304" pitchFamily="18" charset="0"/>
                <a:cs typeface="Times New Roman" panose="02020603050405020304" pitchFamily="18" charset="0"/>
              </a:rPr>
              <a:t>HOẠT ĐỘNG NHÓM BÀN: </a:t>
            </a:r>
            <a:br>
              <a:rPr lang="en-US" sz="3000" b="1" dirty="0">
                <a:solidFill>
                  <a:srgbClr val="2616F2"/>
                </a:solidFill>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3 </a:t>
            </a:r>
            <a:r>
              <a:rPr lang="en-US" sz="3600" b="1" dirty="0" err="1">
                <a:solidFill>
                  <a:srgbClr val="FF0000"/>
                </a:solidFill>
                <a:latin typeface="Times New Roman" panose="02020603050405020304" pitchFamily="18" charset="0"/>
                <a:cs typeface="Times New Roman" panose="02020603050405020304" pitchFamily="18" charset="0"/>
              </a:rPr>
              <a:t>phút</a:t>
            </a:r>
            <a:r>
              <a:rPr lang="en-US" sz="3600" b="1" dirty="0">
                <a:latin typeface="Times New Roman" panose="02020603050405020304" pitchFamily="18" charset="0"/>
                <a:cs typeface="Times New Roman" panose="02020603050405020304" pitchFamily="18" charset="0"/>
              </a:rPr>
              <a:t>)</a:t>
            </a:r>
            <a:endParaRPr lang="en-US" sz="3000" b="1" dirty="0">
              <a:latin typeface="Times New Roman" panose="02020603050405020304" pitchFamily="18" charset="0"/>
              <a:cs typeface="Times New Roman" panose="02020603050405020304" pitchFamily="18" charset="0"/>
            </a:endParaRPr>
          </a:p>
        </p:txBody>
      </p:sp>
      <p:sp>
        <p:nvSpPr>
          <p:cNvPr id="138" name="Rectangle 137">
            <a:extLst>
              <a:ext uri="{FF2B5EF4-FFF2-40B4-BE49-F238E27FC236}">
                <a16:creationId xmlns:a16="http://schemas.microsoft.com/office/drawing/2014/main" id="{F7D1B821-4556-4745-B493-A5200E6FB496}"/>
              </a:ext>
            </a:extLst>
          </p:cNvPr>
          <p:cNvSpPr/>
          <p:nvPr/>
        </p:nvSpPr>
        <p:spPr>
          <a:xfrm>
            <a:off x="3802857" y="1723927"/>
            <a:ext cx="5127172" cy="961482"/>
          </a:xfrm>
          <a:prstGeom prst="rect">
            <a:avLst/>
          </a:prstGeom>
        </p:spPr>
        <p:txBody>
          <a:bodyPr wrap="square">
            <a:spAutoFit/>
          </a:bodyPr>
          <a:lstStyle/>
          <a:p>
            <a:pPr marR="12859" algn="just">
              <a:lnSpc>
                <a:spcPct val="107000"/>
              </a:lnSpc>
            </a:pPr>
            <a:r>
              <a:rPr lang="en-US" b="1" i="1" dirty="0" err="1">
                <a:latin typeface="Times New Roman" panose="02020603050405020304" pitchFamily="18" charset="0"/>
                <a:ea typeface="Calibri" panose="020F0502020204030204" pitchFamily="34" charset="0"/>
                <a:cs typeface="Times New Roman" panose="02020603050405020304" pitchFamily="18" charset="0"/>
              </a:rPr>
              <a:t>Trả</a:t>
            </a:r>
            <a:r>
              <a:rPr lang="en-US" b="1" i="1" dirty="0">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latin typeface="Times New Roman" panose="02020603050405020304" pitchFamily="18" charset="0"/>
                <a:ea typeface="Calibri" panose="020F0502020204030204" pitchFamily="34" charset="0"/>
                <a:cs typeface="Times New Roman" panose="02020603050405020304" pitchFamily="18" charset="0"/>
              </a:rPr>
              <a:t>lời</a:t>
            </a:r>
            <a:r>
              <a:rPr lang="en-US" b="1" i="1" dirty="0">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latin typeface="Times New Roman" panose="02020603050405020304" pitchFamily="18" charset="0"/>
                <a:ea typeface="Calibri" panose="020F0502020204030204" pitchFamily="34" charset="0"/>
                <a:cs typeface="Times New Roman" panose="02020603050405020304" pitchFamily="18" charset="0"/>
              </a:rPr>
              <a:t>câu</a:t>
            </a:r>
            <a:r>
              <a:rPr lang="en-US" b="1" i="1" dirty="0">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latin typeface="Times New Roman" panose="02020603050405020304" pitchFamily="18" charset="0"/>
                <a:ea typeface="Calibri" panose="020F0502020204030204" pitchFamily="34" charset="0"/>
                <a:cs typeface="Times New Roman" panose="02020603050405020304" pitchFamily="18" charset="0"/>
              </a:rPr>
              <a:t>hỏi</a:t>
            </a:r>
            <a:r>
              <a:rPr lang="en-US" b="1" i="1" dirty="0">
                <a:latin typeface="Times New Roman" panose="02020603050405020304" pitchFamily="18" charset="0"/>
                <a:ea typeface="Calibri" panose="020F0502020204030204" pitchFamily="34" charset="0"/>
                <a:cs typeface="Times New Roman" panose="02020603050405020304" pitchFamily="18" charset="0"/>
              </a:rPr>
              <a:t> 2 </a:t>
            </a:r>
            <a:r>
              <a:rPr lang="en-US" b="1" i="1" dirty="0" err="1">
                <a:latin typeface="Times New Roman" panose="02020603050405020304" pitchFamily="18" charset="0"/>
                <a:ea typeface="Calibri" panose="020F0502020204030204" pitchFamily="34" charset="0"/>
                <a:cs typeface="Times New Roman" panose="02020603050405020304" pitchFamily="18" charset="0"/>
              </a:rPr>
              <a:t>trang</a:t>
            </a:r>
            <a:r>
              <a:rPr lang="en-US" b="1" i="1" dirty="0">
                <a:latin typeface="Times New Roman" panose="02020603050405020304" pitchFamily="18" charset="0"/>
                <a:ea typeface="Calibri" panose="020F0502020204030204" pitchFamily="34" charset="0"/>
                <a:cs typeface="Times New Roman" panose="02020603050405020304" pitchFamily="18" charset="0"/>
              </a:rPr>
              <a:t> 97, </a:t>
            </a:r>
            <a:r>
              <a:rPr lang="en-US" b="1" i="1" dirty="0" err="1">
                <a:latin typeface="Times New Roman" panose="02020603050405020304" pitchFamily="18" charset="0"/>
                <a:ea typeface="Calibri" panose="020F0502020204030204" pitchFamily="34" charset="0"/>
                <a:cs typeface="Times New Roman" panose="02020603050405020304" pitchFamily="18" charset="0"/>
              </a:rPr>
              <a:t>SGK</a:t>
            </a:r>
            <a:r>
              <a:rPr lang="en-US" b="1" i="1" dirty="0">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latin typeface="Times New Roman" panose="02020603050405020304" pitchFamily="18" charset="0"/>
                <a:ea typeface="Calibri" panose="020F0502020204030204" pitchFamily="34" charset="0"/>
                <a:cs typeface="Times New Roman" panose="02020603050405020304" pitchFamily="18" charset="0"/>
              </a:rPr>
              <a:t>bằng</a:t>
            </a:r>
            <a:r>
              <a:rPr lang="en-US" b="1" i="1" dirty="0">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latin typeface="Times New Roman" panose="02020603050405020304" pitchFamily="18" charset="0"/>
                <a:ea typeface="Calibri" panose="020F0502020204030204" pitchFamily="34" charset="0"/>
                <a:cs typeface="Times New Roman" panose="02020603050405020304" pitchFamily="18" charset="0"/>
              </a:rPr>
              <a:t>cách</a:t>
            </a:r>
            <a:r>
              <a:rPr lang="en-US" b="1" i="1" dirty="0">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latin typeface="Times New Roman" panose="02020603050405020304" pitchFamily="18" charset="0"/>
                <a:ea typeface="Calibri" panose="020F0502020204030204" pitchFamily="34" charset="0"/>
                <a:cs typeface="Times New Roman" panose="02020603050405020304" pitchFamily="18" charset="0"/>
              </a:rPr>
              <a:t>hoàn</a:t>
            </a:r>
            <a:r>
              <a:rPr lang="en-US" b="1" i="1" dirty="0">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latin typeface="Times New Roman" panose="02020603050405020304" pitchFamily="18" charset="0"/>
                <a:ea typeface="Calibri" panose="020F0502020204030204" pitchFamily="34" charset="0"/>
                <a:cs typeface="Times New Roman" panose="02020603050405020304" pitchFamily="18" charset="0"/>
              </a:rPr>
              <a:t>thành</a:t>
            </a:r>
            <a:r>
              <a:rPr lang="en-US" b="1" i="1" dirty="0">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latin typeface="Times New Roman" panose="02020603050405020304" pitchFamily="18" charset="0"/>
                <a:ea typeface="Calibri" panose="020F0502020204030204" pitchFamily="34" charset="0"/>
                <a:cs typeface="Times New Roman" panose="02020603050405020304" pitchFamily="18" charset="0"/>
              </a:rPr>
              <a:t>bảng</a:t>
            </a:r>
            <a:r>
              <a:rPr lang="en-US" b="1" i="1" dirty="0">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latin typeface="Times New Roman" panose="02020603050405020304" pitchFamily="18" charset="0"/>
                <a:ea typeface="Calibri" panose="020F0502020204030204" pitchFamily="34" charset="0"/>
                <a:cs typeface="Times New Roman" panose="02020603050405020304" pitchFamily="18" charset="0"/>
              </a:rPr>
              <a:t>sau</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điểm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hợp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kim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biến</a:t>
            </a:r>
            <a:r>
              <a:rPr lang="en-US" b="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275E99F8-D058-4135-B93F-663893F156EB}"/>
              </a:ext>
            </a:extLst>
          </p:cNvPr>
          <p:cNvGraphicFramePr>
            <a:graphicFrameLocks noGrp="1"/>
          </p:cNvGraphicFramePr>
          <p:nvPr/>
        </p:nvGraphicFramePr>
        <p:xfrm>
          <a:off x="3738394" y="2622679"/>
          <a:ext cx="5199288" cy="3126541"/>
        </p:xfrm>
        <a:graphic>
          <a:graphicData uri="http://schemas.openxmlformats.org/drawingml/2006/table">
            <a:tbl>
              <a:tblPr firstRow="1" firstCol="1" bandRow="1">
                <a:tableStyleId>{7DF18680-E054-41AD-8BC1-D1AEF772440D}</a:tableStyleId>
              </a:tblPr>
              <a:tblGrid>
                <a:gridCol w="1635544">
                  <a:extLst>
                    <a:ext uri="{9D8B030D-6E8A-4147-A177-3AD203B41FA5}">
                      <a16:colId xmlns:a16="http://schemas.microsoft.com/office/drawing/2014/main" val="2961541708"/>
                    </a:ext>
                  </a:extLst>
                </a:gridCol>
                <a:gridCol w="1126705">
                  <a:extLst>
                    <a:ext uri="{9D8B030D-6E8A-4147-A177-3AD203B41FA5}">
                      <a16:colId xmlns:a16="http://schemas.microsoft.com/office/drawing/2014/main" val="4813272"/>
                    </a:ext>
                  </a:extLst>
                </a:gridCol>
                <a:gridCol w="691923">
                  <a:extLst>
                    <a:ext uri="{9D8B030D-6E8A-4147-A177-3AD203B41FA5}">
                      <a16:colId xmlns:a16="http://schemas.microsoft.com/office/drawing/2014/main" val="3685229965"/>
                    </a:ext>
                  </a:extLst>
                </a:gridCol>
                <a:gridCol w="1028700">
                  <a:extLst>
                    <a:ext uri="{9D8B030D-6E8A-4147-A177-3AD203B41FA5}">
                      <a16:colId xmlns:a16="http://schemas.microsoft.com/office/drawing/2014/main" val="2350791783"/>
                    </a:ext>
                  </a:extLst>
                </a:gridCol>
                <a:gridCol w="716416">
                  <a:extLst>
                    <a:ext uri="{9D8B030D-6E8A-4147-A177-3AD203B41FA5}">
                      <a16:colId xmlns:a16="http://schemas.microsoft.com/office/drawing/2014/main" val="1012344287"/>
                    </a:ext>
                  </a:extLst>
                </a:gridCol>
              </a:tblGrid>
              <a:tr h="525128">
                <a:tc>
                  <a:txBody>
                    <a:bodyPr/>
                    <a:lstStyle/>
                    <a:p>
                      <a:pPr algn="ctr">
                        <a:lnSpc>
                          <a:spcPct val="107000"/>
                        </a:lnSpc>
                        <a:spcAft>
                          <a:spcPts val="0"/>
                        </a:spcAft>
                      </a:pPr>
                      <a:r>
                        <a:rPr lang="en-US" sz="1500" kern="100" dirty="0" err="1">
                          <a:effectLst/>
                          <a:latin typeface="Times New Roman" panose="02020603050405020304" pitchFamily="18" charset="0"/>
                          <a:cs typeface="Times New Roman" panose="02020603050405020304" pitchFamily="18" charset="0"/>
                        </a:rPr>
                        <a:t>Hợp</a:t>
                      </a:r>
                      <a:r>
                        <a:rPr lang="en-US" sz="1500" kern="100" dirty="0">
                          <a:effectLst/>
                          <a:latin typeface="Times New Roman" panose="02020603050405020304" pitchFamily="18" charset="0"/>
                          <a:cs typeface="Times New Roman" panose="02020603050405020304" pitchFamily="18" charset="0"/>
                        </a:rPr>
                        <a:t> </a:t>
                      </a:r>
                      <a:r>
                        <a:rPr lang="en-US" sz="1500" kern="100" dirty="0" err="1">
                          <a:effectLst/>
                          <a:latin typeface="Times New Roman" panose="02020603050405020304" pitchFamily="18" charset="0"/>
                          <a:cs typeface="Times New Roman" panose="02020603050405020304" pitchFamily="18" charset="0"/>
                        </a:rPr>
                        <a:t>kim</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tc>
                  <a:txBody>
                    <a:bodyPr/>
                    <a:lstStyle/>
                    <a:p>
                      <a:pPr marL="11430" algn="ctr">
                        <a:lnSpc>
                          <a:spcPct val="107000"/>
                        </a:lnSpc>
                        <a:spcAft>
                          <a:spcPts val="0"/>
                        </a:spcAft>
                      </a:pPr>
                      <a:r>
                        <a:rPr lang="en-US" sz="1500" kern="100" dirty="0">
                          <a:effectLst/>
                          <a:latin typeface="Times New Roman" panose="02020603050405020304" pitchFamily="18" charset="0"/>
                          <a:cs typeface="Times New Roman" panose="02020603050405020304" pitchFamily="18" charset="0"/>
                        </a:rPr>
                        <a:t>Duralumin</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nchor="ctr"/>
                </a:tc>
                <a:tc>
                  <a:txBody>
                    <a:bodyPr/>
                    <a:lstStyle/>
                    <a:p>
                      <a:pPr marL="16510" algn="ctr">
                        <a:lnSpc>
                          <a:spcPct val="107000"/>
                        </a:lnSpc>
                        <a:spcAft>
                          <a:spcPts val="0"/>
                        </a:spcAft>
                      </a:pPr>
                      <a:r>
                        <a:rPr lang="en-US" sz="1500" kern="100" dirty="0">
                          <a:effectLst/>
                          <a:latin typeface="Times New Roman" panose="02020603050405020304" pitchFamily="18" charset="0"/>
                          <a:cs typeface="Times New Roman" panose="02020603050405020304" pitchFamily="18" charset="0"/>
                        </a:rPr>
                        <a:t>Inox</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nchor="ctr"/>
                </a:tc>
                <a:tc>
                  <a:txBody>
                    <a:bodyPr/>
                    <a:lstStyle/>
                    <a:p>
                      <a:pPr marL="8255" algn="ctr">
                        <a:lnSpc>
                          <a:spcPct val="107000"/>
                        </a:lnSpc>
                        <a:spcAft>
                          <a:spcPts val="0"/>
                        </a:spcAft>
                      </a:pPr>
                      <a:r>
                        <a:rPr lang="en-US" sz="1500" kern="100" dirty="0">
                          <a:effectLst/>
                          <a:latin typeface="Times New Roman" panose="02020603050405020304" pitchFamily="18" charset="0"/>
                          <a:cs typeface="Times New Roman" panose="02020603050405020304" pitchFamily="18" charset="0"/>
                        </a:rPr>
                        <a:t>Gang</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nchor="ctr"/>
                </a:tc>
                <a:tc>
                  <a:txBody>
                    <a:bodyPr/>
                    <a:lstStyle/>
                    <a:p>
                      <a:pPr marL="10795" algn="ctr">
                        <a:lnSpc>
                          <a:spcPct val="107000"/>
                        </a:lnSpc>
                        <a:spcAft>
                          <a:spcPts val="0"/>
                        </a:spcAft>
                      </a:pPr>
                      <a:r>
                        <a:rPr lang="en-US" sz="1500" kern="100">
                          <a:effectLst/>
                          <a:latin typeface="Times New Roman" panose="02020603050405020304" pitchFamily="18" charset="0"/>
                          <a:cs typeface="Times New Roman" panose="02020603050405020304" pitchFamily="18" charset="0"/>
                        </a:rPr>
                        <a:t>Thép</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nchor="ctr"/>
                </a:tc>
                <a:extLst>
                  <a:ext uri="{0D108BD9-81ED-4DB2-BD59-A6C34878D82A}">
                    <a16:rowId xmlns:a16="http://schemas.microsoft.com/office/drawing/2014/main" val="1698872434"/>
                  </a:ext>
                </a:extLst>
              </a:tr>
              <a:tr h="472148">
                <a:tc>
                  <a:txBody>
                    <a:bodyPr/>
                    <a:lstStyle/>
                    <a:p>
                      <a:pPr>
                        <a:lnSpc>
                          <a:spcPct val="107000"/>
                        </a:lnSpc>
                        <a:spcAft>
                          <a:spcPts val="150"/>
                        </a:spcAft>
                      </a:pPr>
                      <a:r>
                        <a:rPr lang="en-US" sz="1500" kern="100" dirty="0">
                          <a:effectLst/>
                          <a:latin typeface="Times New Roman" panose="02020603050405020304" pitchFamily="18" charset="0"/>
                          <a:cs typeface="Times New Roman" panose="02020603050405020304" pitchFamily="18" charset="0"/>
                        </a:rPr>
                        <a:t>Kim </a:t>
                      </a:r>
                      <a:r>
                        <a:rPr lang="en-US" sz="1500" kern="100" dirty="0" err="1">
                          <a:effectLst/>
                          <a:latin typeface="Times New Roman" panose="02020603050405020304" pitchFamily="18" charset="0"/>
                          <a:cs typeface="Times New Roman" panose="02020603050405020304" pitchFamily="18" charset="0"/>
                        </a:rPr>
                        <a:t>loại</a:t>
                      </a:r>
                      <a:r>
                        <a:rPr lang="en-US" sz="1500" kern="100" dirty="0">
                          <a:effectLst/>
                          <a:latin typeface="Times New Roman" panose="02020603050405020304" pitchFamily="18" charset="0"/>
                          <a:cs typeface="Times New Roman" panose="02020603050405020304" pitchFamily="18" charset="0"/>
                        </a:rPr>
                        <a:t> </a:t>
                      </a:r>
                      <a:r>
                        <a:rPr lang="en-US" sz="1500" kern="100" dirty="0" err="1">
                          <a:effectLst/>
                          <a:latin typeface="Times New Roman" panose="02020603050405020304" pitchFamily="18" charset="0"/>
                          <a:cs typeface="Times New Roman" panose="02020603050405020304" pitchFamily="18" charset="0"/>
                        </a:rPr>
                        <a:t>cơ</a:t>
                      </a:r>
                      <a:r>
                        <a:rPr lang="en-US" sz="1500" kern="100" dirty="0">
                          <a:effectLst/>
                          <a:latin typeface="Times New Roman" panose="02020603050405020304" pitchFamily="18" charset="0"/>
                          <a:cs typeface="Times New Roman" panose="02020603050405020304" pitchFamily="18" charset="0"/>
                        </a:rPr>
                        <a:t> </a:t>
                      </a:r>
                      <a:r>
                        <a:rPr lang="en-US" sz="1500" kern="100" dirty="0" err="1">
                          <a:effectLst/>
                          <a:latin typeface="Times New Roman" panose="02020603050405020304" pitchFamily="18" charset="0"/>
                          <a:cs typeface="Times New Roman" panose="02020603050405020304" pitchFamily="18" charset="0"/>
                        </a:rPr>
                        <a:t>bản</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tc>
                  <a:txBody>
                    <a:bodyPr/>
                    <a:lstStyle/>
                    <a:p>
                      <a:pPr>
                        <a:lnSpc>
                          <a:spcPct val="107000"/>
                        </a:lnSpc>
                        <a:spcAft>
                          <a:spcPts val="800"/>
                        </a:spcAft>
                      </a:pPr>
                      <a:r>
                        <a:rPr lang="en-US" sz="1500" kern="1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tc>
                  <a:txBody>
                    <a:bodyPr/>
                    <a:lstStyle/>
                    <a:p>
                      <a:pPr>
                        <a:lnSpc>
                          <a:spcPct val="107000"/>
                        </a:lnSpc>
                        <a:spcAft>
                          <a:spcPts val="800"/>
                        </a:spcAft>
                      </a:pPr>
                      <a:r>
                        <a:rPr lang="en-US" sz="1500" kern="1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tc>
                  <a:txBody>
                    <a:bodyPr/>
                    <a:lstStyle/>
                    <a:p>
                      <a:pPr>
                        <a:lnSpc>
                          <a:spcPct val="107000"/>
                        </a:lnSpc>
                        <a:spcAft>
                          <a:spcPts val="800"/>
                        </a:spcAft>
                      </a:pPr>
                      <a:r>
                        <a:rPr lang="en-US" sz="1500" kern="1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tc>
                  <a:txBody>
                    <a:bodyPr/>
                    <a:lstStyle/>
                    <a:p>
                      <a:pPr>
                        <a:lnSpc>
                          <a:spcPct val="107000"/>
                        </a:lnSpc>
                        <a:spcAft>
                          <a:spcPts val="800"/>
                        </a:spcAft>
                      </a:pPr>
                      <a:r>
                        <a:rPr lang="en-US" sz="1500" kern="100">
                          <a:effectLst/>
                          <a:latin typeface="Times New Roman" panose="02020603050405020304" pitchFamily="18" charset="0"/>
                          <a:cs typeface="Times New Roman" panose="02020603050405020304" pitchFamily="18" charset="0"/>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extLst>
                  <a:ext uri="{0D108BD9-81ED-4DB2-BD59-A6C34878D82A}">
                    <a16:rowId xmlns:a16="http://schemas.microsoft.com/office/drawing/2014/main" val="4081740051"/>
                  </a:ext>
                </a:extLst>
              </a:tr>
              <a:tr h="501730">
                <a:tc>
                  <a:txBody>
                    <a:bodyPr/>
                    <a:lstStyle/>
                    <a:p>
                      <a:pPr>
                        <a:lnSpc>
                          <a:spcPct val="107000"/>
                        </a:lnSpc>
                        <a:spcAft>
                          <a:spcPts val="0"/>
                        </a:spcAft>
                      </a:pPr>
                      <a:r>
                        <a:rPr lang="en-US" sz="1500" kern="100" dirty="0" err="1">
                          <a:effectLst/>
                          <a:latin typeface="Times New Roman" panose="02020603050405020304" pitchFamily="18" charset="0"/>
                          <a:cs typeface="Times New Roman" panose="02020603050405020304" pitchFamily="18" charset="0"/>
                        </a:rPr>
                        <a:t>Các</a:t>
                      </a:r>
                      <a:r>
                        <a:rPr lang="en-US" sz="1500" kern="100" dirty="0">
                          <a:effectLst/>
                          <a:latin typeface="Times New Roman" panose="02020603050405020304" pitchFamily="18" charset="0"/>
                          <a:cs typeface="Times New Roman" panose="02020603050405020304" pitchFamily="18" charset="0"/>
                        </a:rPr>
                        <a:t> </a:t>
                      </a:r>
                      <a:r>
                        <a:rPr lang="en-US" sz="1500" kern="100" dirty="0" err="1">
                          <a:effectLst/>
                          <a:latin typeface="Times New Roman" panose="02020603050405020304" pitchFamily="18" charset="0"/>
                          <a:cs typeface="Times New Roman" panose="02020603050405020304" pitchFamily="18" charset="0"/>
                        </a:rPr>
                        <a:t>thành</a:t>
                      </a:r>
                      <a:r>
                        <a:rPr lang="en-US" sz="1500" kern="100" dirty="0">
                          <a:effectLst/>
                          <a:latin typeface="Times New Roman" panose="02020603050405020304" pitchFamily="18" charset="0"/>
                          <a:cs typeface="Times New Roman" panose="02020603050405020304" pitchFamily="18" charset="0"/>
                        </a:rPr>
                        <a:t> </a:t>
                      </a:r>
                      <a:r>
                        <a:rPr lang="en-US" sz="1500" kern="100" dirty="0" err="1">
                          <a:effectLst/>
                          <a:latin typeface="Times New Roman" panose="02020603050405020304" pitchFamily="18" charset="0"/>
                          <a:cs typeface="Times New Roman" panose="02020603050405020304" pitchFamily="18" charset="0"/>
                        </a:rPr>
                        <a:t>phần</a:t>
                      </a:r>
                      <a:r>
                        <a:rPr lang="en-US" sz="1500" kern="100" dirty="0">
                          <a:effectLst/>
                          <a:latin typeface="Times New Roman" panose="02020603050405020304" pitchFamily="18" charset="0"/>
                          <a:cs typeface="Times New Roman" panose="02020603050405020304" pitchFamily="18" charset="0"/>
                        </a:rPr>
                        <a:t> </a:t>
                      </a:r>
                      <a:r>
                        <a:rPr lang="en-US" sz="1500" kern="100" dirty="0" err="1">
                          <a:effectLst/>
                          <a:latin typeface="Times New Roman" panose="02020603050405020304" pitchFamily="18" charset="0"/>
                          <a:cs typeface="Times New Roman" panose="02020603050405020304" pitchFamily="18" charset="0"/>
                        </a:rPr>
                        <a:t>khác</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tc>
                  <a:txBody>
                    <a:bodyPr/>
                    <a:lstStyle/>
                    <a:p>
                      <a:pPr>
                        <a:lnSpc>
                          <a:spcPct val="107000"/>
                        </a:lnSpc>
                        <a:spcAft>
                          <a:spcPts val="800"/>
                        </a:spcAft>
                      </a:pPr>
                      <a:r>
                        <a:rPr lang="en-US" sz="1500" kern="1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tc>
                  <a:txBody>
                    <a:bodyPr/>
                    <a:lstStyle/>
                    <a:p>
                      <a:pPr>
                        <a:lnSpc>
                          <a:spcPct val="107000"/>
                        </a:lnSpc>
                        <a:spcAft>
                          <a:spcPts val="800"/>
                        </a:spcAft>
                      </a:pPr>
                      <a:r>
                        <a:rPr lang="en-US" sz="1500" kern="1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tc>
                  <a:txBody>
                    <a:bodyPr/>
                    <a:lstStyle/>
                    <a:p>
                      <a:pPr>
                        <a:lnSpc>
                          <a:spcPct val="107000"/>
                        </a:lnSpc>
                        <a:spcAft>
                          <a:spcPts val="800"/>
                        </a:spcAft>
                      </a:pPr>
                      <a:r>
                        <a:rPr lang="en-US" sz="1500" kern="1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tc>
                  <a:txBody>
                    <a:bodyPr/>
                    <a:lstStyle/>
                    <a:p>
                      <a:pPr>
                        <a:lnSpc>
                          <a:spcPct val="107000"/>
                        </a:lnSpc>
                        <a:spcAft>
                          <a:spcPts val="800"/>
                        </a:spcAft>
                      </a:pPr>
                      <a:r>
                        <a:rPr lang="en-US" sz="1500" kern="100">
                          <a:effectLst/>
                          <a:latin typeface="Times New Roman" panose="02020603050405020304" pitchFamily="18" charset="0"/>
                          <a:cs typeface="Times New Roman" panose="02020603050405020304" pitchFamily="18" charset="0"/>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extLst>
                  <a:ext uri="{0D108BD9-81ED-4DB2-BD59-A6C34878D82A}">
                    <a16:rowId xmlns:a16="http://schemas.microsoft.com/office/drawing/2014/main" val="2951419169"/>
                  </a:ext>
                </a:extLst>
              </a:tr>
              <a:tr h="1102376">
                <a:tc>
                  <a:txBody>
                    <a:bodyPr/>
                    <a:lstStyle/>
                    <a:p>
                      <a:pPr>
                        <a:lnSpc>
                          <a:spcPct val="120000"/>
                        </a:lnSpc>
                        <a:spcAft>
                          <a:spcPts val="0"/>
                        </a:spcAft>
                      </a:pPr>
                      <a:r>
                        <a:rPr lang="en-US" sz="1500" kern="100" dirty="0" err="1">
                          <a:effectLst/>
                          <a:latin typeface="Times New Roman" panose="02020603050405020304" pitchFamily="18" charset="0"/>
                          <a:cs typeface="Times New Roman" panose="02020603050405020304" pitchFamily="18" charset="0"/>
                        </a:rPr>
                        <a:t>Ưu</a:t>
                      </a:r>
                      <a:r>
                        <a:rPr lang="en-US" sz="1500" kern="100" dirty="0">
                          <a:effectLst/>
                          <a:latin typeface="Times New Roman" panose="02020603050405020304" pitchFamily="18" charset="0"/>
                          <a:cs typeface="Times New Roman" panose="02020603050405020304" pitchFamily="18" charset="0"/>
                        </a:rPr>
                        <a:t> </a:t>
                      </a:r>
                      <a:r>
                        <a:rPr lang="en-US" sz="1500" kern="100" dirty="0" err="1">
                          <a:effectLst/>
                          <a:latin typeface="Times New Roman" panose="02020603050405020304" pitchFamily="18" charset="0"/>
                          <a:cs typeface="Times New Roman" panose="02020603050405020304" pitchFamily="18" charset="0"/>
                        </a:rPr>
                        <a:t>điểm</a:t>
                      </a:r>
                      <a:r>
                        <a:rPr lang="en-US" sz="1500" kern="100" dirty="0">
                          <a:effectLst/>
                          <a:latin typeface="Times New Roman" panose="02020603050405020304" pitchFamily="18" charset="0"/>
                          <a:cs typeface="Times New Roman" panose="02020603050405020304" pitchFamily="18" charset="0"/>
                        </a:rPr>
                        <a:t> </a:t>
                      </a:r>
                      <a:r>
                        <a:rPr lang="en-US" sz="1500" kern="100" dirty="0" err="1">
                          <a:effectLst/>
                          <a:latin typeface="Times New Roman" panose="02020603050405020304" pitchFamily="18" charset="0"/>
                          <a:cs typeface="Times New Roman" panose="02020603050405020304" pitchFamily="18" charset="0"/>
                        </a:rPr>
                        <a:t>của</a:t>
                      </a:r>
                      <a:r>
                        <a:rPr lang="en-US" sz="1500" kern="100" dirty="0">
                          <a:effectLst/>
                          <a:latin typeface="Times New Roman" panose="02020603050405020304" pitchFamily="18" charset="0"/>
                          <a:cs typeface="Times New Roman" panose="02020603050405020304" pitchFamily="18" charset="0"/>
                        </a:rPr>
                        <a:t> </a:t>
                      </a:r>
                      <a:r>
                        <a:rPr lang="en-US" sz="1500" kern="100" dirty="0" err="1">
                          <a:effectLst/>
                          <a:latin typeface="Times New Roman" panose="02020603050405020304" pitchFamily="18" charset="0"/>
                          <a:cs typeface="Times New Roman" panose="02020603050405020304" pitchFamily="18" charset="0"/>
                        </a:rPr>
                        <a:t>hợp</a:t>
                      </a:r>
                      <a:r>
                        <a:rPr lang="en-US" sz="1500" kern="100" dirty="0">
                          <a:effectLst/>
                          <a:latin typeface="Times New Roman" panose="02020603050405020304" pitchFamily="18" charset="0"/>
                          <a:cs typeface="Times New Roman" panose="02020603050405020304" pitchFamily="18" charset="0"/>
                        </a:rPr>
                        <a:t> </a:t>
                      </a:r>
                      <a:r>
                        <a:rPr lang="en-US" sz="1500" kern="100" dirty="0" err="1">
                          <a:effectLst/>
                          <a:latin typeface="Times New Roman" panose="02020603050405020304" pitchFamily="18" charset="0"/>
                          <a:cs typeface="Times New Roman" panose="02020603050405020304" pitchFamily="18" charset="0"/>
                        </a:rPr>
                        <a:t>kim</a:t>
                      </a:r>
                      <a:r>
                        <a:rPr lang="en-US" sz="1500" kern="1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cs typeface="Times New Roman" panose="02020603050405020304" pitchFamily="18" charset="0"/>
                      </a:endParaRPr>
                    </a:p>
                    <a:p>
                      <a:pPr>
                        <a:lnSpc>
                          <a:spcPct val="120000"/>
                        </a:lnSpc>
                        <a:spcAft>
                          <a:spcPts val="0"/>
                        </a:spcAft>
                      </a:pPr>
                      <a:r>
                        <a:rPr lang="en-US" sz="1500" kern="100" dirty="0">
                          <a:effectLst/>
                          <a:latin typeface="Times New Roman" panose="02020603050405020304" pitchFamily="18" charset="0"/>
                          <a:cs typeface="Times New Roman" panose="02020603050405020304" pitchFamily="18" charset="0"/>
                        </a:rPr>
                        <a:t>so </a:t>
                      </a:r>
                      <a:r>
                        <a:rPr lang="en-US" sz="1500" kern="100" dirty="0" err="1">
                          <a:effectLst/>
                          <a:latin typeface="Times New Roman" panose="02020603050405020304" pitchFamily="18" charset="0"/>
                          <a:cs typeface="Times New Roman" panose="02020603050405020304" pitchFamily="18" charset="0"/>
                        </a:rPr>
                        <a:t>với</a:t>
                      </a:r>
                      <a:r>
                        <a:rPr lang="en-US" sz="1500" kern="100" dirty="0">
                          <a:effectLst/>
                          <a:latin typeface="Times New Roman" panose="02020603050405020304" pitchFamily="18" charset="0"/>
                          <a:cs typeface="Times New Roman" panose="02020603050405020304" pitchFamily="18" charset="0"/>
                        </a:rPr>
                        <a:t> </a:t>
                      </a:r>
                      <a:r>
                        <a:rPr lang="en-US" sz="1500" kern="100" dirty="0" err="1">
                          <a:effectLst/>
                          <a:latin typeface="Times New Roman" panose="02020603050405020304" pitchFamily="18" charset="0"/>
                          <a:cs typeface="Times New Roman" panose="02020603050405020304" pitchFamily="18" charset="0"/>
                        </a:rPr>
                        <a:t>kim</a:t>
                      </a:r>
                      <a:r>
                        <a:rPr lang="en-US" sz="1500" kern="100" dirty="0">
                          <a:effectLst/>
                          <a:latin typeface="Times New Roman" panose="02020603050405020304" pitchFamily="18" charset="0"/>
                          <a:cs typeface="Times New Roman" panose="02020603050405020304" pitchFamily="18" charset="0"/>
                        </a:rPr>
                        <a:t> </a:t>
                      </a:r>
                      <a:r>
                        <a:rPr lang="en-US" sz="1500" kern="100" dirty="0" err="1">
                          <a:effectLst/>
                          <a:latin typeface="Times New Roman" panose="02020603050405020304" pitchFamily="18" charset="0"/>
                          <a:cs typeface="Times New Roman" panose="02020603050405020304" pitchFamily="18" charset="0"/>
                        </a:rPr>
                        <a:t>loại</a:t>
                      </a:r>
                      <a:r>
                        <a:rPr lang="en-US" sz="1500" kern="100" dirty="0">
                          <a:effectLst/>
                          <a:latin typeface="Times New Roman" panose="02020603050405020304" pitchFamily="18" charset="0"/>
                          <a:cs typeface="Times New Roman" panose="02020603050405020304" pitchFamily="18" charset="0"/>
                        </a:rPr>
                        <a:t> </a:t>
                      </a:r>
                      <a:r>
                        <a:rPr lang="en-US" sz="1500" kern="100" dirty="0" err="1">
                          <a:effectLst/>
                          <a:latin typeface="Times New Roman" panose="02020603050405020304" pitchFamily="18" charset="0"/>
                          <a:cs typeface="Times New Roman" panose="02020603050405020304" pitchFamily="18" charset="0"/>
                        </a:rPr>
                        <a:t>cơ</a:t>
                      </a:r>
                      <a:r>
                        <a:rPr lang="en-US" sz="1500" kern="100" dirty="0">
                          <a:effectLst/>
                          <a:latin typeface="Times New Roman" panose="02020603050405020304" pitchFamily="18" charset="0"/>
                          <a:cs typeface="Times New Roman" panose="02020603050405020304" pitchFamily="18" charset="0"/>
                        </a:rPr>
                        <a:t> </a:t>
                      </a:r>
                      <a:r>
                        <a:rPr lang="en-US" sz="1500" kern="100" dirty="0" err="1">
                          <a:effectLst/>
                          <a:latin typeface="Times New Roman" panose="02020603050405020304" pitchFamily="18" charset="0"/>
                          <a:cs typeface="Times New Roman" panose="02020603050405020304" pitchFamily="18" charset="0"/>
                        </a:rPr>
                        <a:t>bản</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tc>
                  <a:txBody>
                    <a:bodyPr/>
                    <a:lstStyle/>
                    <a:p>
                      <a:pPr>
                        <a:lnSpc>
                          <a:spcPct val="107000"/>
                        </a:lnSpc>
                        <a:spcAft>
                          <a:spcPts val="800"/>
                        </a:spcAft>
                      </a:pPr>
                      <a:r>
                        <a:rPr lang="en-US" sz="1500" kern="1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tc>
                  <a:txBody>
                    <a:bodyPr/>
                    <a:lstStyle/>
                    <a:p>
                      <a:pPr>
                        <a:lnSpc>
                          <a:spcPct val="107000"/>
                        </a:lnSpc>
                        <a:spcAft>
                          <a:spcPts val="800"/>
                        </a:spcAft>
                      </a:pPr>
                      <a:r>
                        <a:rPr lang="en-US" sz="1500" kern="1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tc>
                  <a:txBody>
                    <a:bodyPr/>
                    <a:lstStyle/>
                    <a:p>
                      <a:pPr>
                        <a:lnSpc>
                          <a:spcPct val="107000"/>
                        </a:lnSpc>
                        <a:spcAft>
                          <a:spcPts val="800"/>
                        </a:spcAft>
                      </a:pPr>
                      <a:r>
                        <a:rPr lang="en-US" sz="1500" kern="1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tc>
                  <a:txBody>
                    <a:bodyPr/>
                    <a:lstStyle/>
                    <a:p>
                      <a:pPr>
                        <a:lnSpc>
                          <a:spcPct val="107000"/>
                        </a:lnSpc>
                        <a:spcAft>
                          <a:spcPts val="800"/>
                        </a:spcAft>
                      </a:pPr>
                      <a:r>
                        <a:rPr lang="en-US" sz="1500" kern="1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extLst>
                  <a:ext uri="{0D108BD9-81ED-4DB2-BD59-A6C34878D82A}">
                    <a16:rowId xmlns:a16="http://schemas.microsoft.com/office/drawing/2014/main" val="2282914409"/>
                  </a:ext>
                </a:extLst>
              </a:tr>
              <a:tr h="525128">
                <a:tc>
                  <a:txBody>
                    <a:bodyPr/>
                    <a:lstStyle/>
                    <a:p>
                      <a:pPr>
                        <a:lnSpc>
                          <a:spcPct val="107000"/>
                        </a:lnSpc>
                        <a:spcAft>
                          <a:spcPts val="0"/>
                        </a:spcAft>
                      </a:pPr>
                      <a:r>
                        <a:rPr lang="en-US" sz="1500" kern="100" dirty="0" err="1">
                          <a:effectLst/>
                          <a:latin typeface="Times New Roman" panose="02020603050405020304" pitchFamily="18" charset="0"/>
                          <a:cs typeface="Times New Roman" panose="02020603050405020304" pitchFamily="18" charset="0"/>
                        </a:rPr>
                        <a:t>Ứng</a:t>
                      </a:r>
                      <a:r>
                        <a:rPr lang="en-US" sz="1500" kern="100" dirty="0">
                          <a:effectLst/>
                          <a:latin typeface="Times New Roman" panose="02020603050405020304" pitchFamily="18" charset="0"/>
                          <a:cs typeface="Times New Roman" panose="02020603050405020304" pitchFamily="18" charset="0"/>
                        </a:rPr>
                        <a:t> </a:t>
                      </a:r>
                      <a:r>
                        <a:rPr lang="en-US" sz="1500" kern="100" dirty="0" err="1">
                          <a:effectLst/>
                          <a:latin typeface="Times New Roman" panose="02020603050405020304" pitchFamily="18" charset="0"/>
                          <a:cs typeface="Times New Roman" panose="02020603050405020304" pitchFamily="18" charset="0"/>
                        </a:rPr>
                        <a:t>dụng</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tc>
                  <a:txBody>
                    <a:bodyPr/>
                    <a:lstStyle/>
                    <a:p>
                      <a:pPr>
                        <a:lnSpc>
                          <a:spcPct val="107000"/>
                        </a:lnSpc>
                        <a:spcAft>
                          <a:spcPts val="800"/>
                        </a:spcAft>
                      </a:pPr>
                      <a:r>
                        <a:rPr lang="en-US" sz="1500" kern="100">
                          <a:effectLst/>
                          <a:latin typeface="Times New Roman" panose="02020603050405020304" pitchFamily="18" charset="0"/>
                          <a:cs typeface="Times New Roman" panose="02020603050405020304" pitchFamily="18" charset="0"/>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tc>
                  <a:txBody>
                    <a:bodyPr/>
                    <a:lstStyle/>
                    <a:p>
                      <a:pPr>
                        <a:lnSpc>
                          <a:spcPct val="107000"/>
                        </a:lnSpc>
                        <a:spcAft>
                          <a:spcPts val="800"/>
                        </a:spcAft>
                      </a:pPr>
                      <a:r>
                        <a:rPr lang="en-US" sz="1500" kern="100">
                          <a:effectLst/>
                          <a:latin typeface="Times New Roman" panose="02020603050405020304" pitchFamily="18" charset="0"/>
                          <a:cs typeface="Times New Roman" panose="02020603050405020304" pitchFamily="18" charset="0"/>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tc>
                  <a:txBody>
                    <a:bodyPr/>
                    <a:lstStyle/>
                    <a:p>
                      <a:pPr>
                        <a:lnSpc>
                          <a:spcPct val="107000"/>
                        </a:lnSpc>
                        <a:spcAft>
                          <a:spcPts val="800"/>
                        </a:spcAft>
                      </a:pPr>
                      <a:r>
                        <a:rPr lang="en-US" sz="1500" kern="100">
                          <a:effectLst/>
                          <a:latin typeface="Times New Roman" panose="02020603050405020304" pitchFamily="18" charset="0"/>
                          <a:cs typeface="Times New Roman" panose="02020603050405020304" pitchFamily="18" charset="0"/>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tc>
                  <a:txBody>
                    <a:bodyPr/>
                    <a:lstStyle/>
                    <a:p>
                      <a:pPr>
                        <a:lnSpc>
                          <a:spcPct val="107000"/>
                        </a:lnSpc>
                        <a:spcAft>
                          <a:spcPts val="800"/>
                        </a:spcAft>
                      </a:pPr>
                      <a:r>
                        <a:rPr lang="en-US" sz="1500" kern="1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4769" marT="29051" marB="0"/>
                </a:tc>
                <a:extLst>
                  <a:ext uri="{0D108BD9-81ED-4DB2-BD59-A6C34878D82A}">
                    <a16:rowId xmlns:a16="http://schemas.microsoft.com/office/drawing/2014/main" val="3035922767"/>
                  </a:ext>
                </a:extLst>
              </a:tr>
            </a:tbl>
          </a:graphicData>
        </a:graphic>
      </p:graphicFrame>
    </p:spTree>
    <p:extLst>
      <p:ext uri="{BB962C8B-B14F-4D97-AF65-F5344CB8AC3E}">
        <p14:creationId xmlns:p14="http://schemas.microsoft.com/office/powerpoint/2010/main" val="810364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120000" fill="hold"/>
                                        <p:tgtEl>
                                          <p:spTgt spid="34"/>
                                        </p:tgtEl>
                                        <p:attrNameLst>
                                          <p:attrName>r</p:attrName>
                                        </p:attrNameLst>
                                      </p:cBhvr>
                                    </p:animRot>
                                  </p:childTnLst>
                                </p:cTn>
                              </p:par>
                            </p:childTnLst>
                          </p:cTn>
                        </p:par>
                        <p:par>
                          <p:cTn id="7" fill="hold">
                            <p:stCondLst>
                              <p:cond delay="120000"/>
                            </p:stCondLst>
                            <p:childTnLst>
                              <p:par>
                                <p:cTn id="8" presetID="53" presetClass="entr" presetSubtype="16"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45E1DC9-4373-4772-9F4A-E76952F82438}"/>
              </a:ext>
            </a:extLst>
          </p:cNvPr>
          <p:cNvGraphicFramePr>
            <a:graphicFrameLocks noGrp="1"/>
          </p:cNvGraphicFramePr>
          <p:nvPr>
            <p:extLst>
              <p:ext uri="{D42A27DB-BD31-4B8C-83A1-F6EECF244321}">
                <p14:modId xmlns:p14="http://schemas.microsoft.com/office/powerpoint/2010/main" val="3471873853"/>
              </p:ext>
            </p:extLst>
          </p:nvPr>
        </p:nvGraphicFramePr>
        <p:xfrm>
          <a:off x="61233" y="1248945"/>
          <a:ext cx="8952139" cy="5210897"/>
        </p:xfrm>
        <a:graphic>
          <a:graphicData uri="http://schemas.openxmlformats.org/drawingml/2006/table">
            <a:tbl>
              <a:tblPr firstRow="1" firstCol="1" bandRow="1">
                <a:tableStyleId>{7DF18680-E054-41AD-8BC1-D1AEF772440D}</a:tableStyleId>
              </a:tblPr>
              <a:tblGrid>
                <a:gridCol w="1577223">
                  <a:extLst>
                    <a:ext uri="{9D8B030D-6E8A-4147-A177-3AD203B41FA5}">
                      <a16:colId xmlns:a16="http://schemas.microsoft.com/office/drawing/2014/main" val="1505435719"/>
                    </a:ext>
                  </a:extLst>
                </a:gridCol>
                <a:gridCol w="2144524">
                  <a:extLst>
                    <a:ext uri="{9D8B030D-6E8A-4147-A177-3AD203B41FA5}">
                      <a16:colId xmlns:a16="http://schemas.microsoft.com/office/drawing/2014/main" val="3124896959"/>
                    </a:ext>
                  </a:extLst>
                </a:gridCol>
                <a:gridCol w="1907628">
                  <a:extLst>
                    <a:ext uri="{9D8B030D-6E8A-4147-A177-3AD203B41FA5}">
                      <a16:colId xmlns:a16="http://schemas.microsoft.com/office/drawing/2014/main" val="2710741535"/>
                    </a:ext>
                  </a:extLst>
                </a:gridCol>
                <a:gridCol w="1614626">
                  <a:extLst>
                    <a:ext uri="{9D8B030D-6E8A-4147-A177-3AD203B41FA5}">
                      <a16:colId xmlns:a16="http://schemas.microsoft.com/office/drawing/2014/main" val="2072834325"/>
                    </a:ext>
                  </a:extLst>
                </a:gridCol>
                <a:gridCol w="1708138">
                  <a:extLst>
                    <a:ext uri="{9D8B030D-6E8A-4147-A177-3AD203B41FA5}">
                      <a16:colId xmlns:a16="http://schemas.microsoft.com/office/drawing/2014/main" val="1235026047"/>
                    </a:ext>
                  </a:extLst>
                </a:gridCol>
              </a:tblGrid>
              <a:tr h="439508">
                <a:tc>
                  <a:txBody>
                    <a:bodyPr/>
                    <a:lstStyle/>
                    <a:p>
                      <a:pPr>
                        <a:lnSpc>
                          <a:spcPct val="107000"/>
                        </a:lnSpc>
                        <a:spcAft>
                          <a:spcPts val="0"/>
                        </a:spcAft>
                      </a:pPr>
                      <a:r>
                        <a:rPr lang="en-US" sz="2100" kern="100" dirty="0" err="1">
                          <a:effectLst/>
                          <a:latin typeface="Times New Roman" panose="02020603050405020304" pitchFamily="18" charset="0"/>
                          <a:cs typeface="Times New Roman" panose="02020603050405020304" pitchFamily="18" charset="0"/>
                        </a:rPr>
                        <a:t>Hợp</a:t>
                      </a:r>
                      <a:r>
                        <a:rPr lang="en-US" sz="2100" kern="100" dirty="0">
                          <a:effectLst/>
                          <a:latin typeface="Times New Roman" panose="02020603050405020304" pitchFamily="18" charset="0"/>
                          <a:cs typeface="Times New Roman" panose="02020603050405020304" pitchFamily="18" charset="0"/>
                        </a:rPr>
                        <a:t> </a:t>
                      </a:r>
                      <a:r>
                        <a:rPr lang="en-US" sz="2100" kern="100" dirty="0" err="1">
                          <a:effectLst/>
                          <a:latin typeface="Times New Roman" panose="02020603050405020304" pitchFamily="18" charset="0"/>
                          <a:cs typeface="Times New Roman" panose="02020603050405020304" pitchFamily="18" charset="0"/>
                        </a:rPr>
                        <a:t>kim</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tc>
                <a:tc>
                  <a:txBody>
                    <a:bodyPr/>
                    <a:lstStyle/>
                    <a:p>
                      <a:pPr marL="34925" algn="ctr">
                        <a:lnSpc>
                          <a:spcPct val="107000"/>
                        </a:lnSpc>
                        <a:spcAft>
                          <a:spcPts val="0"/>
                        </a:spcAft>
                      </a:pPr>
                      <a:r>
                        <a:rPr lang="en-US" sz="2100" kern="100">
                          <a:effectLst/>
                          <a:latin typeface="Times New Roman" panose="02020603050405020304" pitchFamily="18" charset="0"/>
                          <a:cs typeface="Times New Roman" panose="02020603050405020304" pitchFamily="18" charset="0"/>
                        </a:rPr>
                        <a:t>Duralumin</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nchor="ctr"/>
                </a:tc>
                <a:tc>
                  <a:txBody>
                    <a:bodyPr/>
                    <a:lstStyle/>
                    <a:p>
                      <a:pPr marR="27305" algn="ctr">
                        <a:lnSpc>
                          <a:spcPct val="107000"/>
                        </a:lnSpc>
                        <a:spcAft>
                          <a:spcPts val="0"/>
                        </a:spcAft>
                      </a:pPr>
                      <a:r>
                        <a:rPr lang="en-US" sz="2100" kern="100">
                          <a:effectLst/>
                          <a:latin typeface="Times New Roman" panose="02020603050405020304" pitchFamily="18" charset="0"/>
                          <a:cs typeface="Times New Roman" panose="02020603050405020304" pitchFamily="18" charset="0"/>
                        </a:rPr>
                        <a:t>Inox</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nchor="ctr"/>
                </a:tc>
                <a:tc>
                  <a:txBody>
                    <a:bodyPr/>
                    <a:lstStyle/>
                    <a:p>
                      <a:pPr marR="27305" algn="ctr">
                        <a:lnSpc>
                          <a:spcPct val="107000"/>
                        </a:lnSpc>
                        <a:spcAft>
                          <a:spcPts val="0"/>
                        </a:spcAft>
                      </a:pPr>
                      <a:r>
                        <a:rPr lang="en-US" sz="2100" kern="100">
                          <a:effectLst/>
                          <a:latin typeface="Times New Roman" panose="02020603050405020304" pitchFamily="18" charset="0"/>
                          <a:cs typeface="Times New Roman" panose="02020603050405020304" pitchFamily="18" charset="0"/>
                        </a:rPr>
                        <a:t>Gang</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nchor="ctr"/>
                </a:tc>
                <a:tc>
                  <a:txBody>
                    <a:bodyPr/>
                    <a:lstStyle/>
                    <a:p>
                      <a:pPr marR="27305" algn="ctr">
                        <a:lnSpc>
                          <a:spcPct val="107000"/>
                        </a:lnSpc>
                        <a:spcAft>
                          <a:spcPts val="0"/>
                        </a:spcAft>
                      </a:pPr>
                      <a:r>
                        <a:rPr lang="en-US" sz="2100" kern="100">
                          <a:effectLst/>
                          <a:latin typeface="Times New Roman" panose="02020603050405020304" pitchFamily="18" charset="0"/>
                          <a:cs typeface="Times New Roman" panose="02020603050405020304" pitchFamily="18" charset="0"/>
                        </a:rPr>
                        <a:t>Thép</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nchor="ctr"/>
                </a:tc>
                <a:extLst>
                  <a:ext uri="{0D108BD9-81ED-4DB2-BD59-A6C34878D82A}">
                    <a16:rowId xmlns:a16="http://schemas.microsoft.com/office/drawing/2014/main" val="58257255"/>
                  </a:ext>
                </a:extLst>
              </a:tr>
              <a:tr h="709851">
                <a:tc>
                  <a:txBody>
                    <a:bodyPr/>
                    <a:lstStyle/>
                    <a:p>
                      <a:pPr>
                        <a:lnSpc>
                          <a:spcPct val="107000"/>
                        </a:lnSpc>
                        <a:spcAft>
                          <a:spcPts val="150"/>
                        </a:spcAft>
                      </a:pPr>
                      <a:r>
                        <a:rPr lang="en-US" sz="2100" kern="100" dirty="0">
                          <a:effectLst/>
                          <a:latin typeface="Times New Roman" panose="02020603050405020304" pitchFamily="18" charset="0"/>
                          <a:cs typeface="Times New Roman" panose="02020603050405020304" pitchFamily="18" charset="0"/>
                        </a:rPr>
                        <a:t>Kim </a:t>
                      </a:r>
                      <a:r>
                        <a:rPr lang="en-US" sz="2100" kern="100" dirty="0" err="1">
                          <a:effectLst/>
                          <a:latin typeface="Times New Roman" panose="02020603050405020304" pitchFamily="18" charset="0"/>
                          <a:cs typeface="Times New Roman" panose="02020603050405020304" pitchFamily="18" charset="0"/>
                        </a:rPr>
                        <a:t>loại</a:t>
                      </a:r>
                      <a:r>
                        <a:rPr lang="en-US" sz="2100" kern="100" dirty="0">
                          <a:effectLst/>
                          <a:latin typeface="Times New Roman" panose="02020603050405020304" pitchFamily="18" charset="0"/>
                          <a:cs typeface="Times New Roman" panose="02020603050405020304" pitchFamily="18" charset="0"/>
                        </a:rPr>
                        <a:t> </a:t>
                      </a:r>
                    </a:p>
                    <a:p>
                      <a:pPr>
                        <a:lnSpc>
                          <a:spcPct val="107000"/>
                        </a:lnSpc>
                        <a:spcAft>
                          <a:spcPts val="150"/>
                        </a:spcAft>
                      </a:pPr>
                      <a:r>
                        <a:rPr lang="en-US" sz="2100" kern="100" dirty="0" err="1">
                          <a:effectLst/>
                          <a:latin typeface="Times New Roman" panose="02020603050405020304" pitchFamily="18" charset="0"/>
                          <a:cs typeface="Times New Roman" panose="02020603050405020304" pitchFamily="18" charset="0"/>
                        </a:rPr>
                        <a:t>cơ</a:t>
                      </a:r>
                      <a:r>
                        <a:rPr lang="en-US" sz="2100" kern="100" dirty="0">
                          <a:effectLst/>
                          <a:latin typeface="Times New Roman" panose="02020603050405020304" pitchFamily="18" charset="0"/>
                          <a:cs typeface="Times New Roman" panose="02020603050405020304" pitchFamily="18" charset="0"/>
                        </a:rPr>
                        <a:t> </a:t>
                      </a:r>
                      <a:r>
                        <a:rPr lang="en-US" sz="2100" kern="100" dirty="0" err="1">
                          <a:effectLst/>
                          <a:latin typeface="Times New Roman" panose="02020603050405020304" pitchFamily="18" charset="0"/>
                          <a:cs typeface="Times New Roman" panose="02020603050405020304" pitchFamily="18" charset="0"/>
                        </a:rPr>
                        <a:t>bản</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tc>
                <a:tc>
                  <a:txBody>
                    <a:bodyPr/>
                    <a:lstStyle/>
                    <a:p>
                      <a:pPr algn="ctr">
                        <a:lnSpc>
                          <a:spcPct val="107000"/>
                        </a:lnSpc>
                        <a:spcAft>
                          <a:spcPts val="0"/>
                        </a:spcAft>
                      </a:pPr>
                      <a:r>
                        <a:rPr lang="en-US" sz="2100" b="1" kern="100" dirty="0" err="1">
                          <a:solidFill>
                            <a:srgbClr val="0070C0"/>
                          </a:solidFill>
                          <a:effectLst/>
                          <a:latin typeface="Times New Roman" panose="02020603050405020304" pitchFamily="18" charset="0"/>
                          <a:cs typeface="Times New Roman" panose="02020603050405020304" pitchFamily="18" charset="0"/>
                        </a:rPr>
                        <a:t>Nhôm</a:t>
                      </a:r>
                      <a:endParaRPr lang="en-US" sz="21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nchor="ctr"/>
                </a:tc>
                <a:tc>
                  <a:txBody>
                    <a:bodyPr/>
                    <a:lstStyle/>
                    <a:p>
                      <a:pPr algn="ctr">
                        <a:lnSpc>
                          <a:spcPct val="107000"/>
                        </a:lnSpc>
                        <a:spcAft>
                          <a:spcPts val="0"/>
                        </a:spcAft>
                      </a:pPr>
                      <a:r>
                        <a:rPr lang="en-US" sz="2100" b="1" kern="100" dirty="0" err="1">
                          <a:solidFill>
                            <a:srgbClr val="C00000"/>
                          </a:solidFill>
                          <a:effectLst/>
                          <a:latin typeface="Times New Roman" panose="02020603050405020304" pitchFamily="18" charset="0"/>
                          <a:cs typeface="Times New Roman" panose="02020603050405020304" pitchFamily="18" charset="0"/>
                        </a:rPr>
                        <a:t>Sắt</a:t>
                      </a:r>
                      <a:endParaRPr lang="en-US" sz="21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nchor="ctr"/>
                </a:tc>
                <a:tc>
                  <a:txBody>
                    <a:bodyPr/>
                    <a:lstStyle/>
                    <a:p>
                      <a:pPr algn="ctr">
                        <a:lnSpc>
                          <a:spcPct val="107000"/>
                        </a:lnSpc>
                        <a:spcAft>
                          <a:spcPts val="0"/>
                        </a:spcAft>
                      </a:pPr>
                      <a:r>
                        <a:rPr lang="en-US" sz="2100" b="1" kern="100" dirty="0" err="1">
                          <a:solidFill>
                            <a:srgbClr val="00B050"/>
                          </a:solidFill>
                          <a:effectLst/>
                          <a:latin typeface="Times New Roman" panose="02020603050405020304" pitchFamily="18" charset="0"/>
                          <a:cs typeface="Times New Roman" panose="02020603050405020304" pitchFamily="18" charset="0"/>
                        </a:rPr>
                        <a:t>Sắt</a:t>
                      </a:r>
                      <a:endParaRPr lang="en-US" sz="21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nchor="ctr"/>
                </a:tc>
                <a:tc>
                  <a:txBody>
                    <a:bodyPr/>
                    <a:lstStyle/>
                    <a:p>
                      <a:pPr algn="ctr">
                        <a:lnSpc>
                          <a:spcPct val="107000"/>
                        </a:lnSpc>
                        <a:spcAft>
                          <a:spcPts val="0"/>
                        </a:spcAft>
                      </a:pPr>
                      <a:r>
                        <a:rPr lang="en-US" sz="2100" b="1" kern="100">
                          <a:effectLst/>
                          <a:latin typeface="Times New Roman" panose="02020603050405020304" pitchFamily="18" charset="0"/>
                          <a:cs typeface="Times New Roman" panose="02020603050405020304" pitchFamily="18" charset="0"/>
                        </a:rPr>
                        <a:t>Sắt</a:t>
                      </a:r>
                      <a:endParaRPr lang="en-US" sz="2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nchor="ctr"/>
                </a:tc>
                <a:extLst>
                  <a:ext uri="{0D108BD9-81ED-4DB2-BD59-A6C34878D82A}">
                    <a16:rowId xmlns:a16="http://schemas.microsoft.com/office/drawing/2014/main" val="3990627106"/>
                  </a:ext>
                </a:extLst>
              </a:tr>
              <a:tr h="763619">
                <a:tc>
                  <a:txBody>
                    <a:bodyPr/>
                    <a:lstStyle/>
                    <a:p>
                      <a:pPr>
                        <a:lnSpc>
                          <a:spcPct val="107000"/>
                        </a:lnSpc>
                        <a:spcAft>
                          <a:spcPts val="0"/>
                        </a:spcAft>
                      </a:pPr>
                      <a:r>
                        <a:rPr lang="en-US" sz="2100" kern="100" dirty="0" err="1">
                          <a:effectLst/>
                          <a:latin typeface="Times New Roman" panose="02020603050405020304" pitchFamily="18" charset="0"/>
                          <a:cs typeface="Times New Roman" panose="02020603050405020304" pitchFamily="18" charset="0"/>
                        </a:rPr>
                        <a:t>Các</a:t>
                      </a:r>
                      <a:r>
                        <a:rPr lang="en-US" sz="2100" kern="100" dirty="0">
                          <a:effectLst/>
                          <a:latin typeface="Times New Roman" panose="02020603050405020304" pitchFamily="18" charset="0"/>
                          <a:cs typeface="Times New Roman" panose="02020603050405020304" pitchFamily="18" charset="0"/>
                        </a:rPr>
                        <a:t> </a:t>
                      </a:r>
                      <a:r>
                        <a:rPr lang="en-US" sz="2100" kern="100" dirty="0" err="1">
                          <a:effectLst/>
                          <a:latin typeface="Times New Roman" panose="02020603050405020304" pitchFamily="18" charset="0"/>
                          <a:cs typeface="Times New Roman" panose="02020603050405020304" pitchFamily="18" charset="0"/>
                        </a:rPr>
                        <a:t>thành</a:t>
                      </a:r>
                      <a:r>
                        <a:rPr lang="en-US" sz="2100" kern="100" dirty="0">
                          <a:effectLst/>
                          <a:latin typeface="Times New Roman" panose="02020603050405020304" pitchFamily="18" charset="0"/>
                          <a:cs typeface="Times New Roman" panose="02020603050405020304" pitchFamily="18" charset="0"/>
                        </a:rPr>
                        <a:t> </a:t>
                      </a:r>
                      <a:r>
                        <a:rPr lang="en-US" sz="2100" kern="100" dirty="0" err="1">
                          <a:effectLst/>
                          <a:latin typeface="Times New Roman" panose="02020603050405020304" pitchFamily="18" charset="0"/>
                          <a:cs typeface="Times New Roman" panose="02020603050405020304" pitchFamily="18" charset="0"/>
                        </a:rPr>
                        <a:t>phần</a:t>
                      </a:r>
                      <a:r>
                        <a:rPr lang="en-US" sz="2100" kern="100" dirty="0">
                          <a:effectLst/>
                          <a:latin typeface="Times New Roman" panose="02020603050405020304" pitchFamily="18" charset="0"/>
                          <a:cs typeface="Times New Roman" panose="02020603050405020304" pitchFamily="18" charset="0"/>
                        </a:rPr>
                        <a:t> </a:t>
                      </a:r>
                      <a:r>
                        <a:rPr lang="en-US" sz="2100" kern="100" dirty="0" err="1">
                          <a:effectLst/>
                          <a:latin typeface="Times New Roman" panose="02020603050405020304" pitchFamily="18" charset="0"/>
                          <a:cs typeface="Times New Roman" panose="02020603050405020304" pitchFamily="18" charset="0"/>
                        </a:rPr>
                        <a:t>khác</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tc>
                <a:tc>
                  <a:txBody>
                    <a:bodyPr/>
                    <a:lstStyle/>
                    <a:p>
                      <a:pPr>
                        <a:lnSpc>
                          <a:spcPct val="120000"/>
                        </a:lnSpc>
                        <a:spcAft>
                          <a:spcPts val="0"/>
                        </a:spcAft>
                      </a:pPr>
                      <a:r>
                        <a:rPr lang="en-US" sz="2100" b="1" kern="100" dirty="0" err="1">
                          <a:solidFill>
                            <a:srgbClr val="0070C0"/>
                          </a:solidFill>
                          <a:effectLst/>
                          <a:latin typeface="Times New Roman" panose="02020603050405020304" pitchFamily="18" charset="0"/>
                          <a:cs typeface="Times New Roman" panose="02020603050405020304" pitchFamily="18" charset="0"/>
                        </a:rPr>
                        <a:t>Đồng</a:t>
                      </a:r>
                      <a:r>
                        <a:rPr lang="en-US" sz="2100" b="1" kern="100" dirty="0">
                          <a:solidFill>
                            <a:srgbClr val="0070C0"/>
                          </a:solidFill>
                          <a:effectLst/>
                          <a:latin typeface="Times New Roman" panose="02020603050405020304" pitchFamily="18" charset="0"/>
                          <a:cs typeface="Times New Roman" panose="02020603050405020304" pitchFamily="18" charset="0"/>
                        </a:rPr>
                        <a:t>, manganese, magnesium </a:t>
                      </a:r>
                      <a:endParaRPr lang="en-US" sz="21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tc>
                <a:tc>
                  <a:txBody>
                    <a:bodyPr/>
                    <a:lstStyle/>
                    <a:p>
                      <a:pPr>
                        <a:lnSpc>
                          <a:spcPct val="107000"/>
                        </a:lnSpc>
                        <a:spcAft>
                          <a:spcPts val="150"/>
                        </a:spcAft>
                      </a:pPr>
                      <a:r>
                        <a:rPr lang="en-US" sz="2100" b="1" kern="100" dirty="0">
                          <a:solidFill>
                            <a:srgbClr val="C00000"/>
                          </a:solidFill>
                          <a:effectLst/>
                          <a:latin typeface="Times New Roman" panose="02020603050405020304" pitchFamily="18" charset="0"/>
                          <a:cs typeface="Times New Roman" panose="02020603050405020304" pitchFamily="18" charset="0"/>
                        </a:rPr>
                        <a:t>Chromium, nickel, carbon…</a:t>
                      </a:r>
                      <a:endParaRPr lang="en-US" sz="21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tc>
                <a:tc>
                  <a:txBody>
                    <a:bodyPr/>
                    <a:lstStyle/>
                    <a:p>
                      <a:pPr>
                        <a:lnSpc>
                          <a:spcPct val="107000"/>
                        </a:lnSpc>
                        <a:spcAft>
                          <a:spcPts val="0"/>
                        </a:spcAft>
                      </a:pPr>
                      <a:r>
                        <a:rPr lang="en-US" sz="2100" b="1" kern="100" dirty="0">
                          <a:solidFill>
                            <a:srgbClr val="00B050"/>
                          </a:solidFill>
                          <a:effectLst/>
                          <a:latin typeface="Times New Roman" panose="02020603050405020304" pitchFamily="18" charset="0"/>
                          <a:cs typeface="Times New Roman" panose="02020603050405020304" pitchFamily="18" charset="0"/>
                        </a:rPr>
                        <a:t>Carbon (2–5%)</a:t>
                      </a:r>
                      <a:endParaRPr lang="en-US" sz="21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tc>
                <a:tc>
                  <a:txBody>
                    <a:bodyPr/>
                    <a:lstStyle/>
                    <a:p>
                      <a:pPr>
                        <a:lnSpc>
                          <a:spcPct val="107000"/>
                        </a:lnSpc>
                        <a:spcAft>
                          <a:spcPts val="0"/>
                        </a:spcAft>
                      </a:pPr>
                      <a:r>
                        <a:rPr lang="en-US" sz="2100" b="1" kern="100">
                          <a:effectLst/>
                          <a:latin typeface="Times New Roman" panose="02020603050405020304" pitchFamily="18" charset="0"/>
                          <a:cs typeface="Times New Roman" panose="02020603050405020304" pitchFamily="18" charset="0"/>
                        </a:rPr>
                        <a:t>Carbon (&lt;2%)</a:t>
                      </a:r>
                      <a:endParaRPr lang="en-US" sz="2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tc>
                <a:extLst>
                  <a:ext uri="{0D108BD9-81ED-4DB2-BD59-A6C34878D82A}">
                    <a16:rowId xmlns:a16="http://schemas.microsoft.com/office/drawing/2014/main" val="4259455988"/>
                  </a:ext>
                </a:extLst>
              </a:tr>
              <a:tr h="1531715">
                <a:tc>
                  <a:txBody>
                    <a:bodyPr/>
                    <a:lstStyle/>
                    <a:p>
                      <a:pPr>
                        <a:lnSpc>
                          <a:spcPct val="120000"/>
                        </a:lnSpc>
                        <a:spcAft>
                          <a:spcPts val="0"/>
                        </a:spcAft>
                      </a:pPr>
                      <a:r>
                        <a:rPr lang="en-US" sz="2100" kern="100">
                          <a:effectLst/>
                          <a:latin typeface="Times New Roman" panose="02020603050405020304" pitchFamily="18" charset="0"/>
                          <a:cs typeface="Times New Roman" panose="02020603050405020304" pitchFamily="18" charset="0"/>
                        </a:rPr>
                        <a:t>Ưu điểm của hợp kim so với kim loại cơ bản</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tc>
                <a:tc>
                  <a:txBody>
                    <a:bodyPr/>
                    <a:lstStyle/>
                    <a:p>
                      <a:pPr marR="13335">
                        <a:lnSpc>
                          <a:spcPct val="107000"/>
                        </a:lnSpc>
                        <a:spcAft>
                          <a:spcPts val="0"/>
                        </a:spcAft>
                      </a:pPr>
                      <a:r>
                        <a:rPr lang="en-US" sz="2100" b="1" kern="100" dirty="0" err="1">
                          <a:solidFill>
                            <a:srgbClr val="0070C0"/>
                          </a:solidFill>
                          <a:effectLst/>
                          <a:latin typeface="Times New Roman" panose="02020603050405020304" pitchFamily="18" charset="0"/>
                          <a:cs typeface="Times New Roman" panose="02020603050405020304" pitchFamily="18" charset="0"/>
                        </a:rPr>
                        <a:t>Nhẹ</a:t>
                      </a:r>
                      <a:r>
                        <a:rPr lang="en-US" sz="2100" b="1" kern="100" dirty="0">
                          <a:solidFill>
                            <a:srgbClr val="0070C0"/>
                          </a:solidFill>
                          <a:effectLst/>
                          <a:latin typeface="Times New Roman" panose="02020603050405020304" pitchFamily="18" charset="0"/>
                          <a:cs typeface="Times New Roman" panose="02020603050405020304" pitchFamily="18" charset="0"/>
                        </a:rPr>
                        <a:t> </a:t>
                      </a:r>
                      <a:r>
                        <a:rPr lang="en-US" sz="2100" b="1" kern="100" dirty="0" err="1">
                          <a:solidFill>
                            <a:srgbClr val="0070C0"/>
                          </a:solidFill>
                          <a:effectLst/>
                          <a:latin typeface="Times New Roman" panose="02020603050405020304" pitchFamily="18" charset="0"/>
                          <a:cs typeface="Times New Roman" panose="02020603050405020304" pitchFamily="18" charset="0"/>
                        </a:rPr>
                        <a:t>tương</a:t>
                      </a:r>
                      <a:r>
                        <a:rPr lang="en-US" sz="2100" b="1" kern="100" dirty="0">
                          <a:solidFill>
                            <a:srgbClr val="0070C0"/>
                          </a:solidFill>
                          <a:effectLst/>
                          <a:latin typeface="Times New Roman" panose="02020603050405020304" pitchFamily="18" charset="0"/>
                          <a:cs typeface="Times New Roman" panose="02020603050405020304" pitchFamily="18" charset="0"/>
                        </a:rPr>
                        <a:t> </a:t>
                      </a:r>
                      <a:r>
                        <a:rPr lang="en-US" sz="2100" b="1" kern="100" dirty="0" err="1">
                          <a:solidFill>
                            <a:srgbClr val="0070C0"/>
                          </a:solidFill>
                          <a:effectLst/>
                          <a:latin typeface="Times New Roman" panose="02020603050405020304" pitchFamily="18" charset="0"/>
                          <a:cs typeface="Times New Roman" panose="02020603050405020304" pitchFamily="18" charset="0"/>
                        </a:rPr>
                        <a:t>đương</a:t>
                      </a:r>
                      <a:r>
                        <a:rPr lang="en-US" sz="2100" b="1" kern="100" dirty="0">
                          <a:solidFill>
                            <a:srgbClr val="0070C0"/>
                          </a:solidFill>
                          <a:effectLst/>
                          <a:latin typeface="Times New Roman" panose="02020603050405020304" pitchFamily="18" charset="0"/>
                          <a:cs typeface="Times New Roman" panose="02020603050405020304" pitchFamily="18" charset="0"/>
                        </a:rPr>
                        <a:t> </a:t>
                      </a:r>
                      <a:r>
                        <a:rPr lang="en-US" sz="2100" b="1" kern="100" dirty="0" err="1">
                          <a:solidFill>
                            <a:srgbClr val="0070C0"/>
                          </a:solidFill>
                          <a:effectLst/>
                          <a:latin typeface="Times New Roman" panose="02020603050405020304" pitchFamily="18" charset="0"/>
                          <a:cs typeface="Times New Roman" panose="02020603050405020304" pitchFamily="18" charset="0"/>
                        </a:rPr>
                        <a:t>nhôm</a:t>
                      </a:r>
                      <a:r>
                        <a:rPr lang="en-US" sz="2100" b="1" kern="100" dirty="0">
                          <a:solidFill>
                            <a:srgbClr val="0070C0"/>
                          </a:solidFill>
                          <a:effectLst/>
                          <a:latin typeface="Times New Roman" panose="02020603050405020304" pitchFamily="18" charset="0"/>
                          <a:cs typeface="Times New Roman" panose="02020603050405020304" pitchFamily="18" charset="0"/>
                        </a:rPr>
                        <a:t> </a:t>
                      </a:r>
                      <a:r>
                        <a:rPr lang="en-US" sz="2100" b="1" kern="100" dirty="0" err="1">
                          <a:solidFill>
                            <a:srgbClr val="0070C0"/>
                          </a:solidFill>
                          <a:effectLst/>
                          <a:latin typeface="Times New Roman" panose="02020603050405020304" pitchFamily="18" charset="0"/>
                          <a:cs typeface="Times New Roman" panose="02020603050405020304" pitchFamily="18" charset="0"/>
                        </a:rPr>
                        <a:t>nhưng</a:t>
                      </a:r>
                      <a:r>
                        <a:rPr lang="en-US" sz="2100" b="1" kern="100" dirty="0">
                          <a:solidFill>
                            <a:srgbClr val="0070C0"/>
                          </a:solidFill>
                          <a:effectLst/>
                          <a:latin typeface="Times New Roman" panose="02020603050405020304" pitchFamily="18" charset="0"/>
                          <a:cs typeface="Times New Roman" panose="02020603050405020304" pitchFamily="18" charset="0"/>
                        </a:rPr>
                        <a:t> </a:t>
                      </a:r>
                      <a:r>
                        <a:rPr lang="en-US" sz="2100" b="1" kern="100" dirty="0" err="1">
                          <a:solidFill>
                            <a:srgbClr val="0070C0"/>
                          </a:solidFill>
                          <a:effectLst/>
                          <a:latin typeface="Times New Roman" panose="02020603050405020304" pitchFamily="18" charset="0"/>
                          <a:cs typeface="Times New Roman" panose="02020603050405020304" pitchFamily="18" charset="0"/>
                        </a:rPr>
                        <a:t>bền</a:t>
                      </a:r>
                      <a:r>
                        <a:rPr lang="en-US" sz="2100" b="1" kern="100" dirty="0">
                          <a:solidFill>
                            <a:srgbClr val="0070C0"/>
                          </a:solidFill>
                          <a:effectLst/>
                          <a:latin typeface="Times New Roman" panose="02020603050405020304" pitchFamily="18" charset="0"/>
                          <a:cs typeface="Times New Roman" panose="02020603050405020304" pitchFamily="18" charset="0"/>
                        </a:rPr>
                        <a:t> </a:t>
                      </a:r>
                      <a:r>
                        <a:rPr lang="en-US" sz="2100" b="1" kern="100" dirty="0" err="1">
                          <a:solidFill>
                            <a:srgbClr val="0070C0"/>
                          </a:solidFill>
                          <a:effectLst/>
                          <a:latin typeface="Times New Roman" panose="02020603050405020304" pitchFamily="18" charset="0"/>
                          <a:cs typeface="Times New Roman" panose="02020603050405020304" pitchFamily="18" charset="0"/>
                        </a:rPr>
                        <a:t>và</a:t>
                      </a:r>
                      <a:r>
                        <a:rPr lang="en-US" sz="2100" b="1" kern="100" dirty="0">
                          <a:solidFill>
                            <a:srgbClr val="0070C0"/>
                          </a:solidFill>
                          <a:effectLst/>
                          <a:latin typeface="Times New Roman" panose="02020603050405020304" pitchFamily="18" charset="0"/>
                          <a:cs typeface="Times New Roman" panose="02020603050405020304" pitchFamily="18" charset="0"/>
                        </a:rPr>
                        <a:t> </a:t>
                      </a:r>
                      <a:r>
                        <a:rPr lang="en-US" sz="2100" b="1" kern="100" dirty="0" err="1">
                          <a:solidFill>
                            <a:srgbClr val="0070C0"/>
                          </a:solidFill>
                          <a:effectLst/>
                          <a:latin typeface="Times New Roman" panose="02020603050405020304" pitchFamily="18" charset="0"/>
                          <a:cs typeface="Times New Roman" panose="02020603050405020304" pitchFamily="18" charset="0"/>
                        </a:rPr>
                        <a:t>cứng</a:t>
                      </a:r>
                      <a:r>
                        <a:rPr lang="en-US" sz="2100" b="1" kern="100" dirty="0">
                          <a:solidFill>
                            <a:srgbClr val="0070C0"/>
                          </a:solidFill>
                          <a:effectLst/>
                          <a:latin typeface="Times New Roman" panose="02020603050405020304" pitchFamily="18" charset="0"/>
                          <a:cs typeface="Times New Roman" panose="02020603050405020304" pitchFamily="18" charset="0"/>
                        </a:rPr>
                        <a:t> </a:t>
                      </a:r>
                      <a:r>
                        <a:rPr lang="en-US" sz="2100" b="1" kern="100" dirty="0" err="1">
                          <a:solidFill>
                            <a:srgbClr val="0070C0"/>
                          </a:solidFill>
                          <a:effectLst/>
                          <a:latin typeface="Times New Roman" panose="02020603050405020304" pitchFamily="18" charset="0"/>
                          <a:cs typeface="Times New Roman" panose="02020603050405020304" pitchFamily="18" charset="0"/>
                        </a:rPr>
                        <a:t>hơn</a:t>
                      </a:r>
                      <a:r>
                        <a:rPr lang="en-US" sz="2100" b="1" kern="100" dirty="0">
                          <a:solidFill>
                            <a:srgbClr val="0070C0"/>
                          </a:solidFill>
                          <a:effectLst/>
                          <a:latin typeface="Times New Roman" panose="02020603050405020304" pitchFamily="18" charset="0"/>
                          <a:cs typeface="Times New Roman" panose="02020603050405020304" pitchFamily="18" charset="0"/>
                        </a:rPr>
                        <a:t> </a:t>
                      </a:r>
                      <a:r>
                        <a:rPr lang="en-US" sz="2100" b="1" kern="100" dirty="0" err="1">
                          <a:solidFill>
                            <a:srgbClr val="0070C0"/>
                          </a:solidFill>
                          <a:effectLst/>
                          <a:latin typeface="Times New Roman" panose="02020603050405020304" pitchFamily="18" charset="0"/>
                          <a:cs typeface="Times New Roman" panose="02020603050405020304" pitchFamily="18" charset="0"/>
                        </a:rPr>
                        <a:t>nhiều</a:t>
                      </a:r>
                      <a:endParaRPr lang="en-US" sz="21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tc>
                <a:tc>
                  <a:txBody>
                    <a:bodyPr/>
                    <a:lstStyle/>
                    <a:p>
                      <a:pPr>
                        <a:lnSpc>
                          <a:spcPct val="107000"/>
                        </a:lnSpc>
                        <a:spcAft>
                          <a:spcPts val="0"/>
                        </a:spcAft>
                      </a:pPr>
                      <a:r>
                        <a:rPr lang="en-US" sz="2100" b="1" kern="100" dirty="0" err="1">
                          <a:solidFill>
                            <a:srgbClr val="C00000"/>
                          </a:solidFill>
                          <a:effectLst/>
                          <a:latin typeface="Times New Roman" panose="02020603050405020304" pitchFamily="18" charset="0"/>
                          <a:cs typeface="Times New Roman" panose="02020603050405020304" pitchFamily="18" charset="0"/>
                        </a:rPr>
                        <a:t>Cứng</a:t>
                      </a:r>
                      <a:r>
                        <a:rPr lang="en-US" sz="2100" b="1" kern="100" dirty="0">
                          <a:solidFill>
                            <a:srgbClr val="C00000"/>
                          </a:solidFill>
                          <a:effectLst/>
                          <a:latin typeface="Times New Roman" panose="02020603050405020304" pitchFamily="18" charset="0"/>
                          <a:cs typeface="Times New Roman" panose="02020603050405020304" pitchFamily="18" charset="0"/>
                        </a:rPr>
                        <a:t> </a:t>
                      </a:r>
                      <a:r>
                        <a:rPr lang="en-US" sz="2100" b="1" kern="100" dirty="0" err="1">
                          <a:solidFill>
                            <a:srgbClr val="C00000"/>
                          </a:solidFill>
                          <a:effectLst/>
                          <a:latin typeface="Times New Roman" panose="02020603050405020304" pitchFamily="18" charset="0"/>
                          <a:cs typeface="Times New Roman" panose="02020603050405020304" pitchFamily="18" charset="0"/>
                        </a:rPr>
                        <a:t>và</a:t>
                      </a:r>
                      <a:r>
                        <a:rPr lang="en-US" sz="2100" b="1" kern="100" dirty="0">
                          <a:solidFill>
                            <a:srgbClr val="C00000"/>
                          </a:solidFill>
                          <a:effectLst/>
                          <a:latin typeface="Times New Roman" panose="02020603050405020304" pitchFamily="18" charset="0"/>
                          <a:cs typeface="Times New Roman" panose="02020603050405020304" pitchFamily="18" charset="0"/>
                        </a:rPr>
                        <a:t> </a:t>
                      </a:r>
                      <a:r>
                        <a:rPr lang="en-US" sz="2100" b="1" kern="100" dirty="0" err="1">
                          <a:solidFill>
                            <a:srgbClr val="C00000"/>
                          </a:solidFill>
                          <a:effectLst/>
                          <a:latin typeface="Times New Roman" panose="02020603050405020304" pitchFamily="18" charset="0"/>
                          <a:cs typeface="Times New Roman" panose="02020603050405020304" pitchFamily="18" charset="0"/>
                        </a:rPr>
                        <a:t>khó</a:t>
                      </a:r>
                      <a:r>
                        <a:rPr lang="en-US" sz="2100" b="1" kern="100" dirty="0">
                          <a:solidFill>
                            <a:srgbClr val="C00000"/>
                          </a:solidFill>
                          <a:effectLst/>
                          <a:latin typeface="Times New Roman" panose="02020603050405020304" pitchFamily="18" charset="0"/>
                          <a:cs typeface="Times New Roman" panose="02020603050405020304" pitchFamily="18" charset="0"/>
                        </a:rPr>
                        <a:t> </a:t>
                      </a:r>
                      <a:r>
                        <a:rPr lang="en-US" sz="2100" b="1" kern="100" dirty="0" err="1">
                          <a:solidFill>
                            <a:srgbClr val="C00000"/>
                          </a:solidFill>
                          <a:effectLst/>
                          <a:latin typeface="Times New Roman" panose="02020603050405020304" pitchFamily="18" charset="0"/>
                          <a:cs typeface="Times New Roman" panose="02020603050405020304" pitchFamily="18" charset="0"/>
                        </a:rPr>
                        <a:t>bị</a:t>
                      </a:r>
                      <a:r>
                        <a:rPr lang="en-US" sz="2100" b="1" kern="100" dirty="0">
                          <a:solidFill>
                            <a:srgbClr val="C00000"/>
                          </a:solidFill>
                          <a:effectLst/>
                          <a:latin typeface="Times New Roman" panose="02020603050405020304" pitchFamily="18" charset="0"/>
                          <a:cs typeface="Times New Roman" panose="02020603050405020304" pitchFamily="18" charset="0"/>
                        </a:rPr>
                        <a:t> </a:t>
                      </a:r>
                      <a:r>
                        <a:rPr lang="en-US" sz="2100" b="1" kern="100" dirty="0" err="1">
                          <a:solidFill>
                            <a:srgbClr val="C00000"/>
                          </a:solidFill>
                          <a:effectLst/>
                          <a:latin typeface="Times New Roman" panose="02020603050405020304" pitchFamily="18" charset="0"/>
                          <a:cs typeface="Times New Roman" panose="02020603050405020304" pitchFamily="18" charset="0"/>
                        </a:rPr>
                        <a:t>gỉ</a:t>
                      </a:r>
                      <a:r>
                        <a:rPr lang="en-US" sz="2100" b="1" kern="100" dirty="0">
                          <a:solidFill>
                            <a:srgbClr val="C00000"/>
                          </a:solidFill>
                          <a:effectLst/>
                          <a:latin typeface="Times New Roman" panose="02020603050405020304" pitchFamily="18" charset="0"/>
                          <a:cs typeface="Times New Roman" panose="02020603050405020304" pitchFamily="18" charset="0"/>
                        </a:rPr>
                        <a:t> </a:t>
                      </a:r>
                      <a:r>
                        <a:rPr lang="en-US" sz="2100" b="1" kern="100" dirty="0" err="1">
                          <a:solidFill>
                            <a:srgbClr val="C00000"/>
                          </a:solidFill>
                          <a:effectLst/>
                          <a:latin typeface="Times New Roman" panose="02020603050405020304" pitchFamily="18" charset="0"/>
                          <a:cs typeface="Times New Roman" panose="02020603050405020304" pitchFamily="18" charset="0"/>
                        </a:rPr>
                        <a:t>hơn</a:t>
                      </a:r>
                      <a:r>
                        <a:rPr lang="en-US" sz="2100" b="1" kern="100" dirty="0">
                          <a:solidFill>
                            <a:srgbClr val="C00000"/>
                          </a:solidFill>
                          <a:effectLst/>
                          <a:latin typeface="Times New Roman" panose="02020603050405020304" pitchFamily="18" charset="0"/>
                          <a:cs typeface="Times New Roman" panose="02020603050405020304" pitchFamily="18" charset="0"/>
                        </a:rPr>
                        <a:t> </a:t>
                      </a:r>
                      <a:r>
                        <a:rPr lang="en-US" sz="2100" b="1" kern="100" dirty="0" err="1">
                          <a:solidFill>
                            <a:srgbClr val="C00000"/>
                          </a:solidFill>
                          <a:effectLst/>
                          <a:latin typeface="Times New Roman" panose="02020603050405020304" pitchFamily="18" charset="0"/>
                          <a:cs typeface="Times New Roman" panose="02020603050405020304" pitchFamily="18" charset="0"/>
                        </a:rPr>
                        <a:t>sắt</a:t>
                      </a:r>
                      <a:endParaRPr lang="en-US" sz="21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tc>
                <a:tc>
                  <a:txBody>
                    <a:bodyPr/>
                    <a:lstStyle/>
                    <a:p>
                      <a:pPr marR="21590">
                        <a:lnSpc>
                          <a:spcPct val="107000"/>
                        </a:lnSpc>
                        <a:spcAft>
                          <a:spcPts val="0"/>
                        </a:spcAft>
                      </a:pPr>
                      <a:r>
                        <a:rPr lang="en-US" sz="2100" b="1" kern="100" dirty="0" err="1">
                          <a:solidFill>
                            <a:srgbClr val="00B050"/>
                          </a:solidFill>
                          <a:effectLst/>
                          <a:latin typeface="Times New Roman" panose="02020603050405020304" pitchFamily="18" charset="0"/>
                          <a:cs typeface="Times New Roman" panose="02020603050405020304" pitchFamily="18" charset="0"/>
                        </a:rPr>
                        <a:t>Cứng</a:t>
                      </a:r>
                      <a:r>
                        <a:rPr lang="en-US" sz="2100" b="1" kern="100" dirty="0">
                          <a:solidFill>
                            <a:srgbClr val="00B050"/>
                          </a:solidFill>
                          <a:effectLst/>
                          <a:latin typeface="Times New Roman" panose="02020603050405020304" pitchFamily="18" charset="0"/>
                          <a:cs typeface="Times New Roman" panose="02020603050405020304" pitchFamily="18" charset="0"/>
                        </a:rPr>
                        <a:t> </a:t>
                      </a:r>
                      <a:r>
                        <a:rPr lang="en-US" sz="2100" b="1" kern="100" dirty="0" err="1">
                          <a:solidFill>
                            <a:srgbClr val="00B050"/>
                          </a:solidFill>
                          <a:effectLst/>
                          <a:latin typeface="Times New Roman" panose="02020603050405020304" pitchFamily="18" charset="0"/>
                          <a:cs typeface="Times New Roman" panose="02020603050405020304" pitchFamily="18" charset="0"/>
                        </a:rPr>
                        <a:t>và</a:t>
                      </a:r>
                      <a:r>
                        <a:rPr lang="en-US" sz="2100" b="1" kern="100" dirty="0">
                          <a:solidFill>
                            <a:srgbClr val="00B050"/>
                          </a:solidFill>
                          <a:effectLst/>
                          <a:latin typeface="Times New Roman" panose="02020603050405020304" pitchFamily="18" charset="0"/>
                          <a:cs typeface="Times New Roman" panose="02020603050405020304" pitchFamily="18" charset="0"/>
                        </a:rPr>
                        <a:t> </a:t>
                      </a:r>
                      <a:r>
                        <a:rPr lang="en-US" sz="2100" b="1" kern="100" dirty="0" err="1">
                          <a:solidFill>
                            <a:srgbClr val="00B050"/>
                          </a:solidFill>
                          <a:effectLst/>
                          <a:latin typeface="Times New Roman" panose="02020603050405020304" pitchFamily="18" charset="0"/>
                          <a:cs typeface="Times New Roman" panose="02020603050405020304" pitchFamily="18" charset="0"/>
                        </a:rPr>
                        <a:t>giòn</a:t>
                      </a:r>
                      <a:r>
                        <a:rPr lang="en-US" sz="2100" b="1" kern="100" dirty="0">
                          <a:solidFill>
                            <a:srgbClr val="00B050"/>
                          </a:solidFill>
                          <a:effectLst/>
                          <a:latin typeface="Times New Roman" panose="02020603050405020304" pitchFamily="18" charset="0"/>
                          <a:cs typeface="Times New Roman" panose="02020603050405020304" pitchFamily="18" charset="0"/>
                        </a:rPr>
                        <a:t> </a:t>
                      </a:r>
                      <a:r>
                        <a:rPr lang="en-US" sz="2100" b="1" kern="100" dirty="0" err="1">
                          <a:solidFill>
                            <a:srgbClr val="00B050"/>
                          </a:solidFill>
                          <a:effectLst/>
                          <a:latin typeface="Times New Roman" panose="02020603050405020304" pitchFamily="18" charset="0"/>
                          <a:cs typeface="Times New Roman" panose="02020603050405020304" pitchFamily="18" charset="0"/>
                        </a:rPr>
                        <a:t>hơn</a:t>
                      </a:r>
                      <a:r>
                        <a:rPr lang="en-US" sz="2100" b="1" kern="100" dirty="0">
                          <a:solidFill>
                            <a:srgbClr val="00B050"/>
                          </a:solidFill>
                          <a:effectLst/>
                          <a:latin typeface="Times New Roman" panose="02020603050405020304" pitchFamily="18" charset="0"/>
                          <a:cs typeface="Times New Roman" panose="02020603050405020304" pitchFamily="18" charset="0"/>
                        </a:rPr>
                        <a:t> </a:t>
                      </a:r>
                      <a:r>
                        <a:rPr lang="en-US" sz="2100" b="1" kern="100" dirty="0" err="1">
                          <a:solidFill>
                            <a:srgbClr val="00B050"/>
                          </a:solidFill>
                          <a:effectLst/>
                          <a:latin typeface="Times New Roman" panose="02020603050405020304" pitchFamily="18" charset="0"/>
                          <a:cs typeface="Times New Roman" panose="02020603050405020304" pitchFamily="18" charset="0"/>
                        </a:rPr>
                        <a:t>sắt</a:t>
                      </a:r>
                      <a:endParaRPr lang="en-US" sz="21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tc>
                <a:tc>
                  <a:txBody>
                    <a:bodyPr/>
                    <a:lstStyle/>
                    <a:p>
                      <a:pPr marR="37465">
                        <a:lnSpc>
                          <a:spcPct val="107000"/>
                        </a:lnSpc>
                        <a:spcAft>
                          <a:spcPts val="0"/>
                        </a:spcAft>
                      </a:pPr>
                      <a:r>
                        <a:rPr lang="en-US" sz="2100" b="1" kern="100">
                          <a:effectLst/>
                          <a:latin typeface="Times New Roman" panose="02020603050405020304" pitchFamily="18" charset="0"/>
                          <a:cs typeface="Times New Roman" panose="02020603050405020304" pitchFamily="18" charset="0"/>
                        </a:rPr>
                        <a:t>Cứng, đàn hồi, khả năng chịu lực tốt hơn sắt </a:t>
                      </a:r>
                      <a:endParaRPr lang="en-US" sz="2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tc>
                <a:extLst>
                  <a:ext uri="{0D108BD9-81ED-4DB2-BD59-A6C34878D82A}">
                    <a16:rowId xmlns:a16="http://schemas.microsoft.com/office/drawing/2014/main" val="3634432014"/>
                  </a:ext>
                </a:extLst>
              </a:tr>
              <a:tr h="1375649">
                <a:tc>
                  <a:txBody>
                    <a:bodyPr/>
                    <a:lstStyle/>
                    <a:p>
                      <a:pPr>
                        <a:lnSpc>
                          <a:spcPct val="107000"/>
                        </a:lnSpc>
                        <a:spcAft>
                          <a:spcPts val="0"/>
                        </a:spcAft>
                      </a:pPr>
                      <a:r>
                        <a:rPr lang="en-US" sz="2100" kern="100">
                          <a:effectLst/>
                          <a:latin typeface="Times New Roman" panose="02020603050405020304" pitchFamily="18" charset="0"/>
                          <a:cs typeface="Times New Roman" panose="02020603050405020304" pitchFamily="18" charset="0"/>
                        </a:rPr>
                        <a:t>Ứng dụng</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tc>
                <a:tc>
                  <a:txBody>
                    <a:bodyPr/>
                    <a:lstStyle/>
                    <a:p>
                      <a:pPr>
                        <a:lnSpc>
                          <a:spcPct val="107000"/>
                        </a:lnSpc>
                        <a:spcAft>
                          <a:spcPts val="0"/>
                        </a:spcAft>
                      </a:pPr>
                      <a:r>
                        <a:rPr lang="en-US" sz="2100" b="1" kern="100" dirty="0" err="1">
                          <a:solidFill>
                            <a:srgbClr val="0070C0"/>
                          </a:solidFill>
                          <a:effectLst/>
                          <a:latin typeface="Times New Roman" panose="02020603050405020304" pitchFamily="18" charset="0"/>
                          <a:cs typeface="Times New Roman" panose="02020603050405020304" pitchFamily="18" charset="0"/>
                        </a:rPr>
                        <a:t>Làm</a:t>
                      </a:r>
                      <a:r>
                        <a:rPr lang="en-US" sz="2100" b="1" kern="100" dirty="0">
                          <a:solidFill>
                            <a:srgbClr val="0070C0"/>
                          </a:solidFill>
                          <a:effectLst/>
                          <a:latin typeface="Times New Roman" panose="02020603050405020304" pitchFamily="18" charset="0"/>
                          <a:cs typeface="Times New Roman" panose="02020603050405020304" pitchFamily="18" charset="0"/>
                        </a:rPr>
                        <a:t> </a:t>
                      </a:r>
                      <a:r>
                        <a:rPr lang="en-US" sz="2100" b="1" kern="100" dirty="0" err="1">
                          <a:solidFill>
                            <a:srgbClr val="0070C0"/>
                          </a:solidFill>
                          <a:effectLst/>
                          <a:latin typeface="Times New Roman" panose="02020603050405020304" pitchFamily="18" charset="0"/>
                          <a:cs typeface="Times New Roman" panose="02020603050405020304" pitchFamily="18" charset="0"/>
                        </a:rPr>
                        <a:t>vật</a:t>
                      </a:r>
                      <a:r>
                        <a:rPr lang="en-US" sz="2100" b="1" kern="100" dirty="0">
                          <a:solidFill>
                            <a:srgbClr val="0070C0"/>
                          </a:solidFill>
                          <a:effectLst/>
                          <a:latin typeface="Times New Roman" panose="02020603050405020304" pitchFamily="18" charset="0"/>
                          <a:cs typeface="Times New Roman" panose="02020603050405020304" pitchFamily="18" charset="0"/>
                        </a:rPr>
                        <a:t> </a:t>
                      </a:r>
                      <a:r>
                        <a:rPr lang="en-US" sz="2100" b="1" kern="100" dirty="0" err="1">
                          <a:solidFill>
                            <a:srgbClr val="0070C0"/>
                          </a:solidFill>
                          <a:effectLst/>
                          <a:latin typeface="Times New Roman" panose="02020603050405020304" pitchFamily="18" charset="0"/>
                          <a:cs typeface="Times New Roman" panose="02020603050405020304" pitchFamily="18" charset="0"/>
                        </a:rPr>
                        <a:t>liệu</a:t>
                      </a:r>
                      <a:r>
                        <a:rPr lang="en-US" sz="2100" b="1" kern="100" dirty="0">
                          <a:solidFill>
                            <a:srgbClr val="0070C0"/>
                          </a:solidFill>
                          <a:effectLst/>
                          <a:latin typeface="Times New Roman" panose="02020603050405020304" pitchFamily="18" charset="0"/>
                          <a:cs typeface="Times New Roman" panose="02020603050405020304" pitchFamily="18" charset="0"/>
                        </a:rPr>
                        <a:t> </a:t>
                      </a:r>
                      <a:r>
                        <a:rPr lang="en-US" sz="2100" b="1" kern="100" dirty="0" err="1">
                          <a:solidFill>
                            <a:srgbClr val="0070C0"/>
                          </a:solidFill>
                          <a:effectLst/>
                          <a:latin typeface="Times New Roman" panose="02020603050405020304" pitchFamily="18" charset="0"/>
                          <a:cs typeface="Times New Roman" panose="02020603050405020304" pitchFamily="18" charset="0"/>
                        </a:rPr>
                        <a:t>chế</a:t>
                      </a:r>
                      <a:r>
                        <a:rPr lang="en-US" sz="2100" b="1" kern="100" dirty="0">
                          <a:solidFill>
                            <a:srgbClr val="0070C0"/>
                          </a:solidFill>
                          <a:effectLst/>
                          <a:latin typeface="Times New Roman" panose="02020603050405020304" pitchFamily="18" charset="0"/>
                          <a:cs typeface="Times New Roman" panose="02020603050405020304" pitchFamily="18" charset="0"/>
                        </a:rPr>
                        <a:t> </a:t>
                      </a:r>
                      <a:r>
                        <a:rPr lang="en-US" sz="2100" b="1" kern="100" dirty="0" err="1">
                          <a:solidFill>
                            <a:srgbClr val="0070C0"/>
                          </a:solidFill>
                          <a:effectLst/>
                          <a:latin typeface="Times New Roman" panose="02020603050405020304" pitchFamily="18" charset="0"/>
                          <a:cs typeface="Times New Roman" panose="02020603050405020304" pitchFamily="18" charset="0"/>
                        </a:rPr>
                        <a:t>tạo</a:t>
                      </a:r>
                      <a:r>
                        <a:rPr lang="en-US" sz="2100" b="1" kern="100" dirty="0">
                          <a:solidFill>
                            <a:srgbClr val="0070C0"/>
                          </a:solidFill>
                          <a:effectLst/>
                          <a:latin typeface="Times New Roman" panose="02020603050405020304" pitchFamily="18" charset="0"/>
                          <a:cs typeface="Times New Roman" panose="02020603050405020304" pitchFamily="18" charset="0"/>
                        </a:rPr>
                        <a:t> </a:t>
                      </a:r>
                      <a:r>
                        <a:rPr lang="en-US" sz="2100" b="1" kern="100" dirty="0" err="1">
                          <a:solidFill>
                            <a:srgbClr val="0070C0"/>
                          </a:solidFill>
                          <a:effectLst/>
                          <a:latin typeface="Times New Roman" panose="02020603050405020304" pitchFamily="18" charset="0"/>
                          <a:cs typeface="Times New Roman" panose="02020603050405020304" pitchFamily="18" charset="0"/>
                        </a:rPr>
                        <a:t>máy</a:t>
                      </a:r>
                      <a:r>
                        <a:rPr lang="en-US" sz="2100" b="1" kern="100" dirty="0">
                          <a:solidFill>
                            <a:srgbClr val="0070C0"/>
                          </a:solidFill>
                          <a:effectLst/>
                          <a:latin typeface="Times New Roman" panose="02020603050405020304" pitchFamily="18" charset="0"/>
                          <a:cs typeface="Times New Roman" panose="02020603050405020304" pitchFamily="18" charset="0"/>
                        </a:rPr>
                        <a:t> bay, ô </a:t>
                      </a:r>
                      <a:r>
                        <a:rPr lang="en-US" sz="2100" b="1" kern="100" dirty="0" err="1">
                          <a:solidFill>
                            <a:srgbClr val="0070C0"/>
                          </a:solidFill>
                          <a:effectLst/>
                          <a:latin typeface="Times New Roman" panose="02020603050405020304" pitchFamily="18" charset="0"/>
                          <a:cs typeface="Times New Roman" panose="02020603050405020304" pitchFamily="18" charset="0"/>
                        </a:rPr>
                        <a:t>tô</a:t>
                      </a:r>
                      <a:r>
                        <a:rPr lang="en-US" sz="2100" b="1" kern="100" dirty="0">
                          <a:solidFill>
                            <a:srgbClr val="0070C0"/>
                          </a:solidFill>
                          <a:effectLst/>
                          <a:latin typeface="Times New Roman" panose="02020603050405020304" pitchFamily="18" charset="0"/>
                          <a:cs typeface="Times New Roman" panose="02020603050405020304" pitchFamily="18" charset="0"/>
                        </a:rPr>
                        <a:t>,...</a:t>
                      </a:r>
                      <a:endParaRPr lang="en-US" sz="21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tc>
                <a:tc>
                  <a:txBody>
                    <a:bodyPr/>
                    <a:lstStyle/>
                    <a:p>
                      <a:pPr>
                        <a:lnSpc>
                          <a:spcPct val="107000"/>
                        </a:lnSpc>
                        <a:spcAft>
                          <a:spcPts val="0"/>
                        </a:spcAft>
                      </a:pPr>
                      <a:r>
                        <a:rPr lang="en-US" sz="2100" b="1" kern="100" dirty="0" err="1">
                          <a:solidFill>
                            <a:srgbClr val="C00000"/>
                          </a:solidFill>
                          <a:effectLst/>
                          <a:latin typeface="Times New Roman" panose="02020603050405020304" pitchFamily="18" charset="0"/>
                          <a:cs typeface="Times New Roman" panose="02020603050405020304" pitchFamily="18" charset="0"/>
                        </a:rPr>
                        <a:t>Làm</a:t>
                      </a:r>
                      <a:r>
                        <a:rPr lang="en-US" sz="2100" b="1" kern="100" dirty="0">
                          <a:solidFill>
                            <a:srgbClr val="C00000"/>
                          </a:solidFill>
                          <a:effectLst/>
                          <a:latin typeface="Times New Roman" panose="02020603050405020304" pitchFamily="18" charset="0"/>
                          <a:cs typeface="Times New Roman" panose="02020603050405020304" pitchFamily="18" charset="0"/>
                        </a:rPr>
                        <a:t> </a:t>
                      </a:r>
                      <a:r>
                        <a:rPr lang="en-US" sz="2100" b="1" kern="100" dirty="0" err="1">
                          <a:solidFill>
                            <a:srgbClr val="C00000"/>
                          </a:solidFill>
                          <a:effectLst/>
                          <a:latin typeface="Times New Roman" panose="02020603050405020304" pitchFamily="18" charset="0"/>
                          <a:cs typeface="Times New Roman" panose="02020603050405020304" pitchFamily="18" charset="0"/>
                        </a:rPr>
                        <a:t>đồ</a:t>
                      </a:r>
                      <a:r>
                        <a:rPr lang="en-US" sz="2100" b="1" kern="100" dirty="0">
                          <a:solidFill>
                            <a:srgbClr val="C00000"/>
                          </a:solidFill>
                          <a:effectLst/>
                          <a:latin typeface="Times New Roman" panose="02020603050405020304" pitchFamily="18" charset="0"/>
                          <a:cs typeface="Times New Roman" panose="02020603050405020304" pitchFamily="18" charset="0"/>
                        </a:rPr>
                        <a:t> </a:t>
                      </a:r>
                      <a:r>
                        <a:rPr lang="en-US" sz="2100" b="1" kern="100" dirty="0" err="1">
                          <a:solidFill>
                            <a:srgbClr val="C00000"/>
                          </a:solidFill>
                          <a:effectLst/>
                          <a:latin typeface="Times New Roman" panose="02020603050405020304" pitchFamily="18" charset="0"/>
                          <a:cs typeface="Times New Roman" panose="02020603050405020304" pitchFamily="18" charset="0"/>
                        </a:rPr>
                        <a:t>gia</a:t>
                      </a:r>
                      <a:r>
                        <a:rPr lang="en-US" sz="2100" b="1" kern="100" dirty="0">
                          <a:solidFill>
                            <a:srgbClr val="C00000"/>
                          </a:solidFill>
                          <a:effectLst/>
                          <a:latin typeface="Times New Roman" panose="02020603050405020304" pitchFamily="18" charset="0"/>
                          <a:cs typeface="Times New Roman" panose="02020603050405020304" pitchFamily="18" charset="0"/>
                        </a:rPr>
                        <a:t> </a:t>
                      </a:r>
                      <a:r>
                        <a:rPr lang="en-US" sz="2100" b="1" kern="100" dirty="0" err="1">
                          <a:solidFill>
                            <a:srgbClr val="C00000"/>
                          </a:solidFill>
                          <a:effectLst/>
                          <a:latin typeface="Times New Roman" panose="02020603050405020304" pitchFamily="18" charset="0"/>
                          <a:cs typeface="Times New Roman" panose="02020603050405020304" pitchFamily="18" charset="0"/>
                        </a:rPr>
                        <a:t>dụng</a:t>
                      </a:r>
                      <a:r>
                        <a:rPr lang="en-US" sz="2100" b="1" kern="100" dirty="0">
                          <a:solidFill>
                            <a:srgbClr val="C00000"/>
                          </a:solidFill>
                          <a:effectLst/>
                          <a:latin typeface="Times New Roman" panose="02020603050405020304" pitchFamily="18" charset="0"/>
                          <a:cs typeface="Times New Roman" panose="02020603050405020304" pitchFamily="18" charset="0"/>
                        </a:rPr>
                        <a:t>, </a:t>
                      </a:r>
                      <a:r>
                        <a:rPr lang="en-US" sz="2100" b="1" kern="100" dirty="0" err="1">
                          <a:solidFill>
                            <a:srgbClr val="C00000"/>
                          </a:solidFill>
                          <a:effectLst/>
                          <a:latin typeface="Times New Roman" panose="02020603050405020304" pitchFamily="18" charset="0"/>
                          <a:cs typeface="Times New Roman" panose="02020603050405020304" pitchFamily="18" charset="0"/>
                        </a:rPr>
                        <a:t>thiết</a:t>
                      </a:r>
                      <a:r>
                        <a:rPr lang="en-US" sz="2100" b="1" kern="100" dirty="0">
                          <a:solidFill>
                            <a:srgbClr val="C00000"/>
                          </a:solidFill>
                          <a:effectLst/>
                          <a:latin typeface="Times New Roman" panose="02020603050405020304" pitchFamily="18" charset="0"/>
                          <a:cs typeface="Times New Roman" panose="02020603050405020304" pitchFamily="18" charset="0"/>
                        </a:rPr>
                        <a:t> </a:t>
                      </a:r>
                      <a:r>
                        <a:rPr lang="en-US" sz="2100" b="1" kern="100" dirty="0" err="1">
                          <a:solidFill>
                            <a:srgbClr val="C00000"/>
                          </a:solidFill>
                          <a:effectLst/>
                          <a:latin typeface="Times New Roman" panose="02020603050405020304" pitchFamily="18" charset="0"/>
                          <a:cs typeface="Times New Roman" panose="02020603050405020304" pitchFamily="18" charset="0"/>
                        </a:rPr>
                        <a:t>bị</a:t>
                      </a:r>
                      <a:r>
                        <a:rPr lang="en-US" sz="2100" b="1" kern="100" dirty="0">
                          <a:solidFill>
                            <a:srgbClr val="C00000"/>
                          </a:solidFill>
                          <a:effectLst/>
                          <a:latin typeface="Times New Roman" panose="02020603050405020304" pitchFamily="18" charset="0"/>
                          <a:cs typeface="Times New Roman" panose="02020603050405020304" pitchFamily="18" charset="0"/>
                        </a:rPr>
                        <a:t> y </a:t>
                      </a:r>
                      <a:r>
                        <a:rPr lang="en-US" sz="2100" b="1" kern="100" dirty="0" err="1">
                          <a:solidFill>
                            <a:srgbClr val="C00000"/>
                          </a:solidFill>
                          <a:effectLst/>
                          <a:latin typeface="Times New Roman" panose="02020603050405020304" pitchFamily="18" charset="0"/>
                          <a:cs typeface="Times New Roman" panose="02020603050405020304" pitchFamily="18" charset="0"/>
                        </a:rPr>
                        <a:t>tế</a:t>
                      </a:r>
                      <a:r>
                        <a:rPr lang="en-US" sz="2100" b="1" kern="100" dirty="0">
                          <a:solidFill>
                            <a:srgbClr val="C00000"/>
                          </a:solidFill>
                          <a:effectLst/>
                          <a:latin typeface="Times New Roman" panose="02020603050405020304" pitchFamily="18" charset="0"/>
                          <a:cs typeface="Times New Roman" panose="02020603050405020304" pitchFamily="18" charset="0"/>
                        </a:rPr>
                        <a:t>,...</a:t>
                      </a:r>
                      <a:endParaRPr lang="en-US" sz="21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tc>
                <a:tc>
                  <a:txBody>
                    <a:bodyPr/>
                    <a:lstStyle/>
                    <a:p>
                      <a:pPr>
                        <a:lnSpc>
                          <a:spcPct val="107000"/>
                        </a:lnSpc>
                        <a:spcAft>
                          <a:spcPts val="0"/>
                        </a:spcAft>
                      </a:pPr>
                      <a:r>
                        <a:rPr lang="en-US" sz="2100" b="1" kern="100" dirty="0" err="1">
                          <a:solidFill>
                            <a:srgbClr val="00B050"/>
                          </a:solidFill>
                          <a:effectLst/>
                          <a:latin typeface="Times New Roman" panose="02020603050405020304" pitchFamily="18" charset="0"/>
                          <a:cs typeface="Times New Roman" panose="02020603050405020304" pitchFamily="18" charset="0"/>
                        </a:rPr>
                        <a:t>Đúc</a:t>
                      </a:r>
                      <a:r>
                        <a:rPr lang="en-US" sz="2100" b="1" kern="100" dirty="0">
                          <a:solidFill>
                            <a:srgbClr val="00B050"/>
                          </a:solidFill>
                          <a:effectLst/>
                          <a:latin typeface="Times New Roman" panose="02020603050405020304" pitchFamily="18" charset="0"/>
                          <a:cs typeface="Times New Roman" panose="02020603050405020304" pitchFamily="18" charset="0"/>
                        </a:rPr>
                        <a:t> </a:t>
                      </a:r>
                      <a:r>
                        <a:rPr lang="en-US" sz="2100" b="1" kern="100" dirty="0" err="1">
                          <a:solidFill>
                            <a:srgbClr val="00B050"/>
                          </a:solidFill>
                          <a:effectLst/>
                          <a:latin typeface="Times New Roman" panose="02020603050405020304" pitchFamily="18" charset="0"/>
                          <a:cs typeface="Times New Roman" panose="02020603050405020304" pitchFamily="18" charset="0"/>
                        </a:rPr>
                        <a:t>các</a:t>
                      </a:r>
                      <a:r>
                        <a:rPr lang="en-US" sz="2100" b="1" kern="100" dirty="0">
                          <a:solidFill>
                            <a:srgbClr val="00B050"/>
                          </a:solidFill>
                          <a:effectLst/>
                          <a:latin typeface="Times New Roman" panose="02020603050405020304" pitchFamily="18" charset="0"/>
                          <a:cs typeface="Times New Roman" panose="02020603050405020304" pitchFamily="18" charset="0"/>
                        </a:rPr>
                        <a:t> chi </a:t>
                      </a:r>
                      <a:r>
                        <a:rPr lang="en-US" sz="2100" b="1" kern="100" dirty="0" err="1">
                          <a:solidFill>
                            <a:srgbClr val="00B050"/>
                          </a:solidFill>
                          <a:effectLst/>
                          <a:latin typeface="Times New Roman" panose="02020603050405020304" pitchFamily="18" charset="0"/>
                          <a:cs typeface="Times New Roman" panose="02020603050405020304" pitchFamily="18" charset="0"/>
                        </a:rPr>
                        <a:t>tiết</a:t>
                      </a:r>
                      <a:r>
                        <a:rPr lang="en-US" sz="2100" b="1" kern="100" dirty="0">
                          <a:solidFill>
                            <a:srgbClr val="00B050"/>
                          </a:solidFill>
                          <a:effectLst/>
                          <a:latin typeface="Times New Roman" panose="02020603050405020304" pitchFamily="18" charset="0"/>
                          <a:cs typeface="Times New Roman" panose="02020603050405020304" pitchFamily="18" charset="0"/>
                        </a:rPr>
                        <a:t> </a:t>
                      </a:r>
                      <a:r>
                        <a:rPr lang="en-US" sz="2100" b="1" kern="100" dirty="0" err="1">
                          <a:solidFill>
                            <a:srgbClr val="00B050"/>
                          </a:solidFill>
                          <a:effectLst/>
                          <a:latin typeface="Times New Roman" panose="02020603050405020304" pitchFamily="18" charset="0"/>
                          <a:cs typeface="Times New Roman" panose="02020603050405020304" pitchFamily="18" charset="0"/>
                        </a:rPr>
                        <a:t>máy</a:t>
                      </a:r>
                      <a:r>
                        <a:rPr lang="en-US" sz="2100" b="1" kern="100" dirty="0">
                          <a:solidFill>
                            <a:srgbClr val="00B050"/>
                          </a:solidFill>
                          <a:effectLst/>
                          <a:latin typeface="Times New Roman" panose="02020603050405020304" pitchFamily="18" charset="0"/>
                          <a:cs typeface="Times New Roman" panose="02020603050405020304" pitchFamily="18" charset="0"/>
                        </a:rPr>
                        <a:t>, </a:t>
                      </a:r>
                      <a:r>
                        <a:rPr lang="en-US" sz="2100" b="1" kern="100" dirty="0" err="1">
                          <a:solidFill>
                            <a:srgbClr val="00B050"/>
                          </a:solidFill>
                          <a:effectLst/>
                          <a:latin typeface="Times New Roman" panose="02020603050405020304" pitchFamily="18" charset="0"/>
                          <a:cs typeface="Times New Roman" panose="02020603050405020304" pitchFamily="18" charset="0"/>
                        </a:rPr>
                        <a:t>ống</a:t>
                      </a:r>
                      <a:r>
                        <a:rPr lang="en-US" sz="2100" b="1" kern="100" dirty="0">
                          <a:solidFill>
                            <a:srgbClr val="00B050"/>
                          </a:solidFill>
                          <a:effectLst/>
                          <a:latin typeface="Times New Roman" panose="02020603050405020304" pitchFamily="18" charset="0"/>
                          <a:cs typeface="Times New Roman" panose="02020603050405020304" pitchFamily="18" charset="0"/>
                        </a:rPr>
                        <a:t> </a:t>
                      </a:r>
                      <a:r>
                        <a:rPr lang="en-US" sz="2100" b="1" kern="100" dirty="0" err="1">
                          <a:solidFill>
                            <a:srgbClr val="00B050"/>
                          </a:solidFill>
                          <a:effectLst/>
                          <a:latin typeface="Times New Roman" panose="02020603050405020304" pitchFamily="18" charset="0"/>
                          <a:cs typeface="Times New Roman" panose="02020603050405020304" pitchFamily="18" charset="0"/>
                        </a:rPr>
                        <a:t>dẫn</a:t>
                      </a:r>
                      <a:r>
                        <a:rPr lang="en-US" sz="2100" b="1" kern="100" dirty="0">
                          <a:solidFill>
                            <a:srgbClr val="00B050"/>
                          </a:solidFill>
                          <a:effectLst/>
                          <a:latin typeface="Times New Roman" panose="02020603050405020304" pitchFamily="18" charset="0"/>
                          <a:cs typeface="Times New Roman" panose="02020603050405020304" pitchFamily="18" charset="0"/>
                        </a:rPr>
                        <a:t> </a:t>
                      </a:r>
                      <a:r>
                        <a:rPr lang="en-US" sz="2100" b="1" kern="100" dirty="0" err="1">
                          <a:solidFill>
                            <a:srgbClr val="00B050"/>
                          </a:solidFill>
                          <a:effectLst/>
                          <a:latin typeface="Times New Roman" panose="02020603050405020304" pitchFamily="18" charset="0"/>
                          <a:cs typeface="Times New Roman" panose="02020603050405020304" pitchFamily="18" charset="0"/>
                        </a:rPr>
                        <a:t>nước</a:t>
                      </a:r>
                      <a:r>
                        <a:rPr lang="en-US" sz="2100" b="1" kern="100" dirty="0">
                          <a:solidFill>
                            <a:srgbClr val="00B050"/>
                          </a:solidFill>
                          <a:effectLst/>
                          <a:latin typeface="Times New Roman" panose="02020603050405020304" pitchFamily="18" charset="0"/>
                          <a:cs typeface="Times New Roman" panose="02020603050405020304" pitchFamily="18" charset="0"/>
                        </a:rPr>
                        <a:t>, </a:t>
                      </a:r>
                      <a:r>
                        <a:rPr lang="en-US" sz="2100" b="1" kern="100" dirty="0" err="1">
                          <a:solidFill>
                            <a:srgbClr val="00B050"/>
                          </a:solidFill>
                          <a:effectLst/>
                          <a:latin typeface="Times New Roman" panose="02020603050405020304" pitchFamily="18" charset="0"/>
                          <a:cs typeface="Times New Roman" panose="02020603050405020304" pitchFamily="18" charset="0"/>
                        </a:rPr>
                        <a:t>nắp</a:t>
                      </a:r>
                      <a:r>
                        <a:rPr lang="en-US" sz="2100" b="1" kern="100" dirty="0">
                          <a:solidFill>
                            <a:srgbClr val="00B050"/>
                          </a:solidFill>
                          <a:effectLst/>
                          <a:latin typeface="Times New Roman" panose="02020603050405020304" pitchFamily="18" charset="0"/>
                          <a:cs typeface="Times New Roman" panose="02020603050405020304" pitchFamily="18" charset="0"/>
                        </a:rPr>
                        <a:t> </a:t>
                      </a:r>
                      <a:r>
                        <a:rPr lang="en-US" sz="2100" b="1" kern="100" dirty="0" err="1">
                          <a:solidFill>
                            <a:srgbClr val="00B050"/>
                          </a:solidFill>
                          <a:effectLst/>
                          <a:latin typeface="Times New Roman" panose="02020603050405020304" pitchFamily="18" charset="0"/>
                          <a:cs typeface="Times New Roman" panose="02020603050405020304" pitchFamily="18" charset="0"/>
                        </a:rPr>
                        <a:t>cống</a:t>
                      </a:r>
                      <a:r>
                        <a:rPr lang="en-US" sz="2100" b="1" kern="100" dirty="0">
                          <a:solidFill>
                            <a:srgbClr val="00B050"/>
                          </a:solidFill>
                          <a:effectLst/>
                          <a:latin typeface="Times New Roman" panose="02020603050405020304" pitchFamily="18" charset="0"/>
                          <a:cs typeface="Times New Roman" panose="02020603050405020304" pitchFamily="18" charset="0"/>
                        </a:rPr>
                        <a:t>,...</a:t>
                      </a:r>
                      <a:endParaRPr lang="en-US" sz="21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tc>
                <a:tc>
                  <a:txBody>
                    <a:bodyPr/>
                    <a:lstStyle/>
                    <a:p>
                      <a:pPr>
                        <a:lnSpc>
                          <a:spcPct val="107000"/>
                        </a:lnSpc>
                        <a:spcAft>
                          <a:spcPts val="0"/>
                        </a:spcAft>
                      </a:pPr>
                      <a:r>
                        <a:rPr lang="en-US" sz="2100" b="1" kern="100" dirty="0" err="1">
                          <a:effectLst/>
                          <a:latin typeface="Times New Roman" panose="02020603050405020304" pitchFamily="18" charset="0"/>
                          <a:cs typeface="Times New Roman" panose="02020603050405020304" pitchFamily="18" charset="0"/>
                        </a:rPr>
                        <a:t>Làm</a:t>
                      </a:r>
                      <a:r>
                        <a:rPr lang="en-US" sz="2100" b="1" kern="100" dirty="0">
                          <a:effectLst/>
                          <a:latin typeface="Times New Roman" panose="02020603050405020304" pitchFamily="18" charset="0"/>
                          <a:cs typeface="Times New Roman" panose="02020603050405020304" pitchFamily="18" charset="0"/>
                        </a:rPr>
                        <a:t> </a:t>
                      </a:r>
                      <a:r>
                        <a:rPr lang="en-US" sz="2100" b="1" kern="100" dirty="0" err="1">
                          <a:effectLst/>
                          <a:latin typeface="Times New Roman" panose="02020603050405020304" pitchFamily="18" charset="0"/>
                          <a:cs typeface="Times New Roman" panose="02020603050405020304" pitchFamily="18" charset="0"/>
                        </a:rPr>
                        <a:t>khung</a:t>
                      </a:r>
                      <a:r>
                        <a:rPr lang="en-US" sz="2100" b="1" kern="100" dirty="0">
                          <a:effectLst/>
                          <a:latin typeface="Times New Roman" panose="02020603050405020304" pitchFamily="18" charset="0"/>
                          <a:cs typeface="Times New Roman" panose="02020603050405020304" pitchFamily="18" charset="0"/>
                        </a:rPr>
                        <a:t> </a:t>
                      </a:r>
                      <a:r>
                        <a:rPr lang="en-US" sz="2100" b="1" kern="100" dirty="0" err="1">
                          <a:effectLst/>
                          <a:latin typeface="Times New Roman" panose="02020603050405020304" pitchFamily="18" charset="0"/>
                          <a:cs typeface="Times New Roman" panose="02020603050405020304" pitchFamily="18" charset="0"/>
                        </a:rPr>
                        <a:t>công</a:t>
                      </a:r>
                      <a:r>
                        <a:rPr lang="en-US" sz="2100" b="1" kern="100" dirty="0">
                          <a:effectLst/>
                          <a:latin typeface="Times New Roman" panose="02020603050405020304" pitchFamily="18" charset="0"/>
                          <a:cs typeface="Times New Roman" panose="02020603050405020304" pitchFamily="18" charset="0"/>
                        </a:rPr>
                        <a:t> </a:t>
                      </a:r>
                      <a:r>
                        <a:rPr lang="en-US" sz="2100" b="1" kern="100" dirty="0" err="1">
                          <a:effectLst/>
                          <a:latin typeface="Times New Roman" panose="02020603050405020304" pitchFamily="18" charset="0"/>
                          <a:cs typeface="Times New Roman" panose="02020603050405020304" pitchFamily="18" charset="0"/>
                        </a:rPr>
                        <a:t>trình</a:t>
                      </a:r>
                      <a:r>
                        <a:rPr lang="en-US" sz="2100" b="1" kern="100" dirty="0">
                          <a:effectLst/>
                          <a:latin typeface="Times New Roman" panose="02020603050405020304" pitchFamily="18" charset="0"/>
                          <a:cs typeface="Times New Roman" panose="02020603050405020304" pitchFamily="18" charset="0"/>
                        </a:rPr>
                        <a:t> </a:t>
                      </a:r>
                      <a:r>
                        <a:rPr lang="en-US" sz="2100" b="1" kern="100" dirty="0" err="1">
                          <a:effectLst/>
                          <a:latin typeface="Times New Roman" panose="02020603050405020304" pitchFamily="18" charset="0"/>
                          <a:cs typeface="Times New Roman" panose="02020603050405020304" pitchFamily="18" charset="0"/>
                        </a:rPr>
                        <a:t>xây</a:t>
                      </a:r>
                      <a:r>
                        <a:rPr lang="en-US" sz="2100" b="1" kern="100" dirty="0">
                          <a:effectLst/>
                          <a:latin typeface="Times New Roman" panose="02020603050405020304" pitchFamily="18" charset="0"/>
                          <a:cs typeface="Times New Roman" panose="02020603050405020304" pitchFamily="18" charset="0"/>
                        </a:rPr>
                        <a:t> </a:t>
                      </a:r>
                      <a:r>
                        <a:rPr lang="en-US" sz="2100" b="1" kern="100" dirty="0" err="1">
                          <a:effectLst/>
                          <a:latin typeface="Times New Roman" panose="02020603050405020304" pitchFamily="18" charset="0"/>
                          <a:cs typeface="Times New Roman" panose="02020603050405020304" pitchFamily="18" charset="0"/>
                        </a:rPr>
                        <a:t>dựng</a:t>
                      </a:r>
                      <a:r>
                        <a:rPr lang="en-US" sz="2100" b="1" kern="100" dirty="0">
                          <a:effectLst/>
                          <a:latin typeface="Times New Roman" panose="02020603050405020304" pitchFamily="18" charset="0"/>
                          <a:cs typeface="Times New Roman" panose="02020603050405020304" pitchFamily="18" charset="0"/>
                        </a:rPr>
                        <a:t>, </a:t>
                      </a:r>
                      <a:r>
                        <a:rPr lang="en-US" sz="2100" b="1" kern="100" dirty="0" err="1">
                          <a:effectLst/>
                          <a:latin typeface="Times New Roman" panose="02020603050405020304" pitchFamily="18" charset="0"/>
                          <a:cs typeface="Times New Roman" panose="02020603050405020304" pitchFamily="18" charset="0"/>
                        </a:rPr>
                        <a:t>giao</a:t>
                      </a:r>
                      <a:r>
                        <a:rPr lang="en-US" sz="2100" b="1" kern="100" dirty="0">
                          <a:effectLst/>
                          <a:latin typeface="Times New Roman" panose="02020603050405020304" pitchFamily="18" charset="0"/>
                          <a:cs typeface="Times New Roman" panose="02020603050405020304" pitchFamily="18" charset="0"/>
                        </a:rPr>
                        <a:t> </a:t>
                      </a:r>
                      <a:r>
                        <a:rPr lang="en-US" sz="2100" b="1" kern="100" dirty="0" err="1">
                          <a:effectLst/>
                          <a:latin typeface="Times New Roman" panose="02020603050405020304" pitchFamily="18" charset="0"/>
                          <a:cs typeface="Times New Roman" panose="02020603050405020304" pitchFamily="18" charset="0"/>
                        </a:rPr>
                        <a:t>thông</a:t>
                      </a:r>
                      <a:r>
                        <a:rPr lang="en-US" sz="2100" b="1" kern="100" dirty="0">
                          <a:effectLst/>
                          <a:latin typeface="Times New Roman" panose="02020603050405020304" pitchFamily="18" charset="0"/>
                          <a:cs typeface="Times New Roman" panose="02020603050405020304" pitchFamily="18" charset="0"/>
                        </a:rPr>
                        <a:t>... </a:t>
                      </a:r>
                      <a:endParaRPr lang="en-US" sz="2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30956" marT="29051" marB="0"/>
                </a:tc>
                <a:extLst>
                  <a:ext uri="{0D108BD9-81ED-4DB2-BD59-A6C34878D82A}">
                    <a16:rowId xmlns:a16="http://schemas.microsoft.com/office/drawing/2014/main" val="1074713224"/>
                  </a:ext>
                </a:extLst>
              </a:tr>
            </a:tbl>
          </a:graphicData>
        </a:graphic>
      </p:graphicFrame>
      <p:sp>
        <p:nvSpPr>
          <p:cNvPr id="5" name="Rectangle 4">
            <a:extLst>
              <a:ext uri="{FF2B5EF4-FFF2-40B4-BE49-F238E27FC236}">
                <a16:creationId xmlns:a16="http://schemas.microsoft.com/office/drawing/2014/main" id="{E9F2498D-BB14-48C2-BDB1-B8C89CB58C30}"/>
              </a:ext>
            </a:extLst>
          </p:cNvPr>
          <p:cNvSpPr/>
          <p:nvPr/>
        </p:nvSpPr>
        <p:spPr>
          <a:xfrm>
            <a:off x="-132735" y="253934"/>
            <a:ext cx="3793667" cy="414794"/>
          </a:xfrm>
          <a:prstGeom prst="rect">
            <a:avLst/>
          </a:prstGeom>
        </p:spPr>
        <p:txBody>
          <a:bodyPr wrap="none">
            <a:spAutoFit/>
          </a:bodyPr>
          <a:lstStyle/>
          <a:p>
            <a:pPr marR="26194" indent="342900">
              <a:lnSpc>
                <a:spcPct val="107000"/>
              </a:lnSpc>
            </a:pPr>
            <a:r>
              <a:rPr lang="en-US" sz="2100" b="1" dirty="0">
                <a:latin typeface="Times New Roman" panose="02020603050405020304" pitchFamily="18" charset="0"/>
                <a:ea typeface="Calibri" panose="020F0502020204030204" pitchFamily="34" charset="0"/>
              </a:rPr>
              <a:t>3. </a:t>
            </a:r>
            <a:r>
              <a:rPr lang="en-US" sz="2100" b="1" dirty="0" err="1">
                <a:latin typeface="Times New Roman" panose="02020603050405020304" pitchFamily="18" charset="0"/>
                <a:ea typeface="Calibri" panose="020F0502020204030204" pitchFamily="34" charset="0"/>
              </a:rPr>
              <a:t>Một</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số</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hợp</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kim</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phổ</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biến</a:t>
            </a:r>
            <a:r>
              <a:rPr lang="en-US" sz="2100" b="1" dirty="0">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114245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79CF109-544C-4F17-A37F-9A0582E8FD05}"/>
              </a:ext>
            </a:extLst>
          </p:cNvPr>
          <p:cNvSpPr/>
          <p:nvPr/>
        </p:nvSpPr>
        <p:spPr>
          <a:xfrm>
            <a:off x="159136" y="1391359"/>
            <a:ext cx="3196709" cy="483017"/>
          </a:xfrm>
          <a:prstGeom prst="rect">
            <a:avLst/>
          </a:prstGeom>
        </p:spPr>
        <p:txBody>
          <a:bodyPr wrap="none">
            <a:spAutoFit/>
          </a:bodyPr>
          <a:lstStyle/>
          <a:p>
            <a:pPr>
              <a:lnSpc>
                <a:spcPct val="115000"/>
              </a:lnSpc>
            </a:pPr>
            <a:r>
              <a:rPr lang="en-US" sz="2400" b="1" dirty="0">
                <a:solidFill>
                  <a:schemeClr val="accent2"/>
                </a:solidFill>
                <a:latin typeface="Times New Roman" panose="02020603050405020304" pitchFamily="18" charset="0"/>
                <a:ea typeface="Times New Roman" panose="02020603050405020304" pitchFamily="18" charset="0"/>
              </a:rPr>
              <a:t>4. </a:t>
            </a:r>
            <a:r>
              <a:rPr lang="en-US" sz="2400" b="1" dirty="0" err="1">
                <a:solidFill>
                  <a:schemeClr val="accent2"/>
                </a:solidFill>
                <a:latin typeface="Times New Roman" panose="02020603050405020304" pitchFamily="18" charset="0"/>
                <a:ea typeface="Times New Roman" panose="02020603050405020304" pitchFamily="18" charset="0"/>
              </a:rPr>
              <a:t>Sản</a:t>
            </a:r>
            <a:r>
              <a:rPr lang="en-US" sz="2400" b="1" dirty="0">
                <a:solidFill>
                  <a:schemeClr val="accent2"/>
                </a:solidFill>
                <a:latin typeface="Times New Roman" panose="02020603050405020304" pitchFamily="18" charset="0"/>
                <a:ea typeface="Times New Roman" panose="02020603050405020304" pitchFamily="18" charset="0"/>
              </a:rPr>
              <a:t> </a:t>
            </a:r>
            <a:r>
              <a:rPr lang="en-US" sz="2400" b="1" dirty="0" err="1">
                <a:solidFill>
                  <a:schemeClr val="accent2"/>
                </a:solidFill>
                <a:latin typeface="Times New Roman" panose="02020603050405020304" pitchFamily="18" charset="0"/>
                <a:ea typeface="Times New Roman" panose="02020603050405020304" pitchFamily="18" charset="0"/>
              </a:rPr>
              <a:t>xuất</a:t>
            </a:r>
            <a:r>
              <a:rPr lang="en-US" sz="2400" b="1" dirty="0">
                <a:solidFill>
                  <a:schemeClr val="accent2"/>
                </a:solidFill>
                <a:latin typeface="Times New Roman" panose="02020603050405020304" pitchFamily="18" charset="0"/>
                <a:ea typeface="Times New Roman" panose="02020603050405020304" pitchFamily="18" charset="0"/>
              </a:rPr>
              <a:t> gang, </a:t>
            </a:r>
            <a:r>
              <a:rPr lang="en-US" sz="2400" b="1" dirty="0" err="1">
                <a:solidFill>
                  <a:schemeClr val="accent2"/>
                </a:solidFill>
                <a:latin typeface="Times New Roman" panose="02020603050405020304" pitchFamily="18" charset="0"/>
                <a:ea typeface="Times New Roman" panose="02020603050405020304" pitchFamily="18" charset="0"/>
              </a:rPr>
              <a:t>thép</a:t>
            </a:r>
            <a:r>
              <a:rPr lang="en-US" sz="2400" b="1" dirty="0">
                <a:solidFill>
                  <a:schemeClr val="accent2"/>
                </a:solidFill>
                <a:latin typeface="Times New Roman" panose="02020603050405020304" pitchFamily="18" charset="0"/>
                <a:ea typeface="Times New Roman" panose="02020603050405020304" pitchFamily="18" charset="0"/>
              </a:rPr>
              <a:t>:</a:t>
            </a:r>
            <a:endParaRPr lang="en-US" sz="2400" dirty="0">
              <a:solidFill>
                <a:schemeClr val="accent2"/>
              </a:solidFill>
              <a:latin typeface="Times New Roman" panose="02020603050405020304" pitchFamily="18" charset="0"/>
              <a:ea typeface="Calibri" panose="020F0502020204030204" pitchFamily="34" charset="0"/>
            </a:endParaRPr>
          </a:p>
        </p:txBody>
      </p:sp>
      <p:sp>
        <p:nvSpPr>
          <p:cNvPr id="10" name="Rectangle 9">
            <a:extLst>
              <a:ext uri="{FF2B5EF4-FFF2-40B4-BE49-F238E27FC236}">
                <a16:creationId xmlns:a16="http://schemas.microsoft.com/office/drawing/2014/main" id="{59751BB6-B87C-47E1-85D6-66B61D3BEA09}"/>
              </a:ext>
            </a:extLst>
          </p:cNvPr>
          <p:cNvSpPr/>
          <p:nvPr/>
        </p:nvSpPr>
        <p:spPr>
          <a:xfrm>
            <a:off x="-341185" y="1851292"/>
            <a:ext cx="2662908" cy="414794"/>
          </a:xfrm>
          <a:prstGeom prst="rect">
            <a:avLst/>
          </a:prstGeom>
        </p:spPr>
        <p:txBody>
          <a:bodyPr wrap="none">
            <a:spAutoFit/>
          </a:bodyPr>
          <a:lstStyle/>
          <a:p>
            <a:pPr marL="342900" indent="342900">
              <a:lnSpc>
                <a:spcPct val="107000"/>
              </a:lnSpc>
              <a:spcAft>
                <a:spcPts val="98"/>
              </a:spcAft>
            </a:pP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Sản</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xuất</a:t>
            </a:r>
            <a:r>
              <a:rPr lang="en-US" sz="2100" b="1" dirty="0">
                <a:latin typeface="Times New Roman" panose="02020603050405020304" pitchFamily="18" charset="0"/>
                <a:ea typeface="Calibri" panose="020F0502020204030204" pitchFamily="34" charset="0"/>
              </a:rPr>
              <a:t> gang:</a:t>
            </a:r>
            <a:endParaRPr lang="en-US" sz="2100" dirty="0">
              <a:latin typeface="Times New Roman" panose="02020603050405020304" pitchFamily="18" charset="0"/>
              <a:ea typeface="Calibri" panose="020F0502020204030204" pitchFamily="34" charset="0"/>
            </a:endParaRPr>
          </a:p>
        </p:txBody>
      </p:sp>
      <p:pic>
        <p:nvPicPr>
          <p:cNvPr id="13" name="Picture 12" descr="A construction site with workers&#10;&#10;Description automatically generated">
            <a:extLst>
              <a:ext uri="{FF2B5EF4-FFF2-40B4-BE49-F238E27FC236}">
                <a16:creationId xmlns:a16="http://schemas.microsoft.com/office/drawing/2014/main" id="{DF7495B3-218B-414F-AAAC-142C7C957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1974" y="2242987"/>
            <a:ext cx="2202060" cy="1655534"/>
          </a:xfrm>
          <a:prstGeom prst="rect">
            <a:avLst/>
          </a:prstGeom>
        </p:spPr>
      </p:pic>
      <p:pic>
        <p:nvPicPr>
          <p:cNvPr id="15" name="Picture 14" descr="Different types of cast iron parts&#10;&#10;Description automatically generated">
            <a:extLst>
              <a:ext uri="{FF2B5EF4-FFF2-40B4-BE49-F238E27FC236}">
                <a16:creationId xmlns:a16="http://schemas.microsoft.com/office/drawing/2014/main" id="{917CB1E6-D270-4BFB-BE08-E240D05D1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10" y="2251513"/>
            <a:ext cx="4583903" cy="3585187"/>
          </a:xfrm>
          <a:prstGeom prst="rect">
            <a:avLst/>
          </a:prstGeom>
          <a:ln>
            <a:solidFill>
              <a:schemeClr val="tx1"/>
            </a:solidFill>
          </a:ln>
        </p:spPr>
      </p:pic>
      <p:pic>
        <p:nvPicPr>
          <p:cNvPr id="17" name="Picture 16" descr="A person holding a metal grate&#10;&#10;Description automatically generated">
            <a:extLst>
              <a:ext uri="{FF2B5EF4-FFF2-40B4-BE49-F238E27FC236}">
                <a16:creationId xmlns:a16="http://schemas.microsoft.com/office/drawing/2014/main" id="{F588B30C-0CFA-4F46-8B2B-9CEACC814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802" y="2251513"/>
            <a:ext cx="1974500" cy="1655534"/>
          </a:xfrm>
          <a:prstGeom prst="rect">
            <a:avLst/>
          </a:prstGeom>
        </p:spPr>
      </p:pic>
      <p:pic>
        <p:nvPicPr>
          <p:cNvPr id="19" name="Picture 18" descr="A black cast iron pan&#10;&#10;Description automatically generated">
            <a:extLst>
              <a:ext uri="{FF2B5EF4-FFF2-40B4-BE49-F238E27FC236}">
                <a16:creationId xmlns:a16="http://schemas.microsoft.com/office/drawing/2014/main" id="{736B0261-2D33-44E2-BE99-50ADA3B742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7474" y="3907047"/>
            <a:ext cx="1974500" cy="1929653"/>
          </a:xfrm>
          <a:prstGeom prst="rect">
            <a:avLst/>
          </a:prstGeom>
        </p:spPr>
      </p:pic>
      <p:pic>
        <p:nvPicPr>
          <p:cNvPr id="21" name="Picture 20" descr="A pile of metal fencing&#10;&#10;Description automatically generated">
            <a:extLst>
              <a:ext uri="{FF2B5EF4-FFF2-40B4-BE49-F238E27FC236}">
                <a16:creationId xmlns:a16="http://schemas.microsoft.com/office/drawing/2014/main" id="{51C9FB31-3841-48C1-8EE8-3C5B7B8196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6302" y="3907047"/>
            <a:ext cx="2172741" cy="1929653"/>
          </a:xfrm>
          <a:prstGeom prst="rect">
            <a:avLst/>
          </a:prstGeom>
        </p:spPr>
      </p:pic>
      <p:sp>
        <p:nvSpPr>
          <p:cNvPr id="22" name="Rectangle 21">
            <a:extLst>
              <a:ext uri="{FF2B5EF4-FFF2-40B4-BE49-F238E27FC236}">
                <a16:creationId xmlns:a16="http://schemas.microsoft.com/office/drawing/2014/main" id="{8F2C1FCD-257E-4641-A0BC-2F5D33EBE60C}"/>
              </a:ext>
            </a:extLst>
          </p:cNvPr>
          <p:cNvSpPr/>
          <p:nvPr/>
        </p:nvSpPr>
        <p:spPr>
          <a:xfrm>
            <a:off x="4572000" y="1803567"/>
            <a:ext cx="4076757" cy="368755"/>
          </a:xfrm>
          <a:prstGeom prst="rect">
            <a:avLst/>
          </a:prstGeom>
        </p:spPr>
        <p:txBody>
          <a:bodyPr wrap="none">
            <a:spAutoFit/>
          </a:bodyPr>
          <a:lstStyle/>
          <a:p>
            <a:pPr marL="342900" indent="342900">
              <a:lnSpc>
                <a:spcPct val="107000"/>
              </a:lnSpc>
              <a:spcAft>
                <a:spcPts val="98"/>
              </a:spcAft>
            </a:pPr>
            <a:r>
              <a:rPr lang="en-US" b="1" i="1" dirty="0" err="1">
                <a:latin typeface="Times New Roman" panose="02020603050405020304" pitchFamily="18" charset="0"/>
                <a:ea typeface="Calibri" panose="020F0502020204030204" pitchFamily="34" charset="0"/>
              </a:rPr>
              <a:t>Hình</a:t>
            </a:r>
            <a:r>
              <a:rPr lang="en-US" b="1" i="1" dirty="0">
                <a:latin typeface="Times New Roman" panose="02020603050405020304" pitchFamily="18" charset="0"/>
                <a:ea typeface="Calibri" panose="020F0502020204030204" pitchFamily="34" charset="0"/>
              </a:rPr>
              <a:t> </a:t>
            </a:r>
            <a:r>
              <a:rPr lang="en-US" b="1" i="1" dirty="0" err="1">
                <a:latin typeface="Times New Roman" panose="02020603050405020304" pitchFamily="18" charset="0"/>
                <a:ea typeface="Calibri" panose="020F0502020204030204" pitchFamily="34" charset="0"/>
              </a:rPr>
              <a:t>ảnh</a:t>
            </a:r>
            <a:r>
              <a:rPr lang="en-US" b="1" i="1" dirty="0">
                <a:latin typeface="Times New Roman" panose="02020603050405020304" pitchFamily="18" charset="0"/>
                <a:ea typeface="Calibri" panose="020F0502020204030204" pitchFamily="34" charset="0"/>
              </a:rPr>
              <a:t> </a:t>
            </a:r>
            <a:r>
              <a:rPr lang="en-US" b="1" i="1" dirty="0" err="1">
                <a:latin typeface="Times New Roman" panose="02020603050405020304" pitchFamily="18" charset="0"/>
                <a:ea typeface="Calibri" panose="020F0502020204030204" pitchFamily="34" charset="0"/>
              </a:rPr>
              <a:t>ứng</a:t>
            </a:r>
            <a:r>
              <a:rPr lang="en-US" b="1" i="1" dirty="0">
                <a:latin typeface="Times New Roman" panose="02020603050405020304" pitchFamily="18" charset="0"/>
                <a:ea typeface="Calibri" panose="020F0502020204030204" pitchFamily="34" charset="0"/>
              </a:rPr>
              <a:t> </a:t>
            </a:r>
            <a:r>
              <a:rPr lang="en-US" b="1" i="1" dirty="0" err="1">
                <a:latin typeface="Times New Roman" panose="02020603050405020304" pitchFamily="18" charset="0"/>
                <a:ea typeface="Calibri" panose="020F0502020204030204" pitchFamily="34" charset="0"/>
              </a:rPr>
              <a:t>dụng</a:t>
            </a:r>
            <a:r>
              <a:rPr lang="en-US" b="1" i="1" dirty="0">
                <a:latin typeface="Times New Roman" panose="02020603050405020304" pitchFamily="18" charset="0"/>
                <a:ea typeface="Calibri" panose="020F0502020204030204" pitchFamily="34" charset="0"/>
              </a:rPr>
              <a:t> </a:t>
            </a:r>
            <a:r>
              <a:rPr lang="en-US" b="1" i="1" dirty="0" err="1">
                <a:latin typeface="Times New Roman" panose="02020603050405020304" pitchFamily="18" charset="0"/>
                <a:ea typeface="Calibri" panose="020F0502020204030204" pitchFamily="34" charset="0"/>
              </a:rPr>
              <a:t>trong</a:t>
            </a:r>
            <a:r>
              <a:rPr lang="en-US" b="1" i="1" dirty="0">
                <a:latin typeface="Times New Roman" panose="02020603050405020304" pitchFamily="18" charset="0"/>
                <a:ea typeface="Calibri" panose="020F0502020204030204" pitchFamily="34" charset="0"/>
              </a:rPr>
              <a:t> </a:t>
            </a:r>
            <a:r>
              <a:rPr lang="en-US" b="1" i="1" dirty="0" err="1">
                <a:latin typeface="Times New Roman" panose="02020603050405020304" pitchFamily="18" charset="0"/>
                <a:ea typeface="Calibri" panose="020F0502020204030204" pitchFamily="34" charset="0"/>
              </a:rPr>
              <a:t>thực</a:t>
            </a:r>
            <a:r>
              <a:rPr lang="en-US" b="1" i="1" dirty="0">
                <a:latin typeface="Times New Roman" panose="02020603050405020304" pitchFamily="18" charset="0"/>
                <a:ea typeface="Calibri" panose="020F0502020204030204" pitchFamily="34" charset="0"/>
              </a:rPr>
              <a:t> </a:t>
            </a:r>
            <a:r>
              <a:rPr lang="en-US" b="1" i="1" dirty="0" err="1">
                <a:latin typeface="Times New Roman" panose="02020603050405020304" pitchFamily="18" charset="0"/>
                <a:ea typeface="Calibri" panose="020F0502020204030204" pitchFamily="34" charset="0"/>
              </a:rPr>
              <a:t>tế</a:t>
            </a:r>
            <a:endParaRPr lang="en-US"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4274356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playback">
            <a:hlinkClick r:id="" action="ppaction://media"/>
            <a:extLst>
              <a:ext uri="{FF2B5EF4-FFF2-40B4-BE49-F238E27FC236}">
                <a16:creationId xmlns:a16="http://schemas.microsoft.com/office/drawing/2014/main" id="{A864C9C1-08EC-47ED-8734-9BBF38A808D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03390" y="857250"/>
            <a:ext cx="4340611" cy="5057776"/>
          </a:xfrm>
        </p:spPr>
      </p:pic>
      <p:sp>
        <p:nvSpPr>
          <p:cNvPr id="3" name="Title 4">
            <a:extLst>
              <a:ext uri="{FF2B5EF4-FFF2-40B4-BE49-F238E27FC236}">
                <a16:creationId xmlns:a16="http://schemas.microsoft.com/office/drawing/2014/main" id="{A18CD857-9781-4E1A-B7F9-9686F5E30C1C}"/>
              </a:ext>
            </a:extLst>
          </p:cNvPr>
          <p:cNvSpPr>
            <a:spLocks noGrp="1"/>
          </p:cNvSpPr>
          <p:nvPr>
            <p:ph type="title"/>
          </p:nvPr>
        </p:nvSpPr>
        <p:spPr>
          <a:xfrm>
            <a:off x="125450" y="1047042"/>
            <a:ext cx="4282069" cy="855653"/>
          </a:xfrm>
        </p:spPr>
        <p:txBody>
          <a:bodyPr>
            <a:normAutofit/>
          </a:bodyPr>
          <a:lstStyle/>
          <a:p>
            <a:pPr algn="ctr"/>
            <a:r>
              <a:rPr lang="en-US" sz="2700" b="1" dirty="0" err="1">
                <a:solidFill>
                  <a:srgbClr val="2616F2"/>
                </a:solidFill>
                <a:latin typeface="Times New Roman" panose="02020603050405020304" pitchFamily="18" charset="0"/>
                <a:cs typeface="Times New Roman" panose="02020603050405020304" pitchFamily="18" charset="0"/>
              </a:rPr>
              <a:t>HOẠT</a:t>
            </a:r>
            <a:r>
              <a:rPr lang="en-US" sz="2700" b="1" dirty="0">
                <a:solidFill>
                  <a:srgbClr val="2616F2"/>
                </a:solidFill>
                <a:latin typeface="Times New Roman" panose="02020603050405020304" pitchFamily="18" charset="0"/>
                <a:cs typeface="Times New Roman" panose="02020603050405020304" pitchFamily="18" charset="0"/>
              </a:rPr>
              <a:t> </a:t>
            </a:r>
            <a:r>
              <a:rPr lang="en-US" sz="2700" b="1" dirty="0" err="1">
                <a:solidFill>
                  <a:srgbClr val="2616F2"/>
                </a:solidFill>
                <a:latin typeface="Times New Roman" panose="02020603050405020304" pitchFamily="18" charset="0"/>
                <a:cs typeface="Times New Roman" panose="02020603050405020304" pitchFamily="18" charset="0"/>
              </a:rPr>
              <a:t>ĐỘNG</a:t>
            </a:r>
            <a:r>
              <a:rPr lang="en-US" sz="2700" b="1" dirty="0">
                <a:solidFill>
                  <a:srgbClr val="2616F2"/>
                </a:solidFill>
                <a:latin typeface="Times New Roman" panose="02020603050405020304" pitchFamily="18" charset="0"/>
                <a:cs typeface="Times New Roman" panose="02020603050405020304" pitchFamily="18" charset="0"/>
              </a:rPr>
              <a:t> </a:t>
            </a:r>
            <a:r>
              <a:rPr lang="en-US" sz="2700" b="1" dirty="0" err="1">
                <a:solidFill>
                  <a:srgbClr val="2616F2"/>
                </a:solidFill>
                <a:latin typeface="Times New Roman" panose="02020603050405020304" pitchFamily="18" charset="0"/>
                <a:cs typeface="Times New Roman" panose="02020603050405020304" pitchFamily="18" charset="0"/>
              </a:rPr>
              <a:t>CẶP</a:t>
            </a:r>
            <a:r>
              <a:rPr lang="en-US" sz="2700" b="1" dirty="0">
                <a:solidFill>
                  <a:srgbClr val="2616F2"/>
                </a:solidFill>
                <a:latin typeface="Times New Roman" panose="02020603050405020304" pitchFamily="18" charset="0"/>
                <a:cs typeface="Times New Roman" panose="02020603050405020304" pitchFamily="18" charset="0"/>
              </a:rPr>
              <a:t> </a:t>
            </a:r>
            <a:r>
              <a:rPr lang="en-US" sz="2700" b="1" dirty="0" err="1">
                <a:solidFill>
                  <a:srgbClr val="2616F2"/>
                </a:solidFill>
                <a:latin typeface="Times New Roman" panose="02020603050405020304" pitchFamily="18" charset="0"/>
                <a:cs typeface="Times New Roman" panose="02020603050405020304" pitchFamily="18" charset="0"/>
              </a:rPr>
              <a:t>ĐÔI</a:t>
            </a:r>
            <a:r>
              <a:rPr lang="en-US" sz="2700" b="1" dirty="0">
                <a:solidFill>
                  <a:srgbClr val="2616F2"/>
                </a:solidFill>
                <a:latin typeface="Times New Roman" panose="02020603050405020304" pitchFamily="18" charset="0"/>
                <a:cs typeface="Times New Roman" panose="02020603050405020304" pitchFamily="18" charset="0"/>
              </a:rPr>
              <a:t>: </a:t>
            </a:r>
            <a:br>
              <a:rPr lang="en-US" sz="2700" b="1" dirty="0">
                <a:solidFill>
                  <a:srgbClr val="2616F2"/>
                </a:solidFill>
                <a:latin typeface="Times New Roman" panose="02020603050405020304" pitchFamily="18" charset="0"/>
                <a:cs typeface="Times New Roman" panose="02020603050405020304" pitchFamily="18" charset="0"/>
              </a:rPr>
            </a:br>
            <a:r>
              <a:rPr lang="en-US" sz="2700" b="1" dirty="0">
                <a:latin typeface="Times New Roman" panose="02020603050405020304" pitchFamily="18" charset="0"/>
                <a:cs typeface="Times New Roman" panose="02020603050405020304" pitchFamily="18" charset="0"/>
              </a:rPr>
              <a:t>(</a:t>
            </a:r>
            <a:r>
              <a:rPr lang="en-US" sz="2700" b="1" dirty="0">
                <a:solidFill>
                  <a:srgbClr val="FF0000"/>
                </a:solidFill>
                <a:latin typeface="Times New Roman" panose="02020603050405020304" pitchFamily="18" charset="0"/>
                <a:cs typeface="Times New Roman" panose="02020603050405020304" pitchFamily="18" charset="0"/>
              </a:rPr>
              <a:t>2 </a:t>
            </a:r>
            <a:r>
              <a:rPr lang="en-US" sz="2700" b="1" dirty="0" err="1">
                <a:solidFill>
                  <a:srgbClr val="FF0000"/>
                </a:solidFill>
                <a:latin typeface="Times New Roman" panose="02020603050405020304" pitchFamily="18" charset="0"/>
                <a:cs typeface="Times New Roman" panose="02020603050405020304" pitchFamily="18" charset="0"/>
              </a:rPr>
              <a:t>phút</a:t>
            </a:r>
            <a:r>
              <a:rPr lang="en-US" sz="2700" b="1" dirty="0">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B914E307-9B6B-4789-B2F6-163C6524EDBC}"/>
              </a:ext>
            </a:extLst>
          </p:cNvPr>
          <p:cNvSpPr/>
          <p:nvPr/>
        </p:nvSpPr>
        <p:spPr>
          <a:xfrm>
            <a:off x="125450" y="2545920"/>
            <a:ext cx="4611034" cy="3438377"/>
          </a:xfrm>
          <a:prstGeom prst="rect">
            <a:avLst/>
          </a:prstGeom>
          <a:ln w="19050">
            <a:solidFill>
              <a:schemeClr val="accent6">
                <a:lumMod val="50000"/>
              </a:schemeClr>
            </a:solidFill>
          </a:ln>
        </p:spPr>
        <p:txBody>
          <a:bodyPr wrap="square">
            <a:spAutoFit/>
          </a:bodyPr>
          <a:lstStyle/>
          <a:p>
            <a:pPr indent="342900" algn="just">
              <a:lnSpc>
                <a:spcPct val="107000"/>
              </a:lnSpc>
              <a:spcAft>
                <a:spcPts val="98"/>
              </a:spcAft>
            </a:pPr>
            <a:r>
              <a:rPr lang="en-US" sz="2700" dirty="0" err="1">
                <a:latin typeface="Times New Roman" panose="02020603050405020304" pitchFamily="18" charset="0"/>
                <a:ea typeface="Calibri" panose="020F0502020204030204" pitchFamily="34" charset="0"/>
              </a:rPr>
              <a:t>H1</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Nguyên</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liệu</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cho</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sản</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xuất</a:t>
            </a:r>
            <a:r>
              <a:rPr lang="en-US" sz="2700" dirty="0">
                <a:latin typeface="Times New Roman" panose="02020603050405020304" pitchFamily="18" charset="0"/>
                <a:ea typeface="Calibri" panose="020F0502020204030204" pitchFamily="34" charset="0"/>
              </a:rPr>
              <a:t> gang.</a:t>
            </a:r>
          </a:p>
          <a:p>
            <a:pPr indent="342900" algn="just">
              <a:lnSpc>
                <a:spcPct val="97000"/>
              </a:lnSpc>
              <a:spcAft>
                <a:spcPts val="214"/>
              </a:spcAft>
            </a:pPr>
            <a:r>
              <a:rPr lang="en-US" sz="2700" dirty="0" err="1">
                <a:latin typeface="Times New Roman" panose="02020603050405020304" pitchFamily="18" charset="0"/>
                <a:ea typeface="Calibri" panose="020F0502020204030204" pitchFamily="34" charset="0"/>
              </a:rPr>
              <a:t>H2</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Cách</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thực</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hiện</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quá</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trình</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sản</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xuất</a:t>
            </a:r>
            <a:r>
              <a:rPr lang="en-US" sz="2700" dirty="0">
                <a:latin typeface="Times New Roman" panose="02020603050405020304" pitchFamily="18" charset="0"/>
                <a:ea typeface="Calibri" panose="020F0502020204030204" pitchFamily="34" charset="0"/>
              </a:rPr>
              <a:t> gang (</a:t>
            </a:r>
            <a:r>
              <a:rPr lang="en-US" sz="2700" dirty="0" err="1">
                <a:latin typeface="Times New Roman" panose="02020603050405020304" pitchFamily="18" charset="0"/>
                <a:ea typeface="Calibri" panose="020F0502020204030204" pitchFamily="34" charset="0"/>
              </a:rPr>
              <a:t>cách</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nạp</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nguyên</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liệu</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cách</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lấy</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sản</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phẩm</a:t>
            </a:r>
            <a:r>
              <a:rPr lang="en-US" sz="2700" dirty="0">
                <a:latin typeface="Times New Roman" panose="02020603050405020304" pitchFamily="18" charset="0"/>
                <a:ea typeface="Calibri" panose="020F0502020204030204" pitchFamily="34" charset="0"/>
              </a:rPr>
              <a:t>).</a:t>
            </a:r>
          </a:p>
          <a:p>
            <a:pPr indent="342900" algn="just">
              <a:lnSpc>
                <a:spcPct val="97000"/>
              </a:lnSpc>
              <a:spcAft>
                <a:spcPts val="214"/>
              </a:spcAft>
            </a:pPr>
            <a:r>
              <a:rPr lang="en-US" sz="2700" dirty="0" err="1">
                <a:latin typeface="Times New Roman" panose="02020603050405020304" pitchFamily="18" charset="0"/>
                <a:ea typeface="Calibri" panose="020F0502020204030204" pitchFamily="34" charset="0"/>
              </a:rPr>
              <a:t>H3</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Các</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phản</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ứng</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trong</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các</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giai</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đoạn</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chính</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của</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quá</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trình</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sản</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xuất</a:t>
            </a:r>
            <a:r>
              <a:rPr lang="en-US" sz="2700" dirty="0">
                <a:latin typeface="Times New Roman" panose="02020603050405020304" pitchFamily="18" charset="0"/>
                <a:ea typeface="Calibri" panose="020F0502020204030204" pitchFamily="34" charset="0"/>
              </a:rPr>
              <a:t> gang.</a:t>
            </a:r>
          </a:p>
        </p:txBody>
      </p:sp>
      <p:sp>
        <p:nvSpPr>
          <p:cNvPr id="5" name="Rectangle 4">
            <a:extLst>
              <a:ext uri="{FF2B5EF4-FFF2-40B4-BE49-F238E27FC236}">
                <a16:creationId xmlns:a16="http://schemas.microsoft.com/office/drawing/2014/main" id="{49E1F24A-F334-4132-AFB3-3C271B9FB918}"/>
              </a:ext>
            </a:extLst>
          </p:cNvPr>
          <p:cNvSpPr/>
          <p:nvPr/>
        </p:nvSpPr>
        <p:spPr>
          <a:xfrm>
            <a:off x="-67949" y="1919421"/>
            <a:ext cx="4997829" cy="414794"/>
          </a:xfrm>
          <a:prstGeom prst="rect">
            <a:avLst/>
          </a:prstGeom>
        </p:spPr>
        <p:txBody>
          <a:bodyPr wrap="square">
            <a:spAutoFit/>
          </a:bodyPr>
          <a:lstStyle/>
          <a:p>
            <a:pPr marL="85725" algn="ctr">
              <a:lnSpc>
                <a:spcPct val="107000"/>
              </a:lnSpc>
              <a:spcAft>
                <a:spcPts val="98"/>
              </a:spcAft>
            </a:pPr>
            <a:r>
              <a:rPr lang="en-US" sz="2100" b="1" i="1" dirty="0" err="1">
                <a:latin typeface="Times New Roman" panose="02020603050405020304" pitchFamily="18" charset="0"/>
                <a:ea typeface="Calibri" panose="020F0502020204030204" pitchFamily="34" charset="0"/>
              </a:rPr>
              <a:t>Xem</a:t>
            </a:r>
            <a:r>
              <a:rPr lang="en-US" sz="2100" b="1" i="1" dirty="0">
                <a:latin typeface="Times New Roman" panose="02020603050405020304" pitchFamily="18" charset="0"/>
                <a:ea typeface="Calibri" panose="020F0502020204030204" pitchFamily="34" charset="0"/>
              </a:rPr>
              <a:t> video </a:t>
            </a:r>
            <a:r>
              <a:rPr lang="en-US" sz="2100" b="1" i="1" dirty="0" err="1">
                <a:latin typeface="Times New Roman" panose="02020603050405020304" pitchFamily="18" charset="0"/>
                <a:ea typeface="Calibri" panose="020F0502020204030204" pitchFamily="34" charset="0"/>
              </a:rPr>
              <a:t>sản</a:t>
            </a:r>
            <a:r>
              <a:rPr lang="en-US" sz="2100" b="1" i="1" dirty="0">
                <a:latin typeface="Times New Roman" panose="02020603050405020304" pitchFamily="18" charset="0"/>
                <a:ea typeface="Calibri" panose="020F0502020204030204" pitchFamily="34" charset="0"/>
              </a:rPr>
              <a:t> </a:t>
            </a:r>
            <a:r>
              <a:rPr lang="en-US" sz="2100" b="1" i="1" dirty="0" err="1">
                <a:latin typeface="Times New Roman" panose="02020603050405020304" pitchFamily="18" charset="0"/>
                <a:ea typeface="Calibri" panose="020F0502020204030204" pitchFamily="34" charset="0"/>
              </a:rPr>
              <a:t>xuất</a:t>
            </a:r>
            <a:r>
              <a:rPr lang="en-US" sz="2100" b="1" i="1" dirty="0">
                <a:latin typeface="Times New Roman" panose="02020603050405020304" pitchFamily="18" charset="0"/>
                <a:ea typeface="Calibri" panose="020F0502020204030204" pitchFamily="34" charset="0"/>
              </a:rPr>
              <a:t> gang </a:t>
            </a:r>
            <a:r>
              <a:rPr lang="en-US" sz="2100" b="1" i="1" dirty="0" err="1">
                <a:latin typeface="Times New Roman" panose="02020603050405020304" pitchFamily="18" charset="0"/>
                <a:ea typeface="Calibri" panose="020F0502020204030204" pitchFamily="34" charset="0"/>
              </a:rPr>
              <a:t>và</a:t>
            </a:r>
            <a:r>
              <a:rPr lang="en-US" sz="2100" b="1" i="1" dirty="0">
                <a:latin typeface="Times New Roman" panose="02020603050405020304" pitchFamily="18" charset="0"/>
                <a:ea typeface="Calibri" panose="020F0502020204030204" pitchFamily="34" charset="0"/>
              </a:rPr>
              <a:t> </a:t>
            </a:r>
            <a:r>
              <a:rPr lang="en-US" sz="2100" b="1" i="1" dirty="0" err="1">
                <a:latin typeface="Times New Roman" panose="02020603050405020304" pitchFamily="18" charset="0"/>
                <a:ea typeface="Calibri" panose="020F0502020204030204" pitchFamily="34" charset="0"/>
              </a:rPr>
              <a:t>thảo</a:t>
            </a:r>
            <a:r>
              <a:rPr lang="en-US" sz="2100" b="1" i="1" dirty="0">
                <a:latin typeface="Times New Roman" panose="02020603050405020304" pitchFamily="18" charset="0"/>
                <a:ea typeface="Calibri" panose="020F0502020204030204" pitchFamily="34" charset="0"/>
              </a:rPr>
              <a:t> </a:t>
            </a:r>
            <a:r>
              <a:rPr lang="en-US" sz="2100" b="1" i="1" dirty="0" err="1">
                <a:latin typeface="Times New Roman" panose="02020603050405020304" pitchFamily="18" charset="0"/>
                <a:ea typeface="Calibri" panose="020F0502020204030204" pitchFamily="34" charset="0"/>
              </a:rPr>
              <a:t>luận</a:t>
            </a:r>
            <a:r>
              <a:rPr lang="en-US" sz="2100" b="1" i="1" dirty="0">
                <a:latin typeface="Times New Roman" panose="02020603050405020304" pitchFamily="18" charset="0"/>
                <a:ea typeface="Calibri" panose="020F0502020204030204" pitchFamily="34" charset="0"/>
              </a:rPr>
              <a:t>: </a:t>
            </a:r>
            <a:endParaRPr lang="en-US" sz="21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36436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7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5506720" cy="50800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dirty="0">
                <a:latin typeface="Times New Roman" panose="02020603050405020304" pitchFamily="18" charset="0"/>
                <a:cs typeface="Times New Roman" panose="02020603050405020304" pitchFamily="18" charset="0"/>
              </a:rPr>
              <a:t>4. SẢN XUẤT GANG, THÉP</a:t>
            </a:r>
            <a:endParaRPr lang="vi-VN" sz="2200" b="1" dirty="0">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2" name="Hộp Văn bản 1"/>
          <p:cNvSpPr txBox="1"/>
          <p:nvPr/>
        </p:nvSpPr>
        <p:spPr>
          <a:xfrm>
            <a:off x="233680" y="680720"/>
            <a:ext cx="2036135" cy="430887"/>
          </a:xfrm>
          <a:prstGeom prst="rect">
            <a:avLst/>
          </a:prstGeom>
          <a:solidFill>
            <a:schemeClr val="accent5">
              <a:lumMod val="20000"/>
              <a:lumOff val="80000"/>
            </a:schemeClr>
          </a:solidFill>
        </p:spPr>
        <p:txBody>
          <a:bodyPr wrap="none" rtlCol="0">
            <a:spAutoFit/>
          </a:bodyPr>
          <a:lstStyle/>
          <a:p>
            <a:r>
              <a:rPr lang="vi-VN" sz="2200" b="1" dirty="0">
                <a:solidFill>
                  <a:srgbClr val="0070C0"/>
                </a:solidFill>
                <a:latin typeface="Times New Roman" panose="02020603050405020304" pitchFamily="18" charset="0"/>
                <a:cs typeface="Times New Roman" panose="02020603050405020304" pitchFamily="18" charset="0"/>
              </a:rPr>
              <a:t>. Sản xuất gang</a:t>
            </a:r>
          </a:p>
        </p:txBody>
      </p:sp>
      <p:sp>
        <p:nvSpPr>
          <p:cNvPr id="7" name="Hộp Văn bản 6"/>
          <p:cNvSpPr txBox="1"/>
          <p:nvPr/>
        </p:nvSpPr>
        <p:spPr>
          <a:xfrm>
            <a:off x="162560" y="1319935"/>
            <a:ext cx="4775200" cy="1850390"/>
          </a:xfrm>
          <a:prstGeom prst="rect">
            <a:avLst/>
          </a:prstGeom>
          <a:noFill/>
        </p:spPr>
        <p:txBody>
          <a:bodyPr wrap="square">
            <a:spAutoFit/>
          </a:bodyPr>
          <a:lstStyle/>
          <a:p>
            <a:pPr algn="just">
              <a:lnSpc>
                <a:spcPct val="130000"/>
              </a:lnSpc>
            </a:pPr>
            <a:r>
              <a:rPr lang="vi-VN" sz="2200" b="1">
                <a:solidFill>
                  <a:srgbClr val="002060"/>
                </a:solidFill>
                <a:latin typeface="Times New Roman" panose="02020603050405020304" pitchFamily="18" charset="0"/>
                <a:cs typeface="Times New Roman" panose="02020603050405020304" pitchFamily="18" charset="0"/>
              </a:rPr>
              <a:t>- Nguyên liệu: </a:t>
            </a:r>
            <a:r>
              <a:rPr lang="vi-VN" sz="2200" b="1">
                <a:solidFill>
                  <a:srgbClr val="FF0000"/>
                </a:solidFill>
                <a:latin typeface="Times New Roman" panose="02020603050405020304" pitchFamily="18" charset="0"/>
                <a:cs typeface="Times New Roman" panose="02020603050405020304" pitchFamily="18" charset="0"/>
              </a:rPr>
              <a:t>quặng sắt (thường là quặng hematite với thành phần chính là Fe</a:t>
            </a:r>
            <a:r>
              <a:rPr lang="vi-VN" sz="2200" b="1" baseline="-25000">
                <a:solidFill>
                  <a:srgbClr val="FF0000"/>
                </a:solidFill>
                <a:latin typeface="Times New Roman" panose="02020603050405020304" pitchFamily="18" charset="0"/>
                <a:cs typeface="Times New Roman" panose="02020603050405020304" pitchFamily="18" charset="0"/>
              </a:rPr>
              <a:t>2</a:t>
            </a:r>
            <a:r>
              <a:rPr lang="vi-VN" sz="2200" b="1">
                <a:solidFill>
                  <a:srgbClr val="FF0000"/>
                </a:solidFill>
                <a:latin typeface="Times New Roman" panose="02020603050405020304" pitchFamily="18" charset="0"/>
                <a:cs typeface="Times New Roman" panose="02020603050405020304" pitchFamily="18" charset="0"/>
              </a:rPr>
              <a:t>O</a:t>
            </a:r>
            <a:r>
              <a:rPr lang="vi-VN" sz="2200" b="1" baseline="-25000">
                <a:solidFill>
                  <a:srgbClr val="FF0000"/>
                </a:solidFill>
                <a:latin typeface="Times New Roman" panose="02020603050405020304" pitchFamily="18" charset="0"/>
                <a:cs typeface="Times New Roman" panose="02020603050405020304" pitchFamily="18" charset="0"/>
              </a:rPr>
              <a:t>3</a:t>
            </a:r>
            <a:r>
              <a:rPr lang="vi-VN" sz="2200" b="1">
                <a:solidFill>
                  <a:srgbClr val="FF0000"/>
                </a:solidFill>
                <a:latin typeface="Times New Roman" panose="02020603050405020304" pitchFamily="18" charset="0"/>
                <a:cs typeface="Times New Roman" panose="02020603050405020304" pitchFamily="18" charset="0"/>
              </a:rPr>
              <a:t>), than cốc và chất tạo xỉ như CaCO</a:t>
            </a:r>
            <a:r>
              <a:rPr lang="vi-VN" sz="2200" b="1" baseline="-25000">
                <a:solidFill>
                  <a:srgbClr val="FF0000"/>
                </a:solidFill>
                <a:latin typeface="Times New Roman" panose="02020603050405020304" pitchFamily="18" charset="0"/>
                <a:cs typeface="Times New Roman" panose="02020603050405020304" pitchFamily="18" charset="0"/>
              </a:rPr>
              <a:t>3</a:t>
            </a:r>
            <a:r>
              <a:rPr lang="vi-VN" sz="2200" b="1">
                <a:solidFill>
                  <a:srgbClr val="FF0000"/>
                </a:solidFill>
                <a:latin typeface="Times New Roman" panose="02020603050405020304" pitchFamily="18" charset="0"/>
                <a:cs typeface="Times New Roman" panose="02020603050405020304" pitchFamily="18" charset="0"/>
              </a:rPr>
              <a:t>, SiO</a:t>
            </a:r>
            <a:r>
              <a:rPr lang="vi-VN" sz="2200" b="1" baseline="-25000">
                <a:solidFill>
                  <a:srgbClr val="FF0000"/>
                </a:solidFill>
                <a:latin typeface="Times New Roman" panose="02020603050405020304" pitchFamily="18" charset="0"/>
                <a:cs typeface="Times New Roman" panose="02020603050405020304" pitchFamily="18" charset="0"/>
              </a:rPr>
              <a:t>2</a:t>
            </a:r>
            <a:r>
              <a:rPr lang="vi-VN" sz="2200" b="1">
                <a:solidFill>
                  <a:srgbClr val="FF0000"/>
                </a:solidFill>
                <a:latin typeface="Times New Roman" panose="02020603050405020304" pitchFamily="18" charset="0"/>
                <a:cs typeface="Times New Roman" panose="02020603050405020304" pitchFamily="18" charset="0"/>
              </a:rPr>
              <a:t>,...</a:t>
            </a:r>
          </a:p>
        </p:txBody>
      </p:sp>
      <p:pic>
        <p:nvPicPr>
          <p:cNvPr id="10" name="Hình ảnh 9" descr="Ảnh có chứa biểu tượng, Đồ họa, ảnh chụp màn hình, thiết kế&#10;&#10;Mô tả được tạo tự độ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255" y="974520"/>
            <a:ext cx="4480853" cy="5233240"/>
          </a:xfrm>
          <a:prstGeom prst="rect">
            <a:avLst/>
          </a:prstGeom>
        </p:spPr>
      </p:pic>
      <p:sp>
        <p:nvSpPr>
          <p:cNvPr id="11" name="Hộp Văn bản 10"/>
          <p:cNvSpPr txBox="1"/>
          <p:nvPr/>
        </p:nvSpPr>
        <p:spPr>
          <a:xfrm>
            <a:off x="5707642" y="6352305"/>
            <a:ext cx="2646878" cy="4001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vi-VN" sz="2000" b="1">
                <a:solidFill>
                  <a:srgbClr val="FF0000"/>
                </a:solidFill>
              </a:rPr>
              <a:t>Sơ đồ lò luyện gang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Hình chữ nhật: Góc Tròn 16"/>
          <p:cNvSpPr>
            <a:spLocks noGrp="1" noRot="1" noMove="1" noResize="1" noEditPoints="1" noAdjustHandles="1" noChangeArrowheads="1" noChangeShapeType="1"/>
          </p:cNvSpPr>
          <p:nvPr/>
        </p:nvSpPr>
        <p:spPr>
          <a:xfrm>
            <a:off x="60960" y="1138413"/>
            <a:ext cx="5090160" cy="5638307"/>
          </a:xfrm>
          <a:prstGeom prst="roundRect">
            <a:avLst>
              <a:gd name="adj" fmla="val 828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ình chữ nhật: Góc Tròn 3"/>
          <p:cNvSpPr/>
          <p:nvPr/>
        </p:nvSpPr>
        <p:spPr>
          <a:xfrm>
            <a:off x="81280" y="30480"/>
            <a:ext cx="5506720" cy="50800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dirty="0">
                <a:latin typeface="Times New Roman" panose="02020603050405020304" pitchFamily="18" charset="0"/>
                <a:cs typeface="Times New Roman" panose="02020603050405020304" pitchFamily="18" charset="0"/>
              </a:rPr>
              <a:t>4. SẢN XUẤT GANG THÉP</a:t>
            </a:r>
            <a:endParaRPr lang="vi-VN" sz="2200" b="1" dirty="0">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2" name="Hộp Văn bản 1"/>
          <p:cNvSpPr txBox="1"/>
          <p:nvPr/>
        </p:nvSpPr>
        <p:spPr>
          <a:xfrm>
            <a:off x="233680" y="619760"/>
            <a:ext cx="1965603" cy="430887"/>
          </a:xfrm>
          <a:prstGeom prst="rect">
            <a:avLst/>
          </a:prstGeom>
          <a:solidFill>
            <a:schemeClr val="accent5">
              <a:lumMod val="20000"/>
              <a:lumOff val="80000"/>
            </a:schemeClr>
          </a:solidFill>
        </p:spPr>
        <p:txBody>
          <a:bodyPr wrap="none" rtlCol="0">
            <a:spAutoFit/>
          </a:bodyPr>
          <a:lstStyle/>
          <a:p>
            <a:r>
              <a:rPr lang="vi-VN" sz="2200" b="1" dirty="0">
                <a:solidFill>
                  <a:srgbClr val="0070C0"/>
                </a:solidFill>
                <a:latin typeface="Times New Roman" panose="02020603050405020304" pitchFamily="18" charset="0"/>
                <a:cs typeface="Times New Roman" panose="02020603050405020304" pitchFamily="18" charset="0"/>
              </a:rPr>
              <a:t> Sản xuất gang</a:t>
            </a:r>
          </a:p>
        </p:txBody>
      </p:sp>
      <p:pic>
        <p:nvPicPr>
          <p:cNvPr id="10" name="Hình ảnh 9" descr="Ảnh có chứa biểu tượng, Đồ họa, ảnh chụp màn hình, thiết kế&#10;&#10;Mô tả được tạo tự độ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2560" y="1005000"/>
            <a:ext cx="3901440" cy="5233240"/>
          </a:xfrm>
          <a:prstGeom prst="rect">
            <a:avLst/>
          </a:prstGeom>
        </p:spPr>
      </p:pic>
      <p:sp>
        <p:nvSpPr>
          <p:cNvPr id="11" name="Hộp Văn bản 10"/>
          <p:cNvSpPr txBox="1"/>
          <p:nvPr/>
        </p:nvSpPr>
        <p:spPr>
          <a:xfrm>
            <a:off x="5869841" y="6278205"/>
            <a:ext cx="2646878" cy="4001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vi-VN" sz="2000" b="1">
                <a:solidFill>
                  <a:srgbClr val="FF0000"/>
                </a:solidFill>
              </a:rPr>
              <a:t>Sơ đồ lò luyện gang</a:t>
            </a:r>
          </a:p>
        </p:txBody>
      </p:sp>
      <p:sp>
        <p:nvSpPr>
          <p:cNvPr id="5" name="Rectangle 2"/>
          <p:cNvSpPr>
            <a:spLocks noGrp="1" noRot="1" noMove="1" noResize="1" noEditPoints="1" noAdjustHandles="1" noChangeArrowheads="1" noChangeShapeType="1"/>
          </p:cNvSpPr>
          <p:nvPr/>
        </p:nvSpPr>
        <p:spPr bwMode="auto">
          <a:xfrm>
            <a:off x="81280" y="1121100"/>
            <a:ext cx="5008880" cy="1437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20000"/>
              </a:lnSpc>
              <a:spcBef>
                <a:spcPct val="0"/>
              </a:spcBef>
              <a:spcAft>
                <a:spcPct val="0"/>
              </a:spcAft>
              <a:buClrTx/>
              <a:buSzTx/>
              <a:buFontTx/>
              <a:buNone/>
            </a:pPr>
            <a:r>
              <a:rPr kumimoji="0" lang="en-US" altLang="vi-VN" sz="2200" b="1" i="1" u="none" strike="noStrike" cap="none" normalizeH="0" baseline="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 giai đoạn chính của quá trình sản xuất gang:</a:t>
            </a:r>
            <a:r>
              <a:rPr kumimoji="0" lang="en-US" altLang="vi-VN" sz="2200" b="0" i="0" u="none" strike="noStrike" cap="none" normalizeH="0" baseline="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20000"/>
              </a:lnSpc>
              <a:spcBef>
                <a:spcPct val="0"/>
              </a:spcBef>
              <a:spcAft>
                <a:spcPct val="0"/>
              </a:spcAft>
              <a:buClrTx/>
              <a:buSzTx/>
              <a:buFontTx/>
              <a:buNone/>
            </a:pPr>
            <a:endParaRPr kumimoji="0" lang="en-US" altLang="vi-VN" sz="7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20000"/>
              </a:lnSpc>
              <a:spcBef>
                <a:spcPct val="0"/>
              </a:spcBef>
              <a:spcAft>
                <a:spcPct val="0"/>
              </a:spcAft>
              <a:buClrTx/>
              <a:buSzTx/>
              <a:buFontTx/>
              <a:buNone/>
            </a:pPr>
            <a:r>
              <a:rPr kumimoji="0" lang="en-US" altLang="vi-VN" sz="2200" b="1" i="0" u="none" strike="noStrike" cap="none" normalizeH="0" baseline="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Phản ứng tạo thành khí CO:</a:t>
            </a:r>
          </a:p>
        </p:txBody>
      </p:sp>
      <p:graphicFrame>
        <p:nvGraphicFramePr>
          <p:cNvPr id="8" name="Đối tượng 7"/>
          <p:cNvGraphicFramePr>
            <a:graphicFrameLocks noGrp="1" noDrilldown="1" noChangeAspect="1" noMove="1" noResize="1"/>
          </p:cNvGraphicFramePr>
          <p:nvPr/>
        </p:nvGraphicFramePr>
        <p:xfrm>
          <a:off x="1192715" y="2630169"/>
          <a:ext cx="2434406" cy="914400"/>
        </p:xfrm>
        <a:graphic>
          <a:graphicData uri="http://schemas.openxmlformats.org/presentationml/2006/ole">
            <mc:AlternateContent xmlns:mc="http://schemas.openxmlformats.org/markup-compatibility/2006">
              <mc:Choice xmlns:v="urn:schemas-microsoft-com:vml" Requires="v">
                <p:oleObj name="Equation" r:id="rId5" imgW="56388000" imgH="22250400" progId="Equation.DSMT4">
                  <p:embed/>
                </p:oleObj>
              </mc:Choice>
              <mc:Fallback>
                <p:oleObj name="Equation" r:id="rId5" imgW="56388000" imgH="22250400" progId="Equation.DSMT4">
                  <p:embed/>
                  <p:pic>
                    <p:nvPicPr>
                      <p:cNvPr id="0" name="Object 1"/>
                      <p:cNvPicPr>
                        <a:picLocks noChangeAspect="1" noChangeArrowheads="1"/>
                      </p:cNvPicPr>
                      <p:nvPr/>
                    </p:nvPicPr>
                    <p:blipFill>
                      <a:blip r:embed="rId6"/>
                      <a:srcRect/>
                      <a:stretch>
                        <a:fillRect/>
                      </a:stretch>
                    </p:blipFill>
                    <p:spPr bwMode="auto">
                      <a:xfrm>
                        <a:off x="1192715" y="2630169"/>
                        <a:ext cx="2434406" cy="914400"/>
                      </a:xfrm>
                      <a:prstGeom prst="rect">
                        <a:avLst/>
                      </a:prstGeom>
                      <a:noFill/>
                    </p:spPr>
                  </p:pic>
                </p:oleObj>
              </mc:Fallback>
            </mc:AlternateContent>
          </a:graphicData>
        </a:graphic>
      </p:graphicFrame>
      <p:sp>
        <p:nvSpPr>
          <p:cNvPr id="12" name="Rectangle 4"/>
          <p:cNvSpPr>
            <a:spLocks noGrp="1" noRot="1" noMove="1" noResize="1" noEditPoints="1" noAdjustHandles="1" noChangeArrowheads="1" noChangeShapeType="1"/>
          </p:cNvSpPr>
          <p:nvPr/>
        </p:nvSpPr>
        <p:spPr bwMode="auto">
          <a:xfrm>
            <a:off x="81280" y="3770851"/>
            <a:ext cx="5008880" cy="90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20000"/>
              </a:lnSpc>
              <a:spcBef>
                <a:spcPct val="0"/>
              </a:spcBef>
              <a:spcAft>
                <a:spcPct val="0"/>
              </a:spcAft>
              <a:buClrTx/>
              <a:buSzTx/>
              <a:buFontTx/>
              <a:buNone/>
            </a:pPr>
            <a:r>
              <a:rPr kumimoji="0" lang="en-US" altLang="vi-VN" sz="2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Tạo gang từ quặng: </a:t>
            </a:r>
            <a:r>
              <a:rPr kumimoji="0" lang="en-US" altLang="vi-VN" sz="2200" b="1" i="0" u="none" strike="noStrike" cap="none" normalizeH="0" baseline="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Khí CO phản ứng với các oxide của sắt trong quặng:</a:t>
            </a:r>
          </a:p>
        </p:txBody>
      </p:sp>
      <p:graphicFrame>
        <p:nvGraphicFramePr>
          <p:cNvPr id="13" name="Đối tượng 12"/>
          <p:cNvGraphicFramePr>
            <a:graphicFrameLocks noGrp="1" noDrilldown="1" noChangeAspect="1" noMove="1" noResize="1"/>
          </p:cNvGraphicFramePr>
          <p:nvPr/>
        </p:nvGraphicFramePr>
        <p:xfrm>
          <a:off x="718289" y="4886264"/>
          <a:ext cx="3891982" cy="442912"/>
        </p:xfrm>
        <a:graphic>
          <a:graphicData uri="http://schemas.openxmlformats.org/presentationml/2006/ole">
            <mc:AlternateContent xmlns:mc="http://schemas.openxmlformats.org/markup-compatibility/2006">
              <mc:Choice xmlns:v="urn:schemas-microsoft-com:vml" Requires="v">
                <p:oleObj name="Equation" r:id="rId7" imgW="89916000" imgH="10058400" progId="Equation.DSMT4">
                  <p:embed/>
                </p:oleObj>
              </mc:Choice>
              <mc:Fallback>
                <p:oleObj name="Equation" r:id="rId7" imgW="89916000" imgH="10058400" progId="Equation.DSMT4">
                  <p:embed/>
                  <p:pic>
                    <p:nvPicPr>
                      <p:cNvPr id="0" name="Object 3"/>
                      <p:cNvPicPr>
                        <a:picLocks noChangeAspect="1" noChangeArrowheads="1"/>
                      </p:cNvPicPr>
                      <p:nvPr/>
                    </p:nvPicPr>
                    <p:blipFill>
                      <a:blip r:embed="rId8"/>
                      <a:srcRect/>
                      <a:stretch>
                        <a:fillRect/>
                      </a:stretch>
                    </p:blipFill>
                    <p:spPr bwMode="auto">
                      <a:xfrm>
                        <a:off x="718289" y="4886264"/>
                        <a:ext cx="3891982" cy="442912"/>
                      </a:xfrm>
                      <a:prstGeom prst="rect">
                        <a:avLst/>
                      </a:prstGeom>
                      <a:noFill/>
                    </p:spPr>
                  </p:pic>
                </p:oleObj>
              </mc:Fallback>
            </mc:AlternateContent>
          </a:graphicData>
        </a:graphic>
      </p:graphicFrame>
      <p:sp>
        <p:nvSpPr>
          <p:cNvPr id="15" name="Hộp Văn bản 14"/>
          <p:cNvSpPr txBox="1">
            <a:spLocks noGrp="1" noRot="1" noMove="1" noResize="1" noEditPoints="1" noAdjustHandles="1" noChangeArrowheads="1" noChangeShapeType="1"/>
          </p:cNvSpPr>
          <p:nvPr/>
        </p:nvSpPr>
        <p:spPr>
          <a:xfrm>
            <a:off x="81280" y="5441964"/>
            <a:ext cx="4572000" cy="429895"/>
          </a:xfrm>
          <a:prstGeom prst="rect">
            <a:avLst/>
          </a:prstGeom>
          <a:noFill/>
        </p:spPr>
        <p:txBody>
          <a:bodyPr wrap="square">
            <a:spAutoFit/>
          </a:bodyPr>
          <a:lstStyle/>
          <a:p>
            <a:r>
              <a:rPr lang="vi-VN" sz="2200" b="1">
                <a:solidFill>
                  <a:srgbClr val="0070C0"/>
                </a:solidFill>
                <a:latin typeface="Times New Roman" panose="02020603050405020304" pitchFamily="18" charset="0"/>
                <a:cs typeface="Times New Roman" panose="02020603050405020304" pitchFamily="18" charset="0"/>
              </a:rPr>
              <a:t>- Tạo xỉ, tách xỉ thu được gang: </a:t>
            </a:r>
          </a:p>
        </p:txBody>
      </p:sp>
      <p:graphicFrame>
        <p:nvGraphicFramePr>
          <p:cNvPr id="16" name="Đối tượng 15"/>
          <p:cNvGraphicFramePr>
            <a:graphicFrameLocks noGrp="1" noDrilldown="1" noChangeAspect="1" noMove="1" noResize="1"/>
          </p:cNvGraphicFramePr>
          <p:nvPr/>
        </p:nvGraphicFramePr>
        <p:xfrm>
          <a:off x="879182" y="5990233"/>
          <a:ext cx="3098800" cy="419100"/>
        </p:xfrm>
        <a:graphic>
          <a:graphicData uri="http://schemas.openxmlformats.org/presentationml/2006/ole">
            <mc:AlternateContent xmlns:mc="http://schemas.openxmlformats.org/markup-compatibility/2006">
              <mc:Choice xmlns:v="urn:schemas-microsoft-com:vml" Requires="v">
                <p:oleObj name="Equation" r:id="rId9" imgW="74371200" imgH="10058400" progId="Equation.DSMT4">
                  <p:embed/>
                </p:oleObj>
              </mc:Choice>
              <mc:Fallback>
                <p:oleObj name="Equation" r:id="rId9" imgW="74371200" imgH="10058400" progId="Equation.DSMT4">
                  <p:embed/>
                  <p:pic>
                    <p:nvPicPr>
                      <p:cNvPr id="0" name="Picture 8"/>
                      <p:cNvPicPr/>
                      <p:nvPr/>
                    </p:nvPicPr>
                    <p:blipFill>
                      <a:blip r:embed="rId10"/>
                      <a:stretch>
                        <a:fillRect/>
                      </a:stretch>
                    </p:blipFill>
                    <p:spPr>
                      <a:xfrm>
                        <a:off x="879182" y="5990233"/>
                        <a:ext cx="3098800" cy="4191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arn(inVertic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barn(inVertical)">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barn(inVertical)">
                                      <p:cBhvr>
                                        <p:cTn id="35" dur="500"/>
                                        <p:tgtEl>
                                          <p:spTgt spid="1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7E898C-6B75-4D76-AFDE-8D850E1CC4A2}"/>
              </a:ext>
            </a:extLst>
          </p:cNvPr>
          <p:cNvSpPr/>
          <p:nvPr/>
        </p:nvSpPr>
        <p:spPr>
          <a:xfrm>
            <a:off x="-341185" y="1851292"/>
            <a:ext cx="2685351" cy="414794"/>
          </a:xfrm>
          <a:prstGeom prst="rect">
            <a:avLst/>
          </a:prstGeom>
        </p:spPr>
        <p:txBody>
          <a:bodyPr wrap="none">
            <a:spAutoFit/>
          </a:bodyPr>
          <a:lstStyle/>
          <a:p>
            <a:pPr marL="342900" indent="342900">
              <a:lnSpc>
                <a:spcPct val="107000"/>
              </a:lnSpc>
              <a:spcAft>
                <a:spcPts val="98"/>
              </a:spcAft>
            </a:pP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Sản</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xuất</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thép</a:t>
            </a:r>
            <a:r>
              <a:rPr lang="en-US" sz="2100" b="1" dirty="0">
                <a:latin typeface="Times New Roman" panose="02020603050405020304" pitchFamily="18" charset="0"/>
                <a:ea typeface="Calibri" panose="020F0502020204030204" pitchFamily="34" charset="0"/>
              </a:rPr>
              <a:t>:</a:t>
            </a:r>
            <a:endParaRPr lang="en-US" sz="2100" dirty="0">
              <a:latin typeface="Times New Roman" panose="02020603050405020304" pitchFamily="18" charset="0"/>
              <a:ea typeface="Calibri" panose="020F0502020204030204" pitchFamily="34" charset="0"/>
            </a:endParaRPr>
          </a:p>
        </p:txBody>
      </p:sp>
      <p:pic>
        <p:nvPicPr>
          <p:cNvPr id="13" name="Tìm hiểu quy trình sản xuất thép ngày nay _ Thế Giới Thép Group">
            <a:hlinkClick r:id="" action="ppaction://media"/>
            <a:extLst>
              <a:ext uri="{FF2B5EF4-FFF2-40B4-BE49-F238E27FC236}">
                <a16:creationId xmlns:a16="http://schemas.microsoft.com/office/drawing/2014/main" id="{DDDD0BDE-6F8A-45D1-BBF6-55CA8180092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38915" y="1528965"/>
            <a:ext cx="4977733" cy="4409061"/>
          </a:xfrm>
        </p:spPr>
      </p:pic>
      <p:sp>
        <p:nvSpPr>
          <p:cNvPr id="14" name="Rectangle 13">
            <a:extLst>
              <a:ext uri="{FF2B5EF4-FFF2-40B4-BE49-F238E27FC236}">
                <a16:creationId xmlns:a16="http://schemas.microsoft.com/office/drawing/2014/main" id="{E6EBEFBF-F9BC-4CD7-87D5-0A3932C3CB53}"/>
              </a:ext>
            </a:extLst>
          </p:cNvPr>
          <p:cNvSpPr/>
          <p:nvPr/>
        </p:nvSpPr>
        <p:spPr>
          <a:xfrm>
            <a:off x="204279" y="3624468"/>
            <a:ext cx="3606893" cy="2231124"/>
          </a:xfrm>
          <a:prstGeom prst="rect">
            <a:avLst/>
          </a:prstGeom>
          <a:solidFill>
            <a:schemeClr val="bg1"/>
          </a:solidFill>
          <a:ln w="19050">
            <a:solidFill>
              <a:srgbClr val="7030A0"/>
            </a:solidFill>
          </a:ln>
        </p:spPr>
        <p:txBody>
          <a:bodyPr wrap="square">
            <a:spAutoFit/>
          </a:bodyPr>
          <a:lstStyle/>
          <a:p>
            <a:pPr marR="13335" algn="just">
              <a:lnSpc>
                <a:spcPct val="107000"/>
              </a:lnSpc>
              <a:spcAft>
                <a:spcPts val="98"/>
              </a:spcAft>
            </a:pPr>
            <a:r>
              <a:rPr lang="en-US" sz="2250" dirty="0">
                <a:latin typeface="Times New Roman" panose="02020603050405020304" pitchFamily="18" charset="0"/>
                <a:ea typeface="Calibri" panose="020F0502020204030204" pitchFamily="34" charset="0"/>
              </a:rPr>
              <a:t>1. </a:t>
            </a:r>
            <a:r>
              <a:rPr lang="en-US" sz="2250" dirty="0" err="1">
                <a:latin typeface="Times New Roman" panose="02020603050405020304" pitchFamily="18" charset="0"/>
                <a:ea typeface="Calibri" panose="020F0502020204030204" pitchFamily="34" charset="0"/>
              </a:rPr>
              <a:t>Nguyên</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liệu</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cho</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sản</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xuất</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thép</a:t>
            </a:r>
            <a:r>
              <a:rPr lang="en-US" sz="2250" dirty="0">
                <a:latin typeface="Times New Roman" panose="02020603050405020304" pitchFamily="18" charset="0"/>
                <a:ea typeface="Calibri" panose="020F0502020204030204" pitchFamily="34" charset="0"/>
              </a:rPr>
              <a:t>.</a:t>
            </a:r>
          </a:p>
          <a:p>
            <a:pPr algn="just"/>
            <a:r>
              <a:rPr lang="en-US" sz="2250" dirty="0">
                <a:latin typeface="Times New Roman" panose="02020603050405020304" pitchFamily="18" charset="0"/>
                <a:ea typeface="Calibri" panose="020F0502020204030204" pitchFamily="34" charset="0"/>
              </a:rPr>
              <a:t>2. </a:t>
            </a:r>
            <a:r>
              <a:rPr lang="en-US" sz="2250" dirty="0" err="1">
                <a:latin typeface="Times New Roman" panose="02020603050405020304" pitchFamily="18" charset="0"/>
                <a:ea typeface="Calibri" panose="020F0502020204030204" pitchFamily="34" charset="0"/>
              </a:rPr>
              <a:t>Cách</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thực</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hiện</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quá</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trình</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sản</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xuất</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thép</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cách</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nạp</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nguyên</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liệu</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cách</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lấy</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sản</a:t>
            </a:r>
            <a:r>
              <a:rPr lang="en-US" sz="2250" dirty="0">
                <a:latin typeface="Times New Roman" panose="02020603050405020304" pitchFamily="18" charset="0"/>
                <a:ea typeface="Calibri" panose="020F0502020204030204" pitchFamily="34" charset="0"/>
              </a:rPr>
              <a:t> </a:t>
            </a:r>
            <a:r>
              <a:rPr lang="en-US" sz="2250" dirty="0" err="1">
                <a:latin typeface="Times New Roman" panose="02020603050405020304" pitchFamily="18" charset="0"/>
                <a:ea typeface="Calibri" panose="020F0502020204030204" pitchFamily="34" charset="0"/>
              </a:rPr>
              <a:t>phẩm</a:t>
            </a:r>
            <a:r>
              <a:rPr lang="en-US" sz="2250" dirty="0">
                <a:latin typeface="Times New Roman" panose="02020603050405020304" pitchFamily="18" charset="0"/>
                <a:ea typeface="Calibri" panose="020F0502020204030204" pitchFamily="34" charset="0"/>
              </a:rPr>
              <a:t>) </a:t>
            </a:r>
            <a:endParaRPr lang="en-US" sz="2250" dirty="0"/>
          </a:p>
        </p:txBody>
      </p:sp>
      <p:sp>
        <p:nvSpPr>
          <p:cNvPr id="23" name="Rectangle 22">
            <a:extLst>
              <a:ext uri="{FF2B5EF4-FFF2-40B4-BE49-F238E27FC236}">
                <a16:creationId xmlns:a16="http://schemas.microsoft.com/office/drawing/2014/main" id="{F4D943D2-1E32-4A6C-9643-31D5BE19FD21}"/>
              </a:ext>
            </a:extLst>
          </p:cNvPr>
          <p:cNvSpPr/>
          <p:nvPr/>
        </p:nvSpPr>
        <p:spPr>
          <a:xfrm>
            <a:off x="122684" y="2224770"/>
            <a:ext cx="3711562" cy="1178784"/>
          </a:xfrm>
          <a:prstGeom prst="rect">
            <a:avLst/>
          </a:prstGeom>
        </p:spPr>
        <p:txBody>
          <a:bodyPr wrap="square">
            <a:spAutoFit/>
          </a:bodyPr>
          <a:lstStyle/>
          <a:p>
            <a:pPr marL="85725" algn="just">
              <a:lnSpc>
                <a:spcPct val="107000"/>
              </a:lnSpc>
              <a:spcAft>
                <a:spcPts val="98"/>
              </a:spcAft>
            </a:pPr>
            <a:r>
              <a:rPr lang="en-US" sz="2250" b="1" dirty="0" err="1">
                <a:solidFill>
                  <a:srgbClr val="2616F2"/>
                </a:solidFill>
                <a:latin typeface="Times New Roman" panose="02020603050405020304" pitchFamily="18" charset="0"/>
                <a:ea typeface="Calibri" panose="020F0502020204030204" pitchFamily="34" charset="0"/>
              </a:rPr>
              <a:t>HOẠT</a:t>
            </a:r>
            <a:r>
              <a:rPr lang="en-US" sz="2250" b="1" dirty="0">
                <a:solidFill>
                  <a:srgbClr val="2616F2"/>
                </a:solidFill>
                <a:latin typeface="Times New Roman" panose="02020603050405020304" pitchFamily="18" charset="0"/>
                <a:ea typeface="Calibri" panose="020F0502020204030204" pitchFamily="34" charset="0"/>
              </a:rPr>
              <a:t> </a:t>
            </a:r>
            <a:r>
              <a:rPr lang="en-US" sz="2250" b="1" dirty="0" err="1">
                <a:solidFill>
                  <a:srgbClr val="2616F2"/>
                </a:solidFill>
                <a:latin typeface="Times New Roman" panose="02020603050405020304" pitchFamily="18" charset="0"/>
                <a:ea typeface="Calibri" panose="020F0502020204030204" pitchFamily="34" charset="0"/>
              </a:rPr>
              <a:t>ĐỘNG</a:t>
            </a:r>
            <a:r>
              <a:rPr lang="en-US" sz="2250" b="1" dirty="0">
                <a:solidFill>
                  <a:srgbClr val="2616F2"/>
                </a:solidFill>
                <a:latin typeface="Times New Roman" panose="02020603050405020304" pitchFamily="18" charset="0"/>
                <a:ea typeface="Calibri" panose="020F0502020204030204" pitchFamily="34" charset="0"/>
              </a:rPr>
              <a:t> </a:t>
            </a:r>
            <a:r>
              <a:rPr lang="en-US" sz="2250" b="1" dirty="0" err="1">
                <a:solidFill>
                  <a:srgbClr val="2616F2"/>
                </a:solidFill>
                <a:latin typeface="Times New Roman" panose="02020603050405020304" pitchFamily="18" charset="0"/>
                <a:ea typeface="Calibri" panose="020F0502020204030204" pitchFamily="34" charset="0"/>
              </a:rPr>
              <a:t>CÁ</a:t>
            </a:r>
            <a:r>
              <a:rPr lang="en-US" sz="2250" b="1" dirty="0">
                <a:solidFill>
                  <a:srgbClr val="2616F2"/>
                </a:solidFill>
                <a:latin typeface="Times New Roman" panose="02020603050405020304" pitchFamily="18" charset="0"/>
                <a:ea typeface="Calibri" panose="020F0502020204030204" pitchFamily="34" charset="0"/>
              </a:rPr>
              <a:t> </a:t>
            </a:r>
            <a:r>
              <a:rPr lang="en-US" sz="2250" b="1" dirty="0" err="1">
                <a:solidFill>
                  <a:srgbClr val="2616F2"/>
                </a:solidFill>
                <a:latin typeface="Times New Roman" panose="02020603050405020304" pitchFamily="18" charset="0"/>
                <a:ea typeface="Calibri" panose="020F0502020204030204" pitchFamily="34" charset="0"/>
              </a:rPr>
              <a:t>NHÂN</a:t>
            </a:r>
            <a:r>
              <a:rPr lang="en-US" sz="2250" b="1" dirty="0">
                <a:solidFill>
                  <a:srgbClr val="2616F2"/>
                </a:solidFill>
                <a:latin typeface="Times New Roman" panose="02020603050405020304" pitchFamily="18" charset="0"/>
                <a:ea typeface="Calibri" panose="020F0502020204030204" pitchFamily="34" charset="0"/>
              </a:rPr>
              <a:t>: </a:t>
            </a:r>
            <a:r>
              <a:rPr lang="en-US" sz="2250" b="1" i="1" dirty="0" err="1">
                <a:latin typeface="Times New Roman" panose="02020603050405020304" pitchFamily="18" charset="0"/>
                <a:ea typeface="Calibri" panose="020F0502020204030204" pitchFamily="34" charset="0"/>
              </a:rPr>
              <a:t>Xem</a:t>
            </a:r>
            <a:r>
              <a:rPr lang="en-US" sz="2250" b="1" i="1" dirty="0">
                <a:latin typeface="Times New Roman" panose="02020603050405020304" pitchFamily="18" charset="0"/>
                <a:ea typeface="Calibri" panose="020F0502020204030204" pitchFamily="34" charset="0"/>
              </a:rPr>
              <a:t> video (</a:t>
            </a:r>
            <a:r>
              <a:rPr lang="en-US" sz="2250" b="1" i="1" dirty="0" err="1">
                <a:latin typeface="Times New Roman" panose="02020603050405020304" pitchFamily="18" charset="0"/>
                <a:ea typeface="Calibri" panose="020F0502020204030204" pitchFamily="34" charset="0"/>
              </a:rPr>
              <a:t>chú</a:t>
            </a:r>
            <a:r>
              <a:rPr lang="en-US" sz="2250" b="1" i="1" dirty="0">
                <a:latin typeface="Times New Roman" panose="02020603050405020304" pitchFamily="18" charset="0"/>
                <a:ea typeface="Calibri" panose="020F0502020204030204" pitchFamily="34" charset="0"/>
              </a:rPr>
              <a:t> ý </a:t>
            </a:r>
            <a:r>
              <a:rPr lang="en-US" sz="2250" b="1" i="1" dirty="0" err="1">
                <a:latin typeface="Times New Roman" panose="02020603050405020304" pitchFamily="18" charset="0"/>
                <a:ea typeface="Calibri" panose="020F0502020204030204" pitchFamily="34" charset="0"/>
              </a:rPr>
              <a:t>giai</a:t>
            </a:r>
            <a:r>
              <a:rPr lang="en-US" sz="2250" b="1" i="1" dirty="0">
                <a:latin typeface="Times New Roman" panose="02020603050405020304" pitchFamily="18" charset="0"/>
                <a:ea typeface="Calibri" panose="020F0502020204030204" pitchFamily="34" charset="0"/>
              </a:rPr>
              <a:t> </a:t>
            </a:r>
            <a:r>
              <a:rPr lang="en-US" sz="2250" b="1" i="1" dirty="0" err="1">
                <a:latin typeface="Times New Roman" panose="02020603050405020304" pitchFamily="18" charset="0"/>
                <a:ea typeface="Calibri" panose="020F0502020204030204" pitchFamily="34" charset="0"/>
              </a:rPr>
              <a:t>đoạn</a:t>
            </a:r>
            <a:r>
              <a:rPr lang="en-US" sz="2250" b="1" i="1" dirty="0">
                <a:latin typeface="Times New Roman" panose="02020603050405020304" pitchFamily="18" charset="0"/>
                <a:ea typeface="Calibri" panose="020F0502020204030204" pitchFamily="34" charset="0"/>
              </a:rPr>
              <a:t> </a:t>
            </a:r>
            <a:r>
              <a:rPr lang="en-US" sz="2250" b="1" i="1" dirty="0" err="1">
                <a:latin typeface="Times New Roman" panose="02020603050405020304" pitchFamily="18" charset="0"/>
                <a:ea typeface="Calibri" panose="020F0502020204030204" pitchFamily="34" charset="0"/>
              </a:rPr>
              <a:t>trong</a:t>
            </a:r>
            <a:r>
              <a:rPr lang="en-US" sz="2250" b="1" i="1" dirty="0">
                <a:latin typeface="Times New Roman" panose="02020603050405020304" pitchFamily="18" charset="0"/>
                <a:ea typeface="Calibri" panose="020F0502020204030204" pitchFamily="34" charset="0"/>
              </a:rPr>
              <a:t> </a:t>
            </a:r>
            <a:r>
              <a:rPr lang="en-US" sz="2250" b="1" i="1" dirty="0" err="1">
                <a:latin typeface="Times New Roman" panose="02020603050405020304" pitchFamily="18" charset="0"/>
                <a:ea typeface="Calibri" panose="020F0502020204030204" pitchFamily="34" charset="0"/>
              </a:rPr>
              <a:t>lò</a:t>
            </a:r>
            <a:r>
              <a:rPr lang="en-US" sz="2250" b="1" i="1" dirty="0">
                <a:latin typeface="Times New Roman" panose="02020603050405020304" pitchFamily="18" charset="0"/>
                <a:ea typeface="Calibri" panose="020F0502020204030204" pitchFamily="34" charset="0"/>
              </a:rPr>
              <a:t> </a:t>
            </a:r>
            <a:r>
              <a:rPr lang="en-US" sz="2250" b="1" i="1" dirty="0" err="1">
                <a:latin typeface="Times New Roman" panose="02020603050405020304" pitchFamily="18" charset="0"/>
                <a:ea typeface="Calibri" panose="020F0502020204030204" pitchFamily="34" charset="0"/>
              </a:rPr>
              <a:t>cao</a:t>
            </a:r>
            <a:r>
              <a:rPr lang="en-US" sz="2250" b="1" i="1" dirty="0">
                <a:latin typeface="Times New Roman" panose="02020603050405020304" pitchFamily="18" charset="0"/>
                <a:ea typeface="Calibri" panose="020F0502020204030204" pitchFamily="34" charset="0"/>
              </a:rPr>
              <a:t>) </a:t>
            </a:r>
            <a:r>
              <a:rPr lang="en-US" sz="2250" b="1" i="1" dirty="0" err="1">
                <a:latin typeface="Times New Roman" panose="02020603050405020304" pitchFamily="18" charset="0"/>
                <a:ea typeface="Calibri" panose="020F0502020204030204" pitchFamily="34" charset="0"/>
              </a:rPr>
              <a:t>và</a:t>
            </a:r>
            <a:r>
              <a:rPr lang="en-US" sz="2250" b="1" i="1" dirty="0">
                <a:latin typeface="Times New Roman" panose="02020603050405020304" pitchFamily="18" charset="0"/>
                <a:ea typeface="Calibri" panose="020F0502020204030204" pitchFamily="34" charset="0"/>
              </a:rPr>
              <a:t> </a:t>
            </a:r>
            <a:r>
              <a:rPr lang="en-US" sz="2250" b="1" i="1" dirty="0" err="1">
                <a:latin typeface="Times New Roman" panose="02020603050405020304" pitchFamily="18" charset="0"/>
                <a:ea typeface="Calibri" panose="020F0502020204030204" pitchFamily="34" charset="0"/>
              </a:rPr>
              <a:t>cho</a:t>
            </a:r>
            <a:r>
              <a:rPr lang="en-US" sz="2250" b="1" i="1" dirty="0">
                <a:latin typeface="Times New Roman" panose="02020603050405020304" pitchFamily="18" charset="0"/>
                <a:ea typeface="Calibri" panose="020F0502020204030204" pitchFamily="34" charset="0"/>
              </a:rPr>
              <a:t> </a:t>
            </a:r>
            <a:r>
              <a:rPr lang="en-US" sz="2250" b="1" i="1" dirty="0" err="1">
                <a:latin typeface="Times New Roman" panose="02020603050405020304" pitchFamily="18" charset="0"/>
                <a:ea typeface="Calibri" panose="020F0502020204030204" pitchFamily="34" charset="0"/>
              </a:rPr>
              <a:t>biết</a:t>
            </a:r>
            <a:r>
              <a:rPr lang="en-US" sz="2250" b="1" i="1" dirty="0">
                <a:latin typeface="Times New Roman" panose="02020603050405020304" pitchFamily="18" charset="0"/>
                <a:ea typeface="Calibri" panose="020F0502020204030204" pitchFamily="34" charset="0"/>
              </a:rPr>
              <a:t>: </a:t>
            </a:r>
            <a:endParaRPr lang="en-US" sz="225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75504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12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5750" y="809030"/>
            <a:ext cx="4286250" cy="2011359"/>
          </a:xfrm>
          <a:prstGeom prst="rect">
            <a:avLst/>
          </a:prstGeom>
        </p:spPr>
      </p:pic>
      <p:sp>
        <p:nvSpPr>
          <p:cNvPr id="7" name="Rectangle 6"/>
          <p:cNvSpPr/>
          <p:nvPr/>
        </p:nvSpPr>
        <p:spPr>
          <a:xfrm>
            <a:off x="245046" y="2874949"/>
            <a:ext cx="4400867" cy="461665"/>
          </a:xfrm>
          <a:prstGeom prst="rect">
            <a:avLst/>
          </a:prstGeom>
        </p:spPr>
        <p:txBody>
          <a:bodyPr wrap="square">
            <a:spAutoFit/>
          </a:bodyPr>
          <a:lstStyle/>
          <a:p>
            <a:r>
              <a:rPr lang="vi-VN" sz="2400" dirty="0">
                <a:solidFill>
                  <a:srgbClr val="000000"/>
                </a:solidFill>
                <a:latin typeface="Times New Roman" panose="02020603050405020304" pitchFamily="18" charset="0"/>
                <a:ea typeface="Calibri" panose="020F0502020204030204" pitchFamily="34" charset="0"/>
              </a:rPr>
              <a:t>Mỏ quặng sắt Thạch Khê Hà Tĩnh</a:t>
            </a:r>
            <a:endParaRPr lang="en-US" sz="2400" dirty="0"/>
          </a:p>
        </p:txBody>
      </p:sp>
      <p:sp>
        <p:nvSpPr>
          <p:cNvPr id="8" name="Rectangle 7"/>
          <p:cNvSpPr/>
          <p:nvPr/>
        </p:nvSpPr>
        <p:spPr>
          <a:xfrm>
            <a:off x="0" y="43246"/>
            <a:ext cx="8935720" cy="804707"/>
          </a:xfrm>
          <a:prstGeom prst="rect">
            <a:avLst/>
          </a:prstGeom>
        </p:spPr>
        <p:txBody>
          <a:bodyPr wrap="square">
            <a:spAutoFit/>
          </a:bodyPr>
          <a:lstStyle/>
          <a:p>
            <a:pPr algn="just">
              <a:lnSpc>
                <a:spcPct val="120000"/>
              </a:lnSpc>
              <a:spcAft>
                <a:spcPts val="600"/>
              </a:spcAft>
            </a:pPr>
            <a:r>
              <a:rPr lang="it-IT" sz="2000" dirty="0">
                <a:latin typeface="Times New Roman" panose="02020603050405020304" pitchFamily="18" charset="0"/>
                <a:ea typeface="Calibri" panose="020F0502020204030204" pitchFamily="34" charset="0"/>
                <a:cs typeface="Times New Roman" panose="02020603050405020304" pitchFamily="18" charset="0"/>
              </a:rPr>
              <a:t>- Trong tự nhiên hầu hết các kim loại tồn tại ở dạng hợp chất (quặng) như Oxide, muối: Al, Fe, Zn..., chỉ một số ít tồn tại dạng đơn chất (tự do) như: Au, Pt...</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FC1A817C-A800-47FC-AA18-CF37B0B944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63960" y="830299"/>
            <a:ext cx="2722235" cy="2354429"/>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sp>
        <p:nvSpPr>
          <p:cNvPr id="12" name="TextBox 11">
            <a:extLst>
              <a:ext uri="{FF2B5EF4-FFF2-40B4-BE49-F238E27FC236}">
                <a16:creationId xmlns:a16="http://schemas.microsoft.com/office/drawing/2014/main" id="{53615C07-D7DA-4B82-8CFD-9517FE5509FB}"/>
              </a:ext>
            </a:extLst>
          </p:cNvPr>
          <p:cNvSpPr txBox="1"/>
          <p:nvPr/>
        </p:nvSpPr>
        <p:spPr>
          <a:xfrm>
            <a:off x="5394613" y="2879144"/>
            <a:ext cx="2264911" cy="369332"/>
          </a:xfrm>
          <a:prstGeom prst="rect">
            <a:avLst/>
          </a:prstGeom>
          <a:solidFill>
            <a:schemeClr val="bg1"/>
          </a:solidFill>
          <a:ln w="12700">
            <a:solidFill>
              <a:srgbClr val="FF0000"/>
            </a:solidFill>
          </a:ln>
        </p:spPr>
        <p:txBody>
          <a:bodyPr wrap="square" rtlCol="0">
            <a:spAutoFit/>
          </a:bodyPr>
          <a:lstStyle/>
          <a:p>
            <a:pPr algn="ctr"/>
            <a:r>
              <a:rPr lang="en-US" b="1" dirty="0" err="1">
                <a:solidFill>
                  <a:srgbClr val="2616F2"/>
                </a:solidFill>
                <a:latin typeface="Times New Roman" panose="02020603050405020304" pitchFamily="18" charset="0"/>
                <a:cs typeface="Times New Roman" panose="02020603050405020304" pitchFamily="18" charset="0"/>
              </a:rPr>
              <a:t>QUẶNG</a:t>
            </a:r>
            <a:r>
              <a:rPr lang="en-US" b="1" dirty="0">
                <a:solidFill>
                  <a:srgbClr val="2616F2"/>
                </a:solidFill>
                <a:latin typeface="Times New Roman" panose="02020603050405020304" pitchFamily="18" charset="0"/>
                <a:cs typeface="Times New Roman" panose="02020603050405020304" pitchFamily="18" charset="0"/>
              </a:rPr>
              <a:t> </a:t>
            </a:r>
            <a:r>
              <a:rPr lang="en-US" b="1" dirty="0" err="1">
                <a:solidFill>
                  <a:srgbClr val="2616F2"/>
                </a:solidFill>
                <a:latin typeface="Times New Roman" panose="02020603050405020304" pitchFamily="18" charset="0"/>
                <a:cs typeface="Times New Roman" panose="02020603050405020304" pitchFamily="18" charset="0"/>
              </a:rPr>
              <a:t>VÀNG</a:t>
            </a:r>
            <a:endParaRPr lang="en-US" b="1" dirty="0">
              <a:solidFill>
                <a:srgbClr val="2616F2"/>
              </a:solidFill>
              <a:latin typeface="Times New Roman" panose="02020603050405020304" pitchFamily="18" charset="0"/>
              <a:cs typeface="Times New Roman" panose="02020603050405020304" pitchFamily="18" charset="0"/>
            </a:endParaRPr>
          </a:p>
        </p:txBody>
      </p:sp>
      <p:pic>
        <p:nvPicPr>
          <p:cNvPr id="13" name="Picture 2" descr="Việt Nam sở hữu trữ lượng quặng bôxít lớn thứ hai thế giới">
            <a:extLst>
              <a:ext uri="{FF2B5EF4-FFF2-40B4-BE49-F238E27FC236}">
                <a16:creationId xmlns:a16="http://schemas.microsoft.com/office/drawing/2014/main" id="{6E79F0D6-0770-4D6A-9CAE-B464A72E8A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52" y="3459634"/>
            <a:ext cx="2502207" cy="16588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Hộp Văn bản 22">
            <a:extLst>
              <a:ext uri="{FF2B5EF4-FFF2-40B4-BE49-F238E27FC236}">
                <a16:creationId xmlns:a16="http://schemas.microsoft.com/office/drawing/2014/main" id="{D07E46F8-EF5E-486C-8CAD-4C11C7E6DCED}"/>
              </a:ext>
            </a:extLst>
          </p:cNvPr>
          <p:cNvSpPr txBox="1"/>
          <p:nvPr/>
        </p:nvSpPr>
        <p:spPr>
          <a:xfrm>
            <a:off x="3475560" y="5425880"/>
            <a:ext cx="2271126" cy="11988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quặng hematite</a:t>
            </a:r>
          </a:p>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thành phần chủ yếu là (Fe</a:t>
            </a:r>
            <a:r>
              <a:rPr lang="vi-VN" sz="2000" b="1" baseline="-25000">
                <a:solidFill>
                  <a:srgbClr val="FF0000"/>
                </a:solidFill>
                <a:latin typeface="Times New Roman" panose="02020603050405020304" pitchFamily="18" charset="0"/>
                <a:cs typeface="Times New Roman" panose="02020603050405020304" pitchFamily="18" charset="0"/>
              </a:rPr>
              <a:t>2</a:t>
            </a:r>
            <a:r>
              <a:rPr lang="vi-VN" sz="2000" b="1">
                <a:solidFill>
                  <a:srgbClr val="FF0000"/>
                </a:solidFill>
                <a:latin typeface="Times New Roman" panose="02020603050405020304" pitchFamily="18" charset="0"/>
                <a:cs typeface="Times New Roman" panose="02020603050405020304" pitchFamily="18" charset="0"/>
              </a:rPr>
              <a:t>O</a:t>
            </a:r>
            <a:r>
              <a:rPr lang="vi-VN" sz="2000" b="1" baseline="-25000">
                <a:solidFill>
                  <a:srgbClr val="FF0000"/>
                </a:solidFill>
                <a:latin typeface="Times New Roman" panose="02020603050405020304" pitchFamily="18" charset="0"/>
                <a:cs typeface="Times New Roman" panose="02020603050405020304" pitchFamily="18" charset="0"/>
              </a:rPr>
              <a:t>3</a:t>
            </a:r>
            <a:r>
              <a:rPr lang="vi-VN" sz="2000" b="1">
                <a:solidFill>
                  <a:srgbClr val="FF0000"/>
                </a:solidFill>
                <a:latin typeface="Times New Roman" panose="02020603050405020304" pitchFamily="18" charset="0"/>
                <a:cs typeface="Times New Roman" panose="02020603050405020304" pitchFamily="18" charset="0"/>
              </a:rPr>
              <a:t>)</a:t>
            </a:r>
          </a:p>
        </p:txBody>
      </p:sp>
      <p:sp>
        <p:nvSpPr>
          <p:cNvPr id="15" name="Hộp Văn bản 23">
            <a:extLst>
              <a:ext uri="{FF2B5EF4-FFF2-40B4-BE49-F238E27FC236}">
                <a16:creationId xmlns:a16="http://schemas.microsoft.com/office/drawing/2014/main" id="{BC528A8A-25FD-49C9-867E-800F21EAA12A}"/>
              </a:ext>
            </a:extLst>
          </p:cNvPr>
          <p:cNvSpPr txBox="1"/>
          <p:nvPr/>
        </p:nvSpPr>
        <p:spPr>
          <a:xfrm>
            <a:off x="257743" y="5425880"/>
            <a:ext cx="2271126" cy="11988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sz="2000" b="1" dirty="0">
                <a:solidFill>
                  <a:srgbClr val="FF0000"/>
                </a:solidFill>
                <a:latin typeface="Times New Roman" panose="02020603050405020304" pitchFamily="18" charset="0"/>
                <a:cs typeface="Times New Roman" panose="02020603050405020304" pitchFamily="18" charset="0"/>
              </a:rPr>
              <a:t>quặng bauxite</a:t>
            </a:r>
          </a:p>
          <a:p>
            <a:pPr algn="ctr">
              <a:lnSpc>
                <a:spcPct val="120000"/>
              </a:lnSpc>
            </a:pPr>
            <a:r>
              <a:rPr lang="vi-VN" sz="2000" b="1" dirty="0">
                <a:solidFill>
                  <a:srgbClr val="FF0000"/>
                </a:solidFill>
                <a:latin typeface="Times New Roman" panose="02020603050405020304" pitchFamily="18" charset="0"/>
                <a:cs typeface="Times New Roman" panose="02020603050405020304" pitchFamily="18" charset="0"/>
              </a:rPr>
              <a:t>thành phần chủ yếu là (Al</a:t>
            </a:r>
            <a:r>
              <a:rPr lang="vi-VN" sz="2000" b="1" baseline="-25000" dirty="0">
                <a:solidFill>
                  <a:srgbClr val="FF0000"/>
                </a:solidFill>
                <a:latin typeface="Times New Roman" panose="02020603050405020304" pitchFamily="18" charset="0"/>
                <a:cs typeface="Times New Roman" panose="02020603050405020304" pitchFamily="18" charset="0"/>
              </a:rPr>
              <a:t>2</a:t>
            </a:r>
            <a:r>
              <a:rPr lang="vi-VN" sz="2000" b="1" dirty="0">
                <a:solidFill>
                  <a:srgbClr val="FF0000"/>
                </a:solidFill>
                <a:latin typeface="Times New Roman" panose="02020603050405020304" pitchFamily="18" charset="0"/>
                <a:cs typeface="Times New Roman" panose="02020603050405020304" pitchFamily="18" charset="0"/>
              </a:rPr>
              <a:t>O</a:t>
            </a:r>
            <a:r>
              <a:rPr lang="vi-VN" sz="2000" b="1" baseline="-25000" dirty="0">
                <a:solidFill>
                  <a:srgbClr val="FF0000"/>
                </a:solidFill>
                <a:latin typeface="Times New Roman" panose="02020603050405020304" pitchFamily="18" charset="0"/>
                <a:cs typeface="Times New Roman" panose="02020603050405020304" pitchFamily="18" charset="0"/>
              </a:rPr>
              <a:t>3</a:t>
            </a:r>
            <a:r>
              <a:rPr lang="vi-VN" sz="2000" b="1" dirty="0">
                <a:solidFill>
                  <a:srgbClr val="FF0000"/>
                </a:solidFill>
                <a:latin typeface="Times New Roman" panose="02020603050405020304" pitchFamily="18" charset="0"/>
                <a:cs typeface="Times New Roman" panose="02020603050405020304" pitchFamily="18" charset="0"/>
              </a:rPr>
              <a:t>)</a:t>
            </a:r>
          </a:p>
        </p:txBody>
      </p:sp>
      <p:pic>
        <p:nvPicPr>
          <p:cNvPr id="16" name="Hình ảnh 24">
            <a:extLst>
              <a:ext uri="{FF2B5EF4-FFF2-40B4-BE49-F238E27FC236}">
                <a16:creationId xmlns:a16="http://schemas.microsoft.com/office/drawing/2014/main" id="{B35D5308-A9C8-4C45-99C4-F3021F4316A2}"/>
              </a:ext>
            </a:extLst>
          </p:cNvPr>
          <p:cNvPicPr>
            <a:picLocks noChangeAspect="1"/>
          </p:cNvPicPr>
          <p:nvPr/>
        </p:nvPicPr>
        <p:blipFill>
          <a:blip r:embed="rId5"/>
          <a:stretch>
            <a:fillRect/>
          </a:stretch>
        </p:blipFill>
        <p:spPr>
          <a:xfrm>
            <a:off x="3360020" y="3459634"/>
            <a:ext cx="2502207" cy="16588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Hình ảnh 25">
            <a:extLst>
              <a:ext uri="{FF2B5EF4-FFF2-40B4-BE49-F238E27FC236}">
                <a16:creationId xmlns:a16="http://schemas.microsoft.com/office/drawing/2014/main" id="{8841C616-4006-4585-AE6B-99C1BEEE99A5}"/>
              </a:ext>
            </a:extLst>
          </p:cNvPr>
          <p:cNvPicPr>
            <a:picLocks noChangeAspect="1"/>
          </p:cNvPicPr>
          <p:nvPr/>
        </p:nvPicPr>
        <p:blipFill>
          <a:blip r:embed="rId6"/>
          <a:stretch>
            <a:fillRect/>
          </a:stretch>
        </p:blipFill>
        <p:spPr>
          <a:xfrm>
            <a:off x="6525388" y="3459634"/>
            <a:ext cx="2400905" cy="16588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Hộp Văn bản 26">
            <a:extLst>
              <a:ext uri="{FF2B5EF4-FFF2-40B4-BE49-F238E27FC236}">
                <a16:creationId xmlns:a16="http://schemas.microsoft.com/office/drawing/2014/main" id="{A82E4FBE-C2B4-44C2-A0DB-67422FF7BBB5}"/>
              </a:ext>
            </a:extLst>
          </p:cNvPr>
          <p:cNvSpPr txBox="1"/>
          <p:nvPr/>
        </p:nvSpPr>
        <p:spPr>
          <a:xfrm>
            <a:off x="6590277" y="5425880"/>
            <a:ext cx="2271126" cy="11988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quặng sphalerite thành phần chủ yếu là (ZnS)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ppt_x"/>
                                          </p:val>
                                        </p:tav>
                                        <p:tav tm="100000">
                                          <p:val>
                                            <p:strVal val="#ppt_x"/>
                                          </p:val>
                                        </p:tav>
                                      </p:tavLst>
                                    </p:anim>
                                    <p:anim calcmode="lin" valueType="num">
                                      <p:cBhvr additive="base">
                                        <p:cTn id="8" dur="2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heel(1)">
                                      <p:cBhvr>
                                        <p:cTn id="49" dur="2000"/>
                                        <p:tgtEl>
                                          <p:spTgt spid="17"/>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heel(1)">
                                      <p:cBhvr>
                                        <p:cTn id="5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animBg="1"/>
      <p:bldP spid="14" grpId="0" bldLvl="0" animBg="1"/>
      <p:bldP spid="15" grpId="0" bldLvl="0" animBg="1"/>
      <p:bldP spid="18"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67E5D5-FEBF-4DF5-9553-332A18FAE9F7}"/>
              </a:ext>
            </a:extLst>
          </p:cNvPr>
          <p:cNvSpPr/>
          <p:nvPr/>
        </p:nvSpPr>
        <p:spPr>
          <a:xfrm>
            <a:off x="185390" y="935677"/>
            <a:ext cx="4640301" cy="5274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07000"/>
              </a:lnSpc>
              <a:spcAft>
                <a:spcPts val="98"/>
              </a:spcAft>
            </a:pPr>
            <a:r>
              <a:rPr lang="en-US" sz="2400" b="1" dirty="0" err="1">
                <a:latin typeface="Times New Roman" panose="02020603050405020304" pitchFamily="18" charset="0"/>
                <a:ea typeface="Calibri" panose="020F0502020204030204" pitchFamily="34" charset="0"/>
              </a:rPr>
              <a:t>Sản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xuất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thép</a:t>
            </a:r>
            <a:endParaRPr lang="en-US" sz="2400" dirty="0">
              <a:latin typeface="Times New Roman" panose="02020603050405020304" pitchFamily="18" charset="0"/>
              <a:ea typeface="Calibri" panose="020F0502020204030204" pitchFamily="34" charset="0"/>
            </a:endParaRPr>
          </a:p>
          <a:p>
            <a:pPr marR="26670">
              <a:lnSpc>
                <a:spcPct val="107000"/>
              </a:lnSpc>
              <a:spcAft>
                <a:spcPts val="105"/>
              </a:spcAft>
            </a:pPr>
            <a:r>
              <a:rPr lang="en-US" sz="2400" b="1" i="1" dirty="0">
                <a:latin typeface="Times New Roman" panose="02020603050405020304" pitchFamily="18" charset="0"/>
                <a:ea typeface="Calibri" panose="020F0502020204030204" pitchFamily="34" charset="0"/>
              </a:rPr>
              <a:t>1. </a:t>
            </a:r>
            <a:r>
              <a:rPr lang="en-US" sz="2400" b="1" i="1" dirty="0" err="1">
                <a:latin typeface="Times New Roman" panose="02020603050405020304" pitchFamily="18" charset="0"/>
                <a:ea typeface="Calibri" panose="020F0502020204030204" pitchFamily="34" charset="0"/>
              </a:rPr>
              <a:t>Nguyên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liệu</a:t>
            </a:r>
            <a:r>
              <a:rPr lang="en-US" sz="2400" b="1" i="1" dirty="0">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rPr>
              <a:t>gang (</a:t>
            </a:r>
            <a:r>
              <a:rPr lang="en-US" sz="2400" dirty="0" err="1">
                <a:latin typeface="Times New Roman" panose="02020603050405020304" pitchFamily="18" charset="0"/>
                <a:ea typeface="Calibri" panose="020F0502020204030204" pitchFamily="34" charset="0"/>
              </a:rPr>
              <a:t>hoặc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thép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phế</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liệu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khí</a:t>
            </a:r>
            <a:r>
              <a:rPr lang="en-US" sz="2400" dirty="0">
                <a:latin typeface="Times New Roman" panose="02020603050405020304" pitchFamily="18" charset="0"/>
                <a:ea typeface="Calibri" panose="020F0502020204030204" pitchFamily="34" charset="0"/>
              </a:rPr>
              <a:t> oxygen. </a:t>
            </a:r>
          </a:p>
          <a:p>
            <a:pPr marR="26670">
              <a:lnSpc>
                <a:spcPct val="107000"/>
              </a:lnSpc>
              <a:spcAft>
                <a:spcPts val="105"/>
              </a:spcAft>
            </a:pPr>
            <a:r>
              <a:rPr lang="en-US" sz="2400" b="1" i="1" dirty="0">
                <a:latin typeface="Times New Roman" panose="02020603050405020304" pitchFamily="18" charset="0"/>
                <a:ea typeface="Calibri" panose="020F0502020204030204" pitchFamily="34" charset="0"/>
              </a:rPr>
              <a:t>2. </a:t>
            </a:r>
            <a:r>
              <a:rPr lang="en-US" sz="2400" b="1" i="1" dirty="0" err="1">
                <a:latin typeface="Times New Roman" panose="02020603050405020304" pitchFamily="18" charset="0"/>
                <a:ea typeface="Calibri" panose="020F0502020204030204" pitchFamily="34" charset="0"/>
              </a:rPr>
              <a:t>Cách</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thực</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hiện</a:t>
            </a:r>
            <a:r>
              <a:rPr lang="en-US" sz="2400" b="1" i="1" dirty="0">
                <a:latin typeface="Times New Roman" panose="02020603050405020304" pitchFamily="18" charset="0"/>
                <a:ea typeface="Calibri" panose="020F0502020204030204" pitchFamily="34" charset="0"/>
              </a:rPr>
              <a:t>: </a:t>
            </a:r>
          </a:p>
          <a:p>
            <a:pPr algn="just">
              <a:lnSpc>
                <a:spcPct val="97000"/>
              </a:lnSpc>
              <a:spcAft>
                <a:spcPts val="323"/>
              </a:spcAft>
            </a:pPr>
            <a:r>
              <a:rPr lang="en-US" sz="2400" dirty="0" err="1">
                <a:latin typeface="Times New Roman" panose="02020603050405020304" pitchFamily="18" charset="0"/>
                <a:ea typeface="Calibri" panose="020F0502020204030204" pitchFamily="34" charset="0"/>
              </a:rPr>
              <a:t>Khí</a:t>
            </a:r>
            <a:r>
              <a:rPr lang="en-US" sz="2400" dirty="0">
                <a:latin typeface="Times New Roman" panose="02020603050405020304" pitchFamily="18" charset="0"/>
                <a:ea typeface="Calibri" panose="020F0502020204030204" pitchFamily="34" charset="0"/>
              </a:rPr>
              <a:t> oxygen </a:t>
            </a:r>
            <a:r>
              <a:rPr lang="en-US" sz="2400" dirty="0" err="1">
                <a:latin typeface="Times New Roman" panose="02020603050405020304" pitchFamily="18" charset="0"/>
                <a:ea typeface="Calibri" panose="020F0502020204030204" pitchFamily="34" charset="0"/>
              </a:rPr>
              <a:t>được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thổi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từ</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dưới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lò</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đốt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cháy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tạp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chất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trong</a:t>
            </a:r>
            <a:r>
              <a:rPr lang="en-US" sz="2400" dirty="0">
                <a:latin typeface="Times New Roman" panose="02020603050405020304" pitchFamily="18" charset="0"/>
                <a:ea typeface="Calibri" panose="020F0502020204030204" pitchFamily="34" charset="0"/>
              </a:rPr>
              <a:t> gang. </a:t>
            </a:r>
          </a:p>
          <a:p>
            <a:pPr algn="just">
              <a:lnSpc>
                <a:spcPct val="110000"/>
              </a:lnSpc>
              <a:spcAft>
                <a:spcPts val="75"/>
              </a:spcAft>
            </a:pP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oxide </a:t>
            </a:r>
            <a:r>
              <a:rPr lang="en-US" sz="2400" dirty="0" err="1">
                <a:latin typeface="Times New Roman" panose="02020603050405020304" pitchFamily="18" charset="0"/>
                <a:ea typeface="Calibri" panose="020F0502020204030204" pitchFamily="34" charset="0"/>
              </a:rPr>
              <a:t>tạo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thành</a:t>
            </a:r>
            <a:r>
              <a:rPr lang="en-US" sz="2400" dirty="0">
                <a:latin typeface="Times New Roman" panose="02020603050405020304" pitchFamily="18" charset="0"/>
                <a:ea typeface="Calibri" panose="020F0502020204030204" pitchFamily="34" charset="0"/>
              </a:rPr>
              <a:t> ở </a:t>
            </a:r>
            <a:r>
              <a:rPr lang="en-US" sz="2400" dirty="0" err="1">
                <a:latin typeface="Times New Roman" panose="02020603050405020304" pitchFamily="18" charset="0"/>
                <a:ea typeface="Calibri" panose="020F0502020204030204" pitchFamily="34" charset="0"/>
              </a:rPr>
              <a:t>dạng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khí</a:t>
            </a:r>
            <a:r>
              <a:rPr lang="en-US" sz="2400" dirty="0">
                <a:latin typeface="Times New Roman" panose="02020603050405020304" pitchFamily="18" charset="0"/>
                <a:ea typeface="Calibri" panose="020F0502020204030204" pitchFamily="34" charset="0"/>
              </a:rPr>
              <a:t> (CO</a:t>
            </a:r>
            <a:r>
              <a:rPr lang="en-US" sz="2400" baseline="-25000" dirty="0">
                <a:latin typeface="Times New Roman" panose="02020603050405020304" pitchFamily="18" charset="0"/>
                <a:ea typeface="Calibri" panose="020F0502020204030204" pitchFamily="34" charset="0"/>
              </a:rPr>
              <a:t>2</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SO</a:t>
            </a:r>
            <a:r>
              <a:rPr lang="en-US" sz="2400" baseline="-25000" dirty="0" err="1">
                <a:latin typeface="Times New Roman" panose="02020603050405020304" pitchFamily="18" charset="0"/>
                <a:ea typeface="Calibri" panose="020F0502020204030204" pitchFamily="34" charset="0"/>
              </a:rPr>
              <a:t>2</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sẽ</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thoát</a:t>
            </a:r>
            <a:r>
              <a:rPr lang="en-US" sz="2400" dirty="0">
                <a:latin typeface="Times New Roman" panose="02020603050405020304" pitchFamily="18" charset="0"/>
                <a:ea typeface="Calibri" panose="020F0502020204030204" pitchFamily="34" charset="0"/>
              </a:rPr>
              <a:t> ra </a:t>
            </a:r>
            <a:r>
              <a:rPr lang="en-US" sz="2400" dirty="0" err="1">
                <a:latin typeface="Times New Roman" panose="02020603050405020304" pitchFamily="18" charset="0"/>
                <a:ea typeface="Calibri" panose="020F0502020204030204" pitchFamily="34" charset="0"/>
              </a:rPr>
              <a:t>theo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khí</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thải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oxide </a:t>
            </a:r>
            <a:r>
              <a:rPr lang="en-US" sz="2400" dirty="0" err="1">
                <a:latin typeface="Times New Roman" panose="02020603050405020304" pitchFamily="18" charset="0"/>
                <a:ea typeface="Calibri" panose="020F0502020204030204" pitchFamily="34" charset="0"/>
              </a:rPr>
              <a:t>dạng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rắn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SiO</a:t>
            </a:r>
            <a:r>
              <a:rPr lang="en-US" sz="2400" baseline="-25000" dirty="0" err="1">
                <a:latin typeface="Times New Roman" panose="02020603050405020304" pitchFamily="18" charset="0"/>
                <a:ea typeface="Calibri" panose="020F0502020204030204" pitchFamily="34" charset="0"/>
              </a:rPr>
              <a:t>2</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MnO</a:t>
            </a:r>
            <a:r>
              <a:rPr lang="en-US" sz="2400" baseline="-25000" dirty="0" err="1">
                <a:latin typeface="Times New Roman" panose="02020603050405020304" pitchFamily="18" charset="0"/>
                <a:ea typeface="Calibri" panose="020F0502020204030204" pitchFamily="34" charset="0"/>
              </a:rPr>
              <a:t>2</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sẽ</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tạo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xỉ</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nhẹ</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nổi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thép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lỏng</a:t>
            </a:r>
            <a:r>
              <a:rPr lang="en-US" sz="2400" dirty="0">
                <a:latin typeface="Times New Roman" panose="02020603050405020304" pitchFamily="18" charset="0"/>
                <a:ea typeface="Calibri" panose="020F0502020204030204" pitchFamily="34" charset="0"/>
              </a:rPr>
              <a:t>.</a:t>
            </a:r>
          </a:p>
          <a:p>
            <a:pPr algn="just">
              <a:lnSpc>
                <a:spcPct val="107000"/>
              </a:lnSpc>
              <a:spcAft>
                <a:spcPts val="98"/>
              </a:spcAft>
            </a:pPr>
            <a:r>
              <a:rPr lang="en-US" sz="2400" dirty="0" err="1">
                <a:latin typeface="Times New Roman" panose="02020603050405020304" pitchFamily="18" charset="0"/>
                <a:ea typeface="Calibri" panose="020F0502020204030204" pitchFamily="34" charset="0"/>
              </a:rPr>
              <a:t>Xỉ</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lỏng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được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tách</a:t>
            </a:r>
            <a:r>
              <a:rPr lang="en-US" sz="2400" dirty="0">
                <a:latin typeface="Times New Roman" panose="02020603050405020304" pitchFamily="18" charset="0"/>
                <a:ea typeface="Calibri" panose="020F0502020204030204" pitchFamily="34" charset="0"/>
              </a:rPr>
              <a:t> ra </a:t>
            </a:r>
            <a:r>
              <a:rPr lang="en-US" sz="2400" dirty="0" err="1">
                <a:latin typeface="Times New Roman" panose="02020603050405020304" pitchFamily="18" charset="0"/>
                <a:ea typeface="Calibri" panose="020F0502020204030204" pitchFamily="34" charset="0"/>
              </a:rPr>
              <a:t>để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lấy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thép</a:t>
            </a:r>
            <a:r>
              <a:rPr lang="en-US" sz="2400" dirty="0">
                <a:latin typeface="Times New Roman" panose="02020603050405020304" pitchFamily="18" charset="0"/>
                <a:ea typeface="Calibri" panose="020F0502020204030204" pitchFamily="34" charset="0"/>
              </a:rPr>
              <a:t>.</a:t>
            </a:r>
          </a:p>
        </p:txBody>
      </p:sp>
      <p:pic>
        <p:nvPicPr>
          <p:cNvPr id="7" name="Picture 6" descr="A person working on a steel beam&#10;&#10;Description automatically generated">
            <a:extLst>
              <a:ext uri="{FF2B5EF4-FFF2-40B4-BE49-F238E27FC236}">
                <a16:creationId xmlns:a16="http://schemas.microsoft.com/office/drawing/2014/main" id="{4F1BEDBF-5F50-4959-97A8-49BB1EC62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597" y="935677"/>
            <a:ext cx="4066014" cy="4843442"/>
          </a:xfrm>
          <a:prstGeom prst="rect">
            <a:avLst/>
          </a:prstGeom>
        </p:spPr>
      </p:pic>
    </p:spTree>
    <p:extLst>
      <p:ext uri="{BB962C8B-B14F-4D97-AF65-F5344CB8AC3E}">
        <p14:creationId xmlns:p14="http://schemas.microsoft.com/office/powerpoint/2010/main" val="2946468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30480"/>
            <a:ext cx="5506720" cy="50800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dirty="0">
                <a:latin typeface="Times New Roman" panose="02020603050405020304" pitchFamily="18" charset="0"/>
                <a:cs typeface="Times New Roman" panose="02020603050405020304" pitchFamily="18" charset="0"/>
              </a:rPr>
              <a:t>4. SẢN XUẤT GANG THÉP</a:t>
            </a:r>
            <a:endParaRPr lang="vi-VN" sz="2200" b="1" dirty="0">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40000"/>
                    </a14:imgEffect>
                    <a14:imgEffect>
                      <a14:sharpenSoften amount="50000"/>
                    </a14:imgEffect>
                  </a14:imgLayer>
                </a14:imgProps>
              </a:ext>
            </a:extLst>
          </a:blip>
          <a:stretch>
            <a:fillRect/>
          </a:stretch>
        </p:blipFill>
        <p:spPr>
          <a:xfrm>
            <a:off x="7654533" y="34496"/>
            <a:ext cx="1489467" cy="859583"/>
          </a:xfrm>
          <a:prstGeom prst="rect">
            <a:avLst/>
          </a:prstGeom>
        </p:spPr>
      </p:pic>
      <p:sp>
        <p:nvSpPr>
          <p:cNvPr id="14" name="Hộp Văn bản 13"/>
          <p:cNvSpPr txBox="1"/>
          <p:nvPr/>
        </p:nvSpPr>
        <p:spPr>
          <a:xfrm>
            <a:off x="81280" y="894079"/>
            <a:ext cx="4866640" cy="5169535"/>
          </a:xfrm>
          <a:prstGeom prst="rect">
            <a:avLst/>
          </a:prstGeom>
          <a:solidFill>
            <a:schemeClr val="accent2">
              <a:lumMod val="20000"/>
              <a:lumOff val="80000"/>
            </a:schemeClr>
          </a:solidFill>
        </p:spPr>
        <p:txBody>
          <a:bodyPr wrap="square">
            <a:spAutoFit/>
          </a:bodyPr>
          <a:lstStyle/>
          <a:p>
            <a:pPr algn="just">
              <a:lnSpc>
                <a:spcPct val="150000"/>
              </a:lnSpc>
            </a:pPr>
            <a:r>
              <a:rPr lang="vi-VN" sz="2200" b="1" dirty="0">
                <a:latin typeface="Times New Roman" panose="02020603050405020304" pitchFamily="18" charset="0"/>
                <a:cs typeface="Times New Roman" panose="02020603050405020304" pitchFamily="18" charset="0"/>
              </a:rPr>
              <a:t> Khí thải trong sản xuất gang thép chứa các khí CO</a:t>
            </a:r>
            <a:r>
              <a:rPr lang="vi-VN" sz="2200" b="1" baseline="-25000" dirty="0">
                <a:latin typeface="Times New Roman" panose="02020603050405020304" pitchFamily="18" charset="0"/>
                <a:cs typeface="Times New Roman" panose="02020603050405020304" pitchFamily="18" charset="0"/>
              </a:rPr>
              <a:t>2</a:t>
            </a:r>
            <a:r>
              <a:rPr lang="vi-VN" sz="2200" b="1" dirty="0">
                <a:latin typeface="Times New Roman" panose="02020603050405020304" pitchFamily="18" charset="0"/>
                <a:cs typeface="Times New Roman" panose="02020603050405020304" pitchFamily="18" charset="0"/>
              </a:rPr>
              <a:t>, CO, NO, NO</a:t>
            </a:r>
            <a:r>
              <a:rPr lang="vi-VN" sz="2200" b="1" baseline="-25000" dirty="0">
                <a:latin typeface="Times New Roman" panose="02020603050405020304" pitchFamily="18" charset="0"/>
                <a:cs typeface="Times New Roman" panose="02020603050405020304" pitchFamily="18" charset="0"/>
              </a:rPr>
              <a:t>2</a:t>
            </a:r>
            <a:r>
              <a:rPr lang="vi-VN" sz="2200" b="1" dirty="0">
                <a:latin typeface="Times New Roman" panose="02020603050405020304" pitchFamily="18" charset="0"/>
                <a:cs typeface="Times New Roman" panose="02020603050405020304" pitchFamily="18" charset="0"/>
              </a:rPr>
              <a:t>, SO</a:t>
            </a:r>
            <a:r>
              <a:rPr lang="vi-VN" sz="2200" b="1" baseline="-25000" dirty="0">
                <a:latin typeface="Times New Roman" panose="02020603050405020304" pitchFamily="18" charset="0"/>
                <a:cs typeface="Times New Roman" panose="02020603050405020304" pitchFamily="18" charset="0"/>
              </a:rPr>
              <a:t>2</a:t>
            </a:r>
            <a:r>
              <a:rPr lang="vi-VN" sz="2200" b="1" dirty="0">
                <a:latin typeface="Times New Roman" panose="02020603050405020304" pitchFamily="18" charset="0"/>
                <a:cs typeface="Times New Roman" panose="02020603050405020304" pitchFamily="18" charset="0"/>
              </a:rPr>
              <a:t>,... Các khí này gây ô nhiễm không khí, ô nhiễm nguồn nước, gây mưa acid và làm gia tăng hiệu ứng nhà kính. Các khí thải này làm thay đổi môi trường không khí, đất và nước, gây ra các bệnh hô hấp cho người, gia súc, làm cây cối và sinh vật kém phát triển hoặc chết.</a:t>
            </a:r>
          </a:p>
        </p:txBody>
      </p:sp>
      <p:pic>
        <p:nvPicPr>
          <p:cNvPr id="5" name="Hình ảnh 4"/>
          <p:cNvPicPr>
            <a:picLocks noChangeAspect="1"/>
          </p:cNvPicPr>
          <p:nvPr/>
        </p:nvPicPr>
        <p:blipFill>
          <a:blip r:embed="rId5"/>
          <a:stretch>
            <a:fillRect/>
          </a:stretch>
        </p:blipFill>
        <p:spPr>
          <a:xfrm>
            <a:off x="5155609" y="933854"/>
            <a:ext cx="3896951" cy="29088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Hình ảnh 6"/>
          <p:cNvPicPr>
            <a:picLocks noChangeAspect="1"/>
          </p:cNvPicPr>
          <p:nvPr/>
        </p:nvPicPr>
        <p:blipFill>
          <a:blip r:embed="rId6"/>
          <a:stretch>
            <a:fillRect/>
          </a:stretch>
        </p:blipFill>
        <p:spPr>
          <a:xfrm>
            <a:off x="5247049" y="3882523"/>
            <a:ext cx="3815670" cy="2908894"/>
          </a:xfrm>
          <a:prstGeom prst="ellipse">
            <a:avLst/>
          </a:prstGeom>
          <a:ln>
            <a:noFill/>
          </a:ln>
          <a:effectLst>
            <a:softEdge rad="112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5" name="Hình chữ nhật: Góc Tròn 4"/>
          <p:cNvSpPr>
            <a:spLocks noGrp="1" noRot="1" noMove="1" noResize="1" noEditPoints="1" noAdjustHandles="1" noChangeArrowheads="1" noChangeShapeType="1"/>
          </p:cNvSpPr>
          <p:nvPr/>
        </p:nvSpPr>
        <p:spPr>
          <a:xfrm>
            <a:off x="30480" y="792480"/>
            <a:ext cx="9062720" cy="598424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p:cNvSpPr txBox="1"/>
          <p:nvPr/>
        </p:nvSpPr>
        <p:spPr>
          <a:xfrm>
            <a:off x="2056734" y="1009738"/>
            <a:ext cx="4322445" cy="445135"/>
          </a:xfrm>
          <a:prstGeom prst="rect">
            <a:avLst/>
          </a:prstGeom>
          <a:noFill/>
        </p:spPr>
        <p:txBody>
          <a:bodyPr wrap="none" rtlCol="0">
            <a:spAutoFit/>
          </a:bodyPr>
          <a:lstStyle/>
          <a:p>
            <a:r>
              <a:rPr lang="en-US" sz="2300" b="1">
                <a:solidFill>
                  <a:srgbClr val="0070C0"/>
                </a:solidFill>
                <a:latin typeface="Times New Roman" panose="02020603050405020304" pitchFamily="18" charset="0"/>
                <a:cs typeface="Times New Roman" panose="02020603050405020304" pitchFamily="18" charset="0"/>
              </a:rPr>
              <a:t>Thảo luận cặp đôi, trả lời câu hỏi</a:t>
            </a:r>
            <a:endParaRPr lang="vi-VN" sz="2300" b="1">
              <a:solidFill>
                <a:srgbClr val="0070C0"/>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233680" y="1890726"/>
            <a:ext cx="8676640" cy="2630170"/>
          </a:xfrm>
          <a:prstGeom prst="rect">
            <a:avLst/>
          </a:prstGeom>
          <a:noFill/>
        </p:spPr>
        <p:txBody>
          <a:bodyPr wrap="square">
            <a:spAutoFit/>
          </a:bodyPr>
          <a:lstStyle/>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1. Gang và thép có thành phần khác nhau như thế nào? Thành phần đó ảnh hưởng đến tính chất vật lí của gang, thép như thế nào? Nêu ví dụ về các ứng dụng nổi bật của gang và thép trong cuộc sống.</a:t>
            </a: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2. Phương pháp tách kim loại nào đã được vận dụng trong quá trình sản xuất gang? Giải thích.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5506720" cy="50800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dirty="0">
                <a:latin typeface="Times New Roman" panose="02020603050405020304" pitchFamily="18" charset="0"/>
                <a:cs typeface="Times New Roman" panose="02020603050405020304" pitchFamily="18" charset="0"/>
              </a:rPr>
              <a:t>4. SẢN XUẤT GANG THÉP</a:t>
            </a:r>
          </a:p>
        </p:txBody>
      </p:sp>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3" name="Hộp Văn bản 2"/>
          <p:cNvSpPr txBox="1"/>
          <p:nvPr/>
        </p:nvSpPr>
        <p:spPr>
          <a:xfrm>
            <a:off x="121920" y="897190"/>
            <a:ext cx="8900160" cy="5677535"/>
          </a:xfrm>
          <a:prstGeom prst="rect">
            <a:avLst/>
          </a:prstGeom>
          <a:noFill/>
          <a:ln w="28575">
            <a:solidFill>
              <a:srgbClr val="FF0000"/>
            </a:solidFill>
          </a:ln>
        </p:spPr>
        <p:txBody>
          <a:bodyPr wrap="square">
            <a:spAutoFit/>
          </a:bodyPr>
          <a:lstStyle/>
          <a:p>
            <a:pPr algn="just">
              <a:lnSpc>
                <a:spcPct val="150000"/>
              </a:lnSpc>
            </a:pPr>
            <a:r>
              <a:rPr lang="vi-VN" sz="2200" b="1">
                <a:latin typeface="Times New Roman" panose="02020603050405020304" pitchFamily="18" charset="0"/>
                <a:cs typeface="Times New Roman" panose="02020603050405020304" pitchFamily="18" charset="0"/>
              </a:rPr>
              <a:t>1. Gang và thép có thành phần chính là sắt, ngoài ra còn có carbon và một số nguyên tố khác. </a:t>
            </a:r>
          </a:p>
          <a:p>
            <a:pPr algn="just">
              <a:lnSpc>
                <a:spcPct val="150000"/>
              </a:lnSpc>
            </a:pPr>
            <a:r>
              <a:rPr lang="vi-VN" sz="2200" b="1">
                <a:latin typeface="Times New Roman" panose="02020603050405020304" pitchFamily="18" charset="0"/>
                <a:cs typeface="Times New Roman" panose="02020603050405020304" pitchFamily="18" charset="0"/>
              </a:rPr>
              <a:t>- Gang có nhiều carbon (carbon chiếm 2% - 5%)</a:t>
            </a:r>
          </a:p>
          <a:p>
            <a:pPr algn="just">
              <a:lnSpc>
                <a:spcPct val="150000"/>
              </a:lnSpc>
            </a:pPr>
            <a:r>
              <a:rPr lang="vi-VN" sz="2200" b="1">
                <a:latin typeface="Times New Roman" panose="02020603050405020304" pitchFamily="18" charset="0"/>
                <a:cs typeface="Times New Roman" panose="02020603050405020304" pitchFamily="18" charset="0"/>
              </a:rPr>
              <a:t>- Thép (carbon chiếm 0,1% - 2%) </a:t>
            </a: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2200" b="1">
                <a:solidFill>
                  <a:srgbClr val="FF0000"/>
                </a:solidFill>
                <a:latin typeface="Times New Roman" panose="02020603050405020304" pitchFamily="18" charset="0"/>
                <a:cs typeface="Times New Roman" panose="02020603050405020304" pitchFamily="18" charset="0"/>
              </a:rPr>
              <a:t> Gang cứng và giòn hơn thép. </a:t>
            </a: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 Ứng dụng:</a:t>
            </a:r>
          </a:p>
          <a:p>
            <a:pPr algn="just">
              <a:lnSpc>
                <a:spcPct val="150000"/>
              </a:lnSpc>
            </a:pPr>
            <a:r>
              <a:rPr lang="vi-VN" sz="2200" b="1">
                <a:latin typeface="Times New Roman" panose="02020603050405020304" pitchFamily="18" charset="0"/>
                <a:cs typeface="Times New Roman" panose="02020603050405020304" pitchFamily="18" charset="0"/>
              </a:rPr>
              <a:t>+ Gang được dùng để chế tạo bệ máy, ống nước, lưỡi cày,... </a:t>
            </a:r>
          </a:p>
          <a:p>
            <a:pPr algn="just">
              <a:lnSpc>
                <a:spcPct val="150000"/>
              </a:lnSpc>
            </a:pPr>
            <a:r>
              <a:rPr lang="vi-VN" sz="2200" b="1">
                <a:latin typeface="Times New Roman" panose="02020603050405020304" pitchFamily="18" charset="0"/>
                <a:cs typeface="Times New Roman" panose="02020603050405020304" pitchFamily="18" charset="0"/>
              </a:rPr>
              <a:t>+ Thép được dùng để làm vật liệu xây dựng, cầu, đường sắt, lan can, vỏ tàu, xe,... và các vật dụng khác trong đời sống.</a:t>
            </a: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2. Quá trình sản xuất gang, thép sử dụng phương pháp nhiệt luyện vì Fe là kim loại hoạt động trung bình.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a:spLocks noGrp="1" noRot="1" noMove="1" noResize="1" noEditPoints="1" noAdjustHandles="1" noChangeArrowheads="1" noChangeShapeType="1"/>
          </p:cNvSpPr>
          <p:nvPr/>
        </p:nvSpPr>
        <p:spPr>
          <a:xfrm>
            <a:off x="81280" y="81280"/>
            <a:ext cx="181864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Luyện tập</a:t>
            </a:r>
            <a:endParaRPr lang="vi-VN" sz="2200" b="1">
              <a:latin typeface="Times New Roman" panose="02020603050405020304" pitchFamily="18" charset="0"/>
              <a:cs typeface="Times New Roman" panose="02020603050405020304" pitchFamily="18" charset="0"/>
            </a:endParaRPr>
          </a:p>
        </p:txBody>
      </p:sp>
      <p:sp>
        <p:nvSpPr>
          <p:cNvPr id="5" name="Hộp Văn bản 4"/>
          <p:cNvSpPr txBox="1">
            <a:spLocks noGrp="1" noRot="1" noMove="1" noResize="1" noEditPoints="1" noAdjustHandles="1" noChangeArrowheads="1" noChangeShapeType="1"/>
          </p:cNvSpPr>
          <p:nvPr/>
        </p:nvSpPr>
        <p:spPr>
          <a:xfrm>
            <a:off x="91440" y="589280"/>
            <a:ext cx="8981440" cy="5400675"/>
          </a:xfrm>
          <a:prstGeom prst="rect">
            <a:avLst/>
          </a:prstGeom>
          <a:noFill/>
        </p:spPr>
        <p:txBody>
          <a:bodyPr wrap="square">
            <a:spAutoFit/>
          </a:bodyPr>
          <a:lstStyle/>
          <a:p>
            <a:pPr algn="just">
              <a:lnSpc>
                <a:spcPct val="150000"/>
              </a:lnSpc>
            </a:pPr>
            <a:r>
              <a:rPr lang="vi-VN" sz="2300" b="1">
                <a:latin typeface="Times New Roman" panose="02020603050405020304" pitchFamily="18" charset="0"/>
                <a:cs typeface="Times New Roman" panose="02020603050405020304" pitchFamily="18" charset="0"/>
              </a:rPr>
              <a:t>Câu 1. Kim loại Na được điều chế bằng phương pháp nào sau đây?</a:t>
            </a:r>
          </a:p>
          <a:p>
            <a:pPr algn="just">
              <a:lnSpc>
                <a:spcPct val="150000"/>
              </a:lnSpc>
            </a:pPr>
            <a:r>
              <a:rPr lang="vi-VN" sz="2300">
                <a:latin typeface="Times New Roman" panose="02020603050405020304" pitchFamily="18" charset="0"/>
                <a:cs typeface="Times New Roman" panose="02020603050405020304" pitchFamily="18" charset="0"/>
              </a:rPr>
              <a:t>	A. Phương pháp điện phân nóng chảy.</a:t>
            </a:r>
          </a:p>
          <a:p>
            <a:pPr algn="just">
              <a:lnSpc>
                <a:spcPct val="150000"/>
              </a:lnSpc>
            </a:pPr>
            <a:r>
              <a:rPr lang="vi-VN" sz="2300">
                <a:latin typeface="Times New Roman" panose="02020603050405020304" pitchFamily="18" charset="0"/>
                <a:cs typeface="Times New Roman" panose="02020603050405020304" pitchFamily="18" charset="0"/>
              </a:rPr>
              <a:t>	B. Phương pháp nhiệt luyện với chất phản ứng là CO.</a:t>
            </a:r>
          </a:p>
          <a:p>
            <a:pPr algn="just">
              <a:lnSpc>
                <a:spcPct val="150000"/>
              </a:lnSpc>
            </a:pPr>
            <a:r>
              <a:rPr lang="vi-VN" sz="2300">
                <a:latin typeface="Times New Roman" panose="02020603050405020304" pitchFamily="18" charset="0"/>
                <a:cs typeface="Times New Roman" panose="02020603050405020304" pitchFamily="18" charset="0"/>
              </a:rPr>
              <a:t>	C. Phương pháp nhiệt luyện với chất phản ứng là H</a:t>
            </a:r>
            <a:r>
              <a:rPr lang="vi-VN" sz="2300" baseline="-25000">
                <a:latin typeface="Times New Roman" panose="02020603050405020304" pitchFamily="18" charset="0"/>
                <a:cs typeface="Times New Roman" panose="02020603050405020304" pitchFamily="18" charset="0"/>
              </a:rPr>
              <a:t>2</a:t>
            </a:r>
            <a:r>
              <a:rPr lang="vi-VN" sz="2300">
                <a:latin typeface="Times New Roman" panose="02020603050405020304" pitchFamily="18" charset="0"/>
                <a:cs typeface="Times New Roman" panose="02020603050405020304" pitchFamily="18" charset="0"/>
              </a:rPr>
              <a:t>.</a:t>
            </a:r>
          </a:p>
          <a:p>
            <a:pPr algn="just">
              <a:lnSpc>
                <a:spcPct val="150000"/>
              </a:lnSpc>
            </a:pPr>
            <a:r>
              <a:rPr lang="vi-VN" sz="2300">
                <a:latin typeface="Times New Roman" panose="02020603050405020304" pitchFamily="18" charset="0"/>
                <a:cs typeface="Times New Roman" panose="02020603050405020304" pitchFamily="18" charset="0"/>
              </a:rPr>
              <a:t>	D. Phương pháp thuỷ luyện.</a:t>
            </a:r>
          </a:p>
          <a:p>
            <a:pPr algn="just">
              <a:lnSpc>
                <a:spcPct val="150000"/>
              </a:lnSpc>
            </a:pPr>
            <a:r>
              <a:rPr lang="vi-VN" sz="2300" b="1">
                <a:latin typeface="Times New Roman" panose="02020603050405020304" pitchFamily="18" charset="0"/>
                <a:cs typeface="Times New Roman" panose="02020603050405020304" pitchFamily="18" charset="0"/>
              </a:rPr>
              <a:t>Câu 2. Phương pháp nhiệt luyện với chất phản ứng CO có thể tách được kim loại nào sau đây ra khỏi oxide của nó?</a:t>
            </a:r>
          </a:p>
          <a:p>
            <a:pPr algn="just">
              <a:lnSpc>
                <a:spcPct val="150000"/>
              </a:lnSpc>
            </a:pPr>
            <a:r>
              <a:rPr lang="vi-VN" sz="2300">
                <a:latin typeface="Times New Roman" panose="02020603050405020304" pitchFamily="18" charset="0"/>
                <a:cs typeface="Times New Roman" panose="02020603050405020304" pitchFamily="18" charset="0"/>
              </a:rPr>
              <a:t>	A. Fe.			Β. Κ.			C. Ca.			D. AI.</a:t>
            </a:r>
          </a:p>
          <a:p>
            <a:pPr algn="just">
              <a:lnSpc>
                <a:spcPct val="150000"/>
              </a:lnSpc>
            </a:pPr>
            <a:r>
              <a:rPr lang="vi-VN" sz="2300" b="1">
                <a:latin typeface="Times New Roman" panose="02020603050405020304" pitchFamily="18" charset="0"/>
                <a:cs typeface="Times New Roman" panose="02020603050405020304" pitchFamily="18" charset="0"/>
              </a:rPr>
              <a:t>Câu 3. Thành phần chính của quặng bauxite là</a:t>
            </a:r>
          </a:p>
          <a:p>
            <a:pPr algn="just">
              <a:lnSpc>
                <a:spcPct val="150000"/>
              </a:lnSpc>
            </a:pPr>
            <a:r>
              <a:rPr lang="vi-VN" sz="2300">
                <a:latin typeface="Times New Roman" panose="02020603050405020304" pitchFamily="18" charset="0"/>
                <a:cs typeface="Times New Roman" panose="02020603050405020304" pitchFamily="18" charset="0"/>
              </a:rPr>
              <a:t>	A. Fe</a:t>
            </a:r>
            <a:r>
              <a:rPr lang="vi-VN" sz="2300" baseline="-25000">
                <a:latin typeface="Times New Roman" panose="02020603050405020304" pitchFamily="18" charset="0"/>
                <a:cs typeface="Times New Roman" panose="02020603050405020304" pitchFamily="18" charset="0"/>
              </a:rPr>
              <a:t>3</a:t>
            </a:r>
            <a:r>
              <a:rPr lang="vi-VN" sz="2300">
                <a:latin typeface="Times New Roman" panose="02020603050405020304" pitchFamily="18" charset="0"/>
                <a:cs typeface="Times New Roman" panose="02020603050405020304" pitchFamily="18" charset="0"/>
              </a:rPr>
              <a:t>O</a:t>
            </a:r>
            <a:r>
              <a:rPr lang="vi-VN" sz="2300" baseline="-25000">
                <a:latin typeface="Times New Roman" panose="02020603050405020304" pitchFamily="18" charset="0"/>
                <a:cs typeface="Times New Roman" panose="02020603050405020304" pitchFamily="18" charset="0"/>
              </a:rPr>
              <a:t>4</a:t>
            </a:r>
            <a:r>
              <a:rPr lang="vi-VN" sz="2300">
                <a:latin typeface="Times New Roman" panose="02020603050405020304" pitchFamily="18" charset="0"/>
                <a:cs typeface="Times New Roman" panose="02020603050405020304" pitchFamily="18" charset="0"/>
              </a:rPr>
              <a:t>.		B. Al</a:t>
            </a:r>
            <a:r>
              <a:rPr lang="vi-VN" sz="2300" baseline="-25000">
                <a:latin typeface="Times New Roman" panose="02020603050405020304" pitchFamily="18" charset="0"/>
                <a:cs typeface="Times New Roman" panose="02020603050405020304" pitchFamily="18" charset="0"/>
              </a:rPr>
              <a:t>2</a:t>
            </a:r>
            <a:r>
              <a:rPr lang="vi-VN" sz="2300">
                <a:latin typeface="Times New Roman" panose="02020603050405020304" pitchFamily="18" charset="0"/>
                <a:cs typeface="Times New Roman" panose="02020603050405020304" pitchFamily="18" charset="0"/>
              </a:rPr>
              <a:t>O</a:t>
            </a:r>
            <a:r>
              <a:rPr lang="vi-VN" sz="2300" baseline="-25000">
                <a:latin typeface="Times New Roman" panose="02020603050405020304" pitchFamily="18" charset="0"/>
                <a:cs typeface="Times New Roman" panose="02020603050405020304" pitchFamily="18" charset="0"/>
              </a:rPr>
              <a:t>3</a:t>
            </a:r>
            <a:r>
              <a:rPr lang="vi-VN" sz="2300">
                <a:latin typeface="Times New Roman" panose="02020603050405020304" pitchFamily="18" charset="0"/>
                <a:cs typeface="Times New Roman" panose="02020603050405020304" pitchFamily="18" charset="0"/>
              </a:rPr>
              <a:t>.		C. AICI</a:t>
            </a:r>
            <a:r>
              <a:rPr lang="vi-VN" sz="2300" baseline="-25000">
                <a:latin typeface="Times New Roman" panose="02020603050405020304" pitchFamily="18" charset="0"/>
                <a:cs typeface="Times New Roman" panose="02020603050405020304" pitchFamily="18" charset="0"/>
              </a:rPr>
              <a:t>3</a:t>
            </a:r>
            <a:r>
              <a:rPr lang="vi-VN" sz="2300">
                <a:latin typeface="Times New Roman" panose="02020603050405020304" pitchFamily="18" charset="0"/>
                <a:cs typeface="Times New Roman" panose="02020603050405020304" pitchFamily="18" charset="0"/>
              </a:rPr>
              <a:t>.		D. Al</a:t>
            </a:r>
            <a:r>
              <a:rPr lang="vi-VN" sz="2300" baseline="-25000">
                <a:latin typeface="Times New Roman" panose="02020603050405020304" pitchFamily="18" charset="0"/>
                <a:cs typeface="Times New Roman" panose="02020603050405020304" pitchFamily="18" charset="0"/>
              </a:rPr>
              <a:t>2</a:t>
            </a:r>
            <a:r>
              <a:rPr lang="vi-VN" sz="2300">
                <a:latin typeface="Times New Roman" panose="02020603050405020304" pitchFamily="18" charset="0"/>
                <a:cs typeface="Times New Roman" panose="02020603050405020304" pitchFamily="18" charset="0"/>
              </a:rPr>
              <a:t>(SO</a:t>
            </a:r>
            <a:r>
              <a:rPr lang="vi-VN" sz="2300" baseline="-25000">
                <a:latin typeface="Times New Roman" panose="02020603050405020304" pitchFamily="18" charset="0"/>
                <a:cs typeface="Times New Roman" panose="02020603050405020304" pitchFamily="18" charset="0"/>
              </a:rPr>
              <a:t>4</a:t>
            </a:r>
            <a:r>
              <a:rPr lang="vi-VN" sz="2300">
                <a:latin typeface="Times New Roman" panose="02020603050405020304" pitchFamily="18" charset="0"/>
                <a:cs typeface="Times New Roman" panose="02020603050405020304" pitchFamily="18" charset="0"/>
              </a:rPr>
              <a:t>)</a:t>
            </a:r>
            <a:r>
              <a:rPr lang="vi-VN" sz="2300" baseline="-25000">
                <a:latin typeface="Times New Roman" panose="02020603050405020304" pitchFamily="18" charset="0"/>
                <a:cs typeface="Times New Roman" panose="02020603050405020304" pitchFamily="18" charset="0"/>
              </a:rPr>
              <a:t>3</a:t>
            </a:r>
            <a:r>
              <a:rPr lang="vi-VN" sz="2300">
                <a:latin typeface="Times New Roman" panose="02020603050405020304" pitchFamily="18" charset="0"/>
                <a:cs typeface="Times New Roman" panose="02020603050405020304" pitchFamily="18" charset="0"/>
              </a:rPr>
              <a:t>.</a:t>
            </a:r>
          </a:p>
        </p:txBody>
      </p:sp>
      <p:sp>
        <p:nvSpPr>
          <p:cNvPr id="2" name="Hình Bầu dục 1"/>
          <p:cNvSpPr>
            <a:spLocks noGrp="1" noRot="1" noMove="1" noResize="1" noEditPoints="1" noAdjustHandles="1" noChangeArrowheads="1" noChangeShapeType="1"/>
          </p:cNvSpPr>
          <p:nvPr/>
        </p:nvSpPr>
        <p:spPr>
          <a:xfrm>
            <a:off x="552189" y="1766169"/>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ình Bầu dục 2"/>
          <p:cNvSpPr>
            <a:spLocks noGrp="1" noRot="1" noMove="1" noResize="1" noEditPoints="1" noAdjustHandles="1" noChangeArrowheads="1" noChangeShapeType="1"/>
          </p:cNvSpPr>
          <p:nvPr/>
        </p:nvSpPr>
        <p:spPr>
          <a:xfrm>
            <a:off x="552432" y="4416816"/>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ình Bầu dục 5"/>
          <p:cNvSpPr>
            <a:spLocks noGrp="1" noRot="1" noMove="1" noResize="1" noEditPoints="1" noAdjustHandles="1" noChangeArrowheads="1" noChangeShapeType="1"/>
          </p:cNvSpPr>
          <p:nvPr/>
        </p:nvSpPr>
        <p:spPr>
          <a:xfrm>
            <a:off x="2347585" y="5434060"/>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ldLvl="0" animBg="1"/>
      <p:bldP spid="6"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a:spLocks noGrp="1" noRot="1" noMove="1" noResize="1" noEditPoints="1" noAdjustHandles="1" noChangeArrowheads="1" noChangeShapeType="1"/>
          </p:cNvSpPr>
          <p:nvPr/>
        </p:nvSpPr>
        <p:spPr>
          <a:xfrm>
            <a:off x="81280" y="81280"/>
            <a:ext cx="181864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Luyện tập</a:t>
            </a:r>
            <a:endParaRPr lang="vi-VN" sz="2200" b="1">
              <a:latin typeface="Times New Roman" panose="02020603050405020304" pitchFamily="18" charset="0"/>
              <a:cs typeface="Times New Roman" panose="02020603050405020304" pitchFamily="18" charset="0"/>
            </a:endParaRPr>
          </a:p>
        </p:txBody>
      </p:sp>
      <p:sp>
        <p:nvSpPr>
          <p:cNvPr id="5" name="Hộp Văn bản 4"/>
          <p:cNvSpPr txBox="1">
            <a:spLocks noGrp="1" noRot="1" noMove="1" noResize="1" noEditPoints="1" noAdjustHandles="1" noChangeArrowheads="1" noChangeShapeType="1"/>
          </p:cNvSpPr>
          <p:nvPr/>
        </p:nvSpPr>
        <p:spPr>
          <a:xfrm>
            <a:off x="91440" y="589280"/>
            <a:ext cx="8981440" cy="4869815"/>
          </a:xfrm>
          <a:prstGeom prst="rect">
            <a:avLst/>
          </a:prstGeom>
          <a:noFill/>
        </p:spPr>
        <p:txBody>
          <a:bodyPr wrap="square">
            <a:spAutoFit/>
          </a:bodyPr>
          <a:lstStyle/>
          <a:p>
            <a:pPr algn="just">
              <a:lnSpc>
                <a:spcPct val="150000"/>
              </a:lnSpc>
            </a:pPr>
            <a:r>
              <a:rPr lang="vi-VN" sz="2300" b="1">
                <a:latin typeface="Times New Roman" panose="02020603050405020304" pitchFamily="18" charset="0"/>
                <a:cs typeface="Times New Roman" panose="02020603050405020304" pitchFamily="18" charset="0"/>
              </a:rPr>
              <a:t>Câu 4. Chất/các chất phản ứng dùng để tách kẽm ra khỏi kẽm sulfide là</a:t>
            </a:r>
          </a:p>
          <a:p>
            <a:pPr algn="just">
              <a:lnSpc>
                <a:spcPct val="150000"/>
              </a:lnSpc>
            </a:pPr>
            <a:r>
              <a:rPr lang="vi-VN" sz="2300">
                <a:latin typeface="Times New Roman" panose="02020603050405020304" pitchFamily="18" charset="0"/>
                <a:cs typeface="Times New Roman" panose="02020603050405020304" pitchFamily="18" charset="0"/>
              </a:rPr>
              <a:t>	A. CO.							B. O</a:t>
            </a:r>
            <a:r>
              <a:rPr lang="vi-VN" sz="2300" baseline="-25000">
                <a:latin typeface="Times New Roman" panose="02020603050405020304" pitchFamily="18" charset="0"/>
                <a:cs typeface="Times New Roman" panose="02020603050405020304" pitchFamily="18" charset="0"/>
              </a:rPr>
              <a:t>2</a:t>
            </a:r>
            <a:r>
              <a:rPr lang="vi-VN" sz="2300">
                <a:latin typeface="Times New Roman" panose="02020603050405020304" pitchFamily="18" charset="0"/>
                <a:cs typeface="Times New Roman" panose="02020603050405020304" pitchFamily="18" charset="0"/>
              </a:rPr>
              <a:t> và C.		</a:t>
            </a:r>
          </a:p>
          <a:p>
            <a:pPr algn="just">
              <a:lnSpc>
                <a:spcPct val="150000"/>
              </a:lnSpc>
            </a:pPr>
            <a:r>
              <a:rPr lang="vi-VN" sz="2300">
                <a:latin typeface="Times New Roman" panose="02020603050405020304" pitchFamily="18" charset="0"/>
                <a:cs typeface="Times New Roman" panose="02020603050405020304" pitchFamily="18" charset="0"/>
              </a:rPr>
              <a:t>	C. HCI và Al.					D. H</a:t>
            </a:r>
            <a:r>
              <a:rPr lang="vi-VN" sz="2300" baseline="-25000">
                <a:latin typeface="Times New Roman" panose="02020603050405020304" pitchFamily="18" charset="0"/>
                <a:cs typeface="Times New Roman" panose="02020603050405020304" pitchFamily="18" charset="0"/>
              </a:rPr>
              <a:t>2</a:t>
            </a:r>
            <a:r>
              <a:rPr lang="vi-VN" sz="2300">
                <a:latin typeface="Times New Roman" panose="02020603050405020304" pitchFamily="18" charset="0"/>
                <a:cs typeface="Times New Roman" panose="02020603050405020304" pitchFamily="18" charset="0"/>
              </a:rPr>
              <a:t>.</a:t>
            </a:r>
          </a:p>
          <a:p>
            <a:pPr algn="just">
              <a:lnSpc>
                <a:spcPct val="150000"/>
              </a:lnSpc>
            </a:pPr>
            <a:r>
              <a:rPr lang="vi-VN" sz="2300" b="1">
                <a:latin typeface="Times New Roman" panose="02020603050405020304" pitchFamily="18" charset="0"/>
                <a:cs typeface="Times New Roman" panose="02020603050405020304" pitchFamily="18" charset="0"/>
              </a:rPr>
              <a:t>Câu 5. Kim loại cơ bản của hợp kim đuy-ra (duralumin) là</a:t>
            </a:r>
          </a:p>
          <a:p>
            <a:pPr algn="just">
              <a:lnSpc>
                <a:spcPct val="150000"/>
              </a:lnSpc>
            </a:pPr>
            <a:r>
              <a:rPr lang="vi-VN" sz="2300">
                <a:latin typeface="Times New Roman" panose="02020603050405020304" pitchFamily="18" charset="0"/>
                <a:cs typeface="Times New Roman" panose="02020603050405020304" pitchFamily="18" charset="0"/>
              </a:rPr>
              <a:t>	A. Fe.				B. Cu.			C. Al.			D. Mg.</a:t>
            </a:r>
          </a:p>
          <a:p>
            <a:pPr algn="just">
              <a:lnSpc>
                <a:spcPct val="150000"/>
              </a:lnSpc>
            </a:pPr>
            <a:r>
              <a:rPr lang="vi-VN" sz="2300" b="1">
                <a:latin typeface="Times New Roman" panose="02020603050405020304" pitchFamily="18" charset="0"/>
                <a:cs typeface="Times New Roman" panose="02020603050405020304" pitchFamily="18" charset="0"/>
              </a:rPr>
              <a:t>Câu 6. Gang và thép có thành phần nguyên tố cơ bản nào khác nhau?</a:t>
            </a:r>
          </a:p>
          <a:p>
            <a:pPr algn="just">
              <a:lnSpc>
                <a:spcPct val="150000"/>
              </a:lnSpc>
            </a:pPr>
            <a:r>
              <a:rPr lang="vi-VN" sz="2300">
                <a:latin typeface="Times New Roman" panose="02020603050405020304" pitchFamily="18" charset="0"/>
                <a:cs typeface="Times New Roman" panose="02020603050405020304" pitchFamily="18" charset="0"/>
              </a:rPr>
              <a:t>	A. Sắt.								B. Manganese.</a:t>
            </a:r>
          </a:p>
          <a:p>
            <a:pPr algn="just">
              <a:lnSpc>
                <a:spcPct val="150000"/>
              </a:lnSpc>
            </a:pPr>
            <a:r>
              <a:rPr lang="vi-VN" sz="2300">
                <a:latin typeface="Times New Roman" panose="02020603050405020304" pitchFamily="18" charset="0"/>
                <a:cs typeface="Times New Roman" panose="02020603050405020304" pitchFamily="18" charset="0"/>
              </a:rPr>
              <a:t>	C. Carbon.						D. Nickel.</a:t>
            </a:r>
          </a:p>
        </p:txBody>
      </p:sp>
      <p:sp>
        <p:nvSpPr>
          <p:cNvPr id="7" name="Hình Bầu dục 6"/>
          <p:cNvSpPr>
            <a:spLocks noGrp="1" noRot="1" noMove="1" noResize="1" noEditPoints="1" noAdjustHandles="1" noChangeArrowheads="1" noChangeShapeType="1"/>
          </p:cNvSpPr>
          <p:nvPr/>
        </p:nvSpPr>
        <p:spPr>
          <a:xfrm>
            <a:off x="4181327" y="1734298"/>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ình Bầu dục 7"/>
          <p:cNvSpPr>
            <a:spLocks noGrp="1" noRot="1" noMove="1" noResize="1" noEditPoints="1" noAdjustHandles="1" noChangeArrowheads="1" noChangeShapeType="1"/>
          </p:cNvSpPr>
          <p:nvPr/>
        </p:nvSpPr>
        <p:spPr>
          <a:xfrm>
            <a:off x="4652374" y="3353844"/>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ình Bầu dục 8"/>
          <p:cNvSpPr>
            <a:spLocks noGrp="1" noRot="1" noMove="1" noResize="1" noEditPoints="1" noAdjustHandles="1" noChangeArrowheads="1" noChangeShapeType="1"/>
          </p:cNvSpPr>
          <p:nvPr/>
        </p:nvSpPr>
        <p:spPr>
          <a:xfrm>
            <a:off x="552189" y="4927031"/>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181864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Luyện tập</a:t>
            </a:r>
            <a:endParaRPr lang="vi-VN" sz="2200" b="1">
              <a:latin typeface="Times New Roman" panose="02020603050405020304" pitchFamily="18" charset="0"/>
              <a:cs typeface="Times New Roman" panose="02020603050405020304" pitchFamily="18" charset="0"/>
            </a:endParaRPr>
          </a:p>
        </p:txBody>
      </p:sp>
      <p:sp>
        <p:nvSpPr>
          <p:cNvPr id="5" name="Hộp Văn bản 4"/>
          <p:cNvSpPr txBox="1">
            <a:spLocks noGrp="1" noRot="1" noMove="1" noResize="1" noEditPoints="1" noAdjustHandles="1" noChangeArrowheads="1" noChangeShapeType="1"/>
          </p:cNvSpPr>
          <p:nvPr/>
        </p:nvSpPr>
        <p:spPr>
          <a:xfrm>
            <a:off x="91440" y="589280"/>
            <a:ext cx="8981440" cy="3276600"/>
          </a:xfrm>
          <a:prstGeom prst="rect">
            <a:avLst/>
          </a:prstGeom>
          <a:noFill/>
        </p:spPr>
        <p:txBody>
          <a:bodyPr wrap="square">
            <a:spAutoFit/>
          </a:bodyPr>
          <a:lstStyle/>
          <a:p>
            <a:pPr algn="just">
              <a:lnSpc>
                <a:spcPct val="150000"/>
              </a:lnSpc>
            </a:pPr>
            <a:r>
              <a:rPr lang="vi-VN" sz="2300" b="1">
                <a:latin typeface="Times New Roman" panose="02020603050405020304" pitchFamily="18" charset="0"/>
                <a:cs typeface="Times New Roman" panose="02020603050405020304" pitchFamily="18" charset="0"/>
              </a:rPr>
              <a:t>Câu 7. Chất nào sau đây không phải là nguyên liệu sản xuất gang?</a:t>
            </a:r>
          </a:p>
          <a:p>
            <a:pPr algn="just">
              <a:lnSpc>
                <a:spcPct val="150000"/>
              </a:lnSpc>
            </a:pPr>
            <a:r>
              <a:rPr lang="vi-VN" sz="2300">
                <a:latin typeface="Times New Roman" panose="02020603050405020304" pitchFamily="18" charset="0"/>
                <a:cs typeface="Times New Roman" panose="02020603050405020304" pitchFamily="18" charset="0"/>
              </a:rPr>
              <a:t>	A. Quặng sắt.							B. Than cốc.</a:t>
            </a:r>
          </a:p>
          <a:p>
            <a:pPr algn="just">
              <a:lnSpc>
                <a:spcPct val="150000"/>
              </a:lnSpc>
            </a:pPr>
            <a:r>
              <a:rPr lang="vi-VN" sz="2300">
                <a:latin typeface="Times New Roman" panose="02020603050405020304" pitchFamily="18" charset="0"/>
                <a:cs typeface="Times New Roman" panose="02020603050405020304" pitchFamily="18" charset="0"/>
              </a:rPr>
              <a:t>	C. Đá vôi.								D. Đất sét.</a:t>
            </a:r>
          </a:p>
          <a:p>
            <a:pPr algn="just">
              <a:lnSpc>
                <a:spcPct val="150000"/>
              </a:lnSpc>
            </a:pPr>
            <a:r>
              <a:rPr lang="vi-VN" sz="2300" b="1">
                <a:latin typeface="Times New Roman" panose="02020603050405020304" pitchFamily="18" charset="0"/>
                <a:cs typeface="Times New Roman" panose="02020603050405020304" pitchFamily="18" charset="0"/>
              </a:rPr>
              <a:t>Câu 8. Chất nào sau đây không phải là nguyên liệu sản xuất thép?</a:t>
            </a:r>
          </a:p>
          <a:p>
            <a:pPr algn="just">
              <a:lnSpc>
                <a:spcPct val="150000"/>
              </a:lnSpc>
            </a:pPr>
            <a:r>
              <a:rPr lang="vi-VN" sz="2300">
                <a:latin typeface="Times New Roman" panose="02020603050405020304" pitchFamily="18" charset="0"/>
                <a:cs typeface="Times New Roman" panose="02020603050405020304" pitchFamily="18" charset="0"/>
              </a:rPr>
              <a:t>	A. Gang.								B. Thép phế liệu.</a:t>
            </a:r>
          </a:p>
          <a:p>
            <a:pPr algn="just">
              <a:lnSpc>
                <a:spcPct val="150000"/>
              </a:lnSpc>
            </a:pPr>
            <a:r>
              <a:rPr lang="vi-VN" sz="2300">
                <a:latin typeface="Times New Roman" panose="02020603050405020304" pitchFamily="18" charset="0"/>
                <a:cs typeface="Times New Roman" panose="02020603050405020304" pitchFamily="18" charset="0"/>
              </a:rPr>
              <a:t>	C. Khí oxygen.						D. Khí carbon dioxide.</a:t>
            </a:r>
          </a:p>
        </p:txBody>
      </p:sp>
      <p:sp>
        <p:nvSpPr>
          <p:cNvPr id="2" name="Hình Bầu dục 1"/>
          <p:cNvSpPr/>
          <p:nvPr/>
        </p:nvSpPr>
        <p:spPr>
          <a:xfrm>
            <a:off x="5116011" y="1765926"/>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ình Bầu dục 2"/>
          <p:cNvSpPr/>
          <p:nvPr/>
        </p:nvSpPr>
        <p:spPr>
          <a:xfrm>
            <a:off x="4741823" y="3428783"/>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181864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Luyện tập</a:t>
            </a:r>
            <a:endParaRPr lang="vi-VN" sz="2200" b="1">
              <a:latin typeface="Times New Roman" panose="02020603050405020304" pitchFamily="18" charset="0"/>
              <a:cs typeface="Times New Roman" panose="02020603050405020304" pitchFamily="18" charset="0"/>
            </a:endParaRPr>
          </a:p>
        </p:txBody>
      </p:sp>
      <p:sp>
        <p:nvSpPr>
          <p:cNvPr id="5" name="Hộp Văn bản 4"/>
          <p:cNvSpPr txBox="1">
            <a:spLocks noGrp="1" noRot="1" noMove="1" noResize="1" noEditPoints="1" noAdjustHandles="1" noChangeArrowheads="1" noChangeShapeType="1"/>
          </p:cNvSpPr>
          <p:nvPr/>
        </p:nvSpPr>
        <p:spPr>
          <a:xfrm>
            <a:off x="91440" y="589280"/>
            <a:ext cx="8981440" cy="1684020"/>
          </a:xfrm>
          <a:prstGeom prst="rect">
            <a:avLst/>
          </a:prstGeom>
          <a:noFill/>
        </p:spPr>
        <p:txBody>
          <a:bodyPr wrap="square">
            <a:spAutoFit/>
          </a:bodyPr>
          <a:lstStyle/>
          <a:p>
            <a:pPr algn="just">
              <a:lnSpc>
                <a:spcPct val="150000"/>
              </a:lnSpc>
            </a:pPr>
            <a:r>
              <a:rPr lang="vi-VN" sz="2300" b="1">
                <a:latin typeface="Times New Roman" panose="02020603050405020304" pitchFamily="18" charset="0"/>
                <a:cs typeface="Times New Roman" panose="02020603050405020304" pitchFamily="18" charset="0"/>
              </a:rPr>
              <a:t>Câu 9. Điện phân nóng chảy 1,53 tấn Al</a:t>
            </a:r>
            <a:r>
              <a:rPr lang="vi-VN" sz="2300" b="1" baseline="-25000">
                <a:latin typeface="Times New Roman" panose="02020603050405020304" pitchFamily="18" charset="0"/>
                <a:cs typeface="Times New Roman" panose="02020603050405020304" pitchFamily="18" charset="0"/>
              </a:rPr>
              <a:t>2</a:t>
            </a:r>
            <a:r>
              <a:rPr lang="vi-VN" sz="2300" b="1">
                <a:latin typeface="Times New Roman" panose="02020603050405020304" pitchFamily="18" charset="0"/>
                <a:cs typeface="Times New Roman" panose="02020603050405020304" pitchFamily="18" charset="0"/>
              </a:rPr>
              <a:t>O</a:t>
            </a:r>
            <a:r>
              <a:rPr lang="vi-VN" sz="2300" b="1" baseline="-25000">
                <a:latin typeface="Times New Roman" panose="02020603050405020304" pitchFamily="18" charset="0"/>
                <a:cs typeface="Times New Roman" panose="02020603050405020304" pitchFamily="18" charset="0"/>
              </a:rPr>
              <a:t>3</a:t>
            </a:r>
            <a:r>
              <a:rPr lang="vi-VN" sz="2300" b="1">
                <a:latin typeface="Times New Roman" panose="02020603050405020304" pitchFamily="18" charset="0"/>
                <a:cs typeface="Times New Roman" panose="02020603050405020304" pitchFamily="18" charset="0"/>
              </a:rPr>
              <a:t> giả thiết hiệu suất 100%, thu được khối lượng nhôm là</a:t>
            </a:r>
          </a:p>
          <a:p>
            <a:pPr algn="just">
              <a:lnSpc>
                <a:spcPct val="150000"/>
              </a:lnSpc>
            </a:pPr>
            <a:r>
              <a:rPr lang="vi-VN" sz="2300">
                <a:latin typeface="Times New Roman" panose="02020603050405020304" pitchFamily="18" charset="0"/>
                <a:cs typeface="Times New Roman" panose="02020603050405020304" pitchFamily="18" charset="0"/>
              </a:rPr>
              <a:t>		A. 810 kg.		B. 720 kg.		C. 405 kg.		D. 360 kg.</a:t>
            </a:r>
          </a:p>
        </p:txBody>
      </p:sp>
      <p:sp>
        <p:nvSpPr>
          <p:cNvPr id="2" name="Hình Bầu dục 1"/>
          <p:cNvSpPr/>
          <p:nvPr/>
        </p:nvSpPr>
        <p:spPr>
          <a:xfrm>
            <a:off x="978074" y="1782877"/>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ộp Văn bản 2"/>
          <p:cNvSpPr txBox="1"/>
          <p:nvPr/>
        </p:nvSpPr>
        <p:spPr>
          <a:xfrm>
            <a:off x="91440" y="2353801"/>
            <a:ext cx="8981440" cy="2214880"/>
          </a:xfrm>
          <a:prstGeom prst="rect">
            <a:avLst/>
          </a:prstGeom>
          <a:noFill/>
        </p:spPr>
        <p:txBody>
          <a:bodyPr wrap="square">
            <a:spAutoFit/>
          </a:bodyPr>
          <a:lstStyle/>
          <a:p>
            <a:pPr algn="just">
              <a:lnSpc>
                <a:spcPct val="150000"/>
              </a:lnSpc>
            </a:pPr>
            <a:r>
              <a:rPr lang="vi-VN" sz="2300" b="1">
                <a:latin typeface="Times New Roman" panose="02020603050405020304" pitchFamily="18" charset="0"/>
                <a:cs typeface="Times New Roman" panose="02020603050405020304" pitchFamily="18" charset="0"/>
              </a:rPr>
              <a:t>Câu 10. Một đồ vật bằng vàng tây, thành phần gồm có vàng và bạc, nặng 0,453 g; trong đó, khối lượng vàng là 0,170 g. Thành phần phần trăm khối lượng của vàng trong loại vàng tây đó là</a:t>
            </a:r>
          </a:p>
          <a:p>
            <a:pPr algn="just">
              <a:lnSpc>
                <a:spcPct val="150000"/>
              </a:lnSpc>
            </a:pPr>
            <a:r>
              <a:rPr lang="vi-VN" sz="2300">
                <a:latin typeface="Times New Roman" panose="02020603050405020304" pitchFamily="18" charset="0"/>
                <a:cs typeface="Times New Roman" panose="02020603050405020304" pitchFamily="18" charset="0"/>
              </a:rPr>
              <a:t>	</a:t>
            </a:r>
            <a:r>
              <a:rPr lang="el-GR" sz="2300">
                <a:latin typeface="Times New Roman" panose="02020603050405020304" pitchFamily="18" charset="0"/>
                <a:cs typeface="Times New Roman" panose="02020603050405020304" pitchFamily="18" charset="0"/>
              </a:rPr>
              <a:t>Α. 62,5%.</a:t>
            </a:r>
            <a:r>
              <a:rPr lang="vi-VN" sz="2300">
                <a:latin typeface="Times New Roman" panose="02020603050405020304" pitchFamily="18" charset="0"/>
                <a:cs typeface="Times New Roman" panose="02020603050405020304" pitchFamily="18" charset="0"/>
              </a:rPr>
              <a:t>			</a:t>
            </a:r>
            <a:r>
              <a:rPr lang="el-GR" sz="2300">
                <a:latin typeface="Times New Roman" panose="02020603050405020304" pitchFamily="18" charset="0"/>
                <a:cs typeface="Times New Roman" panose="02020603050405020304" pitchFamily="18" charset="0"/>
              </a:rPr>
              <a:t>Β. 37,5%.</a:t>
            </a:r>
            <a:r>
              <a:rPr lang="vi-VN" sz="2300">
                <a:latin typeface="Times New Roman" panose="02020603050405020304" pitchFamily="18" charset="0"/>
                <a:cs typeface="Times New Roman" panose="02020603050405020304" pitchFamily="18" charset="0"/>
              </a:rPr>
              <a:t>			C. 17,0%.			D. 45,3%.</a:t>
            </a:r>
          </a:p>
        </p:txBody>
      </p:sp>
      <p:sp>
        <p:nvSpPr>
          <p:cNvPr id="6" name="Hình Bầu dục 5"/>
          <p:cNvSpPr/>
          <p:nvPr/>
        </p:nvSpPr>
        <p:spPr>
          <a:xfrm>
            <a:off x="2798521" y="4065787"/>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181864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Luyện tập</a:t>
            </a:r>
            <a:endParaRPr lang="vi-VN" sz="2200" b="1">
              <a:latin typeface="Times New Roman" panose="02020603050405020304" pitchFamily="18" charset="0"/>
              <a:cs typeface="Times New Roman" panose="02020603050405020304" pitchFamily="18" charset="0"/>
            </a:endParaRPr>
          </a:p>
        </p:txBody>
      </p:sp>
      <p:sp>
        <p:nvSpPr>
          <p:cNvPr id="5" name="Hộp Văn bản 4"/>
          <p:cNvSpPr txBox="1">
            <a:spLocks noGrp="1" noRot="1" noMove="1" noResize="1" noEditPoints="1" noAdjustHandles="1" noChangeArrowheads="1" noChangeShapeType="1"/>
          </p:cNvSpPr>
          <p:nvPr/>
        </p:nvSpPr>
        <p:spPr>
          <a:xfrm>
            <a:off x="91440" y="589280"/>
            <a:ext cx="8981440" cy="1153160"/>
          </a:xfrm>
          <a:prstGeom prst="rect">
            <a:avLst/>
          </a:prstGeom>
          <a:noFill/>
        </p:spPr>
        <p:txBody>
          <a:bodyPr wrap="square">
            <a:spAutoFit/>
          </a:bodyPr>
          <a:lstStyle/>
          <a:p>
            <a:pPr algn="just">
              <a:lnSpc>
                <a:spcPct val="150000"/>
              </a:lnSpc>
            </a:pPr>
            <a:r>
              <a:rPr lang="vi-VN" sz="2300" b="1">
                <a:latin typeface="Times New Roman" panose="02020603050405020304" pitchFamily="18" charset="0"/>
                <a:cs typeface="Times New Roman" panose="02020603050405020304" pitchFamily="18" charset="0"/>
              </a:rPr>
              <a:t>Câu 11. Trong quá trình điện phân nóng chảy aluminium oxide, cryolite được trộn vào để làm gì?</a:t>
            </a:r>
          </a:p>
        </p:txBody>
      </p:sp>
      <p:sp>
        <p:nvSpPr>
          <p:cNvPr id="6" name="Hộp Văn bản 5"/>
          <p:cNvSpPr txBox="1"/>
          <p:nvPr/>
        </p:nvSpPr>
        <p:spPr>
          <a:xfrm>
            <a:off x="91440" y="3219164"/>
            <a:ext cx="8981440" cy="1153160"/>
          </a:xfrm>
          <a:prstGeom prst="rect">
            <a:avLst/>
          </a:prstGeom>
          <a:noFill/>
        </p:spPr>
        <p:txBody>
          <a:bodyPr wrap="square">
            <a:spAutoFit/>
          </a:bodyPr>
          <a:lstStyle>
            <a:defPPr>
              <a:defRPr lang="en-US"/>
            </a:defPPr>
            <a:lvl1pPr algn="just">
              <a:lnSpc>
                <a:spcPct val="150000"/>
              </a:lnSpc>
              <a:defRPr sz="2300" b="1"/>
            </a:lvl1pPr>
          </a:lstStyle>
          <a:p>
            <a:r>
              <a:rPr lang="vi-VN">
                <a:latin typeface="Times New Roman" panose="02020603050405020304" pitchFamily="18" charset="0"/>
                <a:cs typeface="Times New Roman" panose="02020603050405020304" pitchFamily="18" charset="0"/>
              </a:rPr>
              <a:t>Câu 12. Điện cực than chì có bền không trong quá trình điện phân nóng chảy aluminium oxide?</a:t>
            </a:r>
          </a:p>
        </p:txBody>
      </p:sp>
      <p:sp>
        <p:nvSpPr>
          <p:cNvPr id="10" name="Hộp Văn bản 9"/>
          <p:cNvSpPr txBox="1"/>
          <p:nvPr/>
        </p:nvSpPr>
        <p:spPr>
          <a:xfrm>
            <a:off x="91440" y="1904222"/>
            <a:ext cx="8778240" cy="1153160"/>
          </a:xfrm>
          <a:prstGeom prst="rect">
            <a:avLst/>
          </a:prstGeom>
          <a:solidFill>
            <a:schemeClr val="accent2">
              <a:lumMod val="20000"/>
              <a:lumOff val="80000"/>
            </a:schemeClr>
          </a:solidFill>
        </p:spPr>
        <p:txBody>
          <a:bodyPr wrap="square">
            <a:spAutoFit/>
          </a:bodyPr>
          <a:lstStyle/>
          <a:p>
            <a:pPr>
              <a:lnSpc>
                <a:spcPct val="150000"/>
              </a:lnSpc>
            </a:pPr>
            <a:r>
              <a:rPr lang="vi-VN" sz="2300" b="1">
                <a:solidFill>
                  <a:srgbClr val="FF0000"/>
                </a:solidFill>
                <a:latin typeface="Times New Roman" panose="02020603050405020304" pitchFamily="18" charset="0"/>
                <a:cs typeface="Times New Roman" panose="02020603050405020304" pitchFamily="18" charset="0"/>
              </a:rPr>
              <a:t>Để làm giảm nhiệt độ nóng chảy, tăng tính dẫn điện (giảm tiêu tốn điện năng) và chống oxi hoá nhôm lỏng tạo thành.</a:t>
            </a:r>
          </a:p>
        </p:txBody>
      </p:sp>
      <p:sp>
        <p:nvSpPr>
          <p:cNvPr id="11" name="Hộp Văn bản 10"/>
          <p:cNvSpPr txBox="1"/>
          <p:nvPr/>
        </p:nvSpPr>
        <p:spPr>
          <a:xfrm>
            <a:off x="91440" y="4534106"/>
            <a:ext cx="8778240" cy="1153160"/>
          </a:xfrm>
          <a:prstGeom prst="rect">
            <a:avLst/>
          </a:prstGeom>
          <a:solidFill>
            <a:schemeClr val="accent2">
              <a:lumMod val="20000"/>
              <a:lumOff val="80000"/>
            </a:schemeClr>
          </a:solidFill>
        </p:spPr>
        <p:txBody>
          <a:bodyPr wrap="square">
            <a:spAutoFit/>
          </a:bodyPr>
          <a:lstStyle/>
          <a:p>
            <a:pPr>
              <a:lnSpc>
                <a:spcPct val="150000"/>
              </a:lnSpc>
            </a:pPr>
            <a:r>
              <a:rPr lang="vi-VN" sz="2300" b="1">
                <a:solidFill>
                  <a:srgbClr val="FF0000"/>
                </a:solidFill>
                <a:latin typeface="Times New Roman" panose="02020603050405020304" pitchFamily="18" charset="0"/>
                <a:cs typeface="Times New Roman" panose="02020603050405020304" pitchFamily="18" charset="0"/>
              </a:rPr>
              <a:t>Điện cực than chì không bền. Oxygen sinh ra sẽ đốt cháy dần điện cực than chì, tạo khí CO và CO</a:t>
            </a:r>
            <a:r>
              <a:rPr lang="vi-VN" sz="2300" b="1" baseline="-25000">
                <a:solidFill>
                  <a:srgbClr val="FF0000"/>
                </a:solidFill>
                <a:latin typeface="Times New Roman" panose="02020603050405020304" pitchFamily="18" charset="0"/>
                <a:cs typeface="Times New Roman" panose="02020603050405020304" pitchFamily="18" charset="0"/>
              </a:rPr>
              <a:t>2</a:t>
            </a:r>
            <a:r>
              <a:rPr lang="vi-VN" sz="2300" b="1">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181864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Luyện tập</a:t>
            </a:r>
            <a:endParaRPr lang="vi-VN" sz="2200" b="1">
              <a:latin typeface="Times New Roman" panose="02020603050405020304" pitchFamily="18" charset="0"/>
              <a:cs typeface="Times New Roman" panose="02020603050405020304" pitchFamily="18" charset="0"/>
            </a:endParaRPr>
          </a:p>
        </p:txBody>
      </p:sp>
      <p:sp>
        <p:nvSpPr>
          <p:cNvPr id="5" name="Hộp Văn bản 4"/>
          <p:cNvSpPr txBox="1">
            <a:spLocks noGrp="1" noRot="1" noMove="1" noResize="1" noEditPoints="1" noAdjustHandles="1" noChangeArrowheads="1" noChangeShapeType="1"/>
          </p:cNvSpPr>
          <p:nvPr/>
        </p:nvSpPr>
        <p:spPr>
          <a:xfrm>
            <a:off x="91440" y="589280"/>
            <a:ext cx="8981440" cy="1153160"/>
          </a:xfrm>
          <a:prstGeom prst="rect">
            <a:avLst/>
          </a:prstGeom>
          <a:noFill/>
        </p:spPr>
        <p:txBody>
          <a:bodyPr wrap="square">
            <a:spAutoFit/>
          </a:bodyPr>
          <a:lstStyle/>
          <a:p>
            <a:pPr algn="just">
              <a:lnSpc>
                <a:spcPct val="150000"/>
              </a:lnSpc>
            </a:pPr>
            <a:r>
              <a:rPr lang="vi-VN" sz="2300" b="1">
                <a:latin typeface="Times New Roman" panose="02020603050405020304" pitchFamily="18" charset="0"/>
                <a:cs typeface="Times New Roman" panose="02020603050405020304" pitchFamily="18" charset="0"/>
              </a:rPr>
              <a:t>Câu 13. Tại sao hợp kim lại được sử dụng phổ biến trong công nghiệp và cuộc sống?</a:t>
            </a:r>
          </a:p>
        </p:txBody>
      </p:sp>
      <p:sp>
        <p:nvSpPr>
          <p:cNvPr id="9" name="Hộp Văn bản 8"/>
          <p:cNvSpPr txBox="1"/>
          <p:nvPr/>
        </p:nvSpPr>
        <p:spPr>
          <a:xfrm>
            <a:off x="132080" y="1774459"/>
            <a:ext cx="8808720" cy="1788795"/>
          </a:xfrm>
          <a:prstGeom prst="rect">
            <a:avLst/>
          </a:prstGeom>
          <a:solidFill>
            <a:schemeClr val="accent2">
              <a:lumMod val="20000"/>
              <a:lumOff val="80000"/>
            </a:schemeClr>
          </a:solidFill>
        </p:spPr>
        <p:txBody>
          <a:bodyPr wrap="square">
            <a:spAutoFit/>
          </a:bodyPr>
          <a:lstStyle/>
          <a:p>
            <a:pPr algn="just">
              <a:lnSpc>
                <a:spcPct val="120000"/>
              </a:lnSpc>
            </a:pPr>
            <a:r>
              <a:rPr lang="vi-VN" sz="2300" b="1">
                <a:solidFill>
                  <a:srgbClr val="FF0000"/>
                </a:solidFill>
                <a:latin typeface="Times New Roman" panose="02020603050405020304" pitchFamily="18" charset="0"/>
                <a:cs typeface="Times New Roman" panose="02020603050405020304" pitchFamily="18" charset="0"/>
              </a:rPr>
              <a:t>Hợp kim có nhiều ưu điểm so với kim loại thành phần, đặc biệt về tính chất vật lí. Ví dụ: đuy-ra (duralumin) có độ cứng lớn hơn nhôm rất nhiều, do đó được ứng dụng rộng rãi trong chế tạo thân vỏ máy bay, ô tô,...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plant with leaves&#10;&#10;Description automatically generated">
            <a:extLst>
              <a:ext uri="{FF2B5EF4-FFF2-40B4-BE49-F238E27FC236}">
                <a16:creationId xmlns:a16="http://schemas.microsoft.com/office/drawing/2014/main" id="{5D487988-5B74-4BDD-88B7-291F0A56F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7250"/>
            <a:ext cx="9121378" cy="5349240"/>
          </a:xfrm>
          <a:prstGeom prst="rect">
            <a:avLst/>
          </a:prstGeom>
          <a:ln>
            <a:noFill/>
          </a:ln>
          <a:effectLst>
            <a:outerShdw blurRad="190500" algn="tl" rotWithShape="0">
              <a:srgbClr val="000000">
                <a:alpha val="70000"/>
              </a:srgbClr>
            </a:outerShdw>
          </a:effectLst>
        </p:spPr>
      </p:pic>
      <p:grpSp>
        <p:nvGrpSpPr>
          <p:cNvPr id="4" name="start timer">
            <a:extLst>
              <a:ext uri="{FF2B5EF4-FFF2-40B4-BE49-F238E27FC236}">
                <a16:creationId xmlns:a16="http://schemas.microsoft.com/office/drawing/2014/main" id="{F258EE5E-5EFF-4BEE-A510-4153E0C37D22}"/>
              </a:ext>
            </a:extLst>
          </p:cNvPr>
          <p:cNvGrpSpPr/>
          <p:nvPr/>
        </p:nvGrpSpPr>
        <p:grpSpPr>
          <a:xfrm>
            <a:off x="1134000" y="996644"/>
            <a:ext cx="1977629" cy="599972"/>
            <a:chOff x="1332706" y="185859"/>
            <a:chExt cx="2636838" cy="799962"/>
          </a:xfrm>
        </p:grpSpPr>
        <p:sp>
          <p:nvSpPr>
            <p:cNvPr id="5" name="Rounded Rectangle 120">
              <a:extLst>
                <a:ext uri="{FF2B5EF4-FFF2-40B4-BE49-F238E27FC236}">
                  <a16:creationId xmlns:a16="http://schemas.microsoft.com/office/drawing/2014/main" id="{E074122D-1B44-4BFC-BBB7-EDA02FFC9F8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6" name="Rounded Rectangle 121">
              <a:extLst>
                <a:ext uri="{FF2B5EF4-FFF2-40B4-BE49-F238E27FC236}">
                  <a16:creationId xmlns:a16="http://schemas.microsoft.com/office/drawing/2014/main" id="{F9A225C1-76F6-4A0B-8DF9-0C47F61615A6}"/>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err="1">
                  <a:latin typeface="Arial" panose="020B0604020202020204" pitchFamily="34" charset="0"/>
                  <a:cs typeface="Arial" panose="020B0604020202020204" pitchFamily="34" charset="0"/>
                </a:rPr>
                <a:t>BẮT</a:t>
              </a:r>
              <a:r>
                <a:rPr lang="en-GB" sz="2100" b="1" dirty="0">
                  <a:latin typeface="Arial" panose="020B0604020202020204" pitchFamily="34" charset="0"/>
                  <a:cs typeface="Arial" panose="020B0604020202020204" pitchFamily="34" charset="0"/>
                </a:rPr>
                <a:t> </a:t>
              </a:r>
              <a:r>
                <a:rPr lang="en-GB" sz="2100" b="1" dirty="0" err="1">
                  <a:latin typeface="Arial" panose="020B0604020202020204" pitchFamily="34" charset="0"/>
                  <a:cs typeface="Arial" panose="020B0604020202020204" pitchFamily="34" charset="0"/>
                </a:rPr>
                <a:t>ĐẦU</a:t>
              </a:r>
              <a:r>
                <a:rPr lang="en-GB" sz="2100" b="1" dirty="0">
                  <a:latin typeface="Arial" panose="020B0604020202020204" pitchFamily="34" charset="0"/>
                  <a:cs typeface="Arial" panose="020B0604020202020204" pitchFamily="34" charset="0"/>
                </a:rPr>
                <a:t>!</a:t>
              </a:r>
            </a:p>
          </p:txBody>
        </p:sp>
      </p:grpSp>
      <p:grpSp>
        <p:nvGrpSpPr>
          <p:cNvPr id="7" name="times up">
            <a:extLst>
              <a:ext uri="{FF2B5EF4-FFF2-40B4-BE49-F238E27FC236}">
                <a16:creationId xmlns:a16="http://schemas.microsoft.com/office/drawing/2014/main" id="{0104A0C7-9DD6-4D65-AC41-DDC42C207B74}"/>
              </a:ext>
            </a:extLst>
          </p:cNvPr>
          <p:cNvGrpSpPr/>
          <p:nvPr/>
        </p:nvGrpSpPr>
        <p:grpSpPr>
          <a:xfrm>
            <a:off x="1127914" y="984589"/>
            <a:ext cx="1977629" cy="599972"/>
            <a:chOff x="4321176" y="185859"/>
            <a:chExt cx="2636838" cy="799962"/>
          </a:xfrm>
        </p:grpSpPr>
        <p:sp>
          <p:nvSpPr>
            <p:cNvPr id="8" name="Rounded Rectangle 123">
              <a:extLst>
                <a:ext uri="{FF2B5EF4-FFF2-40B4-BE49-F238E27FC236}">
                  <a16:creationId xmlns:a16="http://schemas.microsoft.com/office/drawing/2014/main" id="{FA1AE420-7F83-4AB3-8D91-D3D2F17147AE}"/>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9" name="Rounded Rectangle 124">
              <a:extLst>
                <a:ext uri="{FF2B5EF4-FFF2-40B4-BE49-F238E27FC236}">
                  <a16:creationId xmlns:a16="http://schemas.microsoft.com/office/drawing/2014/main" id="{41E605E2-364D-44EA-9D17-FF100FA8B828}"/>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err="1">
                  <a:latin typeface="Arial" panose="020B0604020202020204" pitchFamily="34" charset="0"/>
                  <a:cs typeface="Arial" panose="020B0604020202020204" pitchFamily="34" charset="0"/>
                </a:rPr>
                <a:t>HẾT</a:t>
              </a:r>
              <a:r>
                <a:rPr lang="en-GB" sz="2100" b="1" dirty="0">
                  <a:latin typeface="Arial" panose="020B0604020202020204" pitchFamily="34" charset="0"/>
                  <a:cs typeface="Arial" panose="020B0604020202020204" pitchFamily="34" charset="0"/>
                </a:rPr>
                <a:t> GI</a:t>
              </a:r>
              <a:r>
                <a:rPr lang="en-US" sz="2100" b="1" dirty="0">
                  <a:latin typeface="Arial" panose="020B0604020202020204" pitchFamily="34" charset="0"/>
                  <a:cs typeface="Arial" panose="020B0604020202020204" pitchFamily="34" charset="0"/>
                </a:rPr>
                <a:t>Ờ</a:t>
              </a:r>
              <a:r>
                <a:rPr lang="en-GB" sz="2100" b="1" dirty="0">
                  <a:latin typeface="Arial" panose="020B0604020202020204" pitchFamily="34" charset="0"/>
                  <a:cs typeface="Arial" panose="020B0604020202020204" pitchFamily="34" charset="0"/>
                </a:rPr>
                <a:t>!</a:t>
              </a:r>
            </a:p>
          </p:txBody>
        </p:sp>
      </p:grpSp>
      <p:sp>
        <p:nvSpPr>
          <p:cNvPr id="10" name="AutoShape 3">
            <a:extLst>
              <a:ext uri="{FF2B5EF4-FFF2-40B4-BE49-F238E27FC236}">
                <a16:creationId xmlns:a16="http://schemas.microsoft.com/office/drawing/2014/main" id="{85736B0E-FDFE-419F-9FB3-08C4EB2AE1B2}"/>
              </a:ext>
            </a:extLst>
          </p:cNvPr>
          <p:cNvSpPr>
            <a:spLocks noChangeAspect="1" noChangeArrowheads="1" noTextEdit="1"/>
          </p:cNvSpPr>
          <p:nvPr/>
        </p:nvSpPr>
        <p:spPr bwMode="auto">
          <a:xfrm>
            <a:off x="0" y="1739796"/>
            <a:ext cx="3692129"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 name="Rectangle 5">
            <a:extLst>
              <a:ext uri="{FF2B5EF4-FFF2-40B4-BE49-F238E27FC236}">
                <a16:creationId xmlns:a16="http://schemas.microsoft.com/office/drawing/2014/main" id="{073D7E06-342A-42F0-A255-3E827675E8ED}"/>
              </a:ext>
            </a:extLst>
          </p:cNvPr>
          <p:cNvSpPr>
            <a:spLocks noChangeArrowheads="1"/>
          </p:cNvSpPr>
          <p:nvPr/>
        </p:nvSpPr>
        <p:spPr bwMode="auto">
          <a:xfrm>
            <a:off x="1991916" y="2163659"/>
            <a:ext cx="102394" cy="278606"/>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 name="Rectangle 6">
            <a:extLst>
              <a:ext uri="{FF2B5EF4-FFF2-40B4-BE49-F238E27FC236}">
                <a16:creationId xmlns:a16="http://schemas.microsoft.com/office/drawing/2014/main" id="{639D274A-817A-4F9A-88B0-C33790C7C366}"/>
              </a:ext>
            </a:extLst>
          </p:cNvPr>
          <p:cNvSpPr>
            <a:spLocks noChangeArrowheads="1"/>
          </p:cNvSpPr>
          <p:nvPr/>
        </p:nvSpPr>
        <p:spPr bwMode="auto">
          <a:xfrm>
            <a:off x="1991916" y="2163659"/>
            <a:ext cx="102394"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 name="Rectangle 7">
            <a:extLst>
              <a:ext uri="{FF2B5EF4-FFF2-40B4-BE49-F238E27FC236}">
                <a16:creationId xmlns:a16="http://schemas.microsoft.com/office/drawing/2014/main" id="{4879C465-6EBB-4EBA-A0A8-FB616ED2AADD}"/>
              </a:ext>
            </a:extLst>
          </p:cNvPr>
          <p:cNvSpPr>
            <a:spLocks noChangeArrowheads="1"/>
          </p:cNvSpPr>
          <p:nvPr/>
        </p:nvSpPr>
        <p:spPr bwMode="auto">
          <a:xfrm>
            <a:off x="1991916" y="2163658"/>
            <a:ext cx="102394" cy="109538"/>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 name="Rectangle 8">
            <a:extLst>
              <a:ext uri="{FF2B5EF4-FFF2-40B4-BE49-F238E27FC236}">
                <a16:creationId xmlns:a16="http://schemas.microsoft.com/office/drawing/2014/main" id="{7333E016-F2CA-4125-8C6C-DCE88F99CA18}"/>
              </a:ext>
            </a:extLst>
          </p:cNvPr>
          <p:cNvSpPr>
            <a:spLocks noChangeArrowheads="1"/>
          </p:cNvSpPr>
          <p:nvPr/>
        </p:nvSpPr>
        <p:spPr bwMode="auto">
          <a:xfrm>
            <a:off x="1991916" y="2163658"/>
            <a:ext cx="102394"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5" name="Freeform 9">
            <a:extLst>
              <a:ext uri="{FF2B5EF4-FFF2-40B4-BE49-F238E27FC236}">
                <a16:creationId xmlns:a16="http://schemas.microsoft.com/office/drawing/2014/main" id="{44154B03-3171-46CA-ADC4-2B7A6AE279B8}"/>
              </a:ext>
            </a:extLst>
          </p:cNvPr>
          <p:cNvSpPr>
            <a:spLocks/>
          </p:cNvSpPr>
          <p:nvPr/>
        </p:nvSpPr>
        <p:spPr bwMode="auto">
          <a:xfrm>
            <a:off x="1874044" y="2082697"/>
            <a:ext cx="345281" cy="146447"/>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 name="Freeform 10">
            <a:extLst>
              <a:ext uri="{FF2B5EF4-FFF2-40B4-BE49-F238E27FC236}">
                <a16:creationId xmlns:a16="http://schemas.microsoft.com/office/drawing/2014/main" id="{05006D30-1F82-4CA2-A4C5-3E1E0F5F285F}"/>
              </a:ext>
            </a:extLst>
          </p:cNvPr>
          <p:cNvSpPr>
            <a:spLocks/>
          </p:cNvSpPr>
          <p:nvPr/>
        </p:nvSpPr>
        <p:spPr bwMode="auto">
          <a:xfrm>
            <a:off x="2644379" y="2268434"/>
            <a:ext cx="683419" cy="832247"/>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7" name="Freeform 11">
            <a:extLst>
              <a:ext uri="{FF2B5EF4-FFF2-40B4-BE49-F238E27FC236}">
                <a16:creationId xmlns:a16="http://schemas.microsoft.com/office/drawing/2014/main" id="{0868242C-FAC6-43BB-AD35-C66213FB7660}"/>
              </a:ext>
            </a:extLst>
          </p:cNvPr>
          <p:cNvSpPr>
            <a:spLocks/>
          </p:cNvSpPr>
          <p:nvPr/>
        </p:nvSpPr>
        <p:spPr bwMode="auto">
          <a:xfrm>
            <a:off x="770335" y="2252956"/>
            <a:ext cx="682229" cy="833438"/>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8" name="Freeform 12">
            <a:extLst>
              <a:ext uri="{FF2B5EF4-FFF2-40B4-BE49-F238E27FC236}">
                <a16:creationId xmlns:a16="http://schemas.microsoft.com/office/drawing/2014/main" id="{6339137D-6CF7-4C93-BB2C-EB11A1C7EF7C}"/>
              </a:ext>
            </a:extLst>
          </p:cNvPr>
          <p:cNvSpPr>
            <a:spLocks noEditPoints="1"/>
          </p:cNvSpPr>
          <p:nvPr/>
        </p:nvSpPr>
        <p:spPr bwMode="auto">
          <a:xfrm>
            <a:off x="928688" y="248274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9" name="Freeform 13">
            <a:extLst>
              <a:ext uri="{FF2B5EF4-FFF2-40B4-BE49-F238E27FC236}">
                <a16:creationId xmlns:a16="http://schemas.microsoft.com/office/drawing/2014/main" id="{2724654E-9AFA-4C95-B26E-9EB515EA0EC0}"/>
              </a:ext>
            </a:extLst>
          </p:cNvPr>
          <p:cNvSpPr>
            <a:spLocks noEditPoints="1"/>
          </p:cNvSpPr>
          <p:nvPr/>
        </p:nvSpPr>
        <p:spPr bwMode="auto">
          <a:xfrm>
            <a:off x="928688" y="248274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0" name="Freeform 14">
            <a:extLst>
              <a:ext uri="{FF2B5EF4-FFF2-40B4-BE49-F238E27FC236}">
                <a16:creationId xmlns:a16="http://schemas.microsoft.com/office/drawing/2014/main" id="{18554A8E-AB6F-4935-B5ED-AE0ADA3F5B35}"/>
              </a:ext>
            </a:extLst>
          </p:cNvPr>
          <p:cNvSpPr>
            <a:spLocks/>
          </p:cNvSpPr>
          <p:nvPr/>
        </p:nvSpPr>
        <p:spPr bwMode="auto">
          <a:xfrm>
            <a:off x="928688" y="2482747"/>
            <a:ext cx="203597" cy="146447"/>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1" name="Freeform 15">
            <a:extLst>
              <a:ext uri="{FF2B5EF4-FFF2-40B4-BE49-F238E27FC236}">
                <a16:creationId xmlns:a16="http://schemas.microsoft.com/office/drawing/2014/main" id="{B74DAB31-AB97-4F27-BAE0-274E8AAAAE17}"/>
              </a:ext>
            </a:extLst>
          </p:cNvPr>
          <p:cNvSpPr>
            <a:spLocks/>
          </p:cNvSpPr>
          <p:nvPr/>
        </p:nvSpPr>
        <p:spPr bwMode="auto">
          <a:xfrm>
            <a:off x="3149204" y="2614906"/>
            <a:ext cx="22622" cy="28575"/>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2" name="Freeform 16">
            <a:extLst>
              <a:ext uri="{FF2B5EF4-FFF2-40B4-BE49-F238E27FC236}">
                <a16:creationId xmlns:a16="http://schemas.microsoft.com/office/drawing/2014/main" id="{EB849648-A090-4ED5-BA46-324499F7E3EF}"/>
              </a:ext>
            </a:extLst>
          </p:cNvPr>
          <p:cNvSpPr>
            <a:spLocks/>
          </p:cNvSpPr>
          <p:nvPr/>
        </p:nvSpPr>
        <p:spPr bwMode="auto">
          <a:xfrm>
            <a:off x="2969419" y="2499415"/>
            <a:ext cx="200025" cy="142875"/>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3" name="Freeform 17">
            <a:extLst>
              <a:ext uri="{FF2B5EF4-FFF2-40B4-BE49-F238E27FC236}">
                <a16:creationId xmlns:a16="http://schemas.microsoft.com/office/drawing/2014/main" id="{49A8462F-F207-4464-9BE9-4C4961308494}"/>
              </a:ext>
            </a:extLst>
          </p:cNvPr>
          <p:cNvSpPr>
            <a:spLocks/>
          </p:cNvSpPr>
          <p:nvPr/>
        </p:nvSpPr>
        <p:spPr bwMode="auto">
          <a:xfrm>
            <a:off x="342900" y="1869575"/>
            <a:ext cx="1170385" cy="9906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4" name="Freeform 18">
            <a:extLst>
              <a:ext uri="{FF2B5EF4-FFF2-40B4-BE49-F238E27FC236}">
                <a16:creationId xmlns:a16="http://schemas.microsoft.com/office/drawing/2014/main" id="{404F65EB-37D5-4056-AF92-D643CD473E5C}"/>
              </a:ext>
            </a:extLst>
          </p:cNvPr>
          <p:cNvSpPr>
            <a:spLocks noEditPoints="1"/>
          </p:cNvSpPr>
          <p:nvPr/>
        </p:nvSpPr>
        <p:spPr bwMode="auto">
          <a:xfrm>
            <a:off x="504825" y="2772069"/>
            <a:ext cx="152400" cy="88106"/>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5" name="Freeform 19">
            <a:extLst>
              <a:ext uri="{FF2B5EF4-FFF2-40B4-BE49-F238E27FC236}">
                <a16:creationId xmlns:a16="http://schemas.microsoft.com/office/drawing/2014/main" id="{B963B806-B4FB-46A4-9BDE-6E2041F1E0E7}"/>
              </a:ext>
            </a:extLst>
          </p:cNvPr>
          <p:cNvSpPr>
            <a:spLocks/>
          </p:cNvSpPr>
          <p:nvPr/>
        </p:nvSpPr>
        <p:spPr bwMode="auto">
          <a:xfrm>
            <a:off x="454819" y="2049359"/>
            <a:ext cx="273844" cy="810816"/>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6" name="Freeform 20">
            <a:extLst>
              <a:ext uri="{FF2B5EF4-FFF2-40B4-BE49-F238E27FC236}">
                <a16:creationId xmlns:a16="http://schemas.microsoft.com/office/drawing/2014/main" id="{8367211F-6656-48D5-A0C5-AD74A0F57AF7}"/>
              </a:ext>
            </a:extLst>
          </p:cNvPr>
          <p:cNvSpPr>
            <a:spLocks/>
          </p:cNvSpPr>
          <p:nvPr/>
        </p:nvSpPr>
        <p:spPr bwMode="auto">
          <a:xfrm>
            <a:off x="801292" y="5078309"/>
            <a:ext cx="573881" cy="706041"/>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7" name="Freeform 21">
            <a:extLst>
              <a:ext uri="{FF2B5EF4-FFF2-40B4-BE49-F238E27FC236}">
                <a16:creationId xmlns:a16="http://schemas.microsoft.com/office/drawing/2014/main" id="{DD955EB1-5DA7-4A36-99BE-261C4D3C1A80}"/>
              </a:ext>
            </a:extLst>
          </p:cNvPr>
          <p:cNvSpPr>
            <a:spLocks noEditPoints="1"/>
          </p:cNvSpPr>
          <p:nvPr/>
        </p:nvSpPr>
        <p:spPr bwMode="auto">
          <a:xfrm>
            <a:off x="1003697" y="528309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8" name="Freeform 22">
            <a:extLst>
              <a:ext uri="{FF2B5EF4-FFF2-40B4-BE49-F238E27FC236}">
                <a16:creationId xmlns:a16="http://schemas.microsoft.com/office/drawing/2014/main" id="{4A9A3CC1-6411-4C39-83A6-F7120A58FA30}"/>
              </a:ext>
            </a:extLst>
          </p:cNvPr>
          <p:cNvSpPr>
            <a:spLocks noEditPoints="1"/>
          </p:cNvSpPr>
          <p:nvPr/>
        </p:nvSpPr>
        <p:spPr bwMode="auto">
          <a:xfrm>
            <a:off x="1003697" y="528309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9" name="Freeform 23">
            <a:extLst>
              <a:ext uri="{FF2B5EF4-FFF2-40B4-BE49-F238E27FC236}">
                <a16:creationId xmlns:a16="http://schemas.microsoft.com/office/drawing/2014/main" id="{3089FF45-BDDF-4E49-AFE8-C235BD0D38C5}"/>
              </a:ext>
            </a:extLst>
          </p:cNvPr>
          <p:cNvSpPr>
            <a:spLocks/>
          </p:cNvSpPr>
          <p:nvPr/>
        </p:nvSpPr>
        <p:spPr bwMode="auto">
          <a:xfrm>
            <a:off x="1003697" y="5283096"/>
            <a:ext cx="248841" cy="178594"/>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0" name="Freeform 24">
            <a:extLst>
              <a:ext uri="{FF2B5EF4-FFF2-40B4-BE49-F238E27FC236}">
                <a16:creationId xmlns:a16="http://schemas.microsoft.com/office/drawing/2014/main" id="{BD8263A6-89D2-4AE5-9284-2C6796C4D89C}"/>
              </a:ext>
            </a:extLst>
          </p:cNvPr>
          <p:cNvSpPr>
            <a:spLocks/>
          </p:cNvSpPr>
          <p:nvPr/>
        </p:nvSpPr>
        <p:spPr bwMode="auto">
          <a:xfrm>
            <a:off x="2725342" y="5078309"/>
            <a:ext cx="573881" cy="706041"/>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1" name="Freeform 25">
            <a:extLst>
              <a:ext uri="{FF2B5EF4-FFF2-40B4-BE49-F238E27FC236}">
                <a16:creationId xmlns:a16="http://schemas.microsoft.com/office/drawing/2014/main" id="{9A3519BE-A2DA-4371-B6E9-CD32E8DC70A0}"/>
              </a:ext>
            </a:extLst>
          </p:cNvPr>
          <p:cNvSpPr>
            <a:spLocks/>
          </p:cNvSpPr>
          <p:nvPr/>
        </p:nvSpPr>
        <p:spPr bwMode="auto">
          <a:xfrm>
            <a:off x="3070623" y="528190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2" name="Freeform 26">
            <a:extLst>
              <a:ext uri="{FF2B5EF4-FFF2-40B4-BE49-F238E27FC236}">
                <a16:creationId xmlns:a16="http://schemas.microsoft.com/office/drawing/2014/main" id="{BCB428E9-201C-4CA3-9AE5-FCD3C8D624AE}"/>
              </a:ext>
            </a:extLst>
          </p:cNvPr>
          <p:cNvSpPr>
            <a:spLocks/>
          </p:cNvSpPr>
          <p:nvPr/>
        </p:nvSpPr>
        <p:spPr bwMode="auto">
          <a:xfrm>
            <a:off x="3070623" y="528190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3" name="Freeform 27">
            <a:extLst>
              <a:ext uri="{FF2B5EF4-FFF2-40B4-BE49-F238E27FC236}">
                <a16:creationId xmlns:a16="http://schemas.microsoft.com/office/drawing/2014/main" id="{E7E1D365-3D76-4115-AAE8-35DA94DD4A02}"/>
              </a:ext>
            </a:extLst>
          </p:cNvPr>
          <p:cNvSpPr>
            <a:spLocks/>
          </p:cNvSpPr>
          <p:nvPr/>
        </p:nvSpPr>
        <p:spPr bwMode="auto">
          <a:xfrm>
            <a:off x="2846785" y="5281906"/>
            <a:ext cx="251222" cy="179785"/>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34" name="Group 33">
            <a:extLst>
              <a:ext uri="{FF2B5EF4-FFF2-40B4-BE49-F238E27FC236}">
                <a16:creationId xmlns:a16="http://schemas.microsoft.com/office/drawing/2014/main" id="{44371ABC-48B2-4432-80DC-A87BED2C8F26}"/>
              </a:ext>
            </a:extLst>
          </p:cNvPr>
          <p:cNvGrpSpPr/>
          <p:nvPr/>
        </p:nvGrpSpPr>
        <p:grpSpPr>
          <a:xfrm rot="1786145">
            <a:off x="613172" y="2555374"/>
            <a:ext cx="2871788" cy="2872979"/>
            <a:chOff x="817563" y="2264166"/>
            <a:chExt cx="3829050" cy="3830638"/>
          </a:xfrm>
        </p:grpSpPr>
        <p:sp>
          <p:nvSpPr>
            <p:cNvPr id="35" name="Oval 28">
              <a:extLst>
                <a:ext uri="{FF2B5EF4-FFF2-40B4-BE49-F238E27FC236}">
                  <a16:creationId xmlns:a16="http://schemas.microsoft.com/office/drawing/2014/main" id="{42421338-4469-4C16-9D7E-2FBE7F83146C}"/>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36" name="hour hand">
              <a:extLst>
                <a:ext uri="{FF2B5EF4-FFF2-40B4-BE49-F238E27FC236}">
                  <a16:creationId xmlns:a16="http://schemas.microsoft.com/office/drawing/2014/main" id="{6666506F-1DE0-4F08-8B7E-8C825A7C73A4}"/>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grpSp>
      <p:sp>
        <p:nvSpPr>
          <p:cNvPr id="37" name="Freeform 29">
            <a:extLst>
              <a:ext uri="{FF2B5EF4-FFF2-40B4-BE49-F238E27FC236}">
                <a16:creationId xmlns:a16="http://schemas.microsoft.com/office/drawing/2014/main" id="{426C560F-4BA5-424A-BD7C-74AD5A22FE74}"/>
              </a:ext>
            </a:extLst>
          </p:cNvPr>
          <p:cNvSpPr>
            <a:spLocks noEditPoints="1"/>
          </p:cNvSpPr>
          <p:nvPr/>
        </p:nvSpPr>
        <p:spPr bwMode="auto">
          <a:xfrm>
            <a:off x="403622" y="2347015"/>
            <a:ext cx="3290888" cy="3288506"/>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8" name="Freeform 30">
            <a:extLst>
              <a:ext uri="{FF2B5EF4-FFF2-40B4-BE49-F238E27FC236}">
                <a16:creationId xmlns:a16="http://schemas.microsoft.com/office/drawing/2014/main" id="{80B2E82E-9F54-46CE-B49B-4861CC983D4D}"/>
              </a:ext>
            </a:extLst>
          </p:cNvPr>
          <p:cNvSpPr>
            <a:spLocks noEditPoints="1"/>
          </p:cNvSpPr>
          <p:nvPr/>
        </p:nvSpPr>
        <p:spPr bwMode="auto">
          <a:xfrm>
            <a:off x="533401" y="2475603"/>
            <a:ext cx="3032522" cy="3031331"/>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9" name="Freeform 31">
            <a:extLst>
              <a:ext uri="{FF2B5EF4-FFF2-40B4-BE49-F238E27FC236}">
                <a16:creationId xmlns:a16="http://schemas.microsoft.com/office/drawing/2014/main" id="{5C844E5D-CCC6-4AB8-94E0-BDCB8EB000E5}"/>
              </a:ext>
            </a:extLst>
          </p:cNvPr>
          <p:cNvSpPr>
            <a:spLocks noEditPoints="1"/>
          </p:cNvSpPr>
          <p:nvPr/>
        </p:nvSpPr>
        <p:spPr bwMode="auto">
          <a:xfrm>
            <a:off x="465535" y="2407737"/>
            <a:ext cx="3165872" cy="3167063"/>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40" name="Group 39">
            <a:extLst>
              <a:ext uri="{FF2B5EF4-FFF2-40B4-BE49-F238E27FC236}">
                <a16:creationId xmlns:a16="http://schemas.microsoft.com/office/drawing/2014/main" id="{9CDA73C6-13E0-4867-B871-C5FAF5E4F7F0}"/>
              </a:ext>
            </a:extLst>
          </p:cNvPr>
          <p:cNvGrpSpPr/>
          <p:nvPr/>
        </p:nvGrpSpPr>
        <p:grpSpPr>
          <a:xfrm>
            <a:off x="1841897" y="2666102"/>
            <a:ext cx="425054" cy="425054"/>
            <a:chOff x="2455863" y="2411803"/>
            <a:chExt cx="566738" cy="566738"/>
          </a:xfrm>
        </p:grpSpPr>
        <p:sp>
          <p:nvSpPr>
            <p:cNvPr id="41" name="Oval 32">
              <a:extLst>
                <a:ext uri="{FF2B5EF4-FFF2-40B4-BE49-F238E27FC236}">
                  <a16:creationId xmlns:a16="http://schemas.microsoft.com/office/drawing/2014/main" id="{7AB62D7D-B35D-44C7-95DE-31A913E5D919}"/>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2" name="Oval 33">
              <a:extLst>
                <a:ext uri="{FF2B5EF4-FFF2-40B4-BE49-F238E27FC236}">
                  <a16:creationId xmlns:a16="http://schemas.microsoft.com/office/drawing/2014/main" id="{336D7543-560E-4A29-9128-EC0B12ACEC2C}"/>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3" name="Freeform 34">
              <a:extLst>
                <a:ext uri="{FF2B5EF4-FFF2-40B4-BE49-F238E27FC236}">
                  <a16:creationId xmlns:a16="http://schemas.microsoft.com/office/drawing/2014/main" id="{0A15F721-66B6-4850-95C7-8086A05BA80E}"/>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4" name="Freeform 35">
              <a:extLst>
                <a:ext uri="{FF2B5EF4-FFF2-40B4-BE49-F238E27FC236}">
                  <a16:creationId xmlns:a16="http://schemas.microsoft.com/office/drawing/2014/main" id="{5324B533-DDE9-46EE-92CE-EED2934A78A1}"/>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5" name="Rectangle 36">
              <a:extLst>
                <a:ext uri="{FF2B5EF4-FFF2-40B4-BE49-F238E27FC236}">
                  <a16:creationId xmlns:a16="http://schemas.microsoft.com/office/drawing/2014/main" id="{7651C07A-ECB5-4875-8DFF-16E5FA3E3600}"/>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6" name="Rectangle 37">
              <a:extLst>
                <a:ext uri="{FF2B5EF4-FFF2-40B4-BE49-F238E27FC236}">
                  <a16:creationId xmlns:a16="http://schemas.microsoft.com/office/drawing/2014/main" id="{D89CE917-2377-4BAE-995A-45BE691F7A6B}"/>
                </a:ext>
              </a:extLst>
            </p:cNvPr>
            <p:cNvSpPr>
              <a:spLocks noChangeArrowheads="1"/>
            </p:cNvSpPr>
            <p:nvPr/>
          </p:nvSpPr>
          <p:spPr bwMode="auto">
            <a:xfrm>
              <a:off x="2540635" y="2499116"/>
              <a:ext cx="44884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120</a:t>
              </a:r>
              <a:endParaRPr lang="en-US" altLang="en-US" sz="1350" dirty="0"/>
            </a:p>
          </p:txBody>
        </p:sp>
      </p:grpSp>
      <p:grpSp>
        <p:nvGrpSpPr>
          <p:cNvPr id="47" name="Group 46">
            <a:extLst>
              <a:ext uri="{FF2B5EF4-FFF2-40B4-BE49-F238E27FC236}">
                <a16:creationId xmlns:a16="http://schemas.microsoft.com/office/drawing/2014/main" id="{F8DE5386-2612-47C9-87A8-212645CAE32B}"/>
              </a:ext>
            </a:extLst>
          </p:cNvPr>
          <p:cNvGrpSpPr/>
          <p:nvPr/>
        </p:nvGrpSpPr>
        <p:grpSpPr>
          <a:xfrm>
            <a:off x="2389585" y="2803025"/>
            <a:ext cx="429816" cy="429816"/>
            <a:chOff x="3186113" y="2594366"/>
            <a:chExt cx="573088" cy="573088"/>
          </a:xfrm>
        </p:grpSpPr>
        <p:sp>
          <p:nvSpPr>
            <p:cNvPr id="48" name="Freeform 38">
              <a:extLst>
                <a:ext uri="{FF2B5EF4-FFF2-40B4-BE49-F238E27FC236}">
                  <a16:creationId xmlns:a16="http://schemas.microsoft.com/office/drawing/2014/main" id="{A59E1A40-D027-44BA-8EA1-644CBA727E93}"/>
                </a:ext>
              </a:extLst>
            </p:cNvPr>
            <p:cNvSpPr>
              <a:spLocks/>
            </p:cNvSpPr>
            <p:nvPr/>
          </p:nvSpPr>
          <p:spPr bwMode="auto">
            <a:xfrm>
              <a:off x="3186113" y="2594366"/>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9" name="Freeform 39">
              <a:extLst>
                <a:ext uri="{FF2B5EF4-FFF2-40B4-BE49-F238E27FC236}">
                  <a16:creationId xmlns:a16="http://schemas.microsoft.com/office/drawing/2014/main" id="{BA65FE14-16D8-4233-B15C-FFD214455E4B}"/>
                </a:ext>
              </a:extLst>
            </p:cNvPr>
            <p:cNvSpPr>
              <a:spLocks/>
            </p:cNvSpPr>
            <p:nvPr/>
          </p:nvSpPr>
          <p:spPr bwMode="auto">
            <a:xfrm>
              <a:off x="3243263" y="2648341"/>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0" name="Freeform 40">
              <a:extLst>
                <a:ext uri="{FF2B5EF4-FFF2-40B4-BE49-F238E27FC236}">
                  <a16:creationId xmlns:a16="http://schemas.microsoft.com/office/drawing/2014/main" id="{289B627D-413F-405A-B441-4E1355F606BC}"/>
                </a:ext>
              </a:extLst>
            </p:cNvPr>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1" name="Freeform 41">
              <a:extLst>
                <a:ext uri="{FF2B5EF4-FFF2-40B4-BE49-F238E27FC236}">
                  <a16:creationId xmlns:a16="http://schemas.microsoft.com/office/drawing/2014/main" id="{DD58126C-B871-4FE0-A0E8-5100AB1139F0}"/>
                </a:ext>
              </a:extLst>
            </p:cNvPr>
            <p:cNvSpPr>
              <a:spLocks/>
            </p:cNvSpPr>
            <p:nvPr/>
          </p:nvSpPr>
          <p:spPr bwMode="auto">
            <a:xfrm>
              <a:off x="3244850" y="2678503"/>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2" name="Rectangle 42">
              <a:extLst>
                <a:ext uri="{FF2B5EF4-FFF2-40B4-BE49-F238E27FC236}">
                  <a16:creationId xmlns:a16="http://schemas.microsoft.com/office/drawing/2014/main" id="{E8A9ECE6-AFA9-4B68-929A-1A918521F7C5}"/>
                </a:ext>
              </a:extLst>
            </p:cNvPr>
            <p:cNvSpPr>
              <a:spLocks noChangeArrowheads="1"/>
            </p:cNvSpPr>
            <p:nvPr/>
          </p:nvSpPr>
          <p:spPr bwMode="auto">
            <a:xfrm>
              <a:off x="3414713" y="2778516"/>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3" name="Rectangle 43">
              <a:extLst>
                <a:ext uri="{FF2B5EF4-FFF2-40B4-BE49-F238E27FC236}">
                  <a16:creationId xmlns:a16="http://schemas.microsoft.com/office/drawing/2014/main" id="{FEF3DA04-5D72-4922-86BB-C0388CABE305}"/>
                </a:ext>
              </a:extLst>
            </p:cNvPr>
            <p:cNvSpPr>
              <a:spLocks noChangeArrowheads="1"/>
            </p:cNvSpPr>
            <p:nvPr/>
          </p:nvSpPr>
          <p:spPr bwMode="auto">
            <a:xfrm>
              <a:off x="3357880" y="2684853"/>
              <a:ext cx="29709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10</a:t>
              </a:r>
              <a:endParaRPr lang="en-US" altLang="en-US" sz="1350" dirty="0"/>
            </a:p>
          </p:txBody>
        </p:sp>
      </p:grpSp>
      <p:grpSp>
        <p:nvGrpSpPr>
          <p:cNvPr id="54" name="Group 53">
            <a:extLst>
              <a:ext uri="{FF2B5EF4-FFF2-40B4-BE49-F238E27FC236}">
                <a16:creationId xmlns:a16="http://schemas.microsoft.com/office/drawing/2014/main" id="{176E9F47-4A7B-4BF1-97B0-B079C675591E}"/>
              </a:ext>
            </a:extLst>
          </p:cNvPr>
          <p:cNvGrpSpPr/>
          <p:nvPr/>
        </p:nvGrpSpPr>
        <p:grpSpPr>
          <a:xfrm>
            <a:off x="2792016" y="3192359"/>
            <a:ext cx="439341" cy="440531"/>
            <a:chOff x="3722688" y="3113478"/>
            <a:chExt cx="585788" cy="587375"/>
          </a:xfrm>
        </p:grpSpPr>
        <p:sp>
          <p:nvSpPr>
            <p:cNvPr id="55" name="Freeform 44">
              <a:extLst>
                <a:ext uri="{FF2B5EF4-FFF2-40B4-BE49-F238E27FC236}">
                  <a16:creationId xmlns:a16="http://schemas.microsoft.com/office/drawing/2014/main" id="{7F6124DE-2480-4F49-BCB2-9F87386DD466}"/>
                </a:ext>
              </a:extLst>
            </p:cNvPr>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6" name="Freeform 45">
              <a:extLst>
                <a:ext uri="{FF2B5EF4-FFF2-40B4-BE49-F238E27FC236}">
                  <a16:creationId xmlns:a16="http://schemas.microsoft.com/office/drawing/2014/main" id="{1B77CE46-4B89-4E5B-9D2B-C42C102B6095}"/>
                </a:ext>
              </a:extLst>
            </p:cNvPr>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7" name="Freeform 46">
              <a:extLst>
                <a:ext uri="{FF2B5EF4-FFF2-40B4-BE49-F238E27FC236}">
                  <a16:creationId xmlns:a16="http://schemas.microsoft.com/office/drawing/2014/main" id="{B76A359D-C986-4737-9130-822572385D10}"/>
                </a:ext>
              </a:extLst>
            </p:cNvPr>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8" name="Freeform 47">
              <a:extLst>
                <a:ext uri="{FF2B5EF4-FFF2-40B4-BE49-F238E27FC236}">
                  <a16:creationId xmlns:a16="http://schemas.microsoft.com/office/drawing/2014/main" id="{324AA3F3-8DF6-4E87-95E7-713EF55B9D6E}"/>
                </a:ext>
              </a:extLst>
            </p:cNvPr>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9" name="Rectangle 48">
              <a:extLst>
                <a:ext uri="{FF2B5EF4-FFF2-40B4-BE49-F238E27FC236}">
                  <a16:creationId xmlns:a16="http://schemas.microsoft.com/office/drawing/2014/main" id="{B1D7261B-6496-41C9-BFF9-D4FC61B6C393}"/>
                </a:ext>
              </a:extLst>
            </p:cNvPr>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0" name="Rectangle 49">
              <a:extLst>
                <a:ext uri="{FF2B5EF4-FFF2-40B4-BE49-F238E27FC236}">
                  <a16:creationId xmlns:a16="http://schemas.microsoft.com/office/drawing/2014/main" id="{CDB5B41C-E7EF-424D-891A-151CCD52643C}"/>
                </a:ext>
              </a:extLst>
            </p:cNvPr>
            <p:cNvSpPr>
              <a:spLocks noChangeArrowheads="1"/>
            </p:cNvSpPr>
            <p:nvPr/>
          </p:nvSpPr>
          <p:spPr bwMode="auto">
            <a:xfrm>
              <a:off x="3888423" y="3216666"/>
              <a:ext cx="316325" cy="32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20</a:t>
              </a:r>
              <a:endParaRPr lang="en-US" altLang="en-US" sz="1350" dirty="0"/>
            </a:p>
          </p:txBody>
        </p:sp>
      </p:grpSp>
      <p:grpSp>
        <p:nvGrpSpPr>
          <p:cNvPr id="61" name="Group 60">
            <a:extLst>
              <a:ext uri="{FF2B5EF4-FFF2-40B4-BE49-F238E27FC236}">
                <a16:creationId xmlns:a16="http://schemas.microsoft.com/office/drawing/2014/main" id="{664A9004-9ADA-464B-B27F-B9A20E0C1680}"/>
              </a:ext>
            </a:extLst>
          </p:cNvPr>
          <p:cNvGrpSpPr/>
          <p:nvPr/>
        </p:nvGrpSpPr>
        <p:grpSpPr>
          <a:xfrm>
            <a:off x="2955131" y="3746000"/>
            <a:ext cx="425054" cy="426244"/>
            <a:chOff x="3940175" y="3851666"/>
            <a:chExt cx="566738" cy="568325"/>
          </a:xfrm>
        </p:grpSpPr>
        <p:sp>
          <p:nvSpPr>
            <p:cNvPr id="62" name="Freeform 50">
              <a:extLst>
                <a:ext uri="{FF2B5EF4-FFF2-40B4-BE49-F238E27FC236}">
                  <a16:creationId xmlns:a16="http://schemas.microsoft.com/office/drawing/2014/main" id="{EEFA0C87-784F-4FAD-80A0-A8B3955653A3}"/>
                </a:ext>
              </a:extLst>
            </p:cNvPr>
            <p:cNvSpPr>
              <a:spLocks/>
            </p:cNvSpPr>
            <p:nvPr/>
          </p:nvSpPr>
          <p:spPr bwMode="auto">
            <a:xfrm>
              <a:off x="3940175" y="3851666"/>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79"/>
                    <a:pt x="232" y="116"/>
                  </a:cubicBezTo>
                  <a:cubicBezTo>
                    <a:pt x="232" y="52"/>
                    <a:pt x="180" y="0"/>
                    <a:pt x="116" y="0"/>
                  </a:cubicBezTo>
                  <a:cubicBezTo>
                    <a:pt x="52" y="0"/>
                    <a:pt x="0" y="52"/>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3" name="Oval 51">
              <a:extLst>
                <a:ext uri="{FF2B5EF4-FFF2-40B4-BE49-F238E27FC236}">
                  <a16:creationId xmlns:a16="http://schemas.microsoft.com/office/drawing/2014/main" id="{01F2E4C2-1F92-44A7-9FAC-B5A62DD27820}"/>
                </a:ext>
              </a:extLst>
            </p:cNvPr>
            <p:cNvSpPr>
              <a:spLocks noChangeArrowheads="1"/>
            </p:cNvSpPr>
            <p:nvPr/>
          </p:nvSpPr>
          <p:spPr bwMode="auto">
            <a:xfrm>
              <a:off x="3994150"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4" name="Freeform 52">
              <a:extLst>
                <a:ext uri="{FF2B5EF4-FFF2-40B4-BE49-F238E27FC236}">
                  <a16:creationId xmlns:a16="http://schemas.microsoft.com/office/drawing/2014/main" id="{BFFF9BB0-6474-459C-AB40-8F7A3177E71F}"/>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5" name="Freeform 53">
              <a:extLst>
                <a:ext uri="{FF2B5EF4-FFF2-40B4-BE49-F238E27FC236}">
                  <a16:creationId xmlns:a16="http://schemas.microsoft.com/office/drawing/2014/main" id="{903C2BFD-9DA5-416D-88E3-6AC3708744B9}"/>
                </a:ext>
              </a:extLst>
            </p:cNvPr>
            <p:cNvSpPr>
              <a:spLocks/>
            </p:cNvSpPr>
            <p:nvPr/>
          </p:nvSpPr>
          <p:spPr bwMode="auto">
            <a:xfrm>
              <a:off x="3994150" y="3932628"/>
              <a:ext cx="192088" cy="428625"/>
            </a:xfrm>
            <a:custGeom>
              <a:avLst/>
              <a:gdLst>
                <a:gd name="T0" fmla="*/ 49 w 79"/>
                <a:gd name="T1" fmla="*/ 0 h 175"/>
                <a:gd name="T2" fmla="*/ 25 w 79"/>
                <a:gd name="T3" fmla="*/ 19 h 175"/>
                <a:gd name="T4" fmla="*/ 25 w 79"/>
                <a:gd name="T5" fmla="*/ 19 h 175"/>
                <a:gd name="T6" fmla="*/ 25 w 79"/>
                <a:gd name="T7" fmla="*/ 19 h 175"/>
                <a:gd name="T8" fmla="*/ 0 w 79"/>
                <a:gd name="T9" fmla="*/ 82 h 175"/>
                <a:gd name="T10" fmla="*/ 0 w 79"/>
                <a:gd name="T11" fmla="*/ 82 h 175"/>
                <a:gd name="T12" fmla="*/ 0 w 79"/>
                <a:gd name="T13" fmla="*/ 83 h 175"/>
                <a:gd name="T14" fmla="*/ 0 w 79"/>
                <a:gd name="T15" fmla="*/ 83 h 175"/>
                <a:gd name="T16" fmla="*/ 0 w 79"/>
                <a:gd name="T17" fmla="*/ 83 h 175"/>
                <a:gd name="T18" fmla="*/ 0 w 79"/>
                <a:gd name="T19" fmla="*/ 83 h 175"/>
                <a:gd name="T20" fmla="*/ 0 w 79"/>
                <a:gd name="T21" fmla="*/ 83 h 175"/>
                <a:gd name="T22" fmla="*/ 0 w 79"/>
                <a:gd name="T23" fmla="*/ 83 h 175"/>
                <a:gd name="T24" fmla="*/ 0 w 79"/>
                <a:gd name="T25" fmla="*/ 83 h 175"/>
                <a:gd name="T26" fmla="*/ 0 w 79"/>
                <a:gd name="T27" fmla="*/ 84 h 175"/>
                <a:gd name="T28" fmla="*/ 0 w 79"/>
                <a:gd name="T29" fmla="*/ 84 h 175"/>
                <a:gd name="T30" fmla="*/ 0 w 79"/>
                <a:gd name="T31" fmla="*/ 84 h 175"/>
                <a:gd name="T32" fmla="*/ 0 w 79"/>
                <a:gd name="T33" fmla="*/ 84 h 175"/>
                <a:gd name="T34" fmla="*/ 79 w 79"/>
                <a:gd name="T35" fmla="*/ 175 h 175"/>
                <a:gd name="T36" fmla="*/ 47 w 79"/>
                <a:gd name="T37" fmla="*/ 153 h 175"/>
                <a:gd name="T38" fmla="*/ 20 w 79"/>
                <a:gd name="T39" fmla="*/ 106 h 175"/>
                <a:gd name="T40" fmla="*/ 16 w 79"/>
                <a:gd name="T41" fmla="*/ 78 h 175"/>
                <a:gd name="T42" fmla="*/ 16 w 79"/>
                <a:gd name="T43" fmla="*/ 77 h 175"/>
                <a:gd name="T44" fmla="*/ 30 w 79"/>
                <a:gd name="T45" fmla="*/ 24 h 175"/>
                <a:gd name="T46" fmla="*/ 47 w 79"/>
                <a:gd name="T47" fmla="*/ 3 h 175"/>
                <a:gd name="T48" fmla="*/ 4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49" y="0"/>
                  </a:moveTo>
                  <a:cubicBezTo>
                    <a:pt x="40" y="5"/>
                    <a:pt x="32" y="12"/>
                    <a:pt x="25" y="19"/>
                  </a:cubicBezTo>
                  <a:cubicBezTo>
                    <a:pt x="25" y="19"/>
                    <a:pt x="25" y="19"/>
                    <a:pt x="25" y="19"/>
                  </a:cubicBezTo>
                  <a:cubicBezTo>
                    <a:pt x="25" y="19"/>
                    <a:pt x="25" y="19"/>
                    <a:pt x="25" y="19"/>
                  </a:cubicBezTo>
                  <a:cubicBezTo>
                    <a:pt x="10" y="36"/>
                    <a:pt x="0" y="58"/>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1" y="130"/>
                    <a:pt x="35" y="168"/>
                    <a:pt x="79" y="175"/>
                  </a:cubicBezTo>
                  <a:cubicBezTo>
                    <a:pt x="67" y="170"/>
                    <a:pt x="56" y="162"/>
                    <a:pt x="47" y="153"/>
                  </a:cubicBezTo>
                  <a:cubicBezTo>
                    <a:pt x="34" y="140"/>
                    <a:pt x="25" y="124"/>
                    <a:pt x="20" y="106"/>
                  </a:cubicBezTo>
                  <a:cubicBezTo>
                    <a:pt x="18" y="97"/>
                    <a:pt x="17" y="88"/>
                    <a:pt x="16" y="78"/>
                  </a:cubicBezTo>
                  <a:cubicBezTo>
                    <a:pt x="16" y="78"/>
                    <a:pt x="16" y="78"/>
                    <a:pt x="16" y="77"/>
                  </a:cubicBezTo>
                  <a:cubicBezTo>
                    <a:pt x="16" y="58"/>
                    <a:pt x="21" y="41"/>
                    <a:pt x="30" y="24"/>
                  </a:cubicBezTo>
                  <a:cubicBezTo>
                    <a:pt x="36" y="17"/>
                    <a:pt x="41" y="10"/>
                    <a:pt x="47" y="3"/>
                  </a:cubicBezTo>
                  <a:cubicBezTo>
                    <a:pt x="48"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6" name="Rectangle 54">
              <a:extLst>
                <a:ext uri="{FF2B5EF4-FFF2-40B4-BE49-F238E27FC236}">
                  <a16:creationId xmlns:a16="http://schemas.microsoft.com/office/drawing/2014/main" id="{258008F7-6CFF-4E46-82DA-C4BF2A982236}"/>
                </a:ext>
              </a:extLst>
            </p:cNvPr>
            <p:cNvSpPr>
              <a:spLocks noChangeArrowheads="1"/>
            </p:cNvSpPr>
            <p:nvPr/>
          </p:nvSpPr>
          <p:spPr bwMode="auto">
            <a:xfrm>
              <a:off x="4154488" y="4032641"/>
              <a:ext cx="134938"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7" name="Rectangle 55">
              <a:extLst>
                <a:ext uri="{FF2B5EF4-FFF2-40B4-BE49-F238E27FC236}">
                  <a16:creationId xmlns:a16="http://schemas.microsoft.com/office/drawing/2014/main" id="{02054316-D918-417A-A225-DEB94BBEC244}"/>
                </a:ext>
              </a:extLst>
            </p:cNvPr>
            <p:cNvSpPr>
              <a:spLocks noChangeArrowheads="1"/>
            </p:cNvSpPr>
            <p:nvPr/>
          </p:nvSpPr>
          <p:spPr bwMode="auto">
            <a:xfrm>
              <a:off x="4087177" y="3938978"/>
              <a:ext cx="31418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30</a:t>
              </a:r>
              <a:endParaRPr lang="en-US" altLang="en-US" sz="1350" dirty="0"/>
            </a:p>
          </p:txBody>
        </p:sp>
      </p:grpSp>
      <p:grpSp>
        <p:nvGrpSpPr>
          <p:cNvPr id="68" name="Group 67">
            <a:extLst>
              <a:ext uri="{FF2B5EF4-FFF2-40B4-BE49-F238E27FC236}">
                <a16:creationId xmlns:a16="http://schemas.microsoft.com/office/drawing/2014/main" id="{54143D90-283B-4FB9-8A34-9F827C13622A}"/>
              </a:ext>
            </a:extLst>
          </p:cNvPr>
          <p:cNvGrpSpPr/>
          <p:nvPr/>
        </p:nvGrpSpPr>
        <p:grpSpPr>
          <a:xfrm>
            <a:off x="2815828" y="4296069"/>
            <a:ext cx="425054" cy="426244"/>
            <a:chOff x="3754438" y="4585091"/>
            <a:chExt cx="566738" cy="568325"/>
          </a:xfrm>
        </p:grpSpPr>
        <p:sp>
          <p:nvSpPr>
            <p:cNvPr id="69" name="Freeform 56">
              <a:extLst>
                <a:ext uri="{FF2B5EF4-FFF2-40B4-BE49-F238E27FC236}">
                  <a16:creationId xmlns:a16="http://schemas.microsoft.com/office/drawing/2014/main" id="{EA3851C6-8C29-4C67-996B-F2AC013BE358}"/>
                </a:ext>
              </a:extLst>
            </p:cNvPr>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0" name="Oval 57">
              <a:extLst>
                <a:ext uri="{FF2B5EF4-FFF2-40B4-BE49-F238E27FC236}">
                  <a16:creationId xmlns:a16="http://schemas.microsoft.com/office/drawing/2014/main" id="{1815D592-1821-4E47-A573-9AEB6D5BDCAA}"/>
                </a:ext>
              </a:extLst>
            </p:cNvPr>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1" name="Freeform 58">
              <a:extLst>
                <a:ext uri="{FF2B5EF4-FFF2-40B4-BE49-F238E27FC236}">
                  <a16:creationId xmlns:a16="http://schemas.microsoft.com/office/drawing/2014/main" id="{45E79CDF-18BE-4689-A1B3-663A6E3BA0F1}"/>
                </a:ext>
              </a:extLst>
            </p:cNvPr>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2" name="Freeform 59">
              <a:extLst>
                <a:ext uri="{FF2B5EF4-FFF2-40B4-BE49-F238E27FC236}">
                  <a16:creationId xmlns:a16="http://schemas.microsoft.com/office/drawing/2014/main" id="{23C835F7-D91F-4D59-A37D-6029437CEBB5}"/>
                </a:ext>
              </a:extLst>
            </p:cNvPr>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3" name="Rectangle 60">
              <a:extLst>
                <a:ext uri="{FF2B5EF4-FFF2-40B4-BE49-F238E27FC236}">
                  <a16:creationId xmlns:a16="http://schemas.microsoft.com/office/drawing/2014/main" id="{C53980EA-7D44-4BF8-91F4-D25AE4636D02}"/>
                </a:ext>
              </a:extLst>
            </p:cNvPr>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4" name="Rectangle 61">
              <a:extLst>
                <a:ext uri="{FF2B5EF4-FFF2-40B4-BE49-F238E27FC236}">
                  <a16:creationId xmlns:a16="http://schemas.microsoft.com/office/drawing/2014/main" id="{8A389890-B091-4029-9D3F-4923972A8CD9}"/>
                </a:ext>
              </a:extLst>
            </p:cNvPr>
            <p:cNvSpPr>
              <a:spLocks noChangeArrowheads="1"/>
            </p:cNvSpPr>
            <p:nvPr/>
          </p:nvSpPr>
          <p:spPr bwMode="auto">
            <a:xfrm>
              <a:off x="3924300" y="4672403"/>
              <a:ext cx="3184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40</a:t>
              </a:r>
              <a:endParaRPr lang="en-US" altLang="en-US" sz="1350" dirty="0"/>
            </a:p>
          </p:txBody>
        </p:sp>
      </p:grpSp>
      <p:grpSp>
        <p:nvGrpSpPr>
          <p:cNvPr id="75" name="Group 74">
            <a:extLst>
              <a:ext uri="{FF2B5EF4-FFF2-40B4-BE49-F238E27FC236}">
                <a16:creationId xmlns:a16="http://schemas.microsoft.com/office/drawing/2014/main" id="{3B0D6CD0-DA9A-4B0A-BFFB-0DD814642F8A}"/>
              </a:ext>
            </a:extLst>
          </p:cNvPr>
          <p:cNvGrpSpPr/>
          <p:nvPr/>
        </p:nvGrpSpPr>
        <p:grpSpPr>
          <a:xfrm>
            <a:off x="2416969" y="4699690"/>
            <a:ext cx="433388" cy="433388"/>
            <a:chOff x="3222625" y="5123253"/>
            <a:chExt cx="577850" cy="577850"/>
          </a:xfrm>
        </p:grpSpPr>
        <p:sp>
          <p:nvSpPr>
            <p:cNvPr id="76" name="Freeform 62">
              <a:extLst>
                <a:ext uri="{FF2B5EF4-FFF2-40B4-BE49-F238E27FC236}">
                  <a16:creationId xmlns:a16="http://schemas.microsoft.com/office/drawing/2014/main" id="{DDDA6F7E-4C9F-4D60-9B93-157E9792F57E}"/>
                </a:ext>
              </a:extLst>
            </p:cNvPr>
            <p:cNvSpPr>
              <a:spLocks/>
            </p:cNvSpPr>
            <p:nvPr/>
          </p:nvSpPr>
          <p:spPr bwMode="auto">
            <a:xfrm>
              <a:off x="3222625" y="5123253"/>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7" name="Freeform 63">
              <a:extLst>
                <a:ext uri="{FF2B5EF4-FFF2-40B4-BE49-F238E27FC236}">
                  <a16:creationId xmlns:a16="http://schemas.microsoft.com/office/drawing/2014/main" id="{F460643E-3A80-4DED-A3CB-0413B4859AB4}"/>
                </a:ext>
              </a:extLst>
            </p:cNvPr>
            <p:cNvSpPr>
              <a:spLocks/>
            </p:cNvSpPr>
            <p:nvPr/>
          </p:nvSpPr>
          <p:spPr bwMode="auto">
            <a:xfrm>
              <a:off x="3279775" y="5180403"/>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8" name="Freeform 64">
              <a:extLst>
                <a:ext uri="{FF2B5EF4-FFF2-40B4-BE49-F238E27FC236}">
                  <a16:creationId xmlns:a16="http://schemas.microsoft.com/office/drawing/2014/main" id="{3B338BED-D0C1-4E9C-8E92-D40942436ED2}"/>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9" name="Freeform 65">
              <a:extLst>
                <a:ext uri="{FF2B5EF4-FFF2-40B4-BE49-F238E27FC236}">
                  <a16:creationId xmlns:a16="http://schemas.microsoft.com/office/drawing/2014/main" id="{1639B6E9-6817-4508-B63E-AC8C3F86A69F}"/>
                </a:ext>
              </a:extLst>
            </p:cNvPr>
            <p:cNvSpPr>
              <a:spLocks/>
            </p:cNvSpPr>
            <p:nvPr/>
          </p:nvSpPr>
          <p:spPr bwMode="auto">
            <a:xfrm>
              <a:off x="3281363" y="5213741"/>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0" name="Rectangle 66">
              <a:extLst>
                <a:ext uri="{FF2B5EF4-FFF2-40B4-BE49-F238E27FC236}">
                  <a16:creationId xmlns:a16="http://schemas.microsoft.com/office/drawing/2014/main" id="{80AD8452-BC74-4760-AE3A-7023A724C94D}"/>
                </a:ext>
              </a:extLst>
            </p:cNvPr>
            <p:cNvSpPr>
              <a:spLocks noChangeArrowheads="1"/>
            </p:cNvSpPr>
            <p:nvPr/>
          </p:nvSpPr>
          <p:spPr bwMode="auto">
            <a:xfrm>
              <a:off x="3441700" y="5308991"/>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1" name="Rectangle 67">
              <a:extLst>
                <a:ext uri="{FF2B5EF4-FFF2-40B4-BE49-F238E27FC236}">
                  <a16:creationId xmlns:a16="http://schemas.microsoft.com/office/drawing/2014/main" id="{22192725-BC63-4549-945D-1F7B01D9E886}"/>
                </a:ext>
              </a:extLst>
            </p:cNvPr>
            <p:cNvSpPr>
              <a:spLocks noChangeArrowheads="1"/>
            </p:cNvSpPr>
            <p:nvPr/>
          </p:nvSpPr>
          <p:spPr bwMode="auto">
            <a:xfrm>
              <a:off x="3371533" y="5220092"/>
              <a:ext cx="31418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50</a:t>
              </a:r>
              <a:endParaRPr lang="en-US" altLang="en-US" sz="1350" dirty="0"/>
            </a:p>
          </p:txBody>
        </p:sp>
      </p:grpSp>
      <p:grpSp>
        <p:nvGrpSpPr>
          <p:cNvPr id="82" name="Group 81">
            <a:extLst>
              <a:ext uri="{FF2B5EF4-FFF2-40B4-BE49-F238E27FC236}">
                <a16:creationId xmlns:a16="http://schemas.microsoft.com/office/drawing/2014/main" id="{05C12D8D-5968-475A-9E71-DF8560ECF004}"/>
              </a:ext>
            </a:extLst>
          </p:cNvPr>
          <p:cNvGrpSpPr/>
          <p:nvPr/>
        </p:nvGrpSpPr>
        <p:grpSpPr>
          <a:xfrm>
            <a:off x="1874044" y="4858043"/>
            <a:ext cx="426244" cy="425054"/>
            <a:chOff x="2498725" y="5334391"/>
            <a:chExt cx="568325" cy="566738"/>
          </a:xfrm>
        </p:grpSpPr>
        <p:sp>
          <p:nvSpPr>
            <p:cNvPr id="83" name="Freeform 88">
              <a:extLst>
                <a:ext uri="{FF2B5EF4-FFF2-40B4-BE49-F238E27FC236}">
                  <a16:creationId xmlns:a16="http://schemas.microsoft.com/office/drawing/2014/main" id="{442172B8-312E-43F9-92B2-5F05F51D26A6}"/>
                </a:ext>
              </a:extLst>
            </p:cNvPr>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4" name="Oval 89">
              <a:extLst>
                <a:ext uri="{FF2B5EF4-FFF2-40B4-BE49-F238E27FC236}">
                  <a16:creationId xmlns:a16="http://schemas.microsoft.com/office/drawing/2014/main" id="{EE68E637-E84E-473B-9E95-7B87F6F949B1}"/>
                </a:ext>
              </a:extLst>
            </p:cNvPr>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5" name="Freeform 90">
              <a:extLst>
                <a:ext uri="{FF2B5EF4-FFF2-40B4-BE49-F238E27FC236}">
                  <a16:creationId xmlns:a16="http://schemas.microsoft.com/office/drawing/2014/main" id="{ABED04DD-120C-4D8F-AED7-09C4BA114F22}"/>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6" name="Freeform 91">
              <a:extLst>
                <a:ext uri="{FF2B5EF4-FFF2-40B4-BE49-F238E27FC236}">
                  <a16:creationId xmlns:a16="http://schemas.microsoft.com/office/drawing/2014/main" id="{5AEEA3EF-F882-44AD-8230-A9D4E4152087}"/>
                </a:ext>
              </a:extLst>
            </p:cNvPr>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7" name="Rectangle 92">
              <a:extLst>
                <a:ext uri="{FF2B5EF4-FFF2-40B4-BE49-F238E27FC236}">
                  <a16:creationId xmlns:a16="http://schemas.microsoft.com/office/drawing/2014/main" id="{4FE436FB-3356-43F4-8856-D4A7E382E07D}"/>
                </a:ext>
              </a:extLst>
            </p:cNvPr>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8" name="Rectangle 93">
              <a:extLst>
                <a:ext uri="{FF2B5EF4-FFF2-40B4-BE49-F238E27FC236}">
                  <a16:creationId xmlns:a16="http://schemas.microsoft.com/office/drawing/2014/main" id="{ED356128-9A4D-4A4F-ABD4-461331B780F8}"/>
                </a:ext>
              </a:extLst>
            </p:cNvPr>
            <p:cNvSpPr>
              <a:spLocks noChangeArrowheads="1"/>
            </p:cNvSpPr>
            <p:nvPr/>
          </p:nvSpPr>
          <p:spPr bwMode="auto">
            <a:xfrm>
              <a:off x="2642553" y="5421703"/>
              <a:ext cx="3270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60</a:t>
              </a:r>
              <a:endParaRPr lang="en-US" altLang="en-US" sz="1350" dirty="0"/>
            </a:p>
          </p:txBody>
        </p:sp>
      </p:grpSp>
      <p:grpSp>
        <p:nvGrpSpPr>
          <p:cNvPr id="89" name="Group 88">
            <a:extLst>
              <a:ext uri="{FF2B5EF4-FFF2-40B4-BE49-F238E27FC236}">
                <a16:creationId xmlns:a16="http://schemas.microsoft.com/office/drawing/2014/main" id="{BF93F24B-458B-4313-8B5D-2EFAD5F9DA89}"/>
              </a:ext>
            </a:extLst>
          </p:cNvPr>
          <p:cNvGrpSpPr/>
          <p:nvPr/>
        </p:nvGrpSpPr>
        <p:grpSpPr>
          <a:xfrm>
            <a:off x="1278731" y="2803025"/>
            <a:ext cx="428625" cy="429816"/>
            <a:chOff x="1704975" y="2594366"/>
            <a:chExt cx="571500" cy="573088"/>
          </a:xfrm>
        </p:grpSpPr>
        <p:sp>
          <p:nvSpPr>
            <p:cNvPr id="90" name="Freeform 68">
              <a:extLst>
                <a:ext uri="{FF2B5EF4-FFF2-40B4-BE49-F238E27FC236}">
                  <a16:creationId xmlns:a16="http://schemas.microsoft.com/office/drawing/2014/main" id="{F9BF87CC-E329-421F-8226-4D3299950B57}"/>
                </a:ext>
              </a:extLst>
            </p:cNvPr>
            <p:cNvSpPr>
              <a:spLocks/>
            </p:cNvSpPr>
            <p:nvPr/>
          </p:nvSpPr>
          <p:spPr bwMode="auto">
            <a:xfrm>
              <a:off x="1704975" y="2594366"/>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1" name="Freeform 69">
              <a:extLst>
                <a:ext uri="{FF2B5EF4-FFF2-40B4-BE49-F238E27FC236}">
                  <a16:creationId xmlns:a16="http://schemas.microsoft.com/office/drawing/2014/main" id="{8EDB6BED-C215-443F-9449-96CAC47495CC}"/>
                </a:ext>
              </a:extLst>
            </p:cNvPr>
            <p:cNvSpPr>
              <a:spLocks/>
            </p:cNvSpPr>
            <p:nvPr/>
          </p:nvSpPr>
          <p:spPr bwMode="auto">
            <a:xfrm>
              <a:off x="1760538" y="2648341"/>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2" name="Freeform 70">
              <a:extLst>
                <a:ext uri="{FF2B5EF4-FFF2-40B4-BE49-F238E27FC236}">
                  <a16:creationId xmlns:a16="http://schemas.microsoft.com/office/drawing/2014/main" id="{D9D5017D-3A96-4AE0-8814-B0242E2DF2DF}"/>
                </a:ext>
              </a:extLst>
            </p:cNvPr>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3" name="Freeform 71">
              <a:extLst>
                <a:ext uri="{FF2B5EF4-FFF2-40B4-BE49-F238E27FC236}">
                  <a16:creationId xmlns:a16="http://schemas.microsoft.com/office/drawing/2014/main" id="{61517025-14E1-4A29-8B84-F567B39D2289}"/>
                </a:ext>
              </a:extLst>
            </p:cNvPr>
            <p:cNvSpPr>
              <a:spLocks/>
            </p:cNvSpPr>
            <p:nvPr/>
          </p:nvSpPr>
          <p:spPr bwMode="auto">
            <a:xfrm>
              <a:off x="1763713" y="2653103"/>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4" name="Rectangle 94">
              <a:extLst>
                <a:ext uri="{FF2B5EF4-FFF2-40B4-BE49-F238E27FC236}">
                  <a16:creationId xmlns:a16="http://schemas.microsoft.com/office/drawing/2014/main" id="{BCD40EB1-52CF-458D-A58C-E03318D390A9}"/>
                </a:ext>
              </a:extLst>
            </p:cNvPr>
            <p:cNvSpPr>
              <a:spLocks noChangeArrowheads="1"/>
            </p:cNvSpPr>
            <p:nvPr/>
          </p:nvSpPr>
          <p:spPr bwMode="auto">
            <a:xfrm>
              <a:off x="1866900" y="2810266"/>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5" name="Rectangle 95">
              <a:extLst>
                <a:ext uri="{FF2B5EF4-FFF2-40B4-BE49-F238E27FC236}">
                  <a16:creationId xmlns:a16="http://schemas.microsoft.com/office/drawing/2014/main" id="{104AD6BE-2CF6-4DE5-8825-0B0D28151C79}"/>
                </a:ext>
              </a:extLst>
            </p:cNvPr>
            <p:cNvSpPr>
              <a:spLocks noChangeArrowheads="1"/>
            </p:cNvSpPr>
            <p:nvPr/>
          </p:nvSpPr>
          <p:spPr bwMode="auto">
            <a:xfrm>
              <a:off x="1800860" y="2699777"/>
              <a:ext cx="42960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110</a:t>
              </a:r>
              <a:endParaRPr lang="en-US" altLang="en-US" sz="1350" dirty="0"/>
            </a:p>
          </p:txBody>
        </p:sp>
      </p:grpSp>
      <p:grpSp>
        <p:nvGrpSpPr>
          <p:cNvPr id="96" name="Group 95">
            <a:extLst>
              <a:ext uri="{FF2B5EF4-FFF2-40B4-BE49-F238E27FC236}">
                <a16:creationId xmlns:a16="http://schemas.microsoft.com/office/drawing/2014/main" id="{118F53D4-3ECF-4DDA-AC1F-E1A5506F546D}"/>
              </a:ext>
            </a:extLst>
          </p:cNvPr>
          <p:cNvGrpSpPr/>
          <p:nvPr/>
        </p:nvGrpSpPr>
        <p:grpSpPr>
          <a:xfrm>
            <a:off x="867966" y="3192359"/>
            <a:ext cx="438150" cy="440531"/>
            <a:chOff x="1157288" y="3113478"/>
            <a:chExt cx="584200" cy="587375"/>
          </a:xfrm>
        </p:grpSpPr>
        <p:sp>
          <p:nvSpPr>
            <p:cNvPr id="97" name="Freeform 72">
              <a:extLst>
                <a:ext uri="{FF2B5EF4-FFF2-40B4-BE49-F238E27FC236}">
                  <a16:creationId xmlns:a16="http://schemas.microsoft.com/office/drawing/2014/main" id="{54E17908-F84F-4FB2-9B24-95B9647F84F3}"/>
                </a:ext>
              </a:extLst>
            </p:cNvPr>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8" name="Freeform 73">
              <a:extLst>
                <a:ext uri="{FF2B5EF4-FFF2-40B4-BE49-F238E27FC236}">
                  <a16:creationId xmlns:a16="http://schemas.microsoft.com/office/drawing/2014/main" id="{DD481822-FEB9-419E-ADFD-F2591D2DE4C2}"/>
                </a:ext>
              </a:extLst>
            </p:cNvPr>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9" name="Freeform 74">
              <a:extLst>
                <a:ext uri="{FF2B5EF4-FFF2-40B4-BE49-F238E27FC236}">
                  <a16:creationId xmlns:a16="http://schemas.microsoft.com/office/drawing/2014/main" id="{09B500A9-B84F-4306-869D-D4D9652C3667}"/>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0" name="Freeform 75">
              <a:extLst>
                <a:ext uri="{FF2B5EF4-FFF2-40B4-BE49-F238E27FC236}">
                  <a16:creationId xmlns:a16="http://schemas.microsoft.com/office/drawing/2014/main" id="{0E9AF813-B974-4764-B186-95B2BDC143C4}"/>
                </a:ext>
              </a:extLst>
            </p:cNvPr>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1" name="Rectangle 96">
              <a:extLst>
                <a:ext uri="{FF2B5EF4-FFF2-40B4-BE49-F238E27FC236}">
                  <a16:creationId xmlns:a16="http://schemas.microsoft.com/office/drawing/2014/main" id="{04B5BCBF-549A-45A7-ADDB-93428571D3B2}"/>
                </a:ext>
              </a:extLst>
            </p:cNvPr>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2" name="Rectangle 97">
              <a:extLst>
                <a:ext uri="{FF2B5EF4-FFF2-40B4-BE49-F238E27FC236}">
                  <a16:creationId xmlns:a16="http://schemas.microsoft.com/office/drawing/2014/main" id="{F6CF4D36-6211-42D4-B2EA-F1481D378ADC}"/>
                </a:ext>
              </a:extLst>
            </p:cNvPr>
            <p:cNvSpPr>
              <a:spLocks noChangeArrowheads="1"/>
            </p:cNvSpPr>
            <p:nvPr/>
          </p:nvSpPr>
          <p:spPr bwMode="auto">
            <a:xfrm>
              <a:off x="1229995" y="3243653"/>
              <a:ext cx="461665" cy="32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100</a:t>
              </a:r>
              <a:endParaRPr lang="en-US" altLang="en-US" sz="1350" dirty="0"/>
            </a:p>
          </p:txBody>
        </p:sp>
      </p:grpSp>
      <p:grpSp>
        <p:nvGrpSpPr>
          <p:cNvPr id="103" name="Group 102">
            <a:extLst>
              <a:ext uri="{FF2B5EF4-FFF2-40B4-BE49-F238E27FC236}">
                <a16:creationId xmlns:a16="http://schemas.microsoft.com/office/drawing/2014/main" id="{3828A2C6-F94E-4685-8762-FAE5DB60CE10}"/>
              </a:ext>
            </a:extLst>
          </p:cNvPr>
          <p:cNvGrpSpPr/>
          <p:nvPr/>
        </p:nvGrpSpPr>
        <p:grpSpPr>
          <a:xfrm>
            <a:off x="719137" y="3746000"/>
            <a:ext cx="425054" cy="426244"/>
            <a:chOff x="958850" y="3851666"/>
            <a:chExt cx="566738" cy="568325"/>
          </a:xfrm>
        </p:grpSpPr>
        <p:sp>
          <p:nvSpPr>
            <p:cNvPr id="104" name="Oval 76">
              <a:extLst>
                <a:ext uri="{FF2B5EF4-FFF2-40B4-BE49-F238E27FC236}">
                  <a16:creationId xmlns:a16="http://schemas.microsoft.com/office/drawing/2014/main" id="{A754F9C2-16BE-43E9-BB19-9A8CF6A2C20B}"/>
                </a:ext>
              </a:extLst>
            </p:cNvPr>
            <p:cNvSpPr>
              <a:spLocks noChangeArrowheads="1"/>
            </p:cNvSpPr>
            <p:nvPr/>
          </p:nvSpPr>
          <p:spPr bwMode="auto">
            <a:xfrm>
              <a:off x="958850" y="3851666"/>
              <a:ext cx="566738" cy="568325"/>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5" name="Oval 77">
              <a:extLst>
                <a:ext uri="{FF2B5EF4-FFF2-40B4-BE49-F238E27FC236}">
                  <a16:creationId xmlns:a16="http://schemas.microsoft.com/office/drawing/2014/main" id="{8531929C-E7AB-4604-AD55-1FBCAD17F233}"/>
                </a:ext>
              </a:extLst>
            </p:cNvPr>
            <p:cNvSpPr>
              <a:spLocks noChangeArrowheads="1"/>
            </p:cNvSpPr>
            <p:nvPr/>
          </p:nvSpPr>
          <p:spPr bwMode="auto">
            <a:xfrm>
              <a:off x="1012825"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6" name="Freeform 78">
              <a:extLst>
                <a:ext uri="{FF2B5EF4-FFF2-40B4-BE49-F238E27FC236}">
                  <a16:creationId xmlns:a16="http://schemas.microsoft.com/office/drawing/2014/main" id="{B4225C23-3060-42DC-8AE9-B89141B71B40}"/>
                </a:ext>
              </a:extLst>
            </p:cNvPr>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7" name="Freeform 79">
              <a:extLst>
                <a:ext uri="{FF2B5EF4-FFF2-40B4-BE49-F238E27FC236}">
                  <a16:creationId xmlns:a16="http://schemas.microsoft.com/office/drawing/2014/main" id="{D19FEFD2-509F-4EEC-B73C-9B4DFBC5A3A0}"/>
                </a:ext>
              </a:extLst>
            </p:cNvPr>
            <p:cNvSpPr>
              <a:spLocks/>
            </p:cNvSpPr>
            <p:nvPr/>
          </p:nvSpPr>
          <p:spPr bwMode="auto">
            <a:xfrm>
              <a:off x="1012825" y="3908816"/>
              <a:ext cx="193675" cy="427038"/>
            </a:xfrm>
            <a:custGeom>
              <a:avLst/>
              <a:gdLst>
                <a:gd name="T0" fmla="*/ 79 w 79"/>
                <a:gd name="T1" fmla="*/ 0 h 175"/>
                <a:gd name="T2" fmla="*/ 0 w 79"/>
                <a:gd name="T3" fmla="*/ 92 h 175"/>
                <a:gd name="T4" fmla="*/ 0 w 79"/>
                <a:gd name="T5" fmla="*/ 92 h 175"/>
                <a:gd name="T6" fmla="*/ 0 w 79"/>
                <a:gd name="T7" fmla="*/ 92 h 175"/>
                <a:gd name="T8" fmla="*/ 0 w 79"/>
                <a:gd name="T9" fmla="*/ 93 h 175"/>
                <a:gd name="T10" fmla="*/ 0 w 79"/>
                <a:gd name="T11" fmla="*/ 93 h 175"/>
                <a:gd name="T12" fmla="*/ 0 w 79"/>
                <a:gd name="T13" fmla="*/ 93 h 175"/>
                <a:gd name="T14" fmla="*/ 0 w 79"/>
                <a:gd name="T15" fmla="*/ 93 h 175"/>
                <a:gd name="T16" fmla="*/ 0 w 79"/>
                <a:gd name="T17" fmla="*/ 93 h 175"/>
                <a:gd name="T18" fmla="*/ 0 w 79"/>
                <a:gd name="T19" fmla="*/ 93 h 175"/>
                <a:gd name="T20" fmla="*/ 17 w 79"/>
                <a:gd name="T21" fmla="*/ 147 h 175"/>
                <a:gd name="T22" fmla="*/ 17 w 79"/>
                <a:gd name="T23" fmla="*/ 147 h 175"/>
                <a:gd name="T24" fmla="*/ 18 w 79"/>
                <a:gd name="T25" fmla="*/ 147 h 175"/>
                <a:gd name="T26" fmla="*/ 18 w 79"/>
                <a:gd name="T27" fmla="*/ 147 h 175"/>
                <a:gd name="T28" fmla="*/ 18 w 79"/>
                <a:gd name="T29" fmla="*/ 147 h 175"/>
                <a:gd name="T30" fmla="*/ 18 w 79"/>
                <a:gd name="T31" fmla="*/ 147 h 175"/>
                <a:gd name="T32" fmla="*/ 18 w 79"/>
                <a:gd name="T33" fmla="*/ 147 h 175"/>
                <a:gd name="T34" fmla="*/ 49 w 79"/>
                <a:gd name="T35" fmla="*/ 175 h 175"/>
                <a:gd name="T36" fmla="*/ 47 w 79"/>
                <a:gd name="T37" fmla="*/ 172 h 175"/>
                <a:gd name="T38" fmla="*/ 30 w 79"/>
                <a:gd name="T39" fmla="*/ 151 h 175"/>
                <a:gd name="T40" fmla="*/ 16 w 79"/>
                <a:gd name="T41" fmla="*/ 98 h 175"/>
                <a:gd name="T42" fmla="*/ 16 w 79"/>
                <a:gd name="T43" fmla="*/ 97 h 175"/>
                <a:gd name="T44" fmla="*/ 20 w 79"/>
                <a:gd name="T45" fmla="*/ 69 h 175"/>
                <a:gd name="T46" fmla="*/ 47 w 79"/>
                <a:gd name="T47" fmla="*/ 22 h 175"/>
                <a:gd name="T48" fmla="*/ 7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79" y="0"/>
                  </a:moveTo>
                  <a:cubicBezTo>
                    <a:pt x="34" y="7"/>
                    <a:pt x="0" y="46"/>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13"/>
                    <a:pt x="7" y="132"/>
                    <a:pt x="17" y="147"/>
                  </a:cubicBezTo>
                  <a:cubicBezTo>
                    <a:pt x="17" y="147"/>
                    <a:pt x="17" y="147"/>
                    <a:pt x="17" y="147"/>
                  </a:cubicBezTo>
                  <a:cubicBezTo>
                    <a:pt x="17" y="147"/>
                    <a:pt x="18" y="147"/>
                    <a:pt x="18" y="147"/>
                  </a:cubicBezTo>
                  <a:cubicBezTo>
                    <a:pt x="18" y="147"/>
                    <a:pt x="18" y="147"/>
                    <a:pt x="18" y="147"/>
                  </a:cubicBezTo>
                  <a:cubicBezTo>
                    <a:pt x="18" y="147"/>
                    <a:pt x="18" y="147"/>
                    <a:pt x="18" y="147"/>
                  </a:cubicBezTo>
                  <a:cubicBezTo>
                    <a:pt x="18" y="147"/>
                    <a:pt x="18" y="147"/>
                    <a:pt x="18" y="147"/>
                  </a:cubicBezTo>
                  <a:cubicBezTo>
                    <a:pt x="18" y="147"/>
                    <a:pt x="18" y="147"/>
                    <a:pt x="18" y="147"/>
                  </a:cubicBezTo>
                  <a:cubicBezTo>
                    <a:pt x="26" y="159"/>
                    <a:pt x="37" y="168"/>
                    <a:pt x="49" y="175"/>
                  </a:cubicBezTo>
                  <a:cubicBezTo>
                    <a:pt x="48" y="174"/>
                    <a:pt x="47" y="173"/>
                    <a:pt x="47" y="172"/>
                  </a:cubicBezTo>
                  <a:cubicBezTo>
                    <a:pt x="41" y="165"/>
                    <a:pt x="36" y="158"/>
                    <a:pt x="30" y="151"/>
                  </a:cubicBezTo>
                  <a:cubicBezTo>
                    <a:pt x="21" y="135"/>
                    <a:pt x="16" y="117"/>
                    <a:pt x="16" y="98"/>
                  </a:cubicBezTo>
                  <a:cubicBezTo>
                    <a:pt x="16" y="97"/>
                    <a:pt x="16" y="97"/>
                    <a:pt x="16" y="97"/>
                  </a:cubicBezTo>
                  <a:cubicBezTo>
                    <a:pt x="17" y="87"/>
                    <a:pt x="18" y="78"/>
                    <a:pt x="20" y="69"/>
                  </a:cubicBezTo>
                  <a:cubicBezTo>
                    <a:pt x="25" y="51"/>
                    <a:pt x="34" y="35"/>
                    <a:pt x="47" y="22"/>
                  </a:cubicBezTo>
                  <a:cubicBezTo>
                    <a:pt x="56" y="13"/>
                    <a:pt x="67" y="6"/>
                    <a:pt x="7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8" name="Rectangle 98">
              <a:extLst>
                <a:ext uri="{FF2B5EF4-FFF2-40B4-BE49-F238E27FC236}">
                  <a16:creationId xmlns:a16="http://schemas.microsoft.com/office/drawing/2014/main" id="{04927024-2EB9-4F86-AE83-D395E4779998}"/>
                </a:ext>
              </a:extLst>
            </p:cNvPr>
            <p:cNvSpPr>
              <a:spLocks noChangeArrowheads="1"/>
            </p:cNvSpPr>
            <p:nvPr/>
          </p:nvSpPr>
          <p:spPr bwMode="auto">
            <a:xfrm>
              <a:off x="1171575" y="406756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9" name="Rectangle 99">
              <a:extLst>
                <a:ext uri="{FF2B5EF4-FFF2-40B4-BE49-F238E27FC236}">
                  <a16:creationId xmlns:a16="http://schemas.microsoft.com/office/drawing/2014/main" id="{7568868C-3608-403C-9182-43CDFED6A7AB}"/>
                </a:ext>
              </a:extLst>
            </p:cNvPr>
            <p:cNvSpPr>
              <a:spLocks noChangeArrowheads="1"/>
            </p:cNvSpPr>
            <p:nvPr/>
          </p:nvSpPr>
          <p:spPr bwMode="auto">
            <a:xfrm>
              <a:off x="1102678" y="3946281"/>
              <a:ext cx="32273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90</a:t>
              </a:r>
              <a:endParaRPr lang="en-US" altLang="en-US" sz="1350" dirty="0"/>
            </a:p>
          </p:txBody>
        </p:sp>
      </p:grpSp>
      <p:grpSp>
        <p:nvGrpSpPr>
          <p:cNvPr id="110" name="Group 109">
            <a:extLst>
              <a:ext uri="{FF2B5EF4-FFF2-40B4-BE49-F238E27FC236}">
                <a16:creationId xmlns:a16="http://schemas.microsoft.com/office/drawing/2014/main" id="{6CC98AEF-FFBA-43E4-BED3-282100C618EC}"/>
              </a:ext>
            </a:extLst>
          </p:cNvPr>
          <p:cNvGrpSpPr/>
          <p:nvPr/>
        </p:nvGrpSpPr>
        <p:grpSpPr>
          <a:xfrm>
            <a:off x="871538" y="4292496"/>
            <a:ext cx="427435" cy="426244"/>
            <a:chOff x="1162050" y="4580328"/>
            <a:chExt cx="569913" cy="568325"/>
          </a:xfrm>
        </p:grpSpPr>
        <p:sp>
          <p:nvSpPr>
            <p:cNvPr id="111" name="Freeform 80">
              <a:extLst>
                <a:ext uri="{FF2B5EF4-FFF2-40B4-BE49-F238E27FC236}">
                  <a16:creationId xmlns:a16="http://schemas.microsoft.com/office/drawing/2014/main" id="{5579EB26-E2C3-429C-94BA-F278542A8E1E}"/>
                </a:ext>
              </a:extLst>
            </p:cNvPr>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2" name="Freeform 81">
              <a:extLst>
                <a:ext uri="{FF2B5EF4-FFF2-40B4-BE49-F238E27FC236}">
                  <a16:creationId xmlns:a16="http://schemas.microsoft.com/office/drawing/2014/main" id="{DB1EF376-4431-47C7-8A78-59938B53464D}"/>
                </a:ext>
              </a:extLst>
            </p:cNvPr>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3" name="Freeform 82">
              <a:extLst>
                <a:ext uri="{FF2B5EF4-FFF2-40B4-BE49-F238E27FC236}">
                  <a16:creationId xmlns:a16="http://schemas.microsoft.com/office/drawing/2014/main" id="{11C0DD15-6617-4E4C-9694-2AC89817242D}"/>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4" name="Freeform 83">
              <a:extLst>
                <a:ext uri="{FF2B5EF4-FFF2-40B4-BE49-F238E27FC236}">
                  <a16:creationId xmlns:a16="http://schemas.microsoft.com/office/drawing/2014/main" id="{667F9F55-2153-4A25-9338-6573A8FB3333}"/>
                </a:ext>
              </a:extLst>
            </p:cNvPr>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5" name="Rectangle 100">
              <a:extLst>
                <a:ext uri="{FF2B5EF4-FFF2-40B4-BE49-F238E27FC236}">
                  <a16:creationId xmlns:a16="http://schemas.microsoft.com/office/drawing/2014/main" id="{19798DDA-FEFC-4DE1-8DFD-14BC5AD5C43C}"/>
                </a:ext>
              </a:extLst>
            </p:cNvPr>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6" name="Rectangle 101">
              <a:extLst>
                <a:ext uri="{FF2B5EF4-FFF2-40B4-BE49-F238E27FC236}">
                  <a16:creationId xmlns:a16="http://schemas.microsoft.com/office/drawing/2014/main" id="{472C7825-6F60-4168-B10C-7E40482A1740}"/>
                </a:ext>
              </a:extLst>
            </p:cNvPr>
            <p:cNvSpPr>
              <a:spLocks noChangeArrowheads="1"/>
            </p:cNvSpPr>
            <p:nvPr/>
          </p:nvSpPr>
          <p:spPr bwMode="auto">
            <a:xfrm>
              <a:off x="1303338" y="4699391"/>
              <a:ext cx="3270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80</a:t>
              </a:r>
              <a:endParaRPr lang="en-US" altLang="en-US" sz="1350" dirty="0"/>
            </a:p>
          </p:txBody>
        </p:sp>
      </p:grpSp>
      <p:grpSp>
        <p:nvGrpSpPr>
          <p:cNvPr id="117" name="Group 116">
            <a:extLst>
              <a:ext uri="{FF2B5EF4-FFF2-40B4-BE49-F238E27FC236}">
                <a16:creationId xmlns:a16="http://schemas.microsoft.com/office/drawing/2014/main" id="{F148EF02-50B8-4911-B8FE-FF9293EA2ED7}"/>
              </a:ext>
            </a:extLst>
          </p:cNvPr>
          <p:cNvGrpSpPr/>
          <p:nvPr/>
        </p:nvGrpSpPr>
        <p:grpSpPr>
          <a:xfrm>
            <a:off x="1247775" y="4699690"/>
            <a:ext cx="434579" cy="433388"/>
            <a:chOff x="1663700" y="5123253"/>
            <a:chExt cx="579438" cy="577850"/>
          </a:xfrm>
        </p:grpSpPr>
        <p:sp>
          <p:nvSpPr>
            <p:cNvPr id="118" name="Freeform 84">
              <a:extLst>
                <a:ext uri="{FF2B5EF4-FFF2-40B4-BE49-F238E27FC236}">
                  <a16:creationId xmlns:a16="http://schemas.microsoft.com/office/drawing/2014/main" id="{5CAD1C6F-3D4A-4C02-8E67-4D81C434D379}"/>
                </a:ext>
              </a:extLst>
            </p:cNvPr>
            <p:cNvSpPr>
              <a:spLocks/>
            </p:cNvSpPr>
            <p:nvPr/>
          </p:nvSpPr>
          <p:spPr bwMode="auto">
            <a:xfrm>
              <a:off x="1663700" y="5123253"/>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9" name="Freeform 85">
              <a:extLst>
                <a:ext uri="{FF2B5EF4-FFF2-40B4-BE49-F238E27FC236}">
                  <a16:creationId xmlns:a16="http://schemas.microsoft.com/office/drawing/2014/main" id="{418AC78B-651D-43E9-BBAD-D34FF83F9F45}"/>
                </a:ext>
              </a:extLst>
            </p:cNvPr>
            <p:cNvSpPr>
              <a:spLocks/>
            </p:cNvSpPr>
            <p:nvPr/>
          </p:nvSpPr>
          <p:spPr bwMode="auto">
            <a:xfrm>
              <a:off x="1719263" y="5180403"/>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0" name="Freeform 86">
              <a:extLst>
                <a:ext uri="{FF2B5EF4-FFF2-40B4-BE49-F238E27FC236}">
                  <a16:creationId xmlns:a16="http://schemas.microsoft.com/office/drawing/2014/main" id="{739296D1-4D06-409D-8323-FA352B65165C}"/>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1" name="Freeform 87">
              <a:extLst>
                <a:ext uri="{FF2B5EF4-FFF2-40B4-BE49-F238E27FC236}">
                  <a16:creationId xmlns:a16="http://schemas.microsoft.com/office/drawing/2014/main" id="{078BA6D4-EC59-49D3-9C54-48BF70921B43}"/>
                </a:ext>
              </a:extLst>
            </p:cNvPr>
            <p:cNvSpPr>
              <a:spLocks/>
            </p:cNvSpPr>
            <p:nvPr/>
          </p:nvSpPr>
          <p:spPr bwMode="auto">
            <a:xfrm>
              <a:off x="1724025" y="5185166"/>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2" name="Rectangle 102">
              <a:extLst>
                <a:ext uri="{FF2B5EF4-FFF2-40B4-BE49-F238E27FC236}">
                  <a16:creationId xmlns:a16="http://schemas.microsoft.com/office/drawing/2014/main" id="{F2914F4F-64B4-491A-ACD2-774E557BF20B}"/>
                </a:ext>
              </a:extLst>
            </p:cNvPr>
            <p:cNvSpPr>
              <a:spLocks noChangeArrowheads="1"/>
            </p:cNvSpPr>
            <p:nvPr/>
          </p:nvSpPr>
          <p:spPr bwMode="auto">
            <a:xfrm>
              <a:off x="1882775" y="5339153"/>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3" name="Rectangle 103">
              <a:extLst>
                <a:ext uri="{FF2B5EF4-FFF2-40B4-BE49-F238E27FC236}">
                  <a16:creationId xmlns:a16="http://schemas.microsoft.com/office/drawing/2014/main" id="{F8D9DD95-B8E6-4FDD-97DE-4FC60D829F17}"/>
                </a:ext>
              </a:extLst>
            </p:cNvPr>
            <p:cNvSpPr>
              <a:spLocks noChangeArrowheads="1"/>
            </p:cNvSpPr>
            <p:nvPr/>
          </p:nvSpPr>
          <p:spPr bwMode="auto">
            <a:xfrm>
              <a:off x="1829118" y="5248666"/>
              <a:ext cx="3163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70</a:t>
              </a:r>
              <a:endParaRPr lang="en-US" altLang="en-US" sz="1350" dirty="0"/>
            </a:p>
          </p:txBody>
        </p:sp>
      </p:grpSp>
      <p:sp>
        <p:nvSpPr>
          <p:cNvPr id="124" name="Oval 107">
            <a:extLst>
              <a:ext uri="{FF2B5EF4-FFF2-40B4-BE49-F238E27FC236}">
                <a16:creationId xmlns:a16="http://schemas.microsoft.com/office/drawing/2014/main" id="{0742B836-36F3-4ADA-8A4C-12F87F69F829}"/>
              </a:ext>
            </a:extLst>
          </p:cNvPr>
          <p:cNvSpPr>
            <a:spLocks noChangeArrowheads="1"/>
          </p:cNvSpPr>
          <p:nvPr/>
        </p:nvSpPr>
        <p:spPr bwMode="auto">
          <a:xfrm>
            <a:off x="1950244" y="3888875"/>
            <a:ext cx="204788" cy="207169"/>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5" name="Oval 108">
            <a:extLst>
              <a:ext uri="{FF2B5EF4-FFF2-40B4-BE49-F238E27FC236}">
                <a16:creationId xmlns:a16="http://schemas.microsoft.com/office/drawing/2014/main" id="{010D69C3-DBE2-434A-8F71-64C23EEB8F79}"/>
              </a:ext>
            </a:extLst>
          </p:cNvPr>
          <p:cNvSpPr>
            <a:spLocks noChangeArrowheads="1"/>
          </p:cNvSpPr>
          <p:nvPr/>
        </p:nvSpPr>
        <p:spPr bwMode="auto">
          <a:xfrm>
            <a:off x="1994298" y="3935309"/>
            <a:ext cx="116681" cy="115491"/>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6" name="Freeform 109">
            <a:extLst>
              <a:ext uri="{FF2B5EF4-FFF2-40B4-BE49-F238E27FC236}">
                <a16:creationId xmlns:a16="http://schemas.microsoft.com/office/drawing/2014/main" id="{F8537D01-0304-4E2E-A226-247EE2ED2DB4}"/>
              </a:ext>
            </a:extLst>
          </p:cNvPr>
          <p:cNvSpPr>
            <a:spLocks/>
          </p:cNvSpPr>
          <p:nvPr/>
        </p:nvSpPr>
        <p:spPr bwMode="auto">
          <a:xfrm>
            <a:off x="1356123" y="1833856"/>
            <a:ext cx="283369" cy="24288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7" name="Freeform 110">
            <a:extLst>
              <a:ext uri="{FF2B5EF4-FFF2-40B4-BE49-F238E27FC236}">
                <a16:creationId xmlns:a16="http://schemas.microsoft.com/office/drawing/2014/main" id="{5D62F409-B9F5-4766-9EA7-C4E447A0A3F3}"/>
              </a:ext>
            </a:extLst>
          </p:cNvPr>
          <p:cNvSpPr>
            <a:spLocks/>
          </p:cNvSpPr>
          <p:nvPr/>
        </p:nvSpPr>
        <p:spPr bwMode="auto">
          <a:xfrm>
            <a:off x="1472804" y="1770752"/>
            <a:ext cx="284560" cy="244079"/>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8" name="Freeform 111">
            <a:extLst>
              <a:ext uri="{FF2B5EF4-FFF2-40B4-BE49-F238E27FC236}">
                <a16:creationId xmlns:a16="http://schemas.microsoft.com/office/drawing/2014/main" id="{619132CD-0374-484D-853B-40D0CE5802FE}"/>
              </a:ext>
            </a:extLst>
          </p:cNvPr>
          <p:cNvSpPr>
            <a:spLocks/>
          </p:cNvSpPr>
          <p:nvPr/>
        </p:nvSpPr>
        <p:spPr bwMode="auto">
          <a:xfrm>
            <a:off x="22622" y="2511321"/>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9" name="Freeform 112">
            <a:extLst>
              <a:ext uri="{FF2B5EF4-FFF2-40B4-BE49-F238E27FC236}">
                <a16:creationId xmlns:a16="http://schemas.microsoft.com/office/drawing/2014/main" id="{62FADBCE-CD83-42A7-83D5-5CA338186467}"/>
              </a:ext>
            </a:extLst>
          </p:cNvPr>
          <p:cNvSpPr>
            <a:spLocks/>
          </p:cNvSpPr>
          <p:nvPr/>
        </p:nvSpPr>
        <p:spPr bwMode="auto">
          <a:xfrm>
            <a:off x="-78581" y="2598237"/>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0" name="Freeform 113">
            <a:extLst>
              <a:ext uri="{FF2B5EF4-FFF2-40B4-BE49-F238E27FC236}">
                <a16:creationId xmlns:a16="http://schemas.microsoft.com/office/drawing/2014/main" id="{7FAE8960-7A45-4D39-8084-997CBBBF2A81}"/>
              </a:ext>
            </a:extLst>
          </p:cNvPr>
          <p:cNvSpPr>
            <a:spLocks/>
          </p:cNvSpPr>
          <p:nvPr/>
        </p:nvSpPr>
        <p:spPr bwMode="auto">
          <a:xfrm>
            <a:off x="2505075" y="1801708"/>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1" name="Freeform 114">
            <a:extLst>
              <a:ext uri="{FF2B5EF4-FFF2-40B4-BE49-F238E27FC236}">
                <a16:creationId xmlns:a16="http://schemas.microsoft.com/office/drawing/2014/main" id="{AC8CE883-4714-4626-AA22-797477649997}"/>
              </a:ext>
            </a:extLst>
          </p:cNvPr>
          <p:cNvSpPr>
            <a:spLocks/>
          </p:cNvSpPr>
          <p:nvPr/>
        </p:nvSpPr>
        <p:spPr bwMode="auto">
          <a:xfrm>
            <a:off x="2388394" y="1739796"/>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2" name="Freeform 115">
            <a:extLst>
              <a:ext uri="{FF2B5EF4-FFF2-40B4-BE49-F238E27FC236}">
                <a16:creationId xmlns:a16="http://schemas.microsoft.com/office/drawing/2014/main" id="{AA6B3549-4446-4C41-BD2B-B258017CEE4E}"/>
              </a:ext>
            </a:extLst>
          </p:cNvPr>
          <p:cNvSpPr>
            <a:spLocks/>
          </p:cNvSpPr>
          <p:nvPr/>
        </p:nvSpPr>
        <p:spPr bwMode="auto">
          <a:xfrm>
            <a:off x="2584848" y="1886244"/>
            <a:ext cx="1169194" cy="989410"/>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3" name="Freeform 116">
            <a:extLst>
              <a:ext uri="{FF2B5EF4-FFF2-40B4-BE49-F238E27FC236}">
                <a16:creationId xmlns:a16="http://schemas.microsoft.com/office/drawing/2014/main" id="{F3D6E1FD-DF5F-476B-AF20-E6B24461400F}"/>
              </a:ext>
            </a:extLst>
          </p:cNvPr>
          <p:cNvSpPr>
            <a:spLocks/>
          </p:cNvSpPr>
          <p:nvPr/>
        </p:nvSpPr>
        <p:spPr bwMode="auto">
          <a:xfrm>
            <a:off x="3580210" y="2853031"/>
            <a:ext cx="13097" cy="22622"/>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4" name="Freeform 117">
            <a:extLst>
              <a:ext uri="{FF2B5EF4-FFF2-40B4-BE49-F238E27FC236}">
                <a16:creationId xmlns:a16="http://schemas.microsoft.com/office/drawing/2014/main" id="{F6A9942C-8CC7-4082-99B3-9DBA7AD55499}"/>
              </a:ext>
            </a:extLst>
          </p:cNvPr>
          <p:cNvSpPr>
            <a:spLocks/>
          </p:cNvSpPr>
          <p:nvPr/>
        </p:nvSpPr>
        <p:spPr bwMode="auto">
          <a:xfrm>
            <a:off x="3371850" y="2066027"/>
            <a:ext cx="272654" cy="809625"/>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6" name="Title 4">
            <a:extLst>
              <a:ext uri="{FF2B5EF4-FFF2-40B4-BE49-F238E27FC236}">
                <a16:creationId xmlns:a16="http://schemas.microsoft.com/office/drawing/2014/main" id="{25EC1D2E-8392-41E6-AC06-228FBF388B9B}"/>
              </a:ext>
            </a:extLst>
          </p:cNvPr>
          <p:cNvSpPr>
            <a:spLocks noGrp="1"/>
          </p:cNvSpPr>
          <p:nvPr>
            <p:ph type="title"/>
          </p:nvPr>
        </p:nvSpPr>
        <p:spPr>
          <a:xfrm>
            <a:off x="4203958" y="1061393"/>
            <a:ext cx="4631652" cy="1093365"/>
          </a:xfrm>
        </p:spPr>
        <p:txBody>
          <a:bodyPr>
            <a:normAutofit/>
          </a:bodyPr>
          <a:lstStyle/>
          <a:p>
            <a:pPr algn="ctr"/>
            <a:r>
              <a:rPr lang="en-US" sz="3000" b="1" dirty="0" err="1">
                <a:solidFill>
                  <a:srgbClr val="2616F2"/>
                </a:solidFill>
                <a:latin typeface="Times New Roman" panose="02020603050405020304" pitchFamily="18" charset="0"/>
                <a:cs typeface="Times New Roman" panose="02020603050405020304" pitchFamily="18" charset="0"/>
              </a:rPr>
              <a:t>HOẠT</a:t>
            </a:r>
            <a:r>
              <a:rPr lang="en-US" sz="3000" b="1" dirty="0">
                <a:solidFill>
                  <a:srgbClr val="2616F2"/>
                </a:solidFill>
                <a:latin typeface="Times New Roman" panose="02020603050405020304" pitchFamily="18" charset="0"/>
                <a:cs typeface="Times New Roman" panose="02020603050405020304" pitchFamily="18" charset="0"/>
              </a:rPr>
              <a:t> </a:t>
            </a:r>
            <a:r>
              <a:rPr lang="en-US" sz="3000" b="1" dirty="0" err="1">
                <a:solidFill>
                  <a:srgbClr val="2616F2"/>
                </a:solidFill>
                <a:latin typeface="Times New Roman" panose="02020603050405020304" pitchFamily="18" charset="0"/>
                <a:cs typeface="Times New Roman" panose="02020603050405020304" pitchFamily="18" charset="0"/>
              </a:rPr>
              <a:t>ĐỘNG</a:t>
            </a:r>
            <a:r>
              <a:rPr lang="en-US" sz="3000" b="1" dirty="0">
                <a:solidFill>
                  <a:srgbClr val="2616F2"/>
                </a:solidFill>
                <a:latin typeface="Times New Roman" panose="02020603050405020304" pitchFamily="18" charset="0"/>
                <a:cs typeface="Times New Roman" panose="02020603050405020304" pitchFamily="18" charset="0"/>
              </a:rPr>
              <a:t> </a:t>
            </a:r>
            <a:r>
              <a:rPr lang="en-US" sz="3000" b="1" dirty="0" err="1">
                <a:solidFill>
                  <a:srgbClr val="2616F2"/>
                </a:solidFill>
                <a:latin typeface="Times New Roman" panose="02020603050405020304" pitchFamily="18" charset="0"/>
                <a:cs typeface="Times New Roman" panose="02020603050405020304" pitchFamily="18" charset="0"/>
              </a:rPr>
              <a:t>CÁ</a:t>
            </a:r>
            <a:r>
              <a:rPr lang="en-US" sz="3000" b="1" dirty="0">
                <a:solidFill>
                  <a:srgbClr val="2616F2"/>
                </a:solidFill>
                <a:latin typeface="Times New Roman" panose="02020603050405020304" pitchFamily="18" charset="0"/>
                <a:cs typeface="Times New Roman" panose="02020603050405020304" pitchFamily="18" charset="0"/>
              </a:rPr>
              <a:t> </a:t>
            </a:r>
            <a:r>
              <a:rPr lang="en-US" sz="3000" b="1" dirty="0" err="1">
                <a:solidFill>
                  <a:srgbClr val="2616F2"/>
                </a:solidFill>
                <a:latin typeface="Times New Roman" panose="02020603050405020304" pitchFamily="18" charset="0"/>
                <a:cs typeface="Times New Roman" panose="02020603050405020304" pitchFamily="18" charset="0"/>
              </a:rPr>
              <a:t>NHÂN</a:t>
            </a:r>
            <a:r>
              <a:rPr lang="en-US" sz="3000" b="1" dirty="0">
                <a:solidFill>
                  <a:srgbClr val="2616F2"/>
                </a:solidFill>
                <a:latin typeface="Times New Roman" panose="02020603050405020304" pitchFamily="18" charset="0"/>
                <a:cs typeface="Times New Roman" panose="02020603050405020304" pitchFamily="18" charset="0"/>
              </a:rPr>
              <a:t>: </a:t>
            </a:r>
            <a:br>
              <a:rPr lang="en-US" sz="3000" b="1" dirty="0">
                <a:solidFill>
                  <a:srgbClr val="2616F2"/>
                </a:solidFill>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2 </a:t>
            </a:r>
            <a:r>
              <a:rPr lang="en-US" sz="3600" b="1" dirty="0" err="1">
                <a:solidFill>
                  <a:srgbClr val="FF0000"/>
                </a:solidFill>
                <a:latin typeface="Times New Roman" panose="02020603050405020304" pitchFamily="18" charset="0"/>
                <a:cs typeface="Times New Roman" panose="02020603050405020304" pitchFamily="18" charset="0"/>
              </a:rPr>
              <a:t>phút</a:t>
            </a:r>
            <a:r>
              <a:rPr lang="en-US" sz="3600" b="1" dirty="0">
                <a:latin typeface="Times New Roman" panose="02020603050405020304" pitchFamily="18" charset="0"/>
                <a:cs typeface="Times New Roman" panose="02020603050405020304" pitchFamily="18" charset="0"/>
              </a:rPr>
              <a:t>)</a:t>
            </a:r>
            <a:endParaRPr lang="en-US" sz="3000" b="1" dirty="0">
              <a:latin typeface="Times New Roman" panose="02020603050405020304" pitchFamily="18" charset="0"/>
              <a:cs typeface="Times New Roman" panose="02020603050405020304" pitchFamily="18" charset="0"/>
            </a:endParaRPr>
          </a:p>
        </p:txBody>
      </p:sp>
      <p:sp>
        <p:nvSpPr>
          <p:cNvPr id="137" name="Content Placeholder 2">
            <a:extLst>
              <a:ext uri="{FF2B5EF4-FFF2-40B4-BE49-F238E27FC236}">
                <a16:creationId xmlns:a16="http://schemas.microsoft.com/office/drawing/2014/main" id="{1C245750-B777-4F57-A7AE-51A8DB39968F}"/>
              </a:ext>
            </a:extLst>
          </p:cNvPr>
          <p:cNvSpPr>
            <a:spLocks noGrp="1"/>
          </p:cNvSpPr>
          <p:nvPr>
            <p:ph idx="1"/>
          </p:nvPr>
        </p:nvSpPr>
        <p:spPr>
          <a:xfrm>
            <a:off x="3881177" y="2442266"/>
            <a:ext cx="4954433" cy="3580962"/>
          </a:xfrm>
        </p:spPr>
        <p:txBody>
          <a:bodyPr>
            <a:normAutofit/>
          </a:bodyPr>
          <a:lstStyle/>
          <a:p>
            <a:pPr marL="0" indent="0" algn="just">
              <a:buNone/>
            </a:pPr>
            <a:r>
              <a:rPr lang="en-US" sz="3000" dirty="0">
                <a:latin typeface="Times New Roman" panose="02020603050405020304" pitchFamily="18" charset="0"/>
                <a:cs typeface="Times New Roman" panose="02020603050405020304" pitchFamily="18" charset="0"/>
              </a:rPr>
              <a:t>1. </a:t>
            </a:r>
            <a:r>
              <a:rPr lang="en-US" sz="3000" dirty="0" err="1">
                <a:latin typeface="Times New Roman" panose="02020603050405020304" pitchFamily="18" charset="0"/>
                <a:cs typeface="Times New Roman" panose="02020603050405020304" pitchFamily="18" charset="0"/>
              </a:rPr>
              <a:t>Nêu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bước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quặng</a:t>
            </a:r>
            <a:r>
              <a:rPr lang="en-US" sz="3000" dirty="0">
                <a:latin typeface="Times New Roman" panose="02020603050405020304" pitchFamily="18" charset="0"/>
                <a:cs typeface="Times New Roman" panose="02020603050405020304" pitchFamily="18" charset="0"/>
              </a:rPr>
              <a:t>.</a:t>
            </a:r>
          </a:p>
          <a:p>
            <a:pPr marL="0" indent="0" algn="just">
              <a:buNone/>
            </a:pPr>
            <a:r>
              <a:rPr lang="en-US" sz="3000" dirty="0">
                <a:latin typeface="Times New Roman" panose="02020603050405020304" pitchFamily="18" charset="0"/>
                <a:cs typeface="Times New Roman" panose="02020603050405020304" pitchFamily="18" charset="0"/>
              </a:rPr>
              <a:t>2. </a:t>
            </a:r>
            <a:r>
              <a:rPr lang="en-US" sz="3000" dirty="0" err="1">
                <a:latin typeface="Times New Roman" panose="02020603050405020304" pitchFamily="18" charset="0"/>
                <a:cs typeface="Times New Roman" panose="02020603050405020304" pitchFamily="18" charset="0"/>
              </a:rPr>
              <a:t>Nêu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cs typeface="Times New Roman" panose="02020603050405020304" pitchFamily="18" charset="0"/>
              </a:rPr>
              <a:t> ra </a:t>
            </a:r>
            <a:r>
              <a:rPr lang="en-US" sz="3000" dirty="0" err="1">
                <a:latin typeface="Times New Roman" panose="02020603050405020304" pitchFamily="18" charset="0"/>
                <a:cs typeface="Times New Roman" panose="02020603050405020304" pitchFamily="18" charset="0"/>
              </a:rPr>
              <a:t>khỏi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hợp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chúng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nào</a:t>
            </a:r>
            <a:r>
              <a:rPr lang="en-US" sz="3000" dirty="0">
                <a:latin typeface="Times New Roman" panose="02020603050405020304" pitchFamily="18" charset="0"/>
                <a:cs typeface="Times New Roman" panose="02020603050405020304" pitchFamily="18" charset="0"/>
              </a:rPr>
              <a:t>?</a:t>
            </a:r>
          </a:p>
          <a:p>
            <a:pPr marL="0" indent="0" algn="just">
              <a:buNone/>
            </a:pPr>
            <a:endParaRPr lang="en-US" dirty="0"/>
          </a:p>
        </p:txBody>
      </p:sp>
    </p:spTree>
    <p:extLst>
      <p:ext uri="{BB962C8B-B14F-4D97-AF65-F5344CB8AC3E}">
        <p14:creationId xmlns:p14="http://schemas.microsoft.com/office/powerpoint/2010/main" val="913197135"/>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120000" fill="hold"/>
                                        <p:tgtEl>
                                          <p:spTgt spid="34"/>
                                        </p:tgtEl>
                                        <p:attrNameLst>
                                          <p:attrName>r</p:attrName>
                                        </p:attrNameLst>
                                      </p:cBhvr>
                                    </p:animRot>
                                  </p:childTnLst>
                                </p:cTn>
                              </p:par>
                            </p:childTnLst>
                          </p:cTn>
                        </p:par>
                        <p:par>
                          <p:cTn id="7" fill="hold">
                            <p:stCondLst>
                              <p:cond delay="120000"/>
                            </p:stCondLst>
                            <p:childTnLst>
                              <p:par>
                                <p:cTn id="8" presetID="53" presetClass="entr" presetSubtype="16"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181864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Luyện tập</a:t>
            </a:r>
            <a:endParaRPr lang="vi-VN" sz="2200" b="1"/>
          </a:p>
        </p:txBody>
      </p:sp>
      <p:sp>
        <p:nvSpPr>
          <p:cNvPr id="3" name="Hộp Văn bản 2"/>
          <p:cNvSpPr txBox="1"/>
          <p:nvPr/>
        </p:nvSpPr>
        <p:spPr>
          <a:xfrm>
            <a:off x="132080" y="737841"/>
            <a:ext cx="8981440" cy="2150397"/>
          </a:xfrm>
          <a:prstGeom prst="rect">
            <a:avLst/>
          </a:prstGeom>
          <a:noFill/>
        </p:spPr>
        <p:txBody>
          <a:bodyPr wrap="square">
            <a:spAutoFit/>
          </a:bodyPr>
          <a:lstStyle>
            <a:defPPr>
              <a:defRPr lang="en-US"/>
            </a:defPPr>
            <a:lvl1pPr algn="just">
              <a:lnSpc>
                <a:spcPct val="150000"/>
              </a:lnSpc>
              <a:defRPr sz="2300" b="1"/>
            </a:lvl1pPr>
          </a:lstStyle>
          <a:p>
            <a:r>
              <a:rPr lang="vi-VN"/>
              <a:t>Câu 14. Khí lò cao trong sản xuất gang thép thường chứa các khí gì? Các khí này ảnh hưởng thế nào tới môi trường xung quanh? Em hãy đề xuất cách xử lí các khí này trước khi thải ra môi trường xung quanh.</a:t>
            </a:r>
          </a:p>
        </p:txBody>
      </p:sp>
      <p:sp>
        <p:nvSpPr>
          <p:cNvPr id="9" name="Hộp Văn bản 8"/>
          <p:cNvSpPr txBox="1"/>
          <p:nvPr/>
        </p:nvSpPr>
        <p:spPr>
          <a:xfrm>
            <a:off x="167640" y="3290799"/>
            <a:ext cx="8808720" cy="2176943"/>
          </a:xfrm>
          <a:prstGeom prst="rect">
            <a:avLst/>
          </a:prstGeom>
          <a:solidFill>
            <a:schemeClr val="accent2">
              <a:lumMod val="20000"/>
              <a:lumOff val="80000"/>
            </a:schemeClr>
          </a:solidFill>
        </p:spPr>
        <p:txBody>
          <a:bodyPr wrap="square">
            <a:spAutoFit/>
          </a:bodyPr>
          <a:lstStyle/>
          <a:p>
            <a:pPr algn="just">
              <a:lnSpc>
                <a:spcPct val="120000"/>
              </a:lnSpc>
            </a:pPr>
            <a:r>
              <a:rPr lang="vi-VN" sz="2300" b="1">
                <a:solidFill>
                  <a:srgbClr val="FF0000"/>
                </a:solidFill>
              </a:rPr>
              <a:t>Khí thoát ra từ lò cao sản xuất gang thường có nhiều CO</a:t>
            </a:r>
            <a:r>
              <a:rPr lang="vi-VN" sz="2300" b="1" baseline="-25000">
                <a:solidFill>
                  <a:srgbClr val="FF0000"/>
                </a:solidFill>
              </a:rPr>
              <a:t>2</a:t>
            </a:r>
            <a:r>
              <a:rPr lang="vi-VN" sz="2300" b="1">
                <a:solidFill>
                  <a:srgbClr val="FF0000"/>
                </a:solidFill>
              </a:rPr>
              <a:t>, CO và một số khí như SO</a:t>
            </a:r>
            <a:r>
              <a:rPr lang="vi-VN" sz="2300" b="1" baseline="-25000">
                <a:solidFill>
                  <a:srgbClr val="FF0000"/>
                </a:solidFill>
              </a:rPr>
              <a:t>2</a:t>
            </a:r>
            <a:r>
              <a:rPr lang="vi-VN" sz="2300" b="1">
                <a:solidFill>
                  <a:srgbClr val="FF0000"/>
                </a:solidFill>
              </a:rPr>
              <a:t>, NO, NO</a:t>
            </a:r>
            <a:r>
              <a:rPr lang="vi-VN" sz="2300" b="1" baseline="-25000">
                <a:solidFill>
                  <a:srgbClr val="FF0000"/>
                </a:solidFill>
              </a:rPr>
              <a:t>2</a:t>
            </a:r>
            <a:r>
              <a:rPr lang="vi-VN" sz="2300" b="1">
                <a:solidFill>
                  <a:srgbClr val="FF0000"/>
                </a:solidFill>
              </a:rPr>
              <a:t>, CH</a:t>
            </a:r>
            <a:r>
              <a:rPr lang="vi-VN" sz="2300" b="1" baseline="-25000">
                <a:solidFill>
                  <a:srgbClr val="FF0000"/>
                </a:solidFill>
              </a:rPr>
              <a:t>4</a:t>
            </a:r>
            <a:r>
              <a:rPr lang="vi-VN" sz="2300" b="1">
                <a:solidFill>
                  <a:srgbClr val="FF0000"/>
                </a:solidFill>
              </a:rPr>
              <a:t>,... gây ra sự gia tăng hiệu ứng nhà kính, mưa acid và ô nhiễm không khí,... Cần đốt cháy và hấp thụ sản phẩm vào một số dung dịch đặc biệt (như dung dịch Ca(OH)</a:t>
            </a:r>
            <a:r>
              <a:rPr lang="vi-VN" sz="2300" b="1" baseline="-25000">
                <a:solidFill>
                  <a:srgbClr val="FF0000"/>
                </a:solidFill>
              </a:rPr>
              <a:t>2</a:t>
            </a:r>
            <a:r>
              <a:rPr lang="vi-VN" sz="2300" b="1">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FF5EF4-DDC1-4EFA-8349-ED0C99315B21}"/>
              </a:ext>
            </a:extLst>
          </p:cNvPr>
          <p:cNvSpPr/>
          <p:nvPr/>
        </p:nvSpPr>
        <p:spPr>
          <a:xfrm>
            <a:off x="269422" y="1401997"/>
            <a:ext cx="3955596" cy="43415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nSpc>
                <a:spcPct val="115000"/>
              </a:lnSpc>
            </a:pPr>
            <a:r>
              <a:rPr lang="en-US" sz="2100" b="1" dirty="0">
                <a:solidFill>
                  <a:schemeClr val="accent2"/>
                </a:solidFill>
                <a:latin typeface="Times New Roman" panose="02020603050405020304" pitchFamily="18" charset="0"/>
                <a:ea typeface="Times New Roman" panose="02020603050405020304" pitchFamily="18" charset="0"/>
              </a:rPr>
              <a:t>I. </a:t>
            </a:r>
            <a:r>
              <a:rPr lang="en-US" sz="2100" b="1" dirty="0" err="1">
                <a:solidFill>
                  <a:schemeClr val="accent2"/>
                </a:solidFill>
                <a:latin typeface="Times New Roman" panose="02020603050405020304" pitchFamily="18" charset="0"/>
                <a:ea typeface="Times New Roman" panose="02020603050405020304" pitchFamily="18" charset="0"/>
              </a:rPr>
              <a:t>Phương</a:t>
            </a:r>
            <a:r>
              <a:rPr lang="en-US" sz="2100" b="1" dirty="0">
                <a:solidFill>
                  <a:schemeClr val="accent2"/>
                </a:solidFill>
                <a:latin typeface="Times New Roman" panose="02020603050405020304" pitchFamily="18" charset="0"/>
                <a:ea typeface="Times New Roman" panose="02020603050405020304" pitchFamily="18" charset="0"/>
              </a:rPr>
              <a:t> </a:t>
            </a:r>
            <a:r>
              <a:rPr lang="en-US" sz="2100" b="1" dirty="0" err="1">
                <a:solidFill>
                  <a:schemeClr val="accent2"/>
                </a:solidFill>
                <a:latin typeface="Times New Roman" panose="02020603050405020304" pitchFamily="18" charset="0"/>
                <a:ea typeface="Times New Roman" panose="02020603050405020304" pitchFamily="18" charset="0"/>
              </a:rPr>
              <a:t>pháp</a:t>
            </a:r>
            <a:r>
              <a:rPr lang="en-US" sz="2100" b="1" dirty="0">
                <a:solidFill>
                  <a:schemeClr val="accent2"/>
                </a:solidFill>
                <a:latin typeface="Times New Roman" panose="02020603050405020304" pitchFamily="18" charset="0"/>
                <a:ea typeface="Times New Roman" panose="02020603050405020304" pitchFamily="18" charset="0"/>
              </a:rPr>
              <a:t> </a:t>
            </a:r>
            <a:r>
              <a:rPr lang="en-US" sz="2100" b="1" dirty="0" err="1">
                <a:solidFill>
                  <a:schemeClr val="accent2"/>
                </a:solidFill>
                <a:latin typeface="Times New Roman" panose="02020603050405020304" pitchFamily="18" charset="0"/>
                <a:ea typeface="Times New Roman" panose="02020603050405020304" pitchFamily="18" charset="0"/>
              </a:rPr>
              <a:t>tách</a:t>
            </a:r>
            <a:r>
              <a:rPr lang="en-US" sz="2100" b="1" dirty="0">
                <a:solidFill>
                  <a:schemeClr val="accent2"/>
                </a:solidFill>
                <a:latin typeface="Times New Roman" panose="02020603050405020304" pitchFamily="18" charset="0"/>
                <a:ea typeface="Times New Roman" panose="02020603050405020304" pitchFamily="18" charset="0"/>
              </a:rPr>
              <a:t> </a:t>
            </a:r>
            <a:r>
              <a:rPr lang="en-US" sz="2100" b="1" dirty="0" err="1">
                <a:solidFill>
                  <a:schemeClr val="accent2"/>
                </a:solidFill>
                <a:latin typeface="Times New Roman" panose="02020603050405020304" pitchFamily="18" charset="0"/>
                <a:ea typeface="Times New Roman" panose="02020603050405020304" pitchFamily="18" charset="0"/>
              </a:rPr>
              <a:t>kim</a:t>
            </a:r>
            <a:r>
              <a:rPr lang="en-US" sz="2100" b="1" dirty="0">
                <a:solidFill>
                  <a:schemeClr val="accent2"/>
                </a:solidFill>
                <a:latin typeface="Times New Roman" panose="02020603050405020304" pitchFamily="18" charset="0"/>
                <a:ea typeface="Times New Roman" panose="02020603050405020304" pitchFamily="18" charset="0"/>
              </a:rPr>
              <a:t> </a:t>
            </a:r>
            <a:r>
              <a:rPr lang="en-US" sz="2100" b="1" dirty="0" err="1">
                <a:solidFill>
                  <a:schemeClr val="accent2"/>
                </a:solidFill>
                <a:latin typeface="Times New Roman" panose="02020603050405020304" pitchFamily="18" charset="0"/>
                <a:ea typeface="Times New Roman" panose="02020603050405020304" pitchFamily="18" charset="0"/>
              </a:rPr>
              <a:t>loại</a:t>
            </a:r>
            <a:r>
              <a:rPr lang="en-US" sz="2100" b="1" dirty="0">
                <a:solidFill>
                  <a:schemeClr val="accent2"/>
                </a:solidFill>
                <a:latin typeface="Times New Roman" panose="02020603050405020304" pitchFamily="18" charset="0"/>
                <a:ea typeface="Times New Roman" panose="02020603050405020304" pitchFamily="18" charset="0"/>
              </a:rPr>
              <a:t>: </a:t>
            </a:r>
            <a:endParaRPr lang="en-US" sz="2100" dirty="0">
              <a:solidFill>
                <a:schemeClr val="accent2"/>
              </a:solidFill>
              <a:latin typeface="Times New Roman" panose="02020603050405020304" pitchFamily="18" charset="0"/>
              <a:ea typeface="Calibri" panose="020F0502020204030204" pitchFamily="34" charset="0"/>
            </a:endParaRPr>
          </a:p>
        </p:txBody>
      </p:sp>
      <p:sp>
        <p:nvSpPr>
          <p:cNvPr id="7" name="Rectangle 6">
            <a:extLst>
              <a:ext uri="{FF2B5EF4-FFF2-40B4-BE49-F238E27FC236}">
                <a16:creationId xmlns:a16="http://schemas.microsoft.com/office/drawing/2014/main" id="{A2A64F53-30DC-491B-8AB1-BFC298812E63}"/>
              </a:ext>
            </a:extLst>
          </p:cNvPr>
          <p:cNvSpPr/>
          <p:nvPr/>
        </p:nvSpPr>
        <p:spPr>
          <a:xfrm>
            <a:off x="269422" y="1956557"/>
            <a:ext cx="3912734" cy="228671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nSpc>
                <a:spcPct val="97000"/>
              </a:lnSpc>
            </a:pPr>
            <a:r>
              <a:rPr lang="en-US" sz="2100" b="1" dirty="0">
                <a:latin typeface="Times New Roman" panose="02020603050405020304" pitchFamily="18" charset="0"/>
                <a:ea typeface="Calibri" panose="020F0502020204030204" pitchFamily="34" charset="0"/>
              </a:rPr>
              <a:t>1. </a:t>
            </a:r>
            <a:r>
              <a:rPr lang="en-US" sz="2100" b="1" dirty="0" err="1">
                <a:latin typeface="Times New Roman" panose="02020603050405020304" pitchFamily="18" charset="0"/>
                <a:ea typeface="Calibri" panose="020F0502020204030204" pitchFamily="34" charset="0"/>
              </a:rPr>
              <a:t>Các</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bước</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cơ</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bản</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trong</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quy</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trình</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tách</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kim</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loại</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từ</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quặng</a:t>
            </a:r>
            <a:r>
              <a:rPr lang="en-US" sz="2100" b="1" dirty="0">
                <a:latin typeface="Times New Roman" panose="02020603050405020304" pitchFamily="18" charset="0"/>
                <a:ea typeface="Calibri" panose="020F0502020204030204" pitchFamily="34" charset="0"/>
              </a:rPr>
              <a:t>:</a:t>
            </a:r>
          </a:p>
          <a:p>
            <a:pPr>
              <a:lnSpc>
                <a:spcPct val="97000"/>
              </a:lnSpc>
            </a:pPr>
            <a:r>
              <a:rPr lang="en-US" sz="2100" dirty="0" err="1">
                <a:latin typeface="Times New Roman" panose="02020603050405020304" pitchFamily="18" charset="0"/>
                <a:ea typeface="Calibri" panose="020F0502020204030204" pitchFamily="34" charset="0"/>
              </a:rPr>
              <a:t>Bước</a:t>
            </a:r>
            <a:r>
              <a:rPr lang="en-US" sz="2100" dirty="0">
                <a:latin typeface="Times New Roman" panose="02020603050405020304" pitchFamily="18" charset="0"/>
                <a:ea typeface="Calibri" panose="020F0502020204030204" pitchFamily="34" charset="0"/>
              </a:rPr>
              <a:t> 1: </a:t>
            </a:r>
            <a:r>
              <a:rPr lang="en-US" sz="2100" dirty="0" err="1">
                <a:latin typeface="Times New Roman" panose="02020603050405020304" pitchFamily="18" charset="0"/>
                <a:ea typeface="Calibri" panose="020F0502020204030204" pitchFamily="34" charset="0"/>
              </a:rPr>
              <a:t>Làm</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giàu</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quặng</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loại</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bỏ</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tạp</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chất</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thu</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được</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hợp</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chất</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chứa</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kim</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loại</a:t>
            </a:r>
            <a:endParaRPr lang="en-US" sz="2100" dirty="0">
              <a:latin typeface="Times New Roman" panose="02020603050405020304" pitchFamily="18" charset="0"/>
              <a:ea typeface="Calibri" panose="020F0502020204030204" pitchFamily="34" charset="0"/>
            </a:endParaRPr>
          </a:p>
          <a:p>
            <a:pPr>
              <a:lnSpc>
                <a:spcPct val="97000"/>
              </a:lnSpc>
            </a:pPr>
            <a:r>
              <a:rPr lang="en-US" sz="2100" dirty="0" err="1">
                <a:latin typeface="Times New Roman" panose="02020603050405020304" pitchFamily="18" charset="0"/>
                <a:ea typeface="Calibri" panose="020F0502020204030204" pitchFamily="34" charset="0"/>
              </a:rPr>
              <a:t>Bước</a:t>
            </a:r>
            <a:r>
              <a:rPr lang="en-US" sz="2100" dirty="0">
                <a:latin typeface="Times New Roman" panose="02020603050405020304" pitchFamily="18" charset="0"/>
                <a:ea typeface="Calibri" panose="020F0502020204030204" pitchFamily="34" charset="0"/>
              </a:rPr>
              <a:t> 2: </a:t>
            </a:r>
            <a:r>
              <a:rPr lang="en-US" sz="2100" dirty="0" err="1">
                <a:latin typeface="Times New Roman" panose="02020603050405020304" pitchFamily="18" charset="0"/>
                <a:ea typeface="Calibri" panose="020F0502020204030204" pitchFamily="34" charset="0"/>
              </a:rPr>
              <a:t>Tách</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kim</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loại</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khỏi</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hợp</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chất</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bằng</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phương</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pháp</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hóa</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học</a:t>
            </a:r>
            <a:endParaRPr lang="en-US" sz="2100" dirty="0">
              <a:latin typeface="Times New Roman" panose="02020603050405020304" pitchFamily="18" charset="0"/>
              <a:ea typeface="Calibri" panose="020F0502020204030204" pitchFamily="34" charset="0"/>
            </a:endParaRPr>
          </a:p>
        </p:txBody>
      </p:sp>
      <p:sp>
        <p:nvSpPr>
          <p:cNvPr id="8" name="Rectangle 7">
            <a:extLst>
              <a:ext uri="{FF2B5EF4-FFF2-40B4-BE49-F238E27FC236}">
                <a16:creationId xmlns:a16="http://schemas.microsoft.com/office/drawing/2014/main" id="{84388C47-B866-44D0-9E83-E2511ECEC211}"/>
              </a:ext>
            </a:extLst>
          </p:cNvPr>
          <p:cNvSpPr/>
          <p:nvPr/>
        </p:nvSpPr>
        <p:spPr>
          <a:xfrm>
            <a:off x="4355646" y="1956558"/>
            <a:ext cx="4572001" cy="396012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nSpc>
                <a:spcPct val="97000"/>
              </a:lnSpc>
              <a:spcAft>
                <a:spcPts val="214"/>
              </a:spcAft>
            </a:pPr>
            <a:r>
              <a:rPr lang="en-US" sz="2100" b="1" dirty="0">
                <a:latin typeface="Times New Roman" panose="02020603050405020304" pitchFamily="18" charset="0"/>
                <a:ea typeface="Calibri" panose="020F0502020204030204" pitchFamily="34" charset="0"/>
              </a:rPr>
              <a:t>2. </a:t>
            </a:r>
            <a:r>
              <a:rPr lang="en-US" sz="2100" b="1" dirty="0" err="1">
                <a:latin typeface="Times New Roman" panose="02020603050405020304" pitchFamily="18" charset="0"/>
                <a:ea typeface="Calibri" panose="020F0502020204030204" pitchFamily="34" charset="0"/>
              </a:rPr>
              <a:t>Một</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số</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phương</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pháp</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hoá</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học</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thường</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được</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sử</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dụng</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để</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tách</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kim</a:t>
            </a:r>
            <a:r>
              <a:rPr lang="en-US" sz="2100" b="1" dirty="0">
                <a:latin typeface="Times New Roman" panose="02020603050405020304" pitchFamily="18" charset="0"/>
                <a:ea typeface="Calibri" panose="020F0502020204030204" pitchFamily="34" charset="0"/>
              </a:rPr>
              <a:t> </a:t>
            </a:r>
            <a:r>
              <a:rPr lang="en-US" sz="2100" b="1" dirty="0" err="1">
                <a:latin typeface="Times New Roman" panose="02020603050405020304" pitchFamily="18" charset="0"/>
                <a:ea typeface="Calibri" panose="020F0502020204030204" pitchFamily="34" charset="0"/>
              </a:rPr>
              <a:t>loại</a:t>
            </a:r>
            <a:r>
              <a:rPr lang="en-US" sz="2100" b="1" dirty="0">
                <a:latin typeface="Times New Roman" panose="02020603050405020304" pitchFamily="18" charset="0"/>
                <a:ea typeface="Calibri" panose="020F0502020204030204" pitchFamily="34" charset="0"/>
              </a:rPr>
              <a:t>:</a:t>
            </a:r>
          </a:p>
          <a:p>
            <a:pPr marR="26194" algn="just">
              <a:lnSpc>
                <a:spcPct val="97000"/>
              </a:lnSpc>
              <a:spcAft>
                <a:spcPts val="214"/>
              </a:spcAft>
            </a:pP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Phương</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pháp</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điện</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phân</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nóng</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chảy</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dùng</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để</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điều</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chế</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các</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kim</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loại</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hoạt</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động</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hoá</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học</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mạnh</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như</a:t>
            </a:r>
            <a:r>
              <a:rPr lang="en-US" sz="2100" dirty="0">
                <a:latin typeface="Times New Roman" panose="02020603050405020304" pitchFamily="18" charset="0"/>
                <a:ea typeface="Calibri" panose="020F0502020204030204" pitchFamily="34" charset="0"/>
              </a:rPr>
              <a:t> K, Na, Ca, Al, ...</a:t>
            </a:r>
          </a:p>
          <a:p>
            <a:pPr marR="26194" algn="just">
              <a:lnSpc>
                <a:spcPct val="97000"/>
              </a:lnSpc>
              <a:spcAft>
                <a:spcPts val="214"/>
              </a:spcAft>
            </a:pP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Phương</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pháp</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nhiệt</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luyện</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dùng</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để</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điều</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chế</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các</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kim</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loại</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hoạt</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động</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hoá</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học</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trung</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bình</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như</a:t>
            </a:r>
            <a:r>
              <a:rPr lang="en-US" sz="2100" dirty="0">
                <a:latin typeface="Times New Roman" panose="02020603050405020304" pitchFamily="18" charset="0"/>
                <a:ea typeface="Calibri" panose="020F0502020204030204" pitchFamily="34" charset="0"/>
              </a:rPr>
              <a:t> Zn, Fe, ...</a:t>
            </a:r>
          </a:p>
          <a:p>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Phương</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pháp</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thuỷ</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luyện</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dùng</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để</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điều</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chế</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các</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kim</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loại</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hoạt</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động</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hoá</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học</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yếu</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như</a:t>
            </a:r>
            <a:r>
              <a:rPr lang="en-US" sz="2100" dirty="0">
                <a:latin typeface="Times New Roman" panose="02020603050405020304" pitchFamily="18" charset="0"/>
                <a:ea typeface="Calibri" panose="020F0502020204030204" pitchFamily="34" charset="0"/>
              </a:rPr>
              <a:t> Ag, Au, ...</a:t>
            </a:r>
            <a:endParaRPr lang="en-US" sz="2100" dirty="0"/>
          </a:p>
        </p:txBody>
      </p:sp>
      <p:pic>
        <p:nvPicPr>
          <p:cNvPr id="2050" name="Picture 16049">
            <a:extLst>
              <a:ext uri="{FF2B5EF4-FFF2-40B4-BE49-F238E27FC236}">
                <a16:creationId xmlns:a16="http://schemas.microsoft.com/office/drawing/2014/main" id="{25006DAE-92E8-4847-A66C-F98F5909A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53" y="4374037"/>
            <a:ext cx="3912734" cy="122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604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5008880" cy="508000"/>
          </a:xfrm>
          <a:prstGeom prst="roundRect">
            <a:avLst>
              <a:gd name="adj" fmla="val 5000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 PHƯƠNG PHÁP TÁCH KIM LOẠI</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pic>
        <p:nvPicPr>
          <p:cNvPr id="1026" name="Picture 2" descr="Việt Nam sở hữu trữ lượng quặng bôxít lớn thứ hai thế gi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28" y="1559409"/>
            <a:ext cx="2502207" cy="2111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Hộp Văn bản 13"/>
          <p:cNvSpPr txBox="1"/>
          <p:nvPr/>
        </p:nvSpPr>
        <p:spPr>
          <a:xfrm>
            <a:off x="3436436" y="3790011"/>
            <a:ext cx="2271126" cy="11988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quặng hematite</a:t>
            </a:r>
          </a:p>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thành phần chủ yếu là (Fe</a:t>
            </a:r>
            <a:r>
              <a:rPr lang="vi-VN" sz="2000" b="1" baseline="-25000">
                <a:solidFill>
                  <a:srgbClr val="FF0000"/>
                </a:solidFill>
                <a:latin typeface="Times New Roman" panose="02020603050405020304" pitchFamily="18" charset="0"/>
                <a:cs typeface="Times New Roman" panose="02020603050405020304" pitchFamily="18" charset="0"/>
              </a:rPr>
              <a:t>2</a:t>
            </a:r>
            <a:r>
              <a:rPr lang="vi-VN" sz="2000" b="1">
                <a:solidFill>
                  <a:srgbClr val="FF0000"/>
                </a:solidFill>
                <a:latin typeface="Times New Roman" panose="02020603050405020304" pitchFamily="18" charset="0"/>
                <a:cs typeface="Times New Roman" panose="02020603050405020304" pitchFamily="18" charset="0"/>
              </a:rPr>
              <a:t>O</a:t>
            </a:r>
            <a:r>
              <a:rPr lang="vi-VN" sz="2000" b="1" baseline="-25000">
                <a:solidFill>
                  <a:srgbClr val="FF0000"/>
                </a:solidFill>
                <a:latin typeface="Times New Roman" panose="02020603050405020304" pitchFamily="18" charset="0"/>
                <a:cs typeface="Times New Roman" panose="02020603050405020304" pitchFamily="18" charset="0"/>
              </a:rPr>
              <a:t>3</a:t>
            </a:r>
            <a:r>
              <a:rPr lang="vi-VN" sz="2000" b="1">
                <a:solidFill>
                  <a:srgbClr val="FF0000"/>
                </a:solidFill>
                <a:latin typeface="Times New Roman" panose="02020603050405020304" pitchFamily="18" charset="0"/>
                <a:cs typeface="Times New Roman" panose="02020603050405020304" pitchFamily="18" charset="0"/>
              </a:rPr>
              <a:t>)</a:t>
            </a:r>
          </a:p>
        </p:txBody>
      </p:sp>
      <p:sp>
        <p:nvSpPr>
          <p:cNvPr id="16" name="Hộp Văn bản 15"/>
          <p:cNvSpPr txBox="1"/>
          <p:nvPr/>
        </p:nvSpPr>
        <p:spPr>
          <a:xfrm>
            <a:off x="218619" y="3790011"/>
            <a:ext cx="2271126" cy="11988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quặng bauxite</a:t>
            </a:r>
          </a:p>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thành phần chủ yếu là (Al</a:t>
            </a:r>
            <a:r>
              <a:rPr lang="vi-VN" sz="2000" b="1" baseline="-25000">
                <a:solidFill>
                  <a:srgbClr val="FF0000"/>
                </a:solidFill>
                <a:latin typeface="Times New Roman" panose="02020603050405020304" pitchFamily="18" charset="0"/>
                <a:cs typeface="Times New Roman" panose="02020603050405020304" pitchFamily="18" charset="0"/>
              </a:rPr>
              <a:t>2</a:t>
            </a:r>
            <a:r>
              <a:rPr lang="vi-VN" sz="2000" b="1">
                <a:solidFill>
                  <a:srgbClr val="FF0000"/>
                </a:solidFill>
                <a:latin typeface="Times New Roman" panose="02020603050405020304" pitchFamily="18" charset="0"/>
                <a:cs typeface="Times New Roman" panose="02020603050405020304" pitchFamily="18" charset="0"/>
              </a:rPr>
              <a:t>O</a:t>
            </a:r>
            <a:r>
              <a:rPr lang="vi-VN" sz="2000" b="1" baseline="-25000">
                <a:solidFill>
                  <a:srgbClr val="FF0000"/>
                </a:solidFill>
                <a:latin typeface="Times New Roman" panose="02020603050405020304" pitchFamily="18" charset="0"/>
                <a:cs typeface="Times New Roman" panose="02020603050405020304" pitchFamily="18" charset="0"/>
              </a:rPr>
              <a:t>3</a:t>
            </a:r>
            <a:r>
              <a:rPr lang="vi-VN" sz="2000" b="1">
                <a:solidFill>
                  <a:srgbClr val="FF0000"/>
                </a:solidFill>
                <a:latin typeface="Times New Roman" panose="02020603050405020304" pitchFamily="18" charset="0"/>
                <a:cs typeface="Times New Roman" panose="02020603050405020304" pitchFamily="18" charset="0"/>
              </a:rPr>
              <a:t>)</a:t>
            </a:r>
          </a:p>
        </p:txBody>
      </p:sp>
      <p:pic>
        <p:nvPicPr>
          <p:cNvPr id="18" name="Hình ảnh 17"/>
          <p:cNvPicPr>
            <a:picLocks noChangeAspect="1"/>
          </p:cNvPicPr>
          <p:nvPr/>
        </p:nvPicPr>
        <p:blipFill>
          <a:blip r:embed="rId5"/>
          <a:stretch>
            <a:fillRect/>
          </a:stretch>
        </p:blipFill>
        <p:spPr>
          <a:xfrm>
            <a:off x="3320896" y="1559409"/>
            <a:ext cx="2502207" cy="2111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Hình ảnh 18"/>
          <p:cNvPicPr>
            <a:picLocks noChangeAspect="1"/>
          </p:cNvPicPr>
          <p:nvPr/>
        </p:nvPicPr>
        <p:blipFill>
          <a:blip r:embed="rId6"/>
          <a:stretch>
            <a:fillRect/>
          </a:stretch>
        </p:blipFill>
        <p:spPr>
          <a:xfrm>
            <a:off x="6486264" y="1559409"/>
            <a:ext cx="2400905" cy="2111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Hộp Văn bản 19"/>
          <p:cNvSpPr txBox="1"/>
          <p:nvPr/>
        </p:nvSpPr>
        <p:spPr>
          <a:xfrm>
            <a:off x="6551153" y="3790011"/>
            <a:ext cx="2271126" cy="11988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quặng sphalerite thành phần chủ yếu là (ZnS)</a:t>
            </a:r>
          </a:p>
        </p:txBody>
      </p:sp>
      <p:sp>
        <p:nvSpPr>
          <p:cNvPr id="8" name="Hình chữ nhật: Góc Tròn 7"/>
          <p:cNvSpPr/>
          <p:nvPr/>
        </p:nvSpPr>
        <p:spPr>
          <a:xfrm>
            <a:off x="1447800" y="774554"/>
            <a:ext cx="6548542" cy="46121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bg1"/>
                </a:solidFill>
                <a:latin typeface="Times New Roman" panose="02020603050405020304" pitchFamily="18" charset="0"/>
                <a:cs typeface="Times New Roman" panose="02020603050405020304" pitchFamily="18" charset="0"/>
              </a:rPr>
              <a:t>Quy trình tách kim loại từ quặng</a:t>
            </a:r>
            <a:endParaRPr lang="vi-VN" sz="2400" b="1">
              <a:solidFill>
                <a:schemeClr val="bg1"/>
              </a:solidFill>
              <a:latin typeface="Times New Roman" panose="02020603050405020304" pitchFamily="18" charset="0"/>
              <a:cs typeface="Times New Roman" panose="02020603050405020304" pitchFamily="18" charset="0"/>
            </a:endParaRPr>
          </a:p>
        </p:txBody>
      </p:sp>
      <p:pic>
        <p:nvPicPr>
          <p:cNvPr id="12" name="Picture 16049">
            <a:extLst>
              <a:ext uri="{FF2B5EF4-FFF2-40B4-BE49-F238E27FC236}">
                <a16:creationId xmlns:a16="http://schemas.microsoft.com/office/drawing/2014/main" id="{0FCA8833-135C-436C-B4E7-1C60A0CC84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852" y="5222449"/>
            <a:ext cx="8193272" cy="122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6" grpId="0" bldLvl="0" animBg="1"/>
      <p:bldP spid="20" grpId="0" bldLvl="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5008880" cy="508000"/>
          </a:xfrm>
          <a:prstGeom prst="roundRect">
            <a:avLst>
              <a:gd name="adj" fmla="val 5000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 PHƯƠNG PHÁP TÁCH KIM LOẠI</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8" name="Hình chữ nhật: Góc Tròn 7"/>
          <p:cNvSpPr/>
          <p:nvPr/>
        </p:nvSpPr>
        <p:spPr>
          <a:xfrm>
            <a:off x="1447800" y="774554"/>
            <a:ext cx="6548542" cy="461217"/>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bg1"/>
                </a:solidFill>
                <a:latin typeface="Times New Roman" panose="02020603050405020304" pitchFamily="18" charset="0"/>
                <a:cs typeface="Times New Roman" panose="02020603050405020304" pitchFamily="18" charset="0"/>
              </a:rPr>
              <a:t>Phương pháp điện phân nóng chảy</a:t>
            </a:r>
            <a:endParaRPr lang="vi-VN" sz="2400" b="1">
              <a:solidFill>
                <a:schemeClr val="bg1"/>
              </a:solidFill>
              <a:latin typeface="Times New Roman" panose="02020603050405020304" pitchFamily="18" charset="0"/>
              <a:cs typeface="Times New Roman" panose="02020603050405020304" pitchFamily="18" charset="0"/>
            </a:endParaRPr>
          </a:p>
        </p:txBody>
      </p:sp>
      <p:sp>
        <p:nvSpPr>
          <p:cNvPr id="3" name="Hộp Văn bản 2"/>
          <p:cNvSpPr txBox="1"/>
          <p:nvPr/>
        </p:nvSpPr>
        <p:spPr>
          <a:xfrm>
            <a:off x="218440" y="4834805"/>
            <a:ext cx="8707120" cy="970915"/>
          </a:xfrm>
          <a:prstGeom prst="rect">
            <a:avLst/>
          </a:prstGeom>
          <a:solidFill>
            <a:schemeClr val="accent2">
              <a:lumMod val="20000"/>
              <a:lumOff val="80000"/>
            </a:schemeClr>
          </a:solidFill>
        </p:spPr>
        <p:txBody>
          <a:bodyPr wrap="square">
            <a:spAutoFit/>
          </a:bodyPr>
          <a:lstStyle/>
          <a:p>
            <a:pPr algn="just">
              <a:lnSpc>
                <a:spcPct val="130000"/>
              </a:lnSpc>
            </a:pPr>
            <a:r>
              <a:rPr lang="vi-VN" sz="2200" b="1">
                <a:latin typeface="Times New Roman" panose="02020603050405020304" pitchFamily="18" charset="0"/>
                <a:cs typeface="Times New Roman" panose="02020603050405020304" pitchFamily="18" charset="0"/>
              </a:rPr>
              <a:t>Phương pháp điện phân nóng chảy được áp dụng để tách các kim loại hoạt động hoá học mạnh như Na, Ca, Mg, Al,...</a:t>
            </a:r>
          </a:p>
        </p:txBody>
      </p:sp>
      <p:pic>
        <p:nvPicPr>
          <p:cNvPr id="5" name="Hình ảnh 4"/>
          <p:cNvPicPr>
            <a:picLocks noChangeAspect="1"/>
          </p:cNvPicPr>
          <p:nvPr/>
        </p:nvPicPr>
        <p:blipFill>
          <a:blip r:embed="rId4"/>
          <a:stretch>
            <a:fillRect/>
          </a:stretch>
        </p:blipFill>
        <p:spPr>
          <a:xfrm>
            <a:off x="218440" y="1637640"/>
            <a:ext cx="3637915" cy="2731287"/>
          </a:xfrm>
          <a:prstGeom prst="rect">
            <a:avLst/>
          </a:prstGeom>
        </p:spPr>
      </p:pic>
      <p:pic>
        <p:nvPicPr>
          <p:cNvPr id="7" name="Hình ảnh 6"/>
          <p:cNvPicPr>
            <a:picLocks noChangeAspect="1"/>
          </p:cNvPicPr>
          <p:nvPr/>
        </p:nvPicPr>
        <p:blipFill>
          <a:blip r:embed="rId5"/>
          <a:stretch>
            <a:fillRect/>
          </a:stretch>
        </p:blipFill>
        <p:spPr>
          <a:xfrm>
            <a:off x="4572000" y="1540022"/>
            <a:ext cx="4246880" cy="30319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5008880" cy="508000"/>
          </a:xfrm>
          <a:prstGeom prst="roundRect">
            <a:avLst>
              <a:gd name="adj" fmla="val 5000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 PHƯƠNG PHÁP TÁCH KIM LOẠI</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8" name="Hình chữ nhật: Góc Tròn 7"/>
          <p:cNvSpPr/>
          <p:nvPr/>
        </p:nvSpPr>
        <p:spPr>
          <a:xfrm>
            <a:off x="1447800" y="774554"/>
            <a:ext cx="6548542" cy="461217"/>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bg1"/>
                </a:solidFill>
                <a:latin typeface="Times New Roman" panose="02020603050405020304" pitchFamily="18" charset="0"/>
                <a:cs typeface="Times New Roman" panose="02020603050405020304" pitchFamily="18" charset="0"/>
              </a:rPr>
              <a:t>Phương pháp nhiệt luyện</a:t>
            </a:r>
            <a:endParaRPr lang="vi-VN" sz="2400" b="1">
              <a:solidFill>
                <a:schemeClr val="bg1"/>
              </a:solidFill>
              <a:latin typeface="Times New Roman" panose="02020603050405020304" pitchFamily="18" charset="0"/>
              <a:cs typeface="Times New Roman" panose="02020603050405020304" pitchFamily="18" charset="0"/>
            </a:endParaRPr>
          </a:p>
        </p:txBody>
      </p:sp>
      <p:sp>
        <p:nvSpPr>
          <p:cNvPr id="3" name="Hộp Văn bản 2"/>
          <p:cNvSpPr txBox="1"/>
          <p:nvPr/>
        </p:nvSpPr>
        <p:spPr>
          <a:xfrm>
            <a:off x="218440" y="4784476"/>
            <a:ext cx="8707120" cy="1850390"/>
          </a:xfrm>
          <a:prstGeom prst="rect">
            <a:avLst/>
          </a:prstGeom>
          <a:solidFill>
            <a:schemeClr val="accent2">
              <a:lumMod val="20000"/>
              <a:lumOff val="80000"/>
            </a:schemeClr>
          </a:solidFill>
        </p:spPr>
        <p:txBody>
          <a:bodyPr wrap="square">
            <a:spAutoFit/>
          </a:bodyPr>
          <a:lstStyle/>
          <a:p>
            <a:pPr algn="just">
              <a:lnSpc>
                <a:spcPct val="130000"/>
              </a:lnSpc>
            </a:pPr>
            <a:r>
              <a:rPr lang="vi-VN" sz="2200" b="1">
                <a:solidFill>
                  <a:srgbClr val="FF0000"/>
                </a:solidFill>
                <a:latin typeface="Times New Roman" panose="02020603050405020304" pitchFamily="18" charset="0"/>
                <a:cs typeface="Times New Roman" panose="02020603050405020304" pitchFamily="18" charset="0"/>
              </a:rPr>
              <a:t>Phương pháp nhiệt luyện thường được dùng để tách các kim loại hoạt động hoá học trung bình như Fe, Zn,...: có thể dùng các chất như C, CO, H₂, Al,... tác dụng với oxide kim loại ở nhiệt độ cao, thu được kim loại.</a:t>
            </a:r>
          </a:p>
        </p:txBody>
      </p:sp>
      <p:pic>
        <p:nvPicPr>
          <p:cNvPr id="2" name="Hình ảnh 1"/>
          <p:cNvPicPr>
            <a:picLocks noChangeAspect="1"/>
          </p:cNvPicPr>
          <p:nvPr/>
        </p:nvPicPr>
        <p:blipFill>
          <a:blip r:embed="rId4"/>
          <a:stretch>
            <a:fillRect/>
          </a:stretch>
        </p:blipFill>
        <p:spPr>
          <a:xfrm>
            <a:off x="291783" y="1389126"/>
            <a:ext cx="3426777" cy="2733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Các kim loại được điều chế bằng phương pháp thủy luyện - Công Ty Thu mua  phế liệu Giá Cao 24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5416" y="1421045"/>
            <a:ext cx="5026343" cy="3028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5008880" cy="508000"/>
          </a:xfrm>
          <a:prstGeom prst="roundRect">
            <a:avLst>
              <a:gd name="adj" fmla="val 5000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 PHƯƠNG PHÁP TÁCH KIM LOẠI</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8" name="Hình chữ nhật: Góc Tròn 7"/>
          <p:cNvSpPr/>
          <p:nvPr/>
        </p:nvSpPr>
        <p:spPr>
          <a:xfrm>
            <a:off x="1447800" y="774554"/>
            <a:ext cx="6548542" cy="461217"/>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bg1"/>
                </a:solidFill>
                <a:latin typeface="Times New Roman" panose="02020603050405020304" pitchFamily="18" charset="0"/>
                <a:cs typeface="Times New Roman" panose="02020603050405020304" pitchFamily="18" charset="0"/>
              </a:rPr>
              <a:t>Phương pháp thủy luyện</a:t>
            </a:r>
            <a:endParaRPr lang="vi-VN" sz="2400" b="1">
              <a:solidFill>
                <a:schemeClr val="bg1"/>
              </a:solidFill>
              <a:latin typeface="Times New Roman" panose="02020603050405020304" pitchFamily="18" charset="0"/>
              <a:cs typeface="Times New Roman" panose="02020603050405020304" pitchFamily="18" charset="0"/>
            </a:endParaRPr>
          </a:p>
        </p:txBody>
      </p:sp>
      <p:sp>
        <p:nvSpPr>
          <p:cNvPr id="3" name="Hộp Văn bản 2"/>
          <p:cNvSpPr txBox="1"/>
          <p:nvPr/>
        </p:nvSpPr>
        <p:spPr>
          <a:xfrm>
            <a:off x="218440" y="4970773"/>
            <a:ext cx="8707120" cy="1410970"/>
          </a:xfrm>
          <a:prstGeom prst="rect">
            <a:avLst/>
          </a:prstGeom>
          <a:solidFill>
            <a:schemeClr val="accent2">
              <a:lumMod val="20000"/>
              <a:lumOff val="80000"/>
            </a:schemeClr>
          </a:solidFill>
        </p:spPr>
        <p:txBody>
          <a:bodyPr wrap="square">
            <a:spAutoFit/>
          </a:bodyPr>
          <a:lstStyle/>
          <a:p>
            <a:pPr algn="just">
              <a:lnSpc>
                <a:spcPct val="130000"/>
              </a:lnSpc>
            </a:pPr>
            <a:r>
              <a:rPr lang="vi-VN" sz="2200" b="1">
                <a:solidFill>
                  <a:srgbClr val="FF0000"/>
                </a:solidFill>
                <a:latin typeface="Times New Roman" panose="02020603050405020304" pitchFamily="18" charset="0"/>
                <a:cs typeface="Times New Roman" panose="02020603050405020304" pitchFamily="18" charset="0"/>
              </a:rPr>
              <a:t>Phương pháp thuỷ luyện để tách các kim loại hoạt động hoá học yếu như Ag, được chuyển thành muối tan. Sau đó dùng kim loại hoạt động hóa học mạnh hơn đẩy kim loại yếu hơn ra khỏi muối.</a:t>
            </a:r>
          </a:p>
        </p:txBody>
      </p:sp>
      <p:pic>
        <p:nvPicPr>
          <p:cNvPr id="2" name="Hình ảnh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05552" y="1490157"/>
            <a:ext cx="4562688" cy="3219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Hình ảnh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5756327" y="1490157"/>
            <a:ext cx="2836676" cy="3219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theme/theme1.xml><?xml version="1.0" encoding="utf-8"?>
<a:theme xmlns:a="http://schemas.openxmlformats.org/drawingml/2006/main" name="Chủ đề Office">
  <a:themeElements>
    <a:clrScheme name="Chủ đề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1 Tùy chỉn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3327</Words>
  <Application>Microsoft Office PowerPoint</Application>
  <PresentationFormat>On-screen Show (4:3)</PresentationFormat>
  <Paragraphs>338</Paragraphs>
  <Slides>40</Slides>
  <Notes>2</Notes>
  <HiddenSlides>0</HiddenSlides>
  <MMClips>3</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6" baseType="lpstr">
      <vt:lpstr>Arial</vt:lpstr>
      <vt:lpstr>Calibri</vt:lpstr>
      <vt:lpstr>Raleway</vt:lpstr>
      <vt:lpstr>Times New Roman</vt:lpstr>
      <vt:lpstr>Chủ đề Office</vt:lpstr>
      <vt:lpstr>Equation</vt:lpstr>
      <vt:lpstr>PowerPoint Presentation</vt:lpstr>
      <vt:lpstr>PowerPoint Presentation</vt:lpstr>
      <vt:lpstr>PowerPoint Presentation</vt:lpstr>
      <vt:lpstr>HOẠT ĐỘNG CÁ NHÂN:  (2 phút)</vt:lpstr>
      <vt:lpstr>PowerPoint Presentation</vt:lpstr>
      <vt:lpstr>PowerPoint Presentation</vt:lpstr>
      <vt:lpstr>PowerPoint Presentation</vt:lpstr>
      <vt:lpstr>PowerPoint Presentation</vt:lpstr>
      <vt:lpstr>PowerPoint Presentation</vt:lpstr>
      <vt:lpstr>HOẠT ĐỘNG NHÓM:  (10 phút)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CẶP ĐÔI:  (2 phút)</vt:lpstr>
      <vt:lpstr>PowerPoint Presentation</vt:lpstr>
      <vt:lpstr>PowerPoint Presentation</vt:lpstr>
      <vt:lpstr>PowerPoint Presentation</vt:lpstr>
      <vt:lpstr>HOẠT ĐỘNG NHÓM BÀN:  (3 phút)</vt:lpstr>
      <vt:lpstr>PowerPoint Presentation</vt:lpstr>
      <vt:lpstr>PowerPoint Presentation</vt:lpstr>
      <vt:lpstr>HOẠT ĐỘNG CẶP ĐÔI:  (2 phút)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Thành Kiên</dc:creator>
  <cp:lastModifiedBy>Admin</cp:lastModifiedBy>
  <cp:revision>47</cp:revision>
  <dcterms:created xsi:type="dcterms:W3CDTF">2024-08-12T00:53:00Z</dcterms:created>
  <dcterms:modified xsi:type="dcterms:W3CDTF">2025-12-02T15:53:43Z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2024-08-12T00:53:10Z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15c09585-8f2e-4efd-a0d7-62cd8e580b75</vt:lpwstr>
  </property>
  <property fmtid="{D5CDD505-2E9C-101B-9397-08002B2CF9AE}" pid="7" name="MSIP_Label_defa4170-0d19-0005-0004-bc88714345d2_ActionId">
    <vt:lpwstr>3c202747-4328-4a8e-bbde-26f7674ce80e</vt:lpwstr>
  </property>
  <property fmtid="{D5CDD505-2E9C-101B-9397-08002B2CF9AE}" pid="8" name="MSIP_Label_defa4170-0d19-0005-0004-bc88714345d2_ContentBits">
    <vt:lpwstr>0</vt:lpwstr>
  </property>
  <property fmtid="{D5CDD505-2E9C-101B-9397-08002B2CF9AE}" pid="9" name="ICV">
    <vt:lpwstr>03406B316FB24318B7E932CDF8B684A2_12</vt:lpwstr>
  </property>
  <property fmtid="{D5CDD505-2E9C-101B-9397-08002B2CF9AE}" pid="10" name="KSOProductBuildVer">
    <vt:lpwstr>1033-12.2.0.17545</vt:lpwstr>
  </property>
</Properties>
</file>