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89" r:id="rId5"/>
    <p:sldId id="290" r:id="rId6"/>
    <p:sldId id="278" r:id="rId7"/>
    <p:sldId id="291" r:id="rId8"/>
    <p:sldId id="263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92" r:id="rId17"/>
    <p:sldId id="286" r:id="rId18"/>
    <p:sldId id="287" r:id="rId19"/>
    <p:sldId id="267" r:id="rId20"/>
    <p:sldId id="288" r:id="rId21"/>
    <p:sldId id="26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D7D91-7DC9-4EC4-9B22-2DCAD8CAC136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9760FA0-AEC0-49AB-831A-364F1523BD4B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Kiến</a:t>
          </a:r>
          <a:r>
            <a: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thức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596E81D-DBBA-4245-9224-E0D9956E3DCB}" type="parTrans" cxnId="{D540780B-4C6E-41BE-8236-94B441B031F0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917280A-16D3-4F75-AE81-2C2C1C46671D}" type="sibTrans" cxnId="{D540780B-4C6E-41BE-8236-94B441B031F0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41580B1-A476-4416-9AC7-2E0802797664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100" dirty="0" err="1"/>
            <a:t>Củng</a:t>
          </a:r>
          <a:r>
            <a:rPr lang="en-US" sz="2100" dirty="0"/>
            <a:t> </a:t>
          </a:r>
          <a:r>
            <a:rPr lang="en-US" sz="2100" dirty="0" err="1"/>
            <a:t>cố</a:t>
          </a:r>
          <a:r>
            <a:rPr lang="en-US" sz="2100" dirty="0"/>
            <a:t> </a:t>
          </a:r>
          <a:r>
            <a:rPr lang="en-US" sz="2100" dirty="0" err="1"/>
            <a:t>các</a:t>
          </a:r>
          <a:r>
            <a:rPr lang="en-US" sz="2100" dirty="0"/>
            <a:t> </a:t>
          </a:r>
          <a:r>
            <a:rPr lang="en-US" sz="2100" dirty="0" err="1"/>
            <a:t>khái</a:t>
          </a:r>
          <a:r>
            <a:rPr lang="en-US" sz="2100" dirty="0"/>
            <a:t> </a:t>
          </a:r>
          <a:r>
            <a:rPr lang="en-US" sz="2100" dirty="0" err="1"/>
            <a:t>niệm</a:t>
          </a:r>
          <a:r>
            <a:rPr lang="en-US" sz="2100" dirty="0"/>
            <a:t>, </a:t>
          </a:r>
          <a:r>
            <a:rPr lang="en-US" sz="2100" dirty="0" err="1"/>
            <a:t>thuật</a:t>
          </a:r>
          <a:r>
            <a:rPr lang="en-US" sz="2100" dirty="0"/>
            <a:t> </a:t>
          </a:r>
          <a:r>
            <a:rPr lang="en-US" sz="2100" dirty="0" err="1"/>
            <a:t>ngữ</a:t>
          </a:r>
          <a:r>
            <a:rPr lang="en-US" sz="2100" dirty="0"/>
            <a:t>: </a:t>
          </a:r>
          <a:r>
            <a:rPr lang="en-US" sz="2100" dirty="0" err="1"/>
            <a:t>phân</a:t>
          </a:r>
          <a:r>
            <a:rPr lang="en-US" sz="2100" dirty="0"/>
            <a:t> </a:t>
          </a:r>
          <a:r>
            <a:rPr lang="en-US" sz="2100" dirty="0" err="1"/>
            <a:t>tích</a:t>
          </a:r>
          <a:r>
            <a:rPr lang="en-US" sz="2100" dirty="0"/>
            <a:t> </a:t>
          </a:r>
          <a:r>
            <a:rPr lang="en-US" sz="2100" dirty="0" err="1"/>
            <a:t>đa</a:t>
          </a:r>
          <a:r>
            <a:rPr lang="en-US" sz="2100" dirty="0"/>
            <a:t> </a:t>
          </a:r>
          <a:r>
            <a:rPr lang="en-US" sz="2100" dirty="0" err="1"/>
            <a:t>thức</a:t>
          </a:r>
          <a:r>
            <a:rPr lang="en-US" sz="2100" dirty="0"/>
            <a:t> </a:t>
          </a:r>
          <a:r>
            <a:rPr lang="en-US" sz="2100" dirty="0" err="1"/>
            <a:t>thành</a:t>
          </a:r>
          <a:r>
            <a:rPr lang="en-US" sz="2100" dirty="0"/>
            <a:t> </a:t>
          </a:r>
          <a:r>
            <a:rPr lang="en-US" sz="2100" dirty="0" err="1"/>
            <a:t>nhân</a:t>
          </a:r>
          <a:r>
            <a:rPr lang="en-US" sz="2100" dirty="0"/>
            <a:t> </a:t>
          </a:r>
          <a:r>
            <a:rPr lang="en-US" sz="2100" dirty="0" err="1"/>
            <a:t>tử</a:t>
          </a:r>
          <a:r>
            <a:rPr lang="en-US" sz="2100" dirty="0"/>
            <a:t>, </a:t>
          </a:r>
          <a:r>
            <a:rPr lang="en-US" sz="2100" dirty="0" err="1"/>
            <a:t>đặt</a:t>
          </a:r>
          <a:r>
            <a:rPr lang="en-US" sz="2100" dirty="0"/>
            <a:t> </a:t>
          </a:r>
          <a:r>
            <a:rPr lang="en-US" sz="2100" dirty="0" err="1"/>
            <a:t>nhân</a:t>
          </a:r>
          <a:r>
            <a:rPr lang="en-US" sz="2100" dirty="0"/>
            <a:t> </a:t>
          </a:r>
          <a:r>
            <a:rPr lang="en-US" sz="2100" dirty="0" err="1"/>
            <a:t>tử</a:t>
          </a:r>
          <a:r>
            <a:rPr lang="en-US" sz="2100" dirty="0"/>
            <a:t> </a:t>
          </a:r>
          <a:r>
            <a:rPr lang="en-US" sz="2100" dirty="0" err="1"/>
            <a:t>chung</a:t>
          </a:r>
          <a:r>
            <a:rPr lang="en-US" sz="2100" dirty="0"/>
            <a:t>, </a:t>
          </a:r>
          <a:r>
            <a:rPr lang="en-US" sz="2100" dirty="0" err="1"/>
            <a:t>nhóm</a:t>
          </a:r>
          <a:r>
            <a:rPr lang="en-US" sz="2100" dirty="0"/>
            <a:t> </a:t>
          </a:r>
          <a:r>
            <a:rPr lang="en-US" sz="2100" dirty="0" err="1"/>
            <a:t>các</a:t>
          </a:r>
          <a:r>
            <a:rPr lang="en-US" sz="2100" dirty="0"/>
            <a:t> </a:t>
          </a:r>
          <a:r>
            <a:rPr lang="en-US" sz="2100" dirty="0" err="1"/>
            <a:t>hạng</a:t>
          </a:r>
          <a:r>
            <a:rPr lang="en-US" sz="2100" dirty="0"/>
            <a:t> </a:t>
          </a:r>
          <a:r>
            <a:rPr lang="en-US" sz="2100" dirty="0" err="1"/>
            <a:t>tử</a:t>
          </a:r>
          <a:r>
            <a:rPr lang="en-US" sz="2100" dirty="0"/>
            <a:t>. 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E3CA388-85EB-42AB-A016-378C47A17F19}" type="parTrans" cxnId="{29C260B3-9ABE-43A7-A944-CDE7CEB316C8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1D051E1-8D7E-43C1-ADAB-8D40124C094B}" type="sibTrans" cxnId="{29C260B3-9ABE-43A7-A944-CDE7CEB316C8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0C278AE-17A2-4F20-B512-7EC2B488656E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100" dirty="0"/>
            <a:t>HS </a:t>
          </a:r>
          <a:r>
            <a:rPr lang="en-US" sz="2100" dirty="0" err="1"/>
            <a:t>nắm</a:t>
          </a:r>
          <a:r>
            <a:rPr lang="en-US" sz="2100" dirty="0"/>
            <a:t> </a:t>
          </a:r>
          <a:r>
            <a:rPr lang="en-US" sz="2100" dirty="0" err="1"/>
            <a:t>vững</a:t>
          </a:r>
          <a:r>
            <a:rPr lang="en-US" sz="2100" dirty="0"/>
            <a:t> </a:t>
          </a:r>
          <a:r>
            <a:rPr lang="en-US" sz="2100" dirty="0" err="1"/>
            <a:t>phương</a:t>
          </a:r>
          <a:r>
            <a:rPr lang="en-US" sz="2100" dirty="0"/>
            <a:t> </a:t>
          </a:r>
          <a:r>
            <a:rPr lang="en-US" sz="2100" dirty="0" err="1"/>
            <a:t>pháp</a:t>
          </a:r>
          <a:r>
            <a:rPr lang="en-US" sz="2100" dirty="0"/>
            <a:t> </a:t>
          </a:r>
          <a:r>
            <a:rPr lang="en-US" sz="2100" dirty="0" err="1"/>
            <a:t>phân</a:t>
          </a:r>
          <a:r>
            <a:rPr lang="en-US" sz="2100" dirty="0"/>
            <a:t> </a:t>
          </a:r>
          <a:r>
            <a:rPr lang="en-US" sz="2100" dirty="0" err="1"/>
            <a:t>tích</a:t>
          </a:r>
          <a:r>
            <a:rPr lang="en-US" sz="2100" dirty="0"/>
            <a:t> </a:t>
          </a:r>
          <a:r>
            <a:rPr lang="en-US" sz="2100" dirty="0" err="1"/>
            <a:t>đa</a:t>
          </a:r>
          <a:r>
            <a:rPr lang="en-US" sz="2100" dirty="0"/>
            <a:t> </a:t>
          </a:r>
          <a:r>
            <a:rPr lang="en-US" sz="2100" dirty="0" err="1"/>
            <a:t>thức</a:t>
          </a:r>
          <a:r>
            <a:rPr lang="en-US" sz="2100" dirty="0"/>
            <a:t> </a:t>
          </a:r>
          <a:r>
            <a:rPr lang="en-US" sz="2100" dirty="0" err="1"/>
            <a:t>thành</a:t>
          </a:r>
          <a:r>
            <a:rPr lang="en-US" sz="2100" dirty="0"/>
            <a:t> </a:t>
          </a:r>
          <a:r>
            <a:rPr lang="en-US" sz="2100" dirty="0" err="1"/>
            <a:t>nhân</a:t>
          </a:r>
          <a:r>
            <a:rPr lang="en-US" sz="2100" dirty="0"/>
            <a:t> </a:t>
          </a:r>
          <a:r>
            <a:rPr lang="en-US" sz="2100" dirty="0" err="1"/>
            <a:t>tử</a:t>
          </a:r>
          <a:r>
            <a:rPr lang="en-US" sz="2100" dirty="0"/>
            <a:t>.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9BB9594-3109-4BCB-9C85-0DC25E6FDED8}" type="parTrans" cxnId="{A452E9E8-2874-45C2-83C2-33751CF2B140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36AD304-C6A5-4210-87C0-3A0E1D6FA8CD}" type="sibTrans" cxnId="{A452E9E8-2874-45C2-83C2-33751CF2B140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44CF369-DF0D-48D3-BCBF-A1FA3A695723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Năng</a:t>
          </a:r>
          <a:r>
            <a: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lực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47B0FE0-DAB7-4424-A768-597BA435E43D}" type="parTrans" cxnId="{10BB55FE-7531-4280-991C-7B91E268E8EE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AAF2B3A-49B7-4360-BC85-D0134C50F5E2}" type="sibTrans" cxnId="{10BB55FE-7531-4280-991C-7B91E268E8EE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D79B17D-6D07-43D8-BE00-3915882A5454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vi-VN" sz="2100" dirty="0"/>
            <a:t>Năng lực giao tiếp và hợp tác 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FC129D3-0CAA-407A-A7B3-D3278A05A3C0}" type="parTrans" cxnId="{6EF78C2C-91FC-4292-9BFB-29BAC3E7EC3B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C385986-6D3F-4D4E-8694-3834CE645801}" type="sibTrans" cxnId="{6EF78C2C-91FC-4292-9BFB-29BAC3E7EC3B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8952822-3E2B-4F37-917B-A65042E008B7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2100" dirty="0"/>
            <a:t>Năng lực giải quyết vấn đề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B05618E-2B8E-47C8-9EAC-F14DC5FF1AF7}" type="parTrans" cxnId="{C0B2B996-0C6B-4335-9422-DEB2A7B120F7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11AC89B-AAF3-410E-912D-2E30438321A1}" type="sibTrans" cxnId="{C0B2B996-0C6B-4335-9422-DEB2A7B120F7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89F5C81-A1FE-43AD-9732-C44303A5CCA1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Phẩm</a:t>
          </a:r>
          <a:r>
            <a: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chất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4A8666B-84E0-42DA-BDC8-FA7FF79AB154}" type="parTrans" cxnId="{B8F2D39C-D3C0-497E-B67C-03D1E1FDB995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6258B19-42F5-452A-BE88-5F695F8403DE}" type="sibTrans" cxnId="{B8F2D39C-D3C0-497E-B67C-03D1E1FDB995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A818EF5-0A29-4AFF-A180-2A7A826B061E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2100" dirty="0"/>
            <a:t>Năng lực giao tiếp toán học: 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EAE4440-4B54-45CC-8F8A-BF62415F070E}" type="parTrans" cxnId="{8712EB86-8D78-4F70-B1BD-99BBE8C43A1F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3EE6B8F-A15E-423B-AA63-94DAFEB0BAAA}" type="sibTrans" cxnId="{8712EB86-8D78-4F70-B1BD-99BBE8C43A1F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F12F830-CC2D-40C1-BA00-0AD7D6AC3F5F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2100" dirty="0"/>
            <a:t>Năng lực tư duy, năng lực giải quyết vấn đề, năng lực mô hình hóa toán học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AC08615-6151-4ADD-A958-760C505E81CD}" type="parTrans" cxnId="{71FB942B-EA1D-4032-906A-059993A1BCA8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D9D2DFF-5534-42E4-B7FB-C2F3DD9B1984}" type="sibTrans" cxnId="{71FB942B-EA1D-4032-906A-059993A1BCA8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EC77FDD-5CBE-45B3-90BC-0B2AA603FC9B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100" dirty="0"/>
            <a:t>HS </a:t>
          </a:r>
          <a:r>
            <a:rPr lang="en-US" sz="2100" dirty="0" err="1"/>
            <a:t>vận</a:t>
          </a:r>
          <a:r>
            <a:rPr lang="en-US" sz="2100" dirty="0"/>
            <a:t> </a:t>
          </a:r>
          <a:r>
            <a:rPr lang="en-US" sz="2100" dirty="0" err="1"/>
            <a:t>dụng</a:t>
          </a:r>
          <a:r>
            <a:rPr lang="en-US" sz="2100" dirty="0"/>
            <a:t> </a:t>
          </a:r>
          <a:r>
            <a:rPr lang="en-US" sz="2100" dirty="0" err="1"/>
            <a:t>được</a:t>
          </a:r>
          <a:r>
            <a:rPr lang="en-US" sz="2100" dirty="0"/>
            <a:t> </a:t>
          </a:r>
          <a:r>
            <a:rPr lang="en-US" sz="2100" dirty="0" err="1"/>
            <a:t>phương</a:t>
          </a:r>
          <a:r>
            <a:rPr lang="en-US" sz="2100" dirty="0"/>
            <a:t> </a:t>
          </a:r>
          <a:r>
            <a:rPr lang="en-US" sz="2100" dirty="0" err="1"/>
            <a:t>pháp</a:t>
          </a:r>
          <a:r>
            <a:rPr lang="en-US" sz="2100" dirty="0"/>
            <a:t> </a:t>
          </a:r>
          <a:r>
            <a:rPr lang="en-US" sz="2100" dirty="0" err="1"/>
            <a:t>phân</a:t>
          </a:r>
          <a:r>
            <a:rPr lang="en-US" sz="2100" dirty="0"/>
            <a:t> </a:t>
          </a:r>
          <a:r>
            <a:rPr lang="en-US" sz="2100" dirty="0" err="1"/>
            <a:t>tích</a:t>
          </a:r>
          <a:r>
            <a:rPr lang="en-US" sz="2100" dirty="0"/>
            <a:t> </a:t>
          </a:r>
          <a:r>
            <a:rPr lang="en-US" sz="2100" dirty="0" err="1"/>
            <a:t>đa</a:t>
          </a:r>
          <a:r>
            <a:rPr lang="en-US" sz="2100" dirty="0"/>
            <a:t> </a:t>
          </a:r>
          <a:r>
            <a:rPr lang="en-US" sz="2100" dirty="0" err="1"/>
            <a:t>thức</a:t>
          </a:r>
          <a:r>
            <a:rPr lang="en-US" sz="2100" dirty="0"/>
            <a:t> </a:t>
          </a:r>
          <a:r>
            <a:rPr lang="en-US" sz="2100" dirty="0" err="1"/>
            <a:t>thành</a:t>
          </a:r>
          <a:r>
            <a:rPr lang="en-US" sz="2100" dirty="0"/>
            <a:t> </a:t>
          </a:r>
          <a:r>
            <a:rPr lang="en-US" sz="2100" dirty="0" err="1"/>
            <a:t>nhân</a:t>
          </a:r>
          <a:r>
            <a:rPr lang="en-US" sz="2100" dirty="0"/>
            <a:t> </a:t>
          </a:r>
          <a:r>
            <a:rPr lang="en-US" sz="2100" dirty="0" err="1"/>
            <a:t>tử</a:t>
          </a:r>
          <a:r>
            <a:rPr lang="en-US" sz="2100" dirty="0"/>
            <a:t> </a:t>
          </a:r>
          <a:r>
            <a:rPr lang="en-US" sz="2100" dirty="0" err="1"/>
            <a:t>để</a:t>
          </a:r>
          <a:r>
            <a:rPr lang="en-US" sz="2100" dirty="0"/>
            <a:t> </a:t>
          </a:r>
          <a:r>
            <a:rPr lang="en-US" sz="2100" dirty="0" err="1"/>
            <a:t>làm</a:t>
          </a:r>
          <a:r>
            <a:rPr lang="en-US" sz="2100" dirty="0"/>
            <a:t> </a:t>
          </a:r>
          <a:r>
            <a:rPr lang="en-US" sz="2100" dirty="0" err="1"/>
            <a:t>bài</a:t>
          </a:r>
          <a:r>
            <a:rPr lang="en-US" sz="2100" dirty="0"/>
            <a:t> </a:t>
          </a:r>
          <a:r>
            <a:rPr lang="en-US" sz="2100" dirty="0" err="1"/>
            <a:t>tập</a:t>
          </a:r>
          <a:r>
            <a:rPr lang="vi-VN" sz="2100" dirty="0"/>
            <a:t>.</a:t>
          </a:r>
          <a:endParaRPr lang="en-US" sz="21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1E23D78-1436-4B18-9A2A-4094C29DA9A0}" type="parTrans" cxnId="{14017E84-8CDB-405F-A7F0-838D2027587A}">
      <dgm:prSet/>
      <dgm:spPr/>
      <dgm:t>
        <a:bodyPr/>
        <a:lstStyle/>
        <a:p>
          <a:endParaRPr lang="en-US"/>
        </a:p>
      </dgm:t>
    </dgm:pt>
    <dgm:pt modelId="{2AA13B91-813A-4398-BE20-33141EE9138E}" type="sibTrans" cxnId="{14017E84-8CDB-405F-A7F0-838D2027587A}">
      <dgm:prSet/>
      <dgm:spPr/>
      <dgm:t>
        <a:bodyPr/>
        <a:lstStyle/>
        <a:p>
          <a:endParaRPr lang="en-US"/>
        </a:p>
      </dgm:t>
    </dgm:pt>
    <dgm:pt modelId="{A63570FE-6486-4CAF-997E-86FE8EA861A5}" type="pres">
      <dgm:prSet presAssocID="{9AFD7D91-7DC9-4EC4-9B22-2DCAD8CAC136}" presName="linearFlow" presStyleCnt="0">
        <dgm:presLayoutVars>
          <dgm:dir/>
          <dgm:animLvl val="lvl"/>
          <dgm:resizeHandles val="exact"/>
        </dgm:presLayoutVars>
      </dgm:prSet>
      <dgm:spPr/>
    </dgm:pt>
    <dgm:pt modelId="{B85BAC6C-CBFE-4BFD-831A-07A752CC7E0A}" type="pres">
      <dgm:prSet presAssocID="{69760FA0-AEC0-49AB-831A-364F1523BD4B}" presName="composite" presStyleCnt="0"/>
      <dgm:spPr/>
    </dgm:pt>
    <dgm:pt modelId="{D7557C50-F156-408E-B92E-FD62E284D175}" type="pres">
      <dgm:prSet presAssocID="{69760FA0-AEC0-49AB-831A-364F1523BD4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0DAD387-48F7-455F-BD92-578A7C3B5989}" type="pres">
      <dgm:prSet presAssocID="{69760FA0-AEC0-49AB-831A-364F1523BD4B}" presName="descendantText" presStyleLbl="alignAcc1" presStyleIdx="0" presStyleCnt="3" custScaleY="128427" custLinFactNeighborX="164" custLinFactNeighborY="-246">
        <dgm:presLayoutVars>
          <dgm:bulletEnabled val="1"/>
        </dgm:presLayoutVars>
      </dgm:prSet>
      <dgm:spPr/>
    </dgm:pt>
    <dgm:pt modelId="{C65FDE79-92BB-4DF9-B8FB-5B6A16F4D03C}" type="pres">
      <dgm:prSet presAssocID="{C917280A-16D3-4F75-AE81-2C2C1C46671D}" presName="sp" presStyleCnt="0"/>
      <dgm:spPr/>
    </dgm:pt>
    <dgm:pt modelId="{5A9CE8B5-8DD1-42A6-8AE5-E3AE2D5E1134}" type="pres">
      <dgm:prSet presAssocID="{144CF369-DF0D-48D3-BCBF-A1FA3A695723}" presName="composite" presStyleCnt="0"/>
      <dgm:spPr/>
    </dgm:pt>
    <dgm:pt modelId="{AA00187C-4E34-4563-B58B-7775B209571F}" type="pres">
      <dgm:prSet presAssocID="{144CF369-DF0D-48D3-BCBF-A1FA3A69572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3A0FDDB-7402-4E80-A9DA-C09093C5C434}" type="pres">
      <dgm:prSet presAssocID="{144CF369-DF0D-48D3-BCBF-A1FA3A695723}" presName="descendantText" presStyleLbl="alignAcc1" presStyleIdx="1" presStyleCnt="3">
        <dgm:presLayoutVars>
          <dgm:bulletEnabled val="1"/>
        </dgm:presLayoutVars>
      </dgm:prSet>
      <dgm:spPr/>
    </dgm:pt>
    <dgm:pt modelId="{BC250733-ACDF-4068-A29C-C66B214DB611}" type="pres">
      <dgm:prSet presAssocID="{7AAF2B3A-49B7-4360-BC85-D0134C50F5E2}" presName="sp" presStyleCnt="0"/>
      <dgm:spPr/>
    </dgm:pt>
    <dgm:pt modelId="{F1D3B95D-27B3-4831-B735-DA0A881C846D}" type="pres">
      <dgm:prSet presAssocID="{289F5C81-A1FE-43AD-9732-C44303A5CCA1}" presName="composite" presStyleCnt="0"/>
      <dgm:spPr/>
    </dgm:pt>
    <dgm:pt modelId="{90847D3F-14BD-47F4-8401-9D8C252233DE}" type="pres">
      <dgm:prSet presAssocID="{289F5C81-A1FE-43AD-9732-C44303A5CCA1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2A15B72-CAF7-4DF6-BCAF-E48111D46D46}" type="pres">
      <dgm:prSet presAssocID="{289F5C81-A1FE-43AD-9732-C44303A5CCA1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D540780B-4C6E-41BE-8236-94B441B031F0}" srcId="{9AFD7D91-7DC9-4EC4-9B22-2DCAD8CAC136}" destId="{69760FA0-AEC0-49AB-831A-364F1523BD4B}" srcOrd="0" destOrd="0" parTransId="{6596E81D-DBBA-4245-9224-E0D9956E3DCB}" sibTransId="{C917280A-16D3-4F75-AE81-2C2C1C46671D}"/>
    <dgm:cxn modelId="{71FB942B-EA1D-4032-906A-059993A1BCA8}" srcId="{289F5C81-A1FE-43AD-9732-C44303A5CCA1}" destId="{FF12F830-CC2D-40C1-BA00-0AD7D6AC3F5F}" srcOrd="1" destOrd="0" parTransId="{3AC08615-6151-4ADD-A958-760C505E81CD}" sibTransId="{2D9D2DFF-5534-42E4-B7FB-C2F3DD9B1984}"/>
    <dgm:cxn modelId="{6EF78C2C-91FC-4292-9BFB-29BAC3E7EC3B}" srcId="{144CF369-DF0D-48D3-BCBF-A1FA3A695723}" destId="{FD79B17D-6D07-43D8-BE00-3915882A5454}" srcOrd="0" destOrd="0" parTransId="{BFC129D3-0CAA-407A-A7B3-D3278A05A3C0}" sibTransId="{0C385986-6D3F-4D4E-8694-3834CE645801}"/>
    <dgm:cxn modelId="{FBFBCF3E-C849-404D-B4A8-A9B3299E28E2}" type="presOf" srcId="{69760FA0-AEC0-49AB-831A-364F1523BD4B}" destId="{D7557C50-F156-408E-B92E-FD62E284D175}" srcOrd="0" destOrd="0" presId="urn:microsoft.com/office/officeart/2005/8/layout/chevron2"/>
    <dgm:cxn modelId="{7429E543-FA7F-4F9E-8E7F-73F4C05E6984}" type="presOf" srcId="{C0C278AE-17A2-4F20-B512-7EC2B488656E}" destId="{80DAD387-48F7-455F-BD92-578A7C3B5989}" srcOrd="0" destOrd="1" presId="urn:microsoft.com/office/officeart/2005/8/layout/chevron2"/>
    <dgm:cxn modelId="{FF731E67-4E7D-4AD9-BBAE-BC20051B6193}" type="presOf" srcId="{FD79B17D-6D07-43D8-BE00-3915882A5454}" destId="{83A0FDDB-7402-4E80-A9DA-C09093C5C434}" srcOrd="0" destOrd="0" presId="urn:microsoft.com/office/officeart/2005/8/layout/chevron2"/>
    <dgm:cxn modelId="{E812907B-D012-43F7-B97F-25EE34A78F90}" type="presOf" srcId="{FF12F830-CC2D-40C1-BA00-0AD7D6AC3F5F}" destId="{72A15B72-CAF7-4DF6-BCAF-E48111D46D46}" srcOrd="0" destOrd="1" presId="urn:microsoft.com/office/officeart/2005/8/layout/chevron2"/>
    <dgm:cxn modelId="{14017E84-8CDB-405F-A7F0-838D2027587A}" srcId="{69760FA0-AEC0-49AB-831A-364F1523BD4B}" destId="{FEC77FDD-5CBE-45B3-90BC-0B2AA603FC9B}" srcOrd="2" destOrd="0" parTransId="{51E23D78-1436-4B18-9A2A-4094C29DA9A0}" sibTransId="{2AA13B91-813A-4398-BE20-33141EE9138E}"/>
    <dgm:cxn modelId="{8712EB86-8D78-4F70-B1BD-99BBE8C43A1F}" srcId="{289F5C81-A1FE-43AD-9732-C44303A5CCA1}" destId="{DA818EF5-0A29-4AFF-A180-2A7A826B061E}" srcOrd="0" destOrd="0" parTransId="{BEAE4440-4B54-45CC-8F8A-BF62415F070E}" sibTransId="{D3EE6B8F-A15E-423B-AA63-94DAFEB0BAAA}"/>
    <dgm:cxn modelId="{D89C7E87-637B-4141-8F6D-5213AF260DAB}" type="presOf" srcId="{08952822-3E2B-4F37-917B-A65042E008B7}" destId="{83A0FDDB-7402-4E80-A9DA-C09093C5C434}" srcOrd="0" destOrd="1" presId="urn:microsoft.com/office/officeart/2005/8/layout/chevron2"/>
    <dgm:cxn modelId="{E5BF4D91-62EF-4824-9D13-E242E075DE03}" type="presOf" srcId="{FEC77FDD-5CBE-45B3-90BC-0B2AA603FC9B}" destId="{80DAD387-48F7-455F-BD92-578A7C3B5989}" srcOrd="0" destOrd="2" presId="urn:microsoft.com/office/officeart/2005/8/layout/chevron2"/>
    <dgm:cxn modelId="{C0B2B996-0C6B-4335-9422-DEB2A7B120F7}" srcId="{144CF369-DF0D-48D3-BCBF-A1FA3A695723}" destId="{08952822-3E2B-4F37-917B-A65042E008B7}" srcOrd="1" destOrd="0" parTransId="{6B05618E-2B8E-47C8-9EAC-F14DC5FF1AF7}" sibTransId="{511AC89B-AAF3-410E-912D-2E30438321A1}"/>
    <dgm:cxn modelId="{B8F2D39C-D3C0-497E-B67C-03D1E1FDB995}" srcId="{9AFD7D91-7DC9-4EC4-9B22-2DCAD8CAC136}" destId="{289F5C81-A1FE-43AD-9732-C44303A5CCA1}" srcOrd="2" destOrd="0" parTransId="{44A8666B-84E0-42DA-BDC8-FA7FF79AB154}" sibTransId="{46258B19-42F5-452A-BE88-5F695F8403DE}"/>
    <dgm:cxn modelId="{96AF9DA3-D6E3-4B1F-8BE7-C03941F93B4C}" type="presOf" srcId="{9AFD7D91-7DC9-4EC4-9B22-2DCAD8CAC136}" destId="{A63570FE-6486-4CAF-997E-86FE8EA861A5}" srcOrd="0" destOrd="0" presId="urn:microsoft.com/office/officeart/2005/8/layout/chevron2"/>
    <dgm:cxn modelId="{29C260B3-9ABE-43A7-A944-CDE7CEB316C8}" srcId="{69760FA0-AEC0-49AB-831A-364F1523BD4B}" destId="{B41580B1-A476-4416-9AC7-2E0802797664}" srcOrd="0" destOrd="0" parTransId="{0E3CA388-85EB-42AB-A016-378C47A17F19}" sibTransId="{01D051E1-8D7E-43C1-ADAB-8D40124C094B}"/>
    <dgm:cxn modelId="{4F5546C3-7D23-418C-B095-F952024923E8}" type="presOf" srcId="{B41580B1-A476-4416-9AC7-2E0802797664}" destId="{80DAD387-48F7-455F-BD92-578A7C3B5989}" srcOrd="0" destOrd="0" presId="urn:microsoft.com/office/officeart/2005/8/layout/chevron2"/>
    <dgm:cxn modelId="{77E021DE-4508-40D8-B9EA-BF71424B5508}" type="presOf" srcId="{289F5C81-A1FE-43AD-9732-C44303A5CCA1}" destId="{90847D3F-14BD-47F4-8401-9D8C252233DE}" srcOrd="0" destOrd="0" presId="urn:microsoft.com/office/officeart/2005/8/layout/chevron2"/>
    <dgm:cxn modelId="{A452E9E8-2874-45C2-83C2-33751CF2B140}" srcId="{69760FA0-AEC0-49AB-831A-364F1523BD4B}" destId="{C0C278AE-17A2-4F20-B512-7EC2B488656E}" srcOrd="1" destOrd="0" parTransId="{D9BB9594-3109-4BCB-9C85-0DC25E6FDED8}" sibTransId="{E36AD304-C6A5-4210-87C0-3A0E1D6FA8CD}"/>
    <dgm:cxn modelId="{26DFC0F5-F715-422A-B39D-57184A5864B3}" type="presOf" srcId="{DA818EF5-0A29-4AFF-A180-2A7A826B061E}" destId="{72A15B72-CAF7-4DF6-BCAF-E48111D46D46}" srcOrd="0" destOrd="0" presId="urn:microsoft.com/office/officeart/2005/8/layout/chevron2"/>
    <dgm:cxn modelId="{1D2767FD-185A-4132-BF73-870F3AF11D29}" type="presOf" srcId="{144CF369-DF0D-48D3-BCBF-A1FA3A695723}" destId="{AA00187C-4E34-4563-B58B-7775B209571F}" srcOrd="0" destOrd="0" presId="urn:microsoft.com/office/officeart/2005/8/layout/chevron2"/>
    <dgm:cxn modelId="{10BB55FE-7531-4280-991C-7B91E268E8EE}" srcId="{9AFD7D91-7DC9-4EC4-9B22-2DCAD8CAC136}" destId="{144CF369-DF0D-48D3-BCBF-A1FA3A695723}" srcOrd="1" destOrd="0" parTransId="{047B0FE0-DAB7-4424-A768-597BA435E43D}" sibTransId="{7AAF2B3A-49B7-4360-BC85-D0134C50F5E2}"/>
    <dgm:cxn modelId="{37750ECF-4221-4CE9-A86B-487FE29813C1}" type="presParOf" srcId="{A63570FE-6486-4CAF-997E-86FE8EA861A5}" destId="{B85BAC6C-CBFE-4BFD-831A-07A752CC7E0A}" srcOrd="0" destOrd="0" presId="urn:microsoft.com/office/officeart/2005/8/layout/chevron2"/>
    <dgm:cxn modelId="{EB134FED-E63C-4C1F-AF88-12B55C9462A7}" type="presParOf" srcId="{B85BAC6C-CBFE-4BFD-831A-07A752CC7E0A}" destId="{D7557C50-F156-408E-B92E-FD62E284D175}" srcOrd="0" destOrd="0" presId="urn:microsoft.com/office/officeart/2005/8/layout/chevron2"/>
    <dgm:cxn modelId="{65CA1F93-1E1D-43C6-8887-59D7E1153D81}" type="presParOf" srcId="{B85BAC6C-CBFE-4BFD-831A-07A752CC7E0A}" destId="{80DAD387-48F7-455F-BD92-578A7C3B5989}" srcOrd="1" destOrd="0" presId="urn:microsoft.com/office/officeart/2005/8/layout/chevron2"/>
    <dgm:cxn modelId="{B879679C-477C-454D-8D25-FF9C770BD803}" type="presParOf" srcId="{A63570FE-6486-4CAF-997E-86FE8EA861A5}" destId="{C65FDE79-92BB-4DF9-B8FB-5B6A16F4D03C}" srcOrd="1" destOrd="0" presId="urn:microsoft.com/office/officeart/2005/8/layout/chevron2"/>
    <dgm:cxn modelId="{D0583870-C9CB-4371-9660-2F7D9ACC7312}" type="presParOf" srcId="{A63570FE-6486-4CAF-997E-86FE8EA861A5}" destId="{5A9CE8B5-8DD1-42A6-8AE5-E3AE2D5E1134}" srcOrd="2" destOrd="0" presId="urn:microsoft.com/office/officeart/2005/8/layout/chevron2"/>
    <dgm:cxn modelId="{4A82F2A9-655F-4FF3-9FC3-ED18AB964AD5}" type="presParOf" srcId="{5A9CE8B5-8DD1-42A6-8AE5-E3AE2D5E1134}" destId="{AA00187C-4E34-4563-B58B-7775B209571F}" srcOrd="0" destOrd="0" presId="urn:microsoft.com/office/officeart/2005/8/layout/chevron2"/>
    <dgm:cxn modelId="{A0382309-25B6-4D9D-BA91-5956348F5BB6}" type="presParOf" srcId="{5A9CE8B5-8DD1-42A6-8AE5-E3AE2D5E1134}" destId="{83A0FDDB-7402-4E80-A9DA-C09093C5C434}" srcOrd="1" destOrd="0" presId="urn:microsoft.com/office/officeart/2005/8/layout/chevron2"/>
    <dgm:cxn modelId="{42A21911-D893-44DF-9AF5-3309D2668FD4}" type="presParOf" srcId="{A63570FE-6486-4CAF-997E-86FE8EA861A5}" destId="{BC250733-ACDF-4068-A29C-C66B214DB611}" srcOrd="3" destOrd="0" presId="urn:microsoft.com/office/officeart/2005/8/layout/chevron2"/>
    <dgm:cxn modelId="{3A6E5146-12FF-4BDE-B0A9-56A5FFCFC5A9}" type="presParOf" srcId="{A63570FE-6486-4CAF-997E-86FE8EA861A5}" destId="{F1D3B95D-27B3-4831-B735-DA0A881C846D}" srcOrd="4" destOrd="0" presId="urn:microsoft.com/office/officeart/2005/8/layout/chevron2"/>
    <dgm:cxn modelId="{43FFD41C-0016-4411-AB6E-87C7285EB03B}" type="presParOf" srcId="{F1D3B95D-27B3-4831-B735-DA0A881C846D}" destId="{90847D3F-14BD-47F4-8401-9D8C252233DE}" srcOrd="0" destOrd="0" presId="urn:microsoft.com/office/officeart/2005/8/layout/chevron2"/>
    <dgm:cxn modelId="{A38F5FE7-34C7-40DB-A9FF-47ACE84A5C98}" type="presParOf" srcId="{F1D3B95D-27B3-4831-B735-DA0A881C846D}" destId="{72A15B72-CAF7-4DF6-BCAF-E48111D46D4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4CF04D-DD3C-4A2B-BDEA-1EC7F21DE613}" type="doc">
      <dgm:prSet loTypeId="urn:microsoft.com/office/officeart/2008/layout/VerticalCurvedList" loCatId="list" qsTypeId="urn:microsoft.com/office/officeart/2005/8/quickstyle/3d6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27F9FF0-D905-4310-9086-F9E86BADE902}">
      <dgm:prSet phldrT="[Text]"/>
      <dgm:spPr/>
      <dgm:t>
        <a:bodyPr/>
        <a:lstStyle/>
        <a:p>
          <a:r>
            <a:rPr lang="en-US" b="1" dirty="0" err="1"/>
            <a:t>Kiến</a:t>
          </a:r>
          <a:r>
            <a:rPr lang="en-US" b="1" dirty="0"/>
            <a:t> </a:t>
          </a:r>
          <a:r>
            <a:rPr lang="en-US" b="1" dirty="0" err="1"/>
            <a:t>thức</a:t>
          </a:r>
          <a:r>
            <a:rPr lang="en-US" b="1" dirty="0"/>
            <a:t> </a:t>
          </a:r>
          <a:r>
            <a:rPr lang="en-US" b="1" dirty="0" err="1"/>
            <a:t>cần</a:t>
          </a:r>
          <a:r>
            <a:rPr lang="en-US" b="1" dirty="0"/>
            <a:t> </a:t>
          </a:r>
          <a:r>
            <a:rPr lang="en-US" b="1" dirty="0" err="1"/>
            <a:t>nhớ</a:t>
          </a:r>
          <a:endParaRPr lang="en-US" dirty="0"/>
        </a:p>
      </dgm:t>
    </dgm:pt>
    <dgm:pt modelId="{52247B35-23D2-46B0-8C1B-8E4BB4FA9CD8}" type="parTrans" cxnId="{9A6A4EAF-96F5-4A96-A85B-99DF874D560B}">
      <dgm:prSet/>
      <dgm:spPr/>
      <dgm:t>
        <a:bodyPr/>
        <a:lstStyle/>
        <a:p>
          <a:endParaRPr lang="en-US"/>
        </a:p>
      </dgm:t>
    </dgm:pt>
    <dgm:pt modelId="{AD1C7CB1-42DB-4CAF-8E9A-605874234335}" type="sibTrans" cxnId="{9A6A4EAF-96F5-4A96-A85B-99DF874D560B}">
      <dgm:prSet/>
      <dgm:spPr/>
      <dgm:t>
        <a:bodyPr/>
        <a:lstStyle/>
        <a:p>
          <a:endParaRPr lang="en-US"/>
        </a:p>
      </dgm:t>
    </dgm:pt>
    <dgm:pt modelId="{24680859-352F-434E-A73A-7739921AA4E9}">
      <dgm:prSet phldrT="[Text]"/>
      <dgm:spPr/>
      <dgm:t>
        <a:bodyPr/>
        <a:lstStyle/>
        <a:p>
          <a:r>
            <a:rPr lang="en-US" b="1" dirty="0" err="1"/>
            <a:t>Luyện</a:t>
          </a:r>
          <a:r>
            <a:rPr lang="en-US" b="1" dirty="0"/>
            <a:t> </a:t>
          </a:r>
          <a:r>
            <a:rPr lang="en-US" b="1" dirty="0" err="1"/>
            <a:t>tập</a:t>
          </a:r>
          <a:endParaRPr lang="en-US" dirty="0"/>
        </a:p>
      </dgm:t>
    </dgm:pt>
    <dgm:pt modelId="{94088993-A75C-4F8D-86F1-EDEC6A78DD39}" type="parTrans" cxnId="{BEDE1A10-0802-433A-8AC1-D4B5E9119B8A}">
      <dgm:prSet/>
      <dgm:spPr/>
      <dgm:t>
        <a:bodyPr/>
        <a:lstStyle/>
        <a:p>
          <a:endParaRPr lang="en-US"/>
        </a:p>
      </dgm:t>
    </dgm:pt>
    <dgm:pt modelId="{CFF0EFC0-7E8D-4774-A555-72DDA71A8885}" type="sibTrans" cxnId="{BEDE1A10-0802-433A-8AC1-D4B5E9119B8A}">
      <dgm:prSet/>
      <dgm:spPr/>
      <dgm:t>
        <a:bodyPr/>
        <a:lstStyle/>
        <a:p>
          <a:endParaRPr lang="en-US"/>
        </a:p>
      </dgm:t>
    </dgm:pt>
    <dgm:pt modelId="{4FB770B0-5DE3-4CE8-AF58-21AE5D741E90}">
      <dgm:prSet phldrT="[Text]"/>
      <dgm:spPr/>
      <dgm:t>
        <a:bodyPr/>
        <a:lstStyle/>
        <a:p>
          <a:r>
            <a:rPr lang="en-US" dirty="0" err="1"/>
            <a:t>Vận</a:t>
          </a:r>
          <a:r>
            <a:rPr lang="en-US" dirty="0"/>
            <a:t> </a:t>
          </a:r>
          <a:r>
            <a:rPr lang="en-US" dirty="0" err="1"/>
            <a:t>dụng</a:t>
          </a:r>
          <a:endParaRPr lang="en-US" dirty="0"/>
        </a:p>
      </dgm:t>
    </dgm:pt>
    <dgm:pt modelId="{0DDE051D-2385-471C-A754-02BEC3F938E4}" type="parTrans" cxnId="{BF5B4904-B90F-41BC-8E8C-5576631A6420}">
      <dgm:prSet/>
      <dgm:spPr/>
      <dgm:t>
        <a:bodyPr/>
        <a:lstStyle/>
        <a:p>
          <a:endParaRPr lang="en-US"/>
        </a:p>
      </dgm:t>
    </dgm:pt>
    <dgm:pt modelId="{89068A4D-87AB-40B8-BB21-5665644E41C3}" type="sibTrans" cxnId="{BF5B4904-B90F-41BC-8E8C-5576631A6420}">
      <dgm:prSet/>
      <dgm:spPr/>
      <dgm:t>
        <a:bodyPr/>
        <a:lstStyle/>
        <a:p>
          <a:endParaRPr lang="en-US"/>
        </a:p>
      </dgm:t>
    </dgm:pt>
    <dgm:pt modelId="{B02714E0-D3C4-46C6-88CD-89C1A955E629}" type="pres">
      <dgm:prSet presAssocID="{FB4CF04D-DD3C-4A2B-BDEA-1EC7F21DE613}" presName="Name0" presStyleCnt="0">
        <dgm:presLayoutVars>
          <dgm:chMax val="7"/>
          <dgm:chPref val="7"/>
          <dgm:dir/>
        </dgm:presLayoutVars>
      </dgm:prSet>
      <dgm:spPr/>
    </dgm:pt>
    <dgm:pt modelId="{CEB9B9BD-8BE0-4058-B4DC-4D979E7E2E0C}" type="pres">
      <dgm:prSet presAssocID="{FB4CF04D-DD3C-4A2B-BDEA-1EC7F21DE613}" presName="Name1" presStyleCnt="0"/>
      <dgm:spPr/>
    </dgm:pt>
    <dgm:pt modelId="{EFDB8930-189C-4094-9064-B6533BA28C00}" type="pres">
      <dgm:prSet presAssocID="{FB4CF04D-DD3C-4A2B-BDEA-1EC7F21DE613}" presName="cycle" presStyleCnt="0"/>
      <dgm:spPr/>
    </dgm:pt>
    <dgm:pt modelId="{0A3DF740-043E-46DC-8BA4-A6D2B57CCD92}" type="pres">
      <dgm:prSet presAssocID="{FB4CF04D-DD3C-4A2B-BDEA-1EC7F21DE613}" presName="srcNode" presStyleLbl="node1" presStyleIdx="0" presStyleCnt="3"/>
      <dgm:spPr/>
    </dgm:pt>
    <dgm:pt modelId="{12D52BB3-3BC1-4B43-81C5-A78F99E6E50B}" type="pres">
      <dgm:prSet presAssocID="{FB4CF04D-DD3C-4A2B-BDEA-1EC7F21DE613}" presName="conn" presStyleLbl="parChTrans1D2" presStyleIdx="0" presStyleCnt="1"/>
      <dgm:spPr/>
    </dgm:pt>
    <dgm:pt modelId="{3CFB681C-9186-45AC-92AF-A176095EDA84}" type="pres">
      <dgm:prSet presAssocID="{FB4CF04D-DD3C-4A2B-BDEA-1EC7F21DE613}" presName="extraNode" presStyleLbl="node1" presStyleIdx="0" presStyleCnt="3"/>
      <dgm:spPr/>
    </dgm:pt>
    <dgm:pt modelId="{4FDB470C-EC73-4629-8326-56B87ADA1016}" type="pres">
      <dgm:prSet presAssocID="{FB4CF04D-DD3C-4A2B-BDEA-1EC7F21DE613}" presName="dstNode" presStyleLbl="node1" presStyleIdx="0" presStyleCnt="3"/>
      <dgm:spPr/>
    </dgm:pt>
    <dgm:pt modelId="{BCB6EB86-ECF5-48D8-B4DD-E65CA293AFDC}" type="pres">
      <dgm:prSet presAssocID="{927F9FF0-D905-4310-9086-F9E86BADE902}" presName="text_1" presStyleLbl="node1" presStyleIdx="0" presStyleCnt="3">
        <dgm:presLayoutVars>
          <dgm:bulletEnabled val="1"/>
        </dgm:presLayoutVars>
      </dgm:prSet>
      <dgm:spPr/>
    </dgm:pt>
    <dgm:pt modelId="{D6338EF6-2CC7-46E2-9B91-C5EBC30C9EF0}" type="pres">
      <dgm:prSet presAssocID="{927F9FF0-D905-4310-9086-F9E86BADE902}" presName="accent_1" presStyleCnt="0"/>
      <dgm:spPr/>
    </dgm:pt>
    <dgm:pt modelId="{C5D70D2B-BF98-4843-A71D-9F6F890FD2E9}" type="pres">
      <dgm:prSet presAssocID="{927F9FF0-D905-4310-9086-F9E86BADE902}" presName="accentRepeatNode" presStyleLbl="solidFgAcc1" presStyleIdx="0" presStyleCnt="3"/>
      <dgm:spPr/>
    </dgm:pt>
    <dgm:pt modelId="{52B8E05D-FB42-42E5-A639-26C907D9CA4A}" type="pres">
      <dgm:prSet presAssocID="{24680859-352F-434E-A73A-7739921AA4E9}" presName="text_2" presStyleLbl="node1" presStyleIdx="1" presStyleCnt="3">
        <dgm:presLayoutVars>
          <dgm:bulletEnabled val="1"/>
        </dgm:presLayoutVars>
      </dgm:prSet>
      <dgm:spPr/>
    </dgm:pt>
    <dgm:pt modelId="{8872010F-91BF-4CE7-8BA0-BEF9A9D8D62E}" type="pres">
      <dgm:prSet presAssocID="{24680859-352F-434E-A73A-7739921AA4E9}" presName="accent_2" presStyleCnt="0"/>
      <dgm:spPr/>
    </dgm:pt>
    <dgm:pt modelId="{9AAF3988-A85C-432B-996A-6956DAF6A211}" type="pres">
      <dgm:prSet presAssocID="{24680859-352F-434E-A73A-7739921AA4E9}" presName="accentRepeatNode" presStyleLbl="solidFgAcc1" presStyleIdx="1" presStyleCnt="3"/>
      <dgm:spPr/>
    </dgm:pt>
    <dgm:pt modelId="{3573B9DB-5249-4F4E-8608-D973B3EA88E4}" type="pres">
      <dgm:prSet presAssocID="{4FB770B0-5DE3-4CE8-AF58-21AE5D741E90}" presName="text_3" presStyleLbl="node1" presStyleIdx="2" presStyleCnt="3">
        <dgm:presLayoutVars>
          <dgm:bulletEnabled val="1"/>
        </dgm:presLayoutVars>
      </dgm:prSet>
      <dgm:spPr/>
    </dgm:pt>
    <dgm:pt modelId="{25EC83A4-BBC4-4D8F-AF64-ED4DF11AA9B2}" type="pres">
      <dgm:prSet presAssocID="{4FB770B0-5DE3-4CE8-AF58-21AE5D741E90}" presName="accent_3" presStyleCnt="0"/>
      <dgm:spPr/>
    </dgm:pt>
    <dgm:pt modelId="{98A467B2-A631-461C-9AD1-CEE12BA7CEC4}" type="pres">
      <dgm:prSet presAssocID="{4FB770B0-5DE3-4CE8-AF58-21AE5D741E90}" presName="accentRepeatNode" presStyleLbl="solidFgAcc1" presStyleIdx="2" presStyleCnt="3"/>
      <dgm:spPr/>
    </dgm:pt>
  </dgm:ptLst>
  <dgm:cxnLst>
    <dgm:cxn modelId="{BF5B4904-B90F-41BC-8E8C-5576631A6420}" srcId="{FB4CF04D-DD3C-4A2B-BDEA-1EC7F21DE613}" destId="{4FB770B0-5DE3-4CE8-AF58-21AE5D741E90}" srcOrd="2" destOrd="0" parTransId="{0DDE051D-2385-471C-A754-02BEC3F938E4}" sibTransId="{89068A4D-87AB-40B8-BB21-5665644E41C3}"/>
    <dgm:cxn modelId="{BEDE1A10-0802-433A-8AC1-D4B5E9119B8A}" srcId="{FB4CF04D-DD3C-4A2B-BDEA-1EC7F21DE613}" destId="{24680859-352F-434E-A73A-7739921AA4E9}" srcOrd="1" destOrd="0" parTransId="{94088993-A75C-4F8D-86F1-EDEC6A78DD39}" sibTransId="{CFF0EFC0-7E8D-4774-A555-72DDA71A8885}"/>
    <dgm:cxn modelId="{7D9D2136-5384-45BF-9A60-6C79D2307FD5}" type="presOf" srcId="{24680859-352F-434E-A73A-7739921AA4E9}" destId="{52B8E05D-FB42-42E5-A639-26C907D9CA4A}" srcOrd="0" destOrd="0" presId="urn:microsoft.com/office/officeart/2008/layout/VerticalCurvedList"/>
    <dgm:cxn modelId="{82C08E3F-6459-4D22-BA85-88D3441A2C1D}" type="presOf" srcId="{FB4CF04D-DD3C-4A2B-BDEA-1EC7F21DE613}" destId="{B02714E0-D3C4-46C6-88CD-89C1A955E629}" srcOrd="0" destOrd="0" presId="urn:microsoft.com/office/officeart/2008/layout/VerticalCurvedList"/>
    <dgm:cxn modelId="{40E51E76-B86F-4E98-A5FC-9EBB6B461CF2}" type="presOf" srcId="{927F9FF0-D905-4310-9086-F9E86BADE902}" destId="{BCB6EB86-ECF5-48D8-B4DD-E65CA293AFDC}" srcOrd="0" destOrd="0" presId="urn:microsoft.com/office/officeart/2008/layout/VerticalCurvedList"/>
    <dgm:cxn modelId="{9A6A4EAF-96F5-4A96-A85B-99DF874D560B}" srcId="{FB4CF04D-DD3C-4A2B-BDEA-1EC7F21DE613}" destId="{927F9FF0-D905-4310-9086-F9E86BADE902}" srcOrd="0" destOrd="0" parTransId="{52247B35-23D2-46B0-8C1B-8E4BB4FA9CD8}" sibTransId="{AD1C7CB1-42DB-4CAF-8E9A-605874234335}"/>
    <dgm:cxn modelId="{977655C1-B477-4459-B255-80B195B063E7}" type="presOf" srcId="{4FB770B0-5DE3-4CE8-AF58-21AE5D741E90}" destId="{3573B9DB-5249-4F4E-8608-D973B3EA88E4}" srcOrd="0" destOrd="0" presId="urn:microsoft.com/office/officeart/2008/layout/VerticalCurvedList"/>
    <dgm:cxn modelId="{DE62CFCA-34CC-4B73-8409-9416185F4D84}" type="presOf" srcId="{AD1C7CB1-42DB-4CAF-8E9A-605874234335}" destId="{12D52BB3-3BC1-4B43-81C5-A78F99E6E50B}" srcOrd="0" destOrd="0" presId="urn:microsoft.com/office/officeart/2008/layout/VerticalCurvedList"/>
    <dgm:cxn modelId="{4E933951-B818-4268-BC29-B60D0B001424}" type="presParOf" srcId="{B02714E0-D3C4-46C6-88CD-89C1A955E629}" destId="{CEB9B9BD-8BE0-4058-B4DC-4D979E7E2E0C}" srcOrd="0" destOrd="0" presId="urn:microsoft.com/office/officeart/2008/layout/VerticalCurvedList"/>
    <dgm:cxn modelId="{942F277E-58DA-49D1-AAA9-8D8E751930BF}" type="presParOf" srcId="{CEB9B9BD-8BE0-4058-B4DC-4D979E7E2E0C}" destId="{EFDB8930-189C-4094-9064-B6533BA28C00}" srcOrd="0" destOrd="0" presId="urn:microsoft.com/office/officeart/2008/layout/VerticalCurvedList"/>
    <dgm:cxn modelId="{63ECB7DB-C494-4F73-8435-641E1B1365E1}" type="presParOf" srcId="{EFDB8930-189C-4094-9064-B6533BA28C00}" destId="{0A3DF740-043E-46DC-8BA4-A6D2B57CCD92}" srcOrd="0" destOrd="0" presId="urn:microsoft.com/office/officeart/2008/layout/VerticalCurvedList"/>
    <dgm:cxn modelId="{CE383553-6195-4AB8-9A82-F1A05CACD0F9}" type="presParOf" srcId="{EFDB8930-189C-4094-9064-B6533BA28C00}" destId="{12D52BB3-3BC1-4B43-81C5-A78F99E6E50B}" srcOrd="1" destOrd="0" presId="urn:microsoft.com/office/officeart/2008/layout/VerticalCurvedList"/>
    <dgm:cxn modelId="{8A3926F5-0906-4217-AB0E-50099E978DDE}" type="presParOf" srcId="{EFDB8930-189C-4094-9064-B6533BA28C00}" destId="{3CFB681C-9186-45AC-92AF-A176095EDA84}" srcOrd="2" destOrd="0" presId="urn:microsoft.com/office/officeart/2008/layout/VerticalCurvedList"/>
    <dgm:cxn modelId="{9C799469-C830-4183-B826-7C45D7DB26EE}" type="presParOf" srcId="{EFDB8930-189C-4094-9064-B6533BA28C00}" destId="{4FDB470C-EC73-4629-8326-56B87ADA1016}" srcOrd="3" destOrd="0" presId="urn:microsoft.com/office/officeart/2008/layout/VerticalCurvedList"/>
    <dgm:cxn modelId="{2D92ACD0-476B-4845-9B1F-630F674D1EC4}" type="presParOf" srcId="{CEB9B9BD-8BE0-4058-B4DC-4D979E7E2E0C}" destId="{BCB6EB86-ECF5-48D8-B4DD-E65CA293AFDC}" srcOrd="1" destOrd="0" presId="urn:microsoft.com/office/officeart/2008/layout/VerticalCurvedList"/>
    <dgm:cxn modelId="{410B52F9-7E5B-4982-95E5-E4AD6583FCE1}" type="presParOf" srcId="{CEB9B9BD-8BE0-4058-B4DC-4D979E7E2E0C}" destId="{D6338EF6-2CC7-46E2-9B91-C5EBC30C9EF0}" srcOrd="2" destOrd="0" presId="urn:microsoft.com/office/officeart/2008/layout/VerticalCurvedList"/>
    <dgm:cxn modelId="{A5F055C6-C3FA-496F-8605-B109EA2ED215}" type="presParOf" srcId="{D6338EF6-2CC7-46E2-9B91-C5EBC30C9EF0}" destId="{C5D70D2B-BF98-4843-A71D-9F6F890FD2E9}" srcOrd="0" destOrd="0" presId="urn:microsoft.com/office/officeart/2008/layout/VerticalCurvedList"/>
    <dgm:cxn modelId="{1A337244-5414-4FCF-B159-E584FB424755}" type="presParOf" srcId="{CEB9B9BD-8BE0-4058-B4DC-4D979E7E2E0C}" destId="{52B8E05D-FB42-42E5-A639-26C907D9CA4A}" srcOrd="3" destOrd="0" presId="urn:microsoft.com/office/officeart/2008/layout/VerticalCurvedList"/>
    <dgm:cxn modelId="{2989C85E-CAF0-4214-B620-166B8DF7C578}" type="presParOf" srcId="{CEB9B9BD-8BE0-4058-B4DC-4D979E7E2E0C}" destId="{8872010F-91BF-4CE7-8BA0-BEF9A9D8D62E}" srcOrd="4" destOrd="0" presId="urn:microsoft.com/office/officeart/2008/layout/VerticalCurvedList"/>
    <dgm:cxn modelId="{4FD14D0C-745A-41D5-AD11-32D467BB58BD}" type="presParOf" srcId="{8872010F-91BF-4CE7-8BA0-BEF9A9D8D62E}" destId="{9AAF3988-A85C-432B-996A-6956DAF6A211}" srcOrd="0" destOrd="0" presId="urn:microsoft.com/office/officeart/2008/layout/VerticalCurvedList"/>
    <dgm:cxn modelId="{4B13436F-D595-435C-9494-082485DFBE9A}" type="presParOf" srcId="{CEB9B9BD-8BE0-4058-B4DC-4D979E7E2E0C}" destId="{3573B9DB-5249-4F4E-8608-D973B3EA88E4}" srcOrd="5" destOrd="0" presId="urn:microsoft.com/office/officeart/2008/layout/VerticalCurvedList"/>
    <dgm:cxn modelId="{1EA3FCF8-AEBA-477C-90E0-F227352E6416}" type="presParOf" srcId="{CEB9B9BD-8BE0-4058-B4DC-4D979E7E2E0C}" destId="{25EC83A4-BBC4-4D8F-AF64-ED4DF11AA9B2}" srcOrd="6" destOrd="0" presId="urn:microsoft.com/office/officeart/2008/layout/VerticalCurvedList"/>
    <dgm:cxn modelId="{158016AB-B565-4BAF-A25C-95895B885DA4}" type="presParOf" srcId="{25EC83A4-BBC4-4D8F-AF64-ED4DF11AA9B2}" destId="{98A467B2-A631-461C-9AD1-CEE12BA7CEC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57C50-F156-408E-B92E-FD62E284D175}">
      <dsp:nvSpPr>
        <dsp:cNvPr id="0" name=""/>
        <dsp:cNvSpPr/>
      </dsp:nvSpPr>
      <dsp:spPr>
        <a:xfrm rot="5400000">
          <a:off x="-291569" y="475977"/>
          <a:ext cx="1943795" cy="1360656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Kiến</a:t>
          </a:r>
          <a:r>
            <a:rPr lang="en-US" sz="2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2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thức</a:t>
          </a:r>
          <a:endParaRPr lang="en-US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 rot="-5400000">
        <a:off x="1" y="864735"/>
        <a:ext cx="1360656" cy="583139"/>
      </dsp:txXfrm>
    </dsp:sp>
    <dsp:sp modelId="{80DAD387-48F7-455F-BD92-578A7C3B5989}">
      <dsp:nvSpPr>
        <dsp:cNvPr id="0" name=""/>
        <dsp:cNvSpPr/>
      </dsp:nvSpPr>
      <dsp:spPr>
        <a:xfrm rot="5400000">
          <a:off x="4761975" y="-3399601"/>
          <a:ext cx="1622632" cy="8425270"/>
        </a:xfrm>
        <a:prstGeom prst="round2Same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Củng</a:t>
          </a:r>
          <a:r>
            <a:rPr lang="en-US" sz="2100" kern="1200" dirty="0"/>
            <a:t> </a:t>
          </a:r>
          <a:r>
            <a:rPr lang="en-US" sz="2100" kern="1200" dirty="0" err="1"/>
            <a:t>cố</a:t>
          </a:r>
          <a:r>
            <a:rPr lang="en-US" sz="2100" kern="1200" dirty="0"/>
            <a:t> </a:t>
          </a:r>
          <a:r>
            <a:rPr lang="en-US" sz="2100" kern="1200" dirty="0" err="1"/>
            <a:t>các</a:t>
          </a:r>
          <a:r>
            <a:rPr lang="en-US" sz="2100" kern="1200" dirty="0"/>
            <a:t> </a:t>
          </a:r>
          <a:r>
            <a:rPr lang="en-US" sz="2100" kern="1200" dirty="0" err="1"/>
            <a:t>khái</a:t>
          </a:r>
          <a:r>
            <a:rPr lang="en-US" sz="2100" kern="1200" dirty="0"/>
            <a:t> </a:t>
          </a:r>
          <a:r>
            <a:rPr lang="en-US" sz="2100" kern="1200" dirty="0" err="1"/>
            <a:t>niệm</a:t>
          </a:r>
          <a:r>
            <a:rPr lang="en-US" sz="2100" kern="1200" dirty="0"/>
            <a:t>, </a:t>
          </a:r>
          <a:r>
            <a:rPr lang="en-US" sz="2100" kern="1200" dirty="0" err="1"/>
            <a:t>thuật</a:t>
          </a:r>
          <a:r>
            <a:rPr lang="en-US" sz="2100" kern="1200" dirty="0"/>
            <a:t> </a:t>
          </a:r>
          <a:r>
            <a:rPr lang="en-US" sz="2100" kern="1200" dirty="0" err="1"/>
            <a:t>ngữ</a:t>
          </a:r>
          <a:r>
            <a:rPr lang="en-US" sz="2100" kern="1200" dirty="0"/>
            <a:t>: </a:t>
          </a:r>
          <a:r>
            <a:rPr lang="en-US" sz="2100" kern="1200" dirty="0" err="1"/>
            <a:t>phân</a:t>
          </a:r>
          <a:r>
            <a:rPr lang="en-US" sz="2100" kern="1200" dirty="0"/>
            <a:t> </a:t>
          </a:r>
          <a:r>
            <a:rPr lang="en-US" sz="2100" kern="1200" dirty="0" err="1"/>
            <a:t>tích</a:t>
          </a:r>
          <a:r>
            <a:rPr lang="en-US" sz="2100" kern="1200" dirty="0"/>
            <a:t> </a:t>
          </a:r>
          <a:r>
            <a:rPr lang="en-US" sz="2100" kern="1200" dirty="0" err="1"/>
            <a:t>đa</a:t>
          </a:r>
          <a:r>
            <a:rPr lang="en-US" sz="2100" kern="1200" dirty="0"/>
            <a:t> </a:t>
          </a:r>
          <a:r>
            <a:rPr lang="en-US" sz="2100" kern="1200" dirty="0" err="1"/>
            <a:t>thức</a:t>
          </a:r>
          <a:r>
            <a:rPr lang="en-US" sz="2100" kern="1200" dirty="0"/>
            <a:t> </a:t>
          </a:r>
          <a:r>
            <a:rPr lang="en-US" sz="2100" kern="1200" dirty="0" err="1"/>
            <a:t>thành</a:t>
          </a:r>
          <a:r>
            <a:rPr lang="en-US" sz="2100" kern="1200" dirty="0"/>
            <a:t> </a:t>
          </a:r>
          <a:r>
            <a:rPr lang="en-US" sz="2100" kern="1200" dirty="0" err="1"/>
            <a:t>nhân</a:t>
          </a:r>
          <a:r>
            <a:rPr lang="en-US" sz="2100" kern="1200" dirty="0"/>
            <a:t> </a:t>
          </a:r>
          <a:r>
            <a:rPr lang="en-US" sz="2100" kern="1200" dirty="0" err="1"/>
            <a:t>tử</a:t>
          </a:r>
          <a:r>
            <a:rPr lang="en-US" sz="2100" kern="1200" dirty="0"/>
            <a:t>, </a:t>
          </a:r>
          <a:r>
            <a:rPr lang="en-US" sz="2100" kern="1200" dirty="0" err="1"/>
            <a:t>đặt</a:t>
          </a:r>
          <a:r>
            <a:rPr lang="en-US" sz="2100" kern="1200" dirty="0"/>
            <a:t> </a:t>
          </a:r>
          <a:r>
            <a:rPr lang="en-US" sz="2100" kern="1200" dirty="0" err="1"/>
            <a:t>nhân</a:t>
          </a:r>
          <a:r>
            <a:rPr lang="en-US" sz="2100" kern="1200" dirty="0"/>
            <a:t> </a:t>
          </a:r>
          <a:r>
            <a:rPr lang="en-US" sz="2100" kern="1200" dirty="0" err="1"/>
            <a:t>tử</a:t>
          </a:r>
          <a:r>
            <a:rPr lang="en-US" sz="2100" kern="1200" dirty="0"/>
            <a:t> </a:t>
          </a:r>
          <a:r>
            <a:rPr lang="en-US" sz="2100" kern="1200" dirty="0" err="1"/>
            <a:t>chung</a:t>
          </a:r>
          <a:r>
            <a:rPr lang="en-US" sz="2100" kern="1200" dirty="0"/>
            <a:t>, </a:t>
          </a:r>
          <a:r>
            <a:rPr lang="en-US" sz="2100" kern="1200" dirty="0" err="1"/>
            <a:t>nhóm</a:t>
          </a:r>
          <a:r>
            <a:rPr lang="en-US" sz="2100" kern="1200" dirty="0"/>
            <a:t> </a:t>
          </a:r>
          <a:r>
            <a:rPr lang="en-US" sz="2100" kern="1200" dirty="0" err="1"/>
            <a:t>các</a:t>
          </a:r>
          <a:r>
            <a:rPr lang="en-US" sz="2100" kern="1200" dirty="0"/>
            <a:t> </a:t>
          </a:r>
          <a:r>
            <a:rPr lang="en-US" sz="2100" kern="1200" dirty="0" err="1"/>
            <a:t>hạng</a:t>
          </a:r>
          <a:r>
            <a:rPr lang="en-US" sz="2100" kern="1200" dirty="0"/>
            <a:t> </a:t>
          </a:r>
          <a:r>
            <a:rPr lang="en-US" sz="2100" kern="1200" dirty="0" err="1"/>
            <a:t>tử</a:t>
          </a:r>
          <a:r>
            <a:rPr lang="en-US" sz="2100" kern="1200" dirty="0"/>
            <a:t>. 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HS </a:t>
          </a:r>
          <a:r>
            <a:rPr lang="en-US" sz="2100" kern="1200" dirty="0" err="1"/>
            <a:t>nắm</a:t>
          </a:r>
          <a:r>
            <a:rPr lang="en-US" sz="2100" kern="1200" dirty="0"/>
            <a:t> </a:t>
          </a:r>
          <a:r>
            <a:rPr lang="en-US" sz="2100" kern="1200" dirty="0" err="1"/>
            <a:t>vững</a:t>
          </a:r>
          <a:r>
            <a:rPr lang="en-US" sz="2100" kern="1200" dirty="0"/>
            <a:t> </a:t>
          </a:r>
          <a:r>
            <a:rPr lang="en-US" sz="2100" kern="1200" dirty="0" err="1"/>
            <a:t>phương</a:t>
          </a:r>
          <a:r>
            <a:rPr lang="en-US" sz="2100" kern="1200" dirty="0"/>
            <a:t> </a:t>
          </a:r>
          <a:r>
            <a:rPr lang="en-US" sz="2100" kern="1200" dirty="0" err="1"/>
            <a:t>pháp</a:t>
          </a:r>
          <a:r>
            <a:rPr lang="en-US" sz="2100" kern="1200" dirty="0"/>
            <a:t> </a:t>
          </a:r>
          <a:r>
            <a:rPr lang="en-US" sz="2100" kern="1200" dirty="0" err="1"/>
            <a:t>phân</a:t>
          </a:r>
          <a:r>
            <a:rPr lang="en-US" sz="2100" kern="1200" dirty="0"/>
            <a:t> </a:t>
          </a:r>
          <a:r>
            <a:rPr lang="en-US" sz="2100" kern="1200" dirty="0" err="1"/>
            <a:t>tích</a:t>
          </a:r>
          <a:r>
            <a:rPr lang="en-US" sz="2100" kern="1200" dirty="0"/>
            <a:t> </a:t>
          </a:r>
          <a:r>
            <a:rPr lang="en-US" sz="2100" kern="1200" dirty="0" err="1"/>
            <a:t>đa</a:t>
          </a:r>
          <a:r>
            <a:rPr lang="en-US" sz="2100" kern="1200" dirty="0"/>
            <a:t> </a:t>
          </a:r>
          <a:r>
            <a:rPr lang="en-US" sz="2100" kern="1200" dirty="0" err="1"/>
            <a:t>thức</a:t>
          </a:r>
          <a:r>
            <a:rPr lang="en-US" sz="2100" kern="1200" dirty="0"/>
            <a:t> </a:t>
          </a:r>
          <a:r>
            <a:rPr lang="en-US" sz="2100" kern="1200" dirty="0" err="1"/>
            <a:t>thành</a:t>
          </a:r>
          <a:r>
            <a:rPr lang="en-US" sz="2100" kern="1200" dirty="0"/>
            <a:t> </a:t>
          </a:r>
          <a:r>
            <a:rPr lang="en-US" sz="2100" kern="1200" dirty="0" err="1"/>
            <a:t>nhân</a:t>
          </a:r>
          <a:r>
            <a:rPr lang="en-US" sz="2100" kern="1200" dirty="0"/>
            <a:t> </a:t>
          </a:r>
          <a:r>
            <a:rPr lang="en-US" sz="2100" kern="1200" dirty="0" err="1"/>
            <a:t>tử</a:t>
          </a:r>
          <a:r>
            <a:rPr lang="en-US" sz="2100" kern="1200" dirty="0"/>
            <a:t>.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HS </a:t>
          </a:r>
          <a:r>
            <a:rPr lang="en-US" sz="2100" kern="1200" dirty="0" err="1"/>
            <a:t>vận</a:t>
          </a:r>
          <a:r>
            <a:rPr lang="en-US" sz="2100" kern="1200" dirty="0"/>
            <a:t> </a:t>
          </a:r>
          <a:r>
            <a:rPr lang="en-US" sz="2100" kern="1200" dirty="0" err="1"/>
            <a:t>dụng</a:t>
          </a:r>
          <a:r>
            <a:rPr lang="en-US" sz="2100" kern="1200" dirty="0"/>
            <a:t> </a:t>
          </a:r>
          <a:r>
            <a:rPr lang="en-US" sz="2100" kern="1200" dirty="0" err="1"/>
            <a:t>được</a:t>
          </a:r>
          <a:r>
            <a:rPr lang="en-US" sz="2100" kern="1200" dirty="0"/>
            <a:t> </a:t>
          </a:r>
          <a:r>
            <a:rPr lang="en-US" sz="2100" kern="1200" dirty="0" err="1"/>
            <a:t>phương</a:t>
          </a:r>
          <a:r>
            <a:rPr lang="en-US" sz="2100" kern="1200" dirty="0"/>
            <a:t> </a:t>
          </a:r>
          <a:r>
            <a:rPr lang="en-US" sz="2100" kern="1200" dirty="0" err="1"/>
            <a:t>pháp</a:t>
          </a:r>
          <a:r>
            <a:rPr lang="en-US" sz="2100" kern="1200" dirty="0"/>
            <a:t> </a:t>
          </a:r>
          <a:r>
            <a:rPr lang="en-US" sz="2100" kern="1200" dirty="0" err="1"/>
            <a:t>phân</a:t>
          </a:r>
          <a:r>
            <a:rPr lang="en-US" sz="2100" kern="1200" dirty="0"/>
            <a:t> </a:t>
          </a:r>
          <a:r>
            <a:rPr lang="en-US" sz="2100" kern="1200" dirty="0" err="1"/>
            <a:t>tích</a:t>
          </a:r>
          <a:r>
            <a:rPr lang="en-US" sz="2100" kern="1200" dirty="0"/>
            <a:t> </a:t>
          </a:r>
          <a:r>
            <a:rPr lang="en-US" sz="2100" kern="1200" dirty="0" err="1"/>
            <a:t>đa</a:t>
          </a:r>
          <a:r>
            <a:rPr lang="en-US" sz="2100" kern="1200" dirty="0"/>
            <a:t> </a:t>
          </a:r>
          <a:r>
            <a:rPr lang="en-US" sz="2100" kern="1200" dirty="0" err="1"/>
            <a:t>thức</a:t>
          </a:r>
          <a:r>
            <a:rPr lang="en-US" sz="2100" kern="1200" dirty="0"/>
            <a:t> </a:t>
          </a:r>
          <a:r>
            <a:rPr lang="en-US" sz="2100" kern="1200" dirty="0" err="1"/>
            <a:t>thành</a:t>
          </a:r>
          <a:r>
            <a:rPr lang="en-US" sz="2100" kern="1200" dirty="0"/>
            <a:t> </a:t>
          </a:r>
          <a:r>
            <a:rPr lang="en-US" sz="2100" kern="1200" dirty="0" err="1"/>
            <a:t>nhân</a:t>
          </a:r>
          <a:r>
            <a:rPr lang="en-US" sz="2100" kern="1200" dirty="0"/>
            <a:t> </a:t>
          </a:r>
          <a:r>
            <a:rPr lang="en-US" sz="2100" kern="1200" dirty="0" err="1"/>
            <a:t>tử</a:t>
          </a:r>
          <a:r>
            <a:rPr lang="en-US" sz="2100" kern="1200" dirty="0"/>
            <a:t> </a:t>
          </a:r>
          <a:r>
            <a:rPr lang="en-US" sz="2100" kern="1200" dirty="0" err="1"/>
            <a:t>để</a:t>
          </a:r>
          <a:r>
            <a:rPr lang="en-US" sz="2100" kern="1200" dirty="0"/>
            <a:t> </a:t>
          </a:r>
          <a:r>
            <a:rPr lang="en-US" sz="2100" kern="1200" dirty="0" err="1"/>
            <a:t>làm</a:t>
          </a:r>
          <a:r>
            <a:rPr lang="en-US" sz="2100" kern="1200" dirty="0"/>
            <a:t> </a:t>
          </a:r>
          <a:r>
            <a:rPr lang="en-US" sz="2100" kern="1200" dirty="0" err="1"/>
            <a:t>bài</a:t>
          </a:r>
          <a:r>
            <a:rPr lang="en-US" sz="2100" kern="1200" dirty="0"/>
            <a:t> </a:t>
          </a:r>
          <a:r>
            <a:rPr lang="en-US" sz="2100" kern="1200" dirty="0" err="1"/>
            <a:t>tập</a:t>
          </a:r>
          <a:r>
            <a:rPr lang="vi-VN" sz="2100" kern="1200" dirty="0"/>
            <a:t>.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 rot="-5400000">
        <a:off x="1360656" y="80928"/>
        <a:ext cx="8346060" cy="1464212"/>
      </dsp:txXfrm>
    </dsp:sp>
    <dsp:sp modelId="{AA00187C-4E34-4563-B58B-7775B209571F}">
      <dsp:nvSpPr>
        <dsp:cNvPr id="0" name=""/>
        <dsp:cNvSpPr/>
      </dsp:nvSpPr>
      <dsp:spPr>
        <a:xfrm rot="5400000">
          <a:off x="-291569" y="2235551"/>
          <a:ext cx="1943795" cy="1360656"/>
        </a:xfrm>
        <a:prstGeom prst="chevron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Năng</a:t>
          </a:r>
          <a:r>
            <a:rPr lang="en-US" sz="2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2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lực</a:t>
          </a:r>
          <a:endParaRPr lang="en-US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 rot="-5400000">
        <a:off x="1" y="2624309"/>
        <a:ext cx="1360656" cy="583139"/>
      </dsp:txXfrm>
    </dsp:sp>
    <dsp:sp modelId="{83A0FDDB-7402-4E80-A9DA-C09093C5C434}">
      <dsp:nvSpPr>
        <dsp:cNvPr id="0" name=""/>
        <dsp:cNvSpPr/>
      </dsp:nvSpPr>
      <dsp:spPr>
        <a:xfrm rot="5400000">
          <a:off x="4941558" y="-1636919"/>
          <a:ext cx="1263466" cy="8425270"/>
        </a:xfrm>
        <a:prstGeom prst="round2SameRect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100" kern="1200" dirty="0"/>
            <a:t>Năng lực giao tiếp và hợp tác 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100" kern="1200" dirty="0"/>
            <a:t>Năng lực giải quyết vấn đề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 rot="-5400000">
        <a:off x="1360657" y="2005659"/>
        <a:ext cx="8363593" cy="1140112"/>
      </dsp:txXfrm>
    </dsp:sp>
    <dsp:sp modelId="{90847D3F-14BD-47F4-8401-9D8C252233DE}">
      <dsp:nvSpPr>
        <dsp:cNvPr id="0" name=""/>
        <dsp:cNvSpPr/>
      </dsp:nvSpPr>
      <dsp:spPr>
        <a:xfrm rot="5400000">
          <a:off x="-291569" y="3995124"/>
          <a:ext cx="1943795" cy="1360656"/>
        </a:xfrm>
        <a:prstGeom prst="chevron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Phẩm</a:t>
          </a:r>
          <a:r>
            <a:rPr lang="en-US" sz="2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2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chất</a:t>
          </a:r>
          <a:endParaRPr lang="en-US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 rot="-5400000">
        <a:off x="1" y="4383882"/>
        <a:ext cx="1360656" cy="583139"/>
      </dsp:txXfrm>
    </dsp:sp>
    <dsp:sp modelId="{72A15B72-CAF7-4DF6-BCAF-E48111D46D46}">
      <dsp:nvSpPr>
        <dsp:cNvPr id="0" name=""/>
        <dsp:cNvSpPr/>
      </dsp:nvSpPr>
      <dsp:spPr>
        <a:xfrm rot="5400000">
          <a:off x="4941558" y="122653"/>
          <a:ext cx="1263466" cy="8425270"/>
        </a:xfrm>
        <a:prstGeom prst="round2Same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100" kern="1200" dirty="0"/>
            <a:t>Năng lực giao tiếp toán học: 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100" kern="1200" dirty="0"/>
            <a:t>Năng lực tư duy, năng lực giải quyết vấn đề, năng lực mô hình hóa toán học</a:t>
          </a:r>
          <a:endParaRPr lang="en-US" sz="2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 rot="-5400000">
        <a:off x="1360657" y="3765232"/>
        <a:ext cx="8363593" cy="1140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52BB3-3BC1-4B43-81C5-A78F99E6E50B}">
      <dsp:nvSpPr>
        <dsp:cNvPr id="0" name=""/>
        <dsp:cNvSpPr/>
      </dsp:nvSpPr>
      <dsp:spPr>
        <a:xfrm>
          <a:off x="-6875181" y="-1051632"/>
          <a:ext cx="8186013" cy="8186013"/>
        </a:xfrm>
        <a:prstGeom prst="blockArc">
          <a:avLst>
            <a:gd name="adj1" fmla="val 18900000"/>
            <a:gd name="adj2" fmla="val 2700000"/>
            <a:gd name="adj3" fmla="val 264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CB6EB86-ECF5-48D8-B4DD-E65CA293AFDC}">
      <dsp:nvSpPr>
        <dsp:cNvPr id="0" name=""/>
        <dsp:cNvSpPr/>
      </dsp:nvSpPr>
      <dsp:spPr>
        <a:xfrm>
          <a:off x="844285" y="608274"/>
          <a:ext cx="8904885" cy="121654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636" tIns="165100" rIns="165100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 err="1"/>
            <a:t>Kiến</a:t>
          </a:r>
          <a:r>
            <a:rPr lang="en-US" sz="6500" b="1" kern="1200" dirty="0"/>
            <a:t> </a:t>
          </a:r>
          <a:r>
            <a:rPr lang="en-US" sz="6500" b="1" kern="1200" dirty="0" err="1"/>
            <a:t>thức</a:t>
          </a:r>
          <a:r>
            <a:rPr lang="en-US" sz="6500" b="1" kern="1200" dirty="0"/>
            <a:t> </a:t>
          </a:r>
          <a:r>
            <a:rPr lang="en-US" sz="6500" b="1" kern="1200" dirty="0" err="1"/>
            <a:t>cần</a:t>
          </a:r>
          <a:r>
            <a:rPr lang="en-US" sz="6500" b="1" kern="1200" dirty="0"/>
            <a:t> </a:t>
          </a:r>
          <a:r>
            <a:rPr lang="en-US" sz="6500" b="1" kern="1200" dirty="0" err="1"/>
            <a:t>nhớ</a:t>
          </a:r>
          <a:endParaRPr lang="en-US" sz="6500" kern="1200" dirty="0"/>
        </a:p>
      </dsp:txBody>
      <dsp:txXfrm>
        <a:off x="844285" y="608274"/>
        <a:ext cx="8904885" cy="1216549"/>
      </dsp:txXfrm>
    </dsp:sp>
    <dsp:sp modelId="{C5D70D2B-BF98-4843-A71D-9F6F890FD2E9}">
      <dsp:nvSpPr>
        <dsp:cNvPr id="0" name=""/>
        <dsp:cNvSpPr/>
      </dsp:nvSpPr>
      <dsp:spPr>
        <a:xfrm>
          <a:off x="83941" y="456206"/>
          <a:ext cx="1520687" cy="1520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B8E05D-FB42-42E5-A639-26C907D9CA4A}">
      <dsp:nvSpPr>
        <dsp:cNvPr id="0" name=""/>
        <dsp:cNvSpPr/>
      </dsp:nvSpPr>
      <dsp:spPr>
        <a:xfrm>
          <a:off x="1286501" y="2433099"/>
          <a:ext cx="8462669" cy="1216549"/>
        </a:xfrm>
        <a:prstGeom prst="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636" tIns="165100" rIns="165100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 err="1"/>
            <a:t>Luyện</a:t>
          </a:r>
          <a:r>
            <a:rPr lang="en-US" sz="6500" b="1" kern="1200" dirty="0"/>
            <a:t> </a:t>
          </a:r>
          <a:r>
            <a:rPr lang="en-US" sz="6500" b="1" kern="1200" dirty="0" err="1"/>
            <a:t>tập</a:t>
          </a:r>
          <a:endParaRPr lang="en-US" sz="6500" kern="1200" dirty="0"/>
        </a:p>
      </dsp:txBody>
      <dsp:txXfrm>
        <a:off x="1286501" y="2433099"/>
        <a:ext cx="8462669" cy="1216549"/>
      </dsp:txXfrm>
    </dsp:sp>
    <dsp:sp modelId="{9AAF3988-A85C-432B-996A-6956DAF6A211}">
      <dsp:nvSpPr>
        <dsp:cNvPr id="0" name=""/>
        <dsp:cNvSpPr/>
      </dsp:nvSpPr>
      <dsp:spPr>
        <a:xfrm>
          <a:off x="526157" y="2281030"/>
          <a:ext cx="1520687" cy="1520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73B9DB-5249-4F4E-8608-D973B3EA88E4}">
      <dsp:nvSpPr>
        <dsp:cNvPr id="0" name=""/>
        <dsp:cNvSpPr/>
      </dsp:nvSpPr>
      <dsp:spPr>
        <a:xfrm>
          <a:off x="844285" y="4257923"/>
          <a:ext cx="8904885" cy="1216549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5636" tIns="165100" rIns="165100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/>
            <a:t>Vận</a:t>
          </a:r>
          <a:r>
            <a:rPr lang="en-US" sz="6500" kern="1200" dirty="0"/>
            <a:t> </a:t>
          </a:r>
          <a:r>
            <a:rPr lang="en-US" sz="6500" kern="1200" dirty="0" err="1"/>
            <a:t>dụng</a:t>
          </a:r>
          <a:endParaRPr lang="en-US" sz="6500" kern="1200" dirty="0"/>
        </a:p>
      </dsp:txBody>
      <dsp:txXfrm>
        <a:off x="844285" y="4257923"/>
        <a:ext cx="8904885" cy="1216549"/>
      </dsp:txXfrm>
    </dsp:sp>
    <dsp:sp modelId="{98A467B2-A631-461C-9AD1-CEE12BA7CEC4}">
      <dsp:nvSpPr>
        <dsp:cNvPr id="0" name=""/>
        <dsp:cNvSpPr/>
      </dsp:nvSpPr>
      <dsp:spPr>
        <a:xfrm>
          <a:off x="83941" y="4105854"/>
          <a:ext cx="1520687" cy="1520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4A0C8-DD61-4407-8AA5-E6B1ED012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74D3B-B720-4220-A693-75CE1F118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17730-38F4-4BD2-998F-520C3EC3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632A4-B148-4D74-A738-8F211E83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C79ED-51CD-430B-BDEE-A4E9E8D06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2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EC88-5539-4D5D-8546-CAC55760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F8B684-7DD5-42E6-A419-AAEF7FDD2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0FC0E-38A5-4AD4-B260-E19352DB6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74751-4D22-4929-8B7A-1348A3577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FB43-602B-4B88-AFD2-9DF4C0BE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8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960EC9-D3E0-49F5-B8AC-4A34FAE520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3F349E-23FF-43EA-A069-62E61C684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6B79C-1077-4FFA-B8AD-04C698F8F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1CA0E-210D-40E0-9958-B418B040F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83FF2-A7B1-4DF3-BBF5-A5FF1BB28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7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76E53-9BD7-4FB4-A4AD-0549873E1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357F3-6C3B-49C1-99AD-4990E84BC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0E721-F501-4D97-8E1F-915A3A10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04AB3-20B8-4C21-90D8-21B47796A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60D7-97CA-4BE9-8849-AB636A791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2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38F9-FF66-4FEC-8F49-09BF0CA6E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5AED4-8121-4833-B278-1E7D50F37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BB5F7-AC30-4D8E-A67F-D0460D09A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7765A-5AAE-4BB4-BE0B-BB184A055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B9437-1A2B-488C-9F12-D833B1675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9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C441B-8149-4BF7-8329-0CA4BBC3B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E2F7-8FAD-4BE8-9B87-045EC8C28C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6DA40-54E4-4752-85F3-90AFEAC26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BAA3E-3B0A-4E29-9B6A-9F35183E0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5230D-7C4C-459B-8DF2-5C49DCA78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B514D-9783-4563-AB58-36B00CC8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04937-4929-419D-AF27-E0D6A4E25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28AD3-F5A8-4405-84A2-24F7EF54C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B8CFF-3393-4B73-96CD-0DCF82D63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FBAD9-56EC-445B-A45C-000327661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6B10E2-F232-4AE4-8E64-D328D197B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3D3EE1-776A-4E55-A04F-0A7E41207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59C913-BCAE-40E9-AC02-384630E2A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EE27B-95AA-4780-B7FB-E593EE8D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7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3054B-AF92-4A00-A294-D0B0D45B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BB76C1-B2D2-4071-8C03-5276833E3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E29C01-ABC3-43E2-A0EA-8359BC02A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BEBB51-3A0C-4244-A593-7E9E9BC6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9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5770E9-1B6B-4FF6-9962-F0A710ED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85FA52-488C-495E-AE71-326CE9364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D9C96-C0AA-4379-94FC-B1B18C73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6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23029-A91C-4EDE-9691-ADF2FAE9A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FA138-2B68-484E-A532-A6D029585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7D9EC-1B14-4D28-A719-CACA61BC9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945FF-2B50-4DC9-9515-5C8ABF844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B5E844-4576-4B97-8A26-2884945E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F25BC-8177-40B4-905E-10879F97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0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34B5D-2FE5-4E5C-A828-0791FE21E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0C86F-F829-4895-9948-BFEC5DA41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89CA3-5B1B-429D-B081-935D088C7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89B44-2E55-449D-9755-E066BFEA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E9D1-7635-4118-9884-D41F6D38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04140-1DFC-47ED-9C8F-CF660DCF6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5C6CC5-2976-48E4-9DA7-C6F68A436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154F7-EC49-4C91-8296-BE7D75C7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904F1-A638-4D0B-AF9F-7068DD644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0C165-B762-42E3-8810-94456B5AF9B2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AE09B-ABDD-4D81-8056-A45AA92C6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66D88-646F-462B-8F2B-A416C3B25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D0775-F658-44BD-831E-2B32475A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3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image" Target="../media/image20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19.bin"/><Relationship Id="rId5" Type="http://schemas.openxmlformats.org/officeDocument/2006/relationships/image" Target="../media/image17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oleObject" Target="../embeddings/oleObject32.bin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16.wmf"/><Relationship Id="rId21" Type="http://schemas.openxmlformats.org/officeDocument/2006/relationships/image" Target="../media/image24.wmf"/><Relationship Id="rId7" Type="http://schemas.openxmlformats.org/officeDocument/2006/relationships/image" Target="../media/image18.wmf"/><Relationship Id="rId12" Type="http://schemas.openxmlformats.org/officeDocument/2006/relationships/image" Target="../media/image20.wmf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26.bin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17.wmf"/><Relationship Id="rId15" Type="http://schemas.openxmlformats.org/officeDocument/2006/relationships/oleObject" Target="../embeddings/oleObject33.bin"/><Relationship Id="rId23" Type="http://schemas.openxmlformats.org/officeDocument/2006/relationships/image" Target="../media/image25.wmf"/><Relationship Id="rId10" Type="http://schemas.openxmlformats.org/officeDocument/2006/relationships/image" Target="../media/image19.wmf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21.wmf"/><Relationship Id="rId22" Type="http://schemas.openxmlformats.org/officeDocument/2006/relationships/oleObject" Target="../embeddings/oleObject37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3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7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46.bin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5879" y="2462510"/>
            <a:ext cx="9140259" cy="145167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 25  - BÀI 9: LUYỆN TẬP CHUNG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97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5FE033-F5C8-7CF8-646C-E1C157CCAFFC}"/>
              </a:ext>
            </a:extLst>
          </p:cNvPr>
          <p:cNvSpPr txBox="1"/>
          <p:nvPr/>
        </p:nvSpPr>
        <p:spPr>
          <a:xfrm>
            <a:off x="762000" y="537221"/>
            <a:ext cx="6096000" cy="517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25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2.27( SGK-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46):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CF15D1-C88E-B73A-8C47-F979D0C7EF11}"/>
              </a:ext>
            </a:extLst>
          </p:cNvPr>
          <p:cNvSpPr txBox="1"/>
          <p:nvPr/>
        </p:nvSpPr>
        <p:spPr>
          <a:xfrm>
            <a:off x="4162425" y="537221"/>
            <a:ext cx="6096000" cy="517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25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3BF5AE6-3C2B-6EFA-6E06-AD75053EF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A2CDC4C-1279-D4FF-E63E-1A063549C0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231320"/>
              </p:ext>
            </p:extLst>
          </p:nvPr>
        </p:nvGraphicFramePr>
        <p:xfrm>
          <a:off x="1343025" y="1200150"/>
          <a:ext cx="19050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40948" imgH="228501" progId="Equation.DSMT4">
                  <p:embed/>
                </p:oleObj>
              </mc:Choice>
              <mc:Fallback>
                <p:oleObj r:id="rId2" imgW="1040948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1200150"/>
                        <a:ext cx="1905000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>
            <a:extLst>
              <a:ext uri="{FF2B5EF4-FFF2-40B4-BE49-F238E27FC236}">
                <a16:creationId xmlns:a16="http://schemas.microsoft.com/office/drawing/2014/main" id="{EACF42DD-7C15-069E-2C96-A5C3927A7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C808E30-AF9C-553A-72B5-46C918B9F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826434"/>
              </p:ext>
            </p:extLst>
          </p:nvPr>
        </p:nvGraphicFramePr>
        <p:xfrm>
          <a:off x="1416049" y="1615211"/>
          <a:ext cx="3541849" cy="1347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930400" imgH="736600" progId="Equation.DSMT4">
                  <p:embed/>
                </p:oleObj>
              </mc:Choice>
              <mc:Fallback>
                <p:oleObj r:id="rId4" imgW="1930400" imgH="736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49" y="1615211"/>
                        <a:ext cx="3541849" cy="1347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>
            <a:extLst>
              <a:ext uri="{FF2B5EF4-FFF2-40B4-BE49-F238E27FC236}">
                <a16:creationId xmlns:a16="http://schemas.microsoft.com/office/drawing/2014/main" id="{CD976A39-549B-E4FF-9632-CE36C61BD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D25F80F-0E35-641B-9CBA-B6CB7E4793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76645"/>
              </p:ext>
            </p:extLst>
          </p:nvPr>
        </p:nvGraphicFramePr>
        <p:xfrm>
          <a:off x="1416048" y="3038475"/>
          <a:ext cx="1881243" cy="418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028700" imgH="228600" progId="Equation.DSMT4">
                  <p:embed/>
                </p:oleObj>
              </mc:Choice>
              <mc:Fallback>
                <p:oleObj r:id="rId6" imgW="10287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48" y="3038475"/>
                        <a:ext cx="1881243" cy="418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>
            <a:extLst>
              <a:ext uri="{FF2B5EF4-FFF2-40B4-BE49-F238E27FC236}">
                <a16:creationId xmlns:a16="http://schemas.microsoft.com/office/drawing/2014/main" id="{FB6A7D22-D7A5-F4BD-0F78-B3E888B98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FE806BC-38CE-13DF-BC3F-C881A82C3B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787604"/>
              </p:ext>
            </p:extLst>
          </p:nvPr>
        </p:nvGraphicFramePr>
        <p:xfrm>
          <a:off x="1508125" y="3522366"/>
          <a:ext cx="2879930" cy="1347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1574800" imgH="736600" progId="Equation.DSMT4">
                  <p:embed/>
                </p:oleObj>
              </mc:Choice>
              <mc:Fallback>
                <p:oleObj r:id="rId8" imgW="1574800" imgH="736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3522366"/>
                        <a:ext cx="2879930" cy="1347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141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7D483E77-596D-8409-CD64-CDD0F38F4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DD124CC-7502-019C-C8E0-3FC51B2C20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213606"/>
              </p:ext>
            </p:extLst>
          </p:nvPr>
        </p:nvGraphicFramePr>
        <p:xfrm>
          <a:off x="1200149" y="495300"/>
          <a:ext cx="2175638" cy="407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19200" imgH="228600" progId="Equation.DSMT4">
                  <p:embed/>
                </p:oleObj>
              </mc:Choice>
              <mc:Fallback>
                <p:oleObj r:id="rId2" imgW="12192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49" y="495300"/>
                        <a:ext cx="2175638" cy="407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>
            <a:extLst>
              <a:ext uri="{FF2B5EF4-FFF2-40B4-BE49-F238E27FC236}">
                <a16:creationId xmlns:a16="http://schemas.microsoft.com/office/drawing/2014/main" id="{E6A90D0E-1A3A-1A4B-2A6D-99299160A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492FC0-D7F5-B86E-63F2-11B9700153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36869"/>
              </p:ext>
            </p:extLst>
          </p:nvPr>
        </p:nvGraphicFramePr>
        <p:xfrm>
          <a:off x="1343025" y="942974"/>
          <a:ext cx="5575068" cy="1314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124200" imgH="736600" progId="Equation.DSMT4">
                  <p:embed/>
                </p:oleObj>
              </mc:Choice>
              <mc:Fallback>
                <p:oleObj r:id="rId4" imgW="31242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942974"/>
                        <a:ext cx="5575068" cy="13144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>
            <a:extLst>
              <a:ext uri="{FF2B5EF4-FFF2-40B4-BE49-F238E27FC236}">
                <a16:creationId xmlns:a16="http://schemas.microsoft.com/office/drawing/2014/main" id="{3BCCBA9E-7599-59FC-6ACC-6B5C36CE3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0304677-7640-B4D2-E8B7-74B626673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784372"/>
              </p:ext>
            </p:extLst>
          </p:nvPr>
        </p:nvGraphicFramePr>
        <p:xfrm>
          <a:off x="1281493" y="2409824"/>
          <a:ext cx="3787525" cy="430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006600" imgH="228600" progId="Equation.DSMT4">
                  <p:embed/>
                </p:oleObj>
              </mc:Choice>
              <mc:Fallback>
                <p:oleObj r:id="rId6" imgW="200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493" y="2409824"/>
                        <a:ext cx="3787525" cy="4301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>
            <a:extLst>
              <a:ext uri="{FF2B5EF4-FFF2-40B4-BE49-F238E27FC236}">
                <a16:creationId xmlns:a16="http://schemas.microsoft.com/office/drawing/2014/main" id="{C224ABD0-2F07-8871-4225-2EF61938F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9B5A4F0-3EFE-8A8C-64DD-645DB567F0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135703"/>
              </p:ext>
            </p:extLst>
          </p:nvPr>
        </p:nvGraphicFramePr>
        <p:xfrm>
          <a:off x="1409699" y="2946400"/>
          <a:ext cx="4134017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2197100" imgH="965200" progId="Equation.DSMT4">
                  <p:embed/>
                </p:oleObj>
              </mc:Choice>
              <mc:Fallback>
                <p:oleObj r:id="rId8" imgW="2197100" imgH="965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699" y="2946400"/>
                        <a:ext cx="4134017" cy="181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384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7D059D4-E701-3115-AEB8-84E84ED15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4" y="312092"/>
            <a:ext cx="10067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PTĐTTNT </a:t>
            </a: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24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1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E8E1D4-D12F-9D76-B027-EB035D37097A}"/>
              </a:ext>
            </a:extLst>
          </p:cNvPr>
          <p:cNvSpPr txBox="1"/>
          <p:nvPr/>
        </p:nvSpPr>
        <p:spPr>
          <a:xfrm>
            <a:off x="838200" y="7297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Bài</a:t>
            </a:r>
            <a:r>
              <a:rPr lang="en-US" sz="2400" dirty="0"/>
              <a:t>  </a:t>
            </a:r>
            <a:r>
              <a:rPr lang="en-US" sz="2400" dirty="0" err="1"/>
              <a:t>tập</a:t>
            </a:r>
            <a:r>
              <a:rPr lang="en-US" sz="2400" dirty="0"/>
              <a:t> 1: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 , </a:t>
            </a:r>
            <a:r>
              <a:rPr lang="en-US" sz="2400" dirty="0" err="1"/>
              <a:t>biết</a:t>
            </a:r>
            <a:r>
              <a:rPr lang="en-US" sz="2400" dirty="0"/>
              <a:t>:</a:t>
            </a: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74DC78E6-EF56-1E5A-4222-5D653F2E5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015C068-C258-897A-0700-8E859A2EE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470371"/>
              </p:ext>
            </p:extLst>
          </p:nvPr>
        </p:nvGraphicFramePr>
        <p:xfrm>
          <a:off x="1000125" y="1166426"/>
          <a:ext cx="1692768" cy="461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38200" imgH="228600" progId="Equation.DSMT4">
                  <p:embed/>
                </p:oleObj>
              </mc:Choice>
              <mc:Fallback>
                <p:oleObj r:id="rId2" imgW="8382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166426"/>
                        <a:ext cx="1692768" cy="461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6">
            <a:extLst>
              <a:ext uri="{FF2B5EF4-FFF2-40B4-BE49-F238E27FC236}">
                <a16:creationId xmlns:a16="http://schemas.microsoft.com/office/drawing/2014/main" id="{1D401AC4-59BB-74AB-7F86-5087C07A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644B5B3-4386-7F75-9478-2EC16814E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945931"/>
              </p:ext>
            </p:extLst>
          </p:nvPr>
        </p:nvGraphicFramePr>
        <p:xfrm>
          <a:off x="1000125" y="1627228"/>
          <a:ext cx="1782536" cy="461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889000" imgH="228600" progId="Equation.DSMT4">
                  <p:embed/>
                </p:oleObj>
              </mc:Choice>
              <mc:Fallback>
                <p:oleObj r:id="rId4" imgW="8890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627228"/>
                        <a:ext cx="1782536" cy="461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8">
            <a:extLst>
              <a:ext uri="{FF2B5EF4-FFF2-40B4-BE49-F238E27FC236}">
                <a16:creationId xmlns:a16="http://schemas.microsoft.com/office/drawing/2014/main" id="{74547326-ED1A-8C41-C91A-A3A89AF62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3587C8A-4001-5972-D428-363BF298C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860094"/>
              </p:ext>
            </p:extLst>
          </p:nvPr>
        </p:nvGraphicFramePr>
        <p:xfrm>
          <a:off x="1000125" y="2091633"/>
          <a:ext cx="2693040" cy="461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333500" imgH="228600" progId="Equation.DSMT4">
                  <p:embed/>
                </p:oleObj>
              </mc:Choice>
              <mc:Fallback>
                <p:oleObj r:id="rId6" imgW="13335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091633"/>
                        <a:ext cx="2693040" cy="461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5FDC9471-1D64-E8DC-D146-351A40867F22}"/>
              </a:ext>
            </a:extLst>
          </p:cNvPr>
          <p:cNvSpPr txBox="1"/>
          <p:nvPr/>
        </p:nvSpPr>
        <p:spPr>
          <a:xfrm>
            <a:off x="3048000" y="248198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giải</a:t>
            </a:r>
            <a:r>
              <a:rPr lang="en-US" sz="2400" b="1" dirty="0"/>
              <a:t>: </a:t>
            </a: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1F4A08AA-55D4-032A-DCE4-4D2B14BB4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6715A0C-5ADC-E95F-E0F5-23387C8A3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943612"/>
              </p:ext>
            </p:extLst>
          </p:nvPr>
        </p:nvGraphicFramePr>
        <p:xfrm>
          <a:off x="5038724" y="2949235"/>
          <a:ext cx="1673569" cy="456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838200" imgH="228600" progId="Equation.DSMT4">
                  <p:embed/>
                </p:oleObj>
              </mc:Choice>
              <mc:Fallback>
                <p:oleObj r:id="rId8" imgW="83820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4" y="2949235"/>
                        <a:ext cx="1673569" cy="4564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2">
            <a:extLst>
              <a:ext uri="{FF2B5EF4-FFF2-40B4-BE49-F238E27FC236}">
                <a16:creationId xmlns:a16="http://schemas.microsoft.com/office/drawing/2014/main" id="{82F3BDC0-BE20-4A51-0EF6-CA888EEAA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BFC34652-D464-89AF-327F-62EE6D438A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032962"/>
              </p:ext>
            </p:extLst>
          </p:nvPr>
        </p:nvGraphicFramePr>
        <p:xfrm>
          <a:off x="5038724" y="3524249"/>
          <a:ext cx="1876426" cy="2345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939800" imgH="1168400" progId="Equation.DSMT4">
                  <p:embed/>
                </p:oleObj>
              </mc:Choice>
              <mc:Fallback>
                <p:oleObj r:id="rId9" imgW="939800" imgH="1168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4" y="3524249"/>
                        <a:ext cx="1876426" cy="2345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5E4C56B9-D07E-9FBB-3FBB-B334B5DAC07F}"/>
              </a:ext>
            </a:extLst>
          </p:cNvPr>
          <p:cNvSpPr txBox="1"/>
          <p:nvPr/>
        </p:nvSpPr>
        <p:spPr>
          <a:xfrm>
            <a:off x="4789658" y="5943600"/>
            <a:ext cx="1085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Vậy</a:t>
            </a:r>
            <a:r>
              <a:rPr lang="en-US" sz="2400" dirty="0"/>
              <a:t> </a:t>
            </a:r>
          </a:p>
        </p:txBody>
      </p:sp>
      <p:sp>
        <p:nvSpPr>
          <p:cNvPr id="31" name="Rectangle 24">
            <a:extLst>
              <a:ext uri="{FF2B5EF4-FFF2-40B4-BE49-F238E27FC236}">
                <a16:creationId xmlns:a16="http://schemas.microsoft.com/office/drawing/2014/main" id="{4F23CFFA-EFD6-39E7-14FB-B3C5D44BB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3A39E04-4D16-9DAB-1556-3018EDF1A5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859613"/>
              </p:ext>
            </p:extLst>
          </p:nvPr>
        </p:nvGraphicFramePr>
        <p:xfrm>
          <a:off x="5570708" y="5981701"/>
          <a:ext cx="1239667" cy="426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1" imgW="571252" imgH="203112" progId="Equation.DSMT4">
                  <p:embed/>
                </p:oleObj>
              </mc:Choice>
              <mc:Fallback>
                <p:oleObj r:id="rId11" imgW="571252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08" y="5981701"/>
                        <a:ext cx="1239667" cy="4269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865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24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0C53449-0B1C-694F-F430-9B17C95A3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E7625F6-ED02-6C2F-BD64-7632243AA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18815"/>
              </p:ext>
            </p:extLst>
          </p:nvPr>
        </p:nvGraphicFramePr>
        <p:xfrm>
          <a:off x="3695700" y="676274"/>
          <a:ext cx="1847850" cy="478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89000" imgH="228600" progId="Equation.DSMT4">
                  <p:embed/>
                </p:oleObj>
              </mc:Choice>
              <mc:Fallback>
                <p:oleObj r:id="rId2" imgW="889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676274"/>
                        <a:ext cx="1847850" cy="4785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E99CE15F-A851-0E01-093B-5E437CF49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5C2A3FA-FD55-5CDA-73F0-88832C60CE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241809"/>
              </p:ext>
            </p:extLst>
          </p:nvPr>
        </p:nvGraphicFramePr>
        <p:xfrm>
          <a:off x="3695699" y="1133477"/>
          <a:ext cx="2556572" cy="3524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58900" imgH="1879600" progId="Equation.DSMT4">
                  <p:embed/>
                </p:oleObj>
              </mc:Choice>
              <mc:Fallback>
                <p:oleObj r:id="rId4" imgW="1358900" imgH="187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699" y="1133477"/>
                        <a:ext cx="2556572" cy="35242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FE6A37F-E328-06F7-8880-DAADE707EAAC}"/>
              </a:ext>
            </a:extLst>
          </p:cNvPr>
          <p:cNvSpPr txBox="1"/>
          <p:nvPr/>
        </p:nvSpPr>
        <p:spPr>
          <a:xfrm>
            <a:off x="3343276" y="4844534"/>
            <a:ext cx="723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Vậy</a:t>
            </a:r>
            <a:endParaRPr lang="en-US" sz="240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FAA314A-F57C-A8C5-58A1-703255C4B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1934B9F-4185-938A-E6EE-BDB5E1DD7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961532"/>
              </p:ext>
            </p:extLst>
          </p:nvPr>
        </p:nvGraphicFramePr>
        <p:xfrm>
          <a:off x="4067176" y="4900741"/>
          <a:ext cx="1476374" cy="381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761669" imgH="203112" progId="Equation.DSMT4">
                  <p:embed/>
                </p:oleObj>
              </mc:Choice>
              <mc:Fallback>
                <p:oleObj r:id="rId6" imgW="761669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6" y="4900741"/>
                        <a:ext cx="1476374" cy="3813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24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AA4239E-8AC1-F5DE-7025-8026FD7F1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87B21A5-7A63-86C6-9F7D-133763D2F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587390"/>
              </p:ext>
            </p:extLst>
          </p:nvPr>
        </p:nvGraphicFramePr>
        <p:xfrm>
          <a:off x="4114799" y="590549"/>
          <a:ext cx="2932339" cy="50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33500" imgH="228600" progId="Equation.DSMT4">
                  <p:embed/>
                </p:oleObj>
              </mc:Choice>
              <mc:Fallback>
                <p:oleObj r:id="rId2" imgW="13335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799" y="590549"/>
                        <a:ext cx="2932339" cy="502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04E58E99-3690-3543-1A35-22E570A30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A57B4B-351C-3BB8-AF7A-B6BF1B32D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304454"/>
              </p:ext>
            </p:extLst>
          </p:nvPr>
        </p:nvGraphicFramePr>
        <p:xfrm>
          <a:off x="4114799" y="1047749"/>
          <a:ext cx="3532771" cy="395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612900" imgH="1828800" progId="Equation.DSMT4">
                  <p:embed/>
                </p:oleObj>
              </mc:Choice>
              <mc:Fallback>
                <p:oleObj r:id="rId4" imgW="1612900" imgH="1828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799" y="1047749"/>
                        <a:ext cx="3532771" cy="39516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6425D9B-89B0-7A3A-7852-BE118DCA47E1}"/>
              </a:ext>
            </a:extLst>
          </p:cNvPr>
          <p:cNvSpPr txBox="1"/>
          <p:nvPr/>
        </p:nvSpPr>
        <p:spPr>
          <a:xfrm>
            <a:off x="4508717" y="5370901"/>
            <a:ext cx="173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Vậy</a:t>
            </a:r>
            <a:endParaRPr lang="en-US" sz="240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4586FE5-D944-8618-5845-6847262D5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38D63EF-461C-3C65-76EB-EDB0CB524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47759"/>
              </p:ext>
            </p:extLst>
          </p:nvPr>
        </p:nvGraphicFramePr>
        <p:xfrm>
          <a:off x="5196971" y="5181436"/>
          <a:ext cx="1368425" cy="86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622030" imgH="393529" progId="Equation.DSMT4">
                  <p:embed/>
                </p:oleObj>
              </mc:Choice>
              <mc:Fallback>
                <p:oleObj r:id="rId6" imgW="622030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6971" y="5181436"/>
                        <a:ext cx="1368425" cy="86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258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1F4EAF-C280-6E00-05C0-1D4E146FCE40}"/>
              </a:ext>
            </a:extLst>
          </p:cNvPr>
          <p:cNvSpPr txBox="1"/>
          <p:nvPr/>
        </p:nvSpPr>
        <p:spPr>
          <a:xfrm>
            <a:off x="971550" y="-970"/>
            <a:ext cx="762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PTĐTTNT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926819-1034-3CAD-C743-B725AB8DCC03}"/>
              </a:ext>
            </a:extLst>
          </p:cNvPr>
          <p:cNvSpPr txBox="1"/>
          <p:nvPr/>
        </p:nvSpPr>
        <p:spPr>
          <a:xfrm>
            <a:off x="1038225" y="39908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Bài</a:t>
            </a:r>
            <a:r>
              <a:rPr lang="en-US" sz="2400" dirty="0"/>
              <a:t>  </a:t>
            </a:r>
            <a:r>
              <a:rPr lang="en-US" sz="2400" dirty="0" err="1"/>
              <a:t>tập</a:t>
            </a:r>
            <a:r>
              <a:rPr lang="en-US" sz="2400" dirty="0"/>
              <a:t> 1: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dirty="0" err="1"/>
              <a:t>biết</a:t>
            </a:r>
            <a:r>
              <a:rPr lang="en-US" sz="2400" dirty="0"/>
              <a:t>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C6C74B5-EC3D-0058-CD33-012459E81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044736"/>
              </p:ext>
            </p:extLst>
          </p:nvPr>
        </p:nvGraphicFramePr>
        <p:xfrm>
          <a:off x="2219324" y="974270"/>
          <a:ext cx="1692772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38200" imgH="228600" progId="Equation.DSMT4">
                  <p:embed/>
                </p:oleObj>
              </mc:Choice>
              <mc:Fallback>
                <p:oleObj r:id="rId2" imgW="8382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4" y="974270"/>
                        <a:ext cx="1692772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B0AEEED-B048-913E-E30D-CFE1285EE8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952567"/>
              </p:ext>
            </p:extLst>
          </p:nvPr>
        </p:nvGraphicFramePr>
        <p:xfrm>
          <a:off x="2219325" y="1412420"/>
          <a:ext cx="1782540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889000" imgH="228600" progId="Equation.DSMT4">
                  <p:embed/>
                </p:oleObj>
              </mc:Choice>
              <mc:Fallback>
                <p:oleObj r:id="rId4" imgW="8890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1412420"/>
                        <a:ext cx="1782540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AFAF977-46B7-C26D-2DC8-DCFB1CA47A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27829"/>
              </p:ext>
            </p:extLst>
          </p:nvPr>
        </p:nvGraphicFramePr>
        <p:xfrm>
          <a:off x="2219325" y="1888670"/>
          <a:ext cx="2693046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333500" imgH="228600" progId="Equation.DSMT4">
                  <p:embed/>
                </p:oleObj>
              </mc:Choice>
              <mc:Fallback>
                <p:oleObj r:id="rId6" imgW="13335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1888670"/>
                        <a:ext cx="2693046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BFE2529E-177F-4B69-B80E-82CE6B21BD7C}"/>
              </a:ext>
            </a:extLst>
          </p:cNvPr>
          <p:cNvSpPr txBox="1"/>
          <p:nvPr/>
        </p:nvSpPr>
        <p:spPr>
          <a:xfrm>
            <a:off x="4467225" y="2144071"/>
            <a:ext cx="6096000" cy="517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25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1EC7074-B897-F9F8-D001-907EDB97A5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359751"/>
              </p:ext>
            </p:extLst>
          </p:nvPr>
        </p:nvGraphicFramePr>
        <p:xfrm>
          <a:off x="1236091" y="2564945"/>
          <a:ext cx="1496275" cy="4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838200" imgH="228600" progId="Equation.DSMT4">
                  <p:embed/>
                </p:oleObj>
              </mc:Choice>
              <mc:Fallback>
                <p:oleObj r:id="rId8" imgW="8382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091" y="2564945"/>
                        <a:ext cx="1496275" cy="408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7E542D8-F6C9-990C-B4E0-AF5D531AF5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703958"/>
              </p:ext>
            </p:extLst>
          </p:nvPr>
        </p:nvGraphicFramePr>
        <p:xfrm>
          <a:off x="1189832" y="2963221"/>
          <a:ext cx="1677642" cy="2097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939800" imgH="1168400" progId="Equation.DSMT4">
                  <p:embed/>
                </p:oleObj>
              </mc:Choice>
              <mc:Fallback>
                <p:oleObj r:id="rId9" imgW="939800" imgH="1168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832" y="2963221"/>
                        <a:ext cx="1677642" cy="20970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BEF9897-E9AA-E027-C121-4EB25ED12F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982555"/>
              </p:ext>
            </p:extLst>
          </p:nvPr>
        </p:nvGraphicFramePr>
        <p:xfrm>
          <a:off x="2357380" y="5256587"/>
          <a:ext cx="1020188" cy="351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1" imgW="571252" imgH="203112" progId="Equation.DSMT4">
                  <p:embed/>
                </p:oleObj>
              </mc:Choice>
              <mc:Fallback>
                <p:oleObj r:id="rId11" imgW="571252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380" y="5256587"/>
                        <a:ext cx="1020188" cy="3513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4DD47C97-CA16-8049-0DDE-B5B19F1B2F40}"/>
              </a:ext>
            </a:extLst>
          </p:cNvPr>
          <p:cNvSpPr txBox="1"/>
          <p:nvPr/>
        </p:nvSpPr>
        <p:spPr>
          <a:xfrm>
            <a:off x="1500015" y="5209720"/>
            <a:ext cx="1057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Vậy</a:t>
            </a:r>
            <a:endParaRPr lang="en-US" sz="2400" dirty="0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2D3A2E4F-209B-615C-2620-1E8E65C20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5878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925E955B-FECD-3E4D-B84A-8356209372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485235"/>
              </p:ext>
            </p:extLst>
          </p:nvPr>
        </p:nvGraphicFramePr>
        <p:xfrm>
          <a:off x="4781550" y="2973019"/>
          <a:ext cx="2396768" cy="3303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3" imgW="1358900" imgH="1879600" progId="Equation.DSMT4">
                  <p:embed/>
                </p:oleObj>
              </mc:Choice>
              <mc:Fallback>
                <p:oleObj r:id="rId13" imgW="1358900" imgH="1879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50" y="2973019"/>
                        <a:ext cx="2396768" cy="33039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7D0B091A-ED22-D5D5-2D21-3482A82EBC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975175"/>
              </p:ext>
            </p:extLst>
          </p:nvPr>
        </p:nvGraphicFramePr>
        <p:xfrm>
          <a:off x="4962525" y="2593520"/>
          <a:ext cx="1677642" cy="434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5" imgW="889000" imgH="228600" progId="Equation.DSMT4">
                  <p:embed/>
                </p:oleObj>
              </mc:Choice>
              <mc:Fallback>
                <p:oleObj r:id="rId15" imgW="88900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B0AEEED-B048-913E-E30D-CFE1285EE8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5" y="2593520"/>
                        <a:ext cx="1677642" cy="4344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7F675BC8-894C-1592-0D55-6F7244704C0A}"/>
              </a:ext>
            </a:extLst>
          </p:cNvPr>
          <p:cNvSpPr txBox="1"/>
          <p:nvPr/>
        </p:nvSpPr>
        <p:spPr>
          <a:xfrm>
            <a:off x="4846916" y="6296971"/>
            <a:ext cx="8680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Vậy</a:t>
            </a:r>
            <a:endParaRPr lang="en-US" sz="2400" dirty="0"/>
          </a:p>
        </p:txBody>
      </p:sp>
      <p:sp>
        <p:nvSpPr>
          <p:cNvPr id="31" name="Rectangle 20">
            <a:extLst>
              <a:ext uri="{FF2B5EF4-FFF2-40B4-BE49-F238E27FC236}">
                <a16:creationId xmlns:a16="http://schemas.microsoft.com/office/drawing/2014/main" id="{56C491A3-756E-CAA4-F5F2-018FE16ED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645892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B50543F-E596-EE2A-8966-3DF10F5A75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530584"/>
              </p:ext>
            </p:extLst>
          </p:nvPr>
        </p:nvGraphicFramePr>
        <p:xfrm>
          <a:off x="5600699" y="6363646"/>
          <a:ext cx="1388899" cy="358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761669" imgH="203112" progId="Equation.DSMT4">
                  <p:embed/>
                </p:oleObj>
              </mc:Choice>
              <mc:Fallback>
                <p:oleObj r:id="rId16" imgW="761669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699" y="6363646"/>
                        <a:ext cx="1388899" cy="3587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123E084-1A55-46CF-B2E0-97935770A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068265"/>
              </p:ext>
            </p:extLst>
          </p:nvPr>
        </p:nvGraphicFramePr>
        <p:xfrm>
          <a:off x="8596311" y="2641176"/>
          <a:ext cx="2289129" cy="392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8" imgW="1333500" imgH="228600" progId="Equation.DSMT4">
                  <p:embed/>
                </p:oleObj>
              </mc:Choice>
              <mc:Fallback>
                <p:oleObj r:id="rId18" imgW="13335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6311" y="2641176"/>
                        <a:ext cx="2289129" cy="3924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78549446-4A0B-8ACD-DFDA-C80A71370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103836"/>
              </p:ext>
            </p:extLst>
          </p:nvPr>
        </p:nvGraphicFramePr>
        <p:xfrm>
          <a:off x="8439942" y="2973017"/>
          <a:ext cx="2757856" cy="308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0" imgW="1612900" imgH="1828800" progId="Equation.DSMT4">
                  <p:embed/>
                </p:oleObj>
              </mc:Choice>
              <mc:Fallback>
                <p:oleObj r:id="rId20" imgW="1612900" imgH="1828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9942" y="2973017"/>
                        <a:ext cx="2757856" cy="3084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24">
            <a:extLst>
              <a:ext uri="{FF2B5EF4-FFF2-40B4-BE49-F238E27FC236}">
                <a16:creationId xmlns:a16="http://schemas.microsoft.com/office/drawing/2014/main" id="{6CA7424A-C998-FA0E-CCED-8347AFB7B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685FB5-EEBC-B6D7-A3A8-1567EE96A6C0}"/>
              </a:ext>
            </a:extLst>
          </p:cNvPr>
          <p:cNvSpPr txBox="1"/>
          <p:nvPr/>
        </p:nvSpPr>
        <p:spPr>
          <a:xfrm>
            <a:off x="8184351" y="6171687"/>
            <a:ext cx="10810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Vậy</a:t>
            </a:r>
            <a:endParaRPr lang="en-US" sz="2400" dirty="0"/>
          </a:p>
        </p:txBody>
      </p:sp>
      <p:sp>
        <p:nvSpPr>
          <p:cNvPr id="39" name="Rectangle 26">
            <a:extLst>
              <a:ext uri="{FF2B5EF4-FFF2-40B4-BE49-F238E27FC236}">
                <a16:creationId xmlns:a16="http://schemas.microsoft.com/office/drawing/2014/main" id="{32D9C90D-A004-291E-B614-EAF6059C5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949" y="62620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EA5BB56C-E74B-D5C7-6C27-DA75B9ADA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011881"/>
              </p:ext>
            </p:extLst>
          </p:nvPr>
        </p:nvGraphicFramePr>
        <p:xfrm>
          <a:off x="8820948" y="6057893"/>
          <a:ext cx="1097941" cy="69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2" imgW="622030" imgH="393529" progId="Equation.DSMT4">
                  <p:embed/>
                </p:oleObj>
              </mc:Choice>
              <mc:Fallback>
                <p:oleObj r:id="rId22" imgW="622030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0948" y="6057893"/>
                        <a:ext cx="1097941" cy="6946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A23470-E3AD-7F2D-F19F-BDD5884A6FB2}"/>
              </a:ext>
            </a:extLst>
          </p:cNvPr>
          <p:cNvCxnSpPr>
            <a:cxnSpLocks/>
          </p:cNvCxnSpPr>
          <p:nvPr/>
        </p:nvCxnSpPr>
        <p:spPr>
          <a:xfrm>
            <a:off x="3962400" y="2564945"/>
            <a:ext cx="39465" cy="4157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8A9B4DF-4AEB-AD16-7C90-16FE3D7D4C18}"/>
              </a:ext>
            </a:extLst>
          </p:cNvPr>
          <p:cNvCxnSpPr>
            <a:cxnSpLocks/>
          </p:cNvCxnSpPr>
          <p:nvPr/>
        </p:nvCxnSpPr>
        <p:spPr>
          <a:xfrm>
            <a:off x="7772400" y="2488745"/>
            <a:ext cx="0" cy="42637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8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7" grpId="0"/>
      <p:bldP spid="25" grpId="0"/>
      <p:bldP spid="30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0C53449-0B1C-694F-F430-9B17C95A3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9CE15F-A851-0E01-093B-5E437CF49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FAA314A-F57C-A8C5-58A1-703255C4B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90E9CF-F323-DFE1-96B5-B7C9A119AF54}"/>
              </a:ext>
            </a:extLst>
          </p:cNvPr>
          <p:cNvSpPr/>
          <p:nvPr/>
        </p:nvSpPr>
        <p:spPr>
          <a:xfrm>
            <a:off x="2233748" y="2144216"/>
            <a:ext cx="60225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III.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Vận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dụng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963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44A7F7-730A-19B8-AEC8-0B6933F44D5F}"/>
              </a:ext>
            </a:extLst>
          </p:cNvPr>
          <p:cNvSpPr txBox="1"/>
          <p:nvPr/>
        </p:nvSpPr>
        <p:spPr>
          <a:xfrm>
            <a:off x="1476373" y="1360438"/>
            <a:ext cx="101917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dirty="0"/>
              <a:t>Bài tập 2</a:t>
            </a:r>
          </a:p>
          <a:p>
            <a:r>
              <a:rPr lang="vi-VN" sz="2400" dirty="0"/>
              <a:t>Hai miếng bìa hình vuông A và B có độ dài cạnh lần lượt là  </a:t>
            </a:r>
            <a:r>
              <a:rPr lang="en-US" sz="2400" i="1" dirty="0"/>
              <a:t>x</a:t>
            </a:r>
            <a:r>
              <a:rPr lang="vi-VN" sz="2400" dirty="0"/>
              <a:t> (m) và </a:t>
            </a:r>
            <a:r>
              <a:rPr lang="en-US" sz="2400" i="1" dirty="0"/>
              <a:t>y</a:t>
            </a:r>
            <a:r>
              <a:rPr lang="vi-VN" sz="2400" dirty="0"/>
              <a:t> (m)</a:t>
            </a:r>
          </a:p>
          <a:p>
            <a:r>
              <a:rPr lang="vi-VN" sz="2400" dirty="0"/>
              <a:t>a)Viết biểu thức S tính hiệu diện tích của miếng bìa A v</a:t>
            </a:r>
            <a:r>
              <a:rPr lang="en-US" sz="2400" dirty="0"/>
              <a:t>ớ</a:t>
            </a:r>
            <a:r>
              <a:rPr lang="vi-VN" sz="2400" dirty="0"/>
              <a:t>i miếng bìa B .</a:t>
            </a:r>
          </a:p>
          <a:p>
            <a:r>
              <a:rPr lang="vi-VN" sz="2400" dirty="0"/>
              <a:t>b) Phân tích biểu thức trên thành nhân tử rồi tính giá trị biểu thức  với </a:t>
            </a:r>
            <a:r>
              <a:rPr lang="en-US" sz="2400" i="1" dirty="0"/>
              <a:t>x </a:t>
            </a:r>
            <a:r>
              <a:rPr lang="en-US" sz="2400" dirty="0"/>
              <a:t>= 2024 (m )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i="1" dirty="0"/>
              <a:t>y </a:t>
            </a:r>
            <a:r>
              <a:rPr lang="en-US" sz="2400" dirty="0"/>
              <a:t>= 2023 (m)</a:t>
            </a:r>
            <a:endParaRPr lang="vi-VN" sz="2400" dirty="0"/>
          </a:p>
          <a:p>
            <a:r>
              <a:rPr lang="vi-VN" sz="2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CC401E-DA9B-ED9B-033B-130D5C3A4B43}"/>
              </a:ext>
            </a:extLst>
          </p:cNvPr>
          <p:cNvSpPr txBox="1"/>
          <p:nvPr/>
        </p:nvSpPr>
        <p:spPr>
          <a:xfrm>
            <a:off x="5534025" y="3296039"/>
            <a:ext cx="2133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giải</a:t>
            </a:r>
            <a:r>
              <a:rPr lang="en-US" sz="2400" b="1" dirty="0"/>
              <a:t>: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D0BE46F-D16F-97FC-7E68-284454971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C69731C-2CF1-0407-7171-158BCD9B1E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157797"/>
              </p:ext>
            </p:extLst>
          </p:nvPr>
        </p:nvGraphicFramePr>
        <p:xfrm>
          <a:off x="5344557" y="3718845"/>
          <a:ext cx="1002915" cy="449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11200" imgH="228600" progId="Equation.DSMT4">
                  <p:embed/>
                </p:oleObj>
              </mc:Choice>
              <mc:Fallback>
                <p:oleObj r:id="rId2" imgW="7112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57" y="3718845"/>
                        <a:ext cx="1002915" cy="449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E47CAC30-EFB5-CCC2-CAEB-F8F5FE84F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0" y="4634446"/>
            <a:ext cx="1100888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4C7DEB4-DAF7-8044-0AE6-BF94EF5AAE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04181"/>
              </p:ext>
            </p:extLst>
          </p:nvPr>
        </p:nvGraphicFramePr>
        <p:xfrm>
          <a:off x="5315565" y="4231324"/>
          <a:ext cx="2206113" cy="393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104900" imgH="203200" progId="Equation.DSMT4">
                  <p:embed/>
                </p:oleObj>
              </mc:Choice>
              <mc:Fallback>
                <p:oleObj r:id="rId4" imgW="1104900" imgH="203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565" y="4231324"/>
                        <a:ext cx="2206113" cy="3930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60FEEF5-9663-E921-C339-900B65625166}"/>
              </a:ext>
            </a:extLst>
          </p:cNvPr>
          <p:cNvSpPr txBox="1"/>
          <p:nvPr/>
        </p:nvSpPr>
        <p:spPr>
          <a:xfrm>
            <a:off x="4857137" y="3706759"/>
            <a:ext cx="639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2EDD7A-0C6B-8460-5947-887FE1E70761}"/>
              </a:ext>
            </a:extLst>
          </p:cNvPr>
          <p:cNvSpPr txBox="1"/>
          <p:nvPr/>
        </p:nvSpPr>
        <p:spPr>
          <a:xfrm>
            <a:off x="4911215" y="4144295"/>
            <a:ext cx="639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/>
              <a:t>)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B8440A-88A3-9EB4-9554-41A85175C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593" y="4775975"/>
            <a:ext cx="15200050" cy="50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57B2154-3780-675C-F860-1F69E06416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44142"/>
              </p:ext>
            </p:extLst>
          </p:nvPr>
        </p:nvGraphicFramePr>
        <p:xfrm>
          <a:off x="5555417" y="4673939"/>
          <a:ext cx="3475807" cy="1186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854200" imgH="635000" progId="Equation.DSMT4">
                  <p:embed/>
                </p:oleObj>
              </mc:Choice>
              <mc:Fallback>
                <p:oleObj r:id="rId6" imgW="1854200" imgH="635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5417" y="4673939"/>
                        <a:ext cx="3475807" cy="11862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335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B14916-051B-51AA-8470-35B15A44A33F}"/>
              </a:ext>
            </a:extLst>
          </p:cNvPr>
          <p:cNvSpPr txBox="1"/>
          <p:nvPr/>
        </p:nvSpPr>
        <p:spPr>
          <a:xfrm>
            <a:off x="1104900" y="5392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3: </a:t>
            </a:r>
            <a:r>
              <a:rPr lang="en-US" sz="2400" b="1" dirty="0" err="1"/>
              <a:t>Phân</a:t>
            </a:r>
            <a:r>
              <a:rPr lang="en-US" sz="2400" b="1" dirty="0"/>
              <a:t> </a:t>
            </a:r>
            <a:r>
              <a:rPr lang="en-US" sz="2400" b="1" dirty="0" err="1"/>
              <a:t>tích</a:t>
            </a:r>
            <a:r>
              <a:rPr lang="en-US" sz="2400" b="1" dirty="0"/>
              <a:t> </a:t>
            </a:r>
            <a:r>
              <a:rPr lang="en-US" sz="2400" b="1" dirty="0" err="1"/>
              <a:t>đa</a:t>
            </a:r>
            <a:r>
              <a:rPr lang="en-US" sz="2400" b="1" dirty="0"/>
              <a:t> </a:t>
            </a:r>
            <a:r>
              <a:rPr lang="en-US" sz="2400" b="1" dirty="0" err="1"/>
              <a:t>thức</a:t>
            </a:r>
            <a:r>
              <a:rPr lang="en-US" sz="2400" b="1" dirty="0"/>
              <a:t> </a:t>
            </a:r>
            <a:r>
              <a:rPr lang="en-US" sz="2400" b="1" dirty="0" err="1"/>
              <a:t>thành</a:t>
            </a:r>
            <a:r>
              <a:rPr lang="en-US" sz="2400" b="1" dirty="0"/>
              <a:t> </a:t>
            </a:r>
            <a:r>
              <a:rPr lang="en-US" sz="2400" b="1" dirty="0" err="1"/>
              <a:t>nhân</a:t>
            </a:r>
            <a:r>
              <a:rPr lang="en-US" sz="2400" b="1" dirty="0"/>
              <a:t> </a:t>
            </a:r>
            <a:r>
              <a:rPr lang="en-US" sz="2400" b="1" dirty="0" err="1"/>
              <a:t>tử</a:t>
            </a:r>
            <a:endParaRPr lang="en-US" sz="2400" b="1" dirty="0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51825EBF-336F-417C-84DE-ECD9106CF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5" y="1123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9D0F5BF-445D-CF5D-42B7-FBF67F364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360973"/>
              </p:ext>
            </p:extLst>
          </p:nvPr>
        </p:nvGraphicFramePr>
        <p:xfrm>
          <a:off x="1952624" y="1123950"/>
          <a:ext cx="1268136" cy="36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85800" imgH="203200" progId="Equation.DSMT4">
                  <p:embed/>
                </p:oleObj>
              </mc:Choice>
              <mc:Fallback>
                <p:oleObj r:id="rId2" imgW="6858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4" y="1123950"/>
                        <a:ext cx="1268136" cy="364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>
            <a:extLst>
              <a:ext uri="{FF2B5EF4-FFF2-40B4-BE49-F238E27FC236}">
                <a16:creationId xmlns:a16="http://schemas.microsoft.com/office/drawing/2014/main" id="{F1CF4001-E82B-6577-5012-52AD496FC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5" y="1476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EAE802F-B467-69AA-4508-9B9AE4D00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156625"/>
              </p:ext>
            </p:extLst>
          </p:nvPr>
        </p:nvGraphicFramePr>
        <p:xfrm>
          <a:off x="3152775" y="3152774"/>
          <a:ext cx="2277948" cy="1737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19200" imgH="939800" progId="Equation.DSMT4">
                  <p:embed/>
                </p:oleObj>
              </mc:Choice>
              <mc:Fallback>
                <p:oleObj r:id="rId4" imgW="1219200" imgH="939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5" y="3152774"/>
                        <a:ext cx="2277948" cy="17378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52D8B05B-30A1-13EC-5138-54F3CAE9018A}"/>
              </a:ext>
            </a:extLst>
          </p:cNvPr>
          <p:cNvSpPr txBox="1"/>
          <p:nvPr/>
        </p:nvSpPr>
        <p:spPr>
          <a:xfrm>
            <a:off x="1533525" y="1085849"/>
            <a:ext cx="681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a) 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555FC98-E36E-3F62-5D23-EABDB1EE9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54C7BF4-5FA1-D96E-275B-439B235F8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520529"/>
              </p:ext>
            </p:extLst>
          </p:nvPr>
        </p:nvGraphicFramePr>
        <p:xfrm>
          <a:off x="5305424" y="1058049"/>
          <a:ext cx="1232910" cy="36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660113" imgH="203112" progId="Equation.DSMT4">
                  <p:embed/>
                </p:oleObj>
              </mc:Choice>
              <mc:Fallback>
                <p:oleObj r:id="rId6" imgW="660113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4" y="1058049"/>
                        <a:ext cx="1232910" cy="364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D0F75B58-01C0-CAA0-7004-550925290D7D}"/>
              </a:ext>
            </a:extLst>
          </p:cNvPr>
          <p:cNvSpPr txBox="1"/>
          <p:nvPr/>
        </p:nvSpPr>
        <p:spPr>
          <a:xfrm>
            <a:off x="4895849" y="1010423"/>
            <a:ext cx="603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4C5E92E9-8338-B6B4-18BF-6A49EF494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788EF1E-692C-E781-45A9-D6493A3AA0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519300"/>
              </p:ext>
            </p:extLst>
          </p:nvPr>
        </p:nvGraphicFramePr>
        <p:xfrm>
          <a:off x="6638924" y="3152775"/>
          <a:ext cx="2078334" cy="36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1117115" imgH="203112" progId="Equation.DSMT4">
                  <p:embed/>
                </p:oleObj>
              </mc:Choice>
              <mc:Fallback>
                <p:oleObj r:id="rId8" imgW="1117115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4" y="3152775"/>
                        <a:ext cx="2078334" cy="364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0">
            <a:extLst>
              <a:ext uri="{FF2B5EF4-FFF2-40B4-BE49-F238E27FC236}">
                <a16:creationId xmlns:a16="http://schemas.microsoft.com/office/drawing/2014/main" id="{90787142-7047-AB42-974B-2E3466EE9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450" y="3533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92ED102-1A66-396F-A0AF-A40D52052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999039"/>
              </p:ext>
            </p:extLst>
          </p:nvPr>
        </p:nvGraphicFramePr>
        <p:xfrm>
          <a:off x="6648450" y="3533774"/>
          <a:ext cx="2712402" cy="1362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1460500" imgH="736600" progId="Equation.DSMT4">
                  <p:embed/>
                </p:oleObj>
              </mc:Choice>
              <mc:Fallback>
                <p:oleObj r:id="rId10" imgW="1460500" imgH="736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450" y="3533774"/>
                        <a:ext cx="2712402" cy="1362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66AFC75-5C84-EA9D-E682-38AE7245A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70760"/>
              </p:ext>
            </p:extLst>
          </p:nvPr>
        </p:nvGraphicFramePr>
        <p:xfrm>
          <a:off x="3343274" y="2809875"/>
          <a:ext cx="1268136" cy="36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685800" imgH="203200" progId="Equation.DSMT4">
                  <p:embed/>
                </p:oleObj>
              </mc:Choice>
              <mc:Fallback>
                <p:oleObj r:id="rId12" imgW="685800" imgH="203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9D0F5BF-445D-CF5D-42B7-FBF67F364E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4" y="2809875"/>
                        <a:ext cx="1268136" cy="364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5C7800F7-DF2E-B43C-70EA-4F53B9209CEF}"/>
              </a:ext>
            </a:extLst>
          </p:cNvPr>
          <p:cNvSpPr txBox="1"/>
          <p:nvPr/>
        </p:nvSpPr>
        <p:spPr>
          <a:xfrm>
            <a:off x="2924175" y="2771774"/>
            <a:ext cx="681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a) 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FCED8156-DFC4-9F07-2862-4F1EA3B9E6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874429"/>
              </p:ext>
            </p:extLst>
          </p:nvPr>
        </p:nvGraphicFramePr>
        <p:xfrm>
          <a:off x="6696074" y="2743974"/>
          <a:ext cx="1232910" cy="36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3" imgW="660113" imgH="203112" progId="Equation.DSMT4">
                  <p:embed/>
                </p:oleObj>
              </mc:Choice>
              <mc:Fallback>
                <p:oleObj r:id="rId13" imgW="660113" imgH="203112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54C7BF4-5FA1-D96E-275B-439B235F8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074" y="2743974"/>
                        <a:ext cx="1232910" cy="364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56A9B5D3-9CC8-1104-0F0A-F46A8CDFD2F9}"/>
              </a:ext>
            </a:extLst>
          </p:cNvPr>
          <p:cNvSpPr txBox="1"/>
          <p:nvPr/>
        </p:nvSpPr>
        <p:spPr>
          <a:xfrm>
            <a:off x="6286499" y="2696348"/>
            <a:ext cx="603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4E4DD5C-318D-E30C-36A1-1929E3C609D3}"/>
              </a:ext>
            </a:extLst>
          </p:cNvPr>
          <p:cNvSpPr txBox="1"/>
          <p:nvPr/>
        </p:nvSpPr>
        <p:spPr>
          <a:xfrm>
            <a:off x="4838700" y="2152650"/>
            <a:ext cx="1852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làm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0065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1" grpId="0"/>
      <p:bldP spid="27" grpId="0"/>
      <p:bldP spid="29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126AF6-F803-4780-A560-0FCC3114307F}"/>
              </a:ext>
            </a:extLst>
          </p:cNvPr>
          <p:cNvSpPr txBox="1"/>
          <p:nvPr/>
        </p:nvSpPr>
        <p:spPr>
          <a:xfrm>
            <a:off x="3815422" y="548640"/>
            <a:ext cx="4438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HƯỚNG DẪN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38350" y="1323975"/>
            <a:ext cx="8943975" cy="328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trắc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SGK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47,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giấy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A4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“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II”.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1000"/>
              </a:spcAft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1000"/>
              </a:spcAft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400" dirty="0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9603018B-324B-BCCF-186C-AC2623560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7164" y="4148969"/>
            <a:ext cx="8415394" cy="91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28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81D38F6-2E27-4B2E-9EDA-BACAA78C3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2640306"/>
              </p:ext>
            </p:extLst>
          </p:nvPr>
        </p:nvGraphicFramePr>
        <p:xfrm>
          <a:off x="1274617" y="846377"/>
          <a:ext cx="9785927" cy="5652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4541FE2-10EB-450D-9D14-369EA18E323A}"/>
              </a:ext>
            </a:extLst>
          </p:cNvPr>
          <p:cNvSpPr txBox="1"/>
          <p:nvPr/>
        </p:nvSpPr>
        <p:spPr>
          <a:xfrm>
            <a:off x="5034609" y="261601"/>
            <a:ext cx="22659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1025213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7BC154B-453D-BC33-8333-E6265C030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49" y="678426"/>
            <a:ext cx="10119942" cy="28822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141466-AE11-3E2D-6A37-D4BDC1B542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1863" y="2952760"/>
            <a:ext cx="475702" cy="29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163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71E69DE-A999-4A5A-BF3C-D81043EEFF71}"/>
              </a:ext>
            </a:extLst>
          </p:cNvPr>
          <p:cNvSpPr/>
          <p:nvPr/>
        </p:nvSpPr>
        <p:spPr>
          <a:xfrm>
            <a:off x="995506" y="3190367"/>
            <a:ext cx="96664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Cảm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ơn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thầy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cô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giáo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và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các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em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!</a:t>
            </a:r>
          </a:p>
        </p:txBody>
      </p:sp>
      <p:pic>
        <p:nvPicPr>
          <p:cNvPr id="5" name="Picture 13" descr="https://lh3.googleusercontent.com/-ZEG6AmUlTpE/WsOIcBL3nwI/AAAAAAAACXM/wa4kqWY_ZzoWOQwhUdu_n4BCpzGBB09CACHMYCw/h136/2-ctu.vn_anh_dong_mau_slide_powerpoint_dep_(19).gif">
            <a:extLst>
              <a:ext uri="{FF2B5EF4-FFF2-40B4-BE49-F238E27FC236}">
                <a16:creationId xmlns:a16="http://schemas.microsoft.com/office/drawing/2014/main" id="{1CC349FE-0FCC-4426-8C9E-2BC04B3A99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90" y="1499227"/>
            <a:ext cx="51435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https://lh3.googleusercontent.com/-pdjmI0guhoI/WsOKKvIORNI/AAAAAAAACe4/2w9xoJp1uAIMMyCEXg8RzbupS6Phi1WYACHMYCw/h136/4-ctu.vn_anh_dong_mau_slide_powerpoint_dep_(113).gif">
            <a:extLst>
              <a:ext uri="{FF2B5EF4-FFF2-40B4-BE49-F238E27FC236}">
                <a16:creationId xmlns:a16="http://schemas.microsoft.com/office/drawing/2014/main" id="{D91DE3CE-B8DB-43A1-B8A9-7BC3822BB0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720" y="4766497"/>
            <a:ext cx="1524000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472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E16E9F-637A-4F74-94B8-237D9D330B1D}"/>
              </a:ext>
            </a:extLst>
          </p:cNvPr>
          <p:cNvSpPr txBox="1"/>
          <p:nvPr/>
        </p:nvSpPr>
        <p:spPr>
          <a:xfrm>
            <a:off x="4055165" y="291548"/>
            <a:ext cx="4703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CẤU TRÚC BÀI HỌC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A1CE783-31DB-41FE-A3D9-B1E1DDF37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5817898"/>
              </p:ext>
            </p:extLst>
          </p:nvPr>
        </p:nvGraphicFramePr>
        <p:xfrm>
          <a:off x="1245703" y="601461"/>
          <a:ext cx="9833113" cy="6082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C4A7BA-DE53-4B2A-B5E8-A272F09A5DA7}"/>
              </a:ext>
            </a:extLst>
          </p:cNvPr>
          <p:cNvSpPr txBox="1"/>
          <p:nvPr/>
        </p:nvSpPr>
        <p:spPr>
          <a:xfrm>
            <a:off x="133350" y="2478157"/>
            <a:ext cx="2040008" cy="1895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 25  - BÀI 9: LUYỆN TẬP CHUNG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913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ác trò chơi khởi động cho một buổi sinh hoạt tập thể - Sinh Viên Công Giáo  Trung Chí">
            <a:extLst>
              <a:ext uri="{FF2B5EF4-FFF2-40B4-BE49-F238E27FC236}">
                <a16:creationId xmlns:a16="http://schemas.microsoft.com/office/drawing/2014/main" id="{E2AF0098-DC4E-43D9-BA5C-026F393B1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947" y="340894"/>
            <a:ext cx="6368717" cy="651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C243397-2789-4689-872E-EEAFA393CFA7}"/>
              </a:ext>
            </a:extLst>
          </p:cNvPr>
          <p:cNvSpPr/>
          <p:nvPr/>
        </p:nvSpPr>
        <p:spPr>
          <a:xfrm>
            <a:off x="5029679" y="2690200"/>
            <a:ext cx="16995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Khởi </a:t>
            </a:r>
          </a:p>
          <a:p>
            <a:pPr algn="ctr"/>
            <a:r>
              <a:rPr lang="en-US" sz="5400" b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động</a:t>
            </a:r>
          </a:p>
        </p:txBody>
      </p:sp>
    </p:spTree>
    <p:extLst>
      <p:ext uri="{BB962C8B-B14F-4D97-AF65-F5344CB8AC3E}">
        <p14:creationId xmlns:p14="http://schemas.microsoft.com/office/powerpoint/2010/main" val="397588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243397-2789-4689-872E-EEAFA393CFA7}"/>
              </a:ext>
            </a:extLst>
          </p:cNvPr>
          <p:cNvSpPr/>
          <p:nvPr/>
        </p:nvSpPr>
        <p:spPr>
          <a:xfrm>
            <a:off x="228789" y="238741"/>
            <a:ext cx="901335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Em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hãy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nêu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các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phương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pháp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phân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tích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đa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thức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thành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nhân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tử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đã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học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1DC0686-4F85-698F-B0D4-034532EC3492}"/>
              </a:ext>
            </a:extLst>
          </p:cNvPr>
          <p:cNvSpPr/>
          <p:nvPr/>
        </p:nvSpPr>
        <p:spPr>
          <a:xfrm>
            <a:off x="6058703" y="3747028"/>
            <a:ext cx="1593083" cy="1593083"/>
          </a:xfrm>
          <a:custGeom>
            <a:avLst/>
            <a:gdLst>
              <a:gd name="connsiteX0" fmla="*/ 0 w 1593083"/>
              <a:gd name="connsiteY0" fmla="*/ 265519 h 1593083"/>
              <a:gd name="connsiteX1" fmla="*/ 265519 w 1593083"/>
              <a:gd name="connsiteY1" fmla="*/ 0 h 1593083"/>
              <a:gd name="connsiteX2" fmla="*/ 1327564 w 1593083"/>
              <a:gd name="connsiteY2" fmla="*/ 0 h 1593083"/>
              <a:gd name="connsiteX3" fmla="*/ 1593083 w 1593083"/>
              <a:gd name="connsiteY3" fmla="*/ 265519 h 1593083"/>
              <a:gd name="connsiteX4" fmla="*/ 1593083 w 1593083"/>
              <a:gd name="connsiteY4" fmla="*/ 1327564 h 1593083"/>
              <a:gd name="connsiteX5" fmla="*/ 1327564 w 1593083"/>
              <a:gd name="connsiteY5" fmla="*/ 1593083 h 1593083"/>
              <a:gd name="connsiteX6" fmla="*/ 265519 w 1593083"/>
              <a:gd name="connsiteY6" fmla="*/ 1593083 h 1593083"/>
              <a:gd name="connsiteX7" fmla="*/ 0 w 1593083"/>
              <a:gd name="connsiteY7" fmla="*/ 1327564 h 1593083"/>
              <a:gd name="connsiteX8" fmla="*/ 0 w 1593083"/>
              <a:gd name="connsiteY8" fmla="*/ 265519 h 1593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3083" h="1593083">
                <a:moveTo>
                  <a:pt x="0" y="265519"/>
                </a:moveTo>
                <a:cubicBezTo>
                  <a:pt x="0" y="118877"/>
                  <a:pt x="118877" y="0"/>
                  <a:pt x="265519" y="0"/>
                </a:cubicBezTo>
                <a:lnTo>
                  <a:pt x="1327564" y="0"/>
                </a:lnTo>
                <a:cubicBezTo>
                  <a:pt x="1474206" y="0"/>
                  <a:pt x="1593083" y="118877"/>
                  <a:pt x="1593083" y="265519"/>
                </a:cubicBezTo>
                <a:lnTo>
                  <a:pt x="1593083" y="1327564"/>
                </a:lnTo>
                <a:cubicBezTo>
                  <a:pt x="1593083" y="1474206"/>
                  <a:pt x="1474206" y="1593083"/>
                  <a:pt x="1327564" y="1593083"/>
                </a:cubicBezTo>
                <a:lnTo>
                  <a:pt x="265519" y="1593083"/>
                </a:lnTo>
                <a:cubicBezTo>
                  <a:pt x="118877" y="1593083"/>
                  <a:pt x="0" y="1474206"/>
                  <a:pt x="0" y="1327564"/>
                </a:cubicBezTo>
                <a:lnTo>
                  <a:pt x="0" y="265519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728" tIns="138728" rIns="138728" bIns="138728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 err="1"/>
              <a:t>Phân</a:t>
            </a:r>
            <a:r>
              <a:rPr lang="en-US" sz="2400" kern="1200" dirty="0"/>
              <a:t> </a:t>
            </a:r>
            <a:r>
              <a:rPr lang="en-US" sz="2400" kern="1200" dirty="0" err="1"/>
              <a:t>tích</a:t>
            </a:r>
            <a:r>
              <a:rPr lang="en-US" sz="2400" kern="1200" dirty="0"/>
              <a:t> </a:t>
            </a:r>
            <a:r>
              <a:rPr lang="en-US" sz="2400" kern="1200" dirty="0" err="1"/>
              <a:t>đa</a:t>
            </a:r>
            <a:r>
              <a:rPr lang="en-US" sz="2400" kern="1200" dirty="0"/>
              <a:t> </a:t>
            </a:r>
            <a:r>
              <a:rPr lang="en-US" sz="2400" kern="1200" dirty="0" err="1"/>
              <a:t>thức</a:t>
            </a:r>
            <a:r>
              <a:rPr lang="en-US" sz="2400" kern="1200" dirty="0"/>
              <a:t> </a:t>
            </a:r>
            <a:r>
              <a:rPr lang="en-US" sz="2400" kern="1200" dirty="0" err="1"/>
              <a:t>thành</a:t>
            </a:r>
            <a:r>
              <a:rPr lang="en-US" sz="2400" kern="1200" dirty="0"/>
              <a:t> </a:t>
            </a:r>
            <a:r>
              <a:rPr lang="en-US" sz="2400" kern="1200" dirty="0" err="1"/>
              <a:t>nhân</a:t>
            </a:r>
            <a:r>
              <a:rPr lang="en-US" sz="2400" kern="1200" dirty="0"/>
              <a:t> </a:t>
            </a:r>
            <a:r>
              <a:rPr lang="en-US" sz="2400" kern="1200" dirty="0" err="1"/>
              <a:t>tử</a:t>
            </a:r>
            <a:endParaRPr lang="en-US" sz="2400" kern="12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1404A64-82F3-5D93-9F5A-B83ED08FA355}"/>
              </a:ext>
            </a:extLst>
          </p:cNvPr>
          <p:cNvSpPr/>
          <p:nvPr/>
        </p:nvSpPr>
        <p:spPr>
          <a:xfrm rot="16200000">
            <a:off x="6296504" y="3188287"/>
            <a:ext cx="1117481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1117481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CCB4449-7D53-15C8-6ECB-CF9356EC38CB}"/>
              </a:ext>
            </a:extLst>
          </p:cNvPr>
          <p:cNvSpPr/>
          <p:nvPr/>
        </p:nvSpPr>
        <p:spPr>
          <a:xfrm>
            <a:off x="6321561" y="1562180"/>
            <a:ext cx="1067366" cy="1067366"/>
          </a:xfrm>
          <a:custGeom>
            <a:avLst/>
            <a:gdLst>
              <a:gd name="connsiteX0" fmla="*/ 0 w 1067366"/>
              <a:gd name="connsiteY0" fmla="*/ 177898 h 1067366"/>
              <a:gd name="connsiteX1" fmla="*/ 177898 w 1067366"/>
              <a:gd name="connsiteY1" fmla="*/ 0 h 1067366"/>
              <a:gd name="connsiteX2" fmla="*/ 889468 w 1067366"/>
              <a:gd name="connsiteY2" fmla="*/ 0 h 1067366"/>
              <a:gd name="connsiteX3" fmla="*/ 1067366 w 1067366"/>
              <a:gd name="connsiteY3" fmla="*/ 177898 h 1067366"/>
              <a:gd name="connsiteX4" fmla="*/ 1067366 w 1067366"/>
              <a:gd name="connsiteY4" fmla="*/ 889468 h 1067366"/>
              <a:gd name="connsiteX5" fmla="*/ 889468 w 1067366"/>
              <a:gd name="connsiteY5" fmla="*/ 1067366 h 1067366"/>
              <a:gd name="connsiteX6" fmla="*/ 177898 w 1067366"/>
              <a:gd name="connsiteY6" fmla="*/ 1067366 h 1067366"/>
              <a:gd name="connsiteX7" fmla="*/ 0 w 1067366"/>
              <a:gd name="connsiteY7" fmla="*/ 889468 h 1067366"/>
              <a:gd name="connsiteX8" fmla="*/ 0 w 1067366"/>
              <a:gd name="connsiteY8" fmla="*/ 177898 h 106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7366" h="1067366">
                <a:moveTo>
                  <a:pt x="0" y="177898"/>
                </a:moveTo>
                <a:cubicBezTo>
                  <a:pt x="0" y="79648"/>
                  <a:pt x="79648" y="0"/>
                  <a:pt x="177898" y="0"/>
                </a:cubicBezTo>
                <a:lnTo>
                  <a:pt x="889468" y="0"/>
                </a:lnTo>
                <a:cubicBezTo>
                  <a:pt x="987718" y="0"/>
                  <a:pt x="1067366" y="79648"/>
                  <a:pt x="1067366" y="177898"/>
                </a:cubicBezTo>
                <a:lnTo>
                  <a:pt x="1067366" y="889468"/>
                </a:lnTo>
                <a:cubicBezTo>
                  <a:pt x="1067366" y="987718"/>
                  <a:pt x="987718" y="1067366"/>
                  <a:pt x="889468" y="1067366"/>
                </a:cubicBezTo>
                <a:lnTo>
                  <a:pt x="177898" y="1067366"/>
                </a:lnTo>
                <a:cubicBezTo>
                  <a:pt x="79648" y="1067366"/>
                  <a:pt x="0" y="987718"/>
                  <a:pt x="0" y="889468"/>
                </a:cubicBezTo>
                <a:lnTo>
                  <a:pt x="0" y="177898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5445" tIns="105445" rIns="105445" bIns="105445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>
                <a:solidFill>
                  <a:schemeClr val="tx1"/>
                </a:solidFill>
              </a:rPr>
              <a:t>PP </a:t>
            </a:r>
            <a:r>
              <a:rPr lang="en-US" sz="2100" kern="1200" dirty="0" err="1">
                <a:solidFill>
                  <a:schemeClr val="tx1"/>
                </a:solidFill>
              </a:rPr>
              <a:t>đặt</a:t>
            </a:r>
            <a:r>
              <a:rPr lang="en-US" sz="2100" kern="1200" dirty="0">
                <a:solidFill>
                  <a:schemeClr val="tx1"/>
                </a:solidFill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</a:rPr>
              <a:t>nhân</a:t>
            </a:r>
            <a:r>
              <a:rPr lang="en-US" sz="2100" kern="1200" dirty="0">
                <a:solidFill>
                  <a:schemeClr val="tx1"/>
                </a:solidFill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</a:rPr>
              <a:t>tử</a:t>
            </a:r>
            <a:r>
              <a:rPr lang="en-US" sz="2100" kern="1200" dirty="0">
                <a:solidFill>
                  <a:schemeClr val="tx1"/>
                </a:solidFill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</a:rPr>
              <a:t>chung</a:t>
            </a:r>
            <a:endParaRPr lang="en-US" sz="2100" kern="1200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1B52AAB-2C43-C3CC-A729-C9140706AD81}"/>
              </a:ext>
            </a:extLst>
          </p:cNvPr>
          <p:cNvSpPr/>
          <p:nvPr/>
        </p:nvSpPr>
        <p:spPr>
          <a:xfrm rot="1800000">
            <a:off x="7590714" y="5231377"/>
            <a:ext cx="911695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11695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ABF6436-F200-EB52-AA61-14A5265DF1AF}"/>
              </a:ext>
            </a:extLst>
          </p:cNvPr>
          <p:cNvSpPr/>
          <p:nvPr/>
        </p:nvSpPr>
        <p:spPr>
          <a:xfrm>
            <a:off x="8441338" y="5233740"/>
            <a:ext cx="1067366" cy="1067366"/>
          </a:xfrm>
          <a:custGeom>
            <a:avLst/>
            <a:gdLst>
              <a:gd name="connsiteX0" fmla="*/ 0 w 1067366"/>
              <a:gd name="connsiteY0" fmla="*/ 177898 h 1067366"/>
              <a:gd name="connsiteX1" fmla="*/ 177898 w 1067366"/>
              <a:gd name="connsiteY1" fmla="*/ 0 h 1067366"/>
              <a:gd name="connsiteX2" fmla="*/ 889468 w 1067366"/>
              <a:gd name="connsiteY2" fmla="*/ 0 h 1067366"/>
              <a:gd name="connsiteX3" fmla="*/ 1067366 w 1067366"/>
              <a:gd name="connsiteY3" fmla="*/ 177898 h 1067366"/>
              <a:gd name="connsiteX4" fmla="*/ 1067366 w 1067366"/>
              <a:gd name="connsiteY4" fmla="*/ 889468 h 1067366"/>
              <a:gd name="connsiteX5" fmla="*/ 889468 w 1067366"/>
              <a:gd name="connsiteY5" fmla="*/ 1067366 h 1067366"/>
              <a:gd name="connsiteX6" fmla="*/ 177898 w 1067366"/>
              <a:gd name="connsiteY6" fmla="*/ 1067366 h 1067366"/>
              <a:gd name="connsiteX7" fmla="*/ 0 w 1067366"/>
              <a:gd name="connsiteY7" fmla="*/ 889468 h 1067366"/>
              <a:gd name="connsiteX8" fmla="*/ 0 w 1067366"/>
              <a:gd name="connsiteY8" fmla="*/ 177898 h 106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7366" h="1067366">
                <a:moveTo>
                  <a:pt x="0" y="177898"/>
                </a:moveTo>
                <a:cubicBezTo>
                  <a:pt x="0" y="79648"/>
                  <a:pt x="79648" y="0"/>
                  <a:pt x="177898" y="0"/>
                </a:cubicBezTo>
                <a:lnTo>
                  <a:pt x="889468" y="0"/>
                </a:lnTo>
                <a:cubicBezTo>
                  <a:pt x="987718" y="0"/>
                  <a:pt x="1067366" y="79648"/>
                  <a:pt x="1067366" y="177898"/>
                </a:cubicBezTo>
                <a:lnTo>
                  <a:pt x="1067366" y="889468"/>
                </a:lnTo>
                <a:cubicBezTo>
                  <a:pt x="1067366" y="987718"/>
                  <a:pt x="987718" y="1067366"/>
                  <a:pt x="889468" y="1067366"/>
                </a:cubicBezTo>
                <a:lnTo>
                  <a:pt x="177898" y="1067366"/>
                </a:lnTo>
                <a:cubicBezTo>
                  <a:pt x="79648" y="1067366"/>
                  <a:pt x="0" y="987718"/>
                  <a:pt x="0" y="889468"/>
                </a:cubicBezTo>
                <a:lnTo>
                  <a:pt x="0" y="177898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7825" tIns="97825" rIns="97825" bIns="97825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solidFill>
                  <a:schemeClr val="tx1"/>
                </a:solidFill>
              </a:rPr>
              <a:t>PP </a:t>
            </a:r>
            <a:r>
              <a:rPr lang="en-US" sz="1800" kern="1200" dirty="0" err="1">
                <a:solidFill>
                  <a:schemeClr val="tx1"/>
                </a:solidFill>
              </a:rPr>
              <a:t>nhóm</a:t>
            </a:r>
            <a:r>
              <a:rPr lang="en-US" sz="1800" kern="1200" dirty="0">
                <a:solidFill>
                  <a:schemeClr val="tx1"/>
                </a:solidFill>
              </a:rPr>
              <a:t> </a:t>
            </a:r>
            <a:r>
              <a:rPr lang="en-US" sz="1800" kern="1200" dirty="0" err="1">
                <a:solidFill>
                  <a:schemeClr val="tx1"/>
                </a:solidFill>
              </a:rPr>
              <a:t>các</a:t>
            </a:r>
            <a:r>
              <a:rPr lang="en-US" sz="1800" kern="1200" dirty="0">
                <a:solidFill>
                  <a:schemeClr val="tx1"/>
                </a:solidFill>
              </a:rPr>
              <a:t> </a:t>
            </a:r>
            <a:r>
              <a:rPr lang="en-US" sz="1800" kern="1200" dirty="0" err="1">
                <a:solidFill>
                  <a:schemeClr val="tx1"/>
                </a:solidFill>
              </a:rPr>
              <a:t>hạng</a:t>
            </a:r>
            <a:r>
              <a:rPr lang="en-US" sz="1800" kern="1200" dirty="0">
                <a:solidFill>
                  <a:schemeClr val="tx1"/>
                </a:solidFill>
              </a:rPr>
              <a:t> </a:t>
            </a:r>
            <a:r>
              <a:rPr lang="en-US" sz="1800" kern="1200" dirty="0" err="1">
                <a:solidFill>
                  <a:schemeClr val="tx1"/>
                </a:solidFill>
              </a:rPr>
              <a:t>tử</a:t>
            </a:r>
            <a:endParaRPr lang="en-US" sz="1800" kern="1200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98FADCC-D745-DE97-D053-76FB690D1DFD}"/>
              </a:ext>
            </a:extLst>
          </p:cNvPr>
          <p:cNvSpPr/>
          <p:nvPr/>
        </p:nvSpPr>
        <p:spPr>
          <a:xfrm rot="9000000">
            <a:off x="5366332" y="5188973"/>
            <a:ext cx="742080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742080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2529339-A316-BFD4-4475-58D4D9525DA0}"/>
              </a:ext>
            </a:extLst>
          </p:cNvPr>
          <p:cNvSpPr/>
          <p:nvPr/>
        </p:nvSpPr>
        <p:spPr>
          <a:xfrm>
            <a:off x="4054894" y="5148505"/>
            <a:ext cx="1361147" cy="1237835"/>
          </a:xfrm>
          <a:custGeom>
            <a:avLst/>
            <a:gdLst>
              <a:gd name="connsiteX0" fmla="*/ 0 w 1361147"/>
              <a:gd name="connsiteY0" fmla="*/ 206310 h 1237835"/>
              <a:gd name="connsiteX1" fmla="*/ 206310 w 1361147"/>
              <a:gd name="connsiteY1" fmla="*/ 0 h 1237835"/>
              <a:gd name="connsiteX2" fmla="*/ 1154837 w 1361147"/>
              <a:gd name="connsiteY2" fmla="*/ 0 h 1237835"/>
              <a:gd name="connsiteX3" fmla="*/ 1361147 w 1361147"/>
              <a:gd name="connsiteY3" fmla="*/ 206310 h 1237835"/>
              <a:gd name="connsiteX4" fmla="*/ 1361147 w 1361147"/>
              <a:gd name="connsiteY4" fmla="*/ 1031525 h 1237835"/>
              <a:gd name="connsiteX5" fmla="*/ 1154837 w 1361147"/>
              <a:gd name="connsiteY5" fmla="*/ 1237835 h 1237835"/>
              <a:gd name="connsiteX6" fmla="*/ 206310 w 1361147"/>
              <a:gd name="connsiteY6" fmla="*/ 1237835 h 1237835"/>
              <a:gd name="connsiteX7" fmla="*/ 0 w 1361147"/>
              <a:gd name="connsiteY7" fmla="*/ 1031525 h 1237835"/>
              <a:gd name="connsiteX8" fmla="*/ 0 w 1361147"/>
              <a:gd name="connsiteY8" fmla="*/ 206310 h 1237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1147" h="1237835">
                <a:moveTo>
                  <a:pt x="0" y="206310"/>
                </a:moveTo>
                <a:cubicBezTo>
                  <a:pt x="0" y="92368"/>
                  <a:pt x="92368" y="0"/>
                  <a:pt x="206310" y="0"/>
                </a:cubicBezTo>
                <a:lnTo>
                  <a:pt x="1154837" y="0"/>
                </a:lnTo>
                <a:cubicBezTo>
                  <a:pt x="1268779" y="0"/>
                  <a:pt x="1361147" y="92368"/>
                  <a:pt x="1361147" y="206310"/>
                </a:cubicBezTo>
                <a:lnTo>
                  <a:pt x="1361147" y="1031525"/>
                </a:lnTo>
                <a:cubicBezTo>
                  <a:pt x="1361147" y="1145467"/>
                  <a:pt x="1268779" y="1237835"/>
                  <a:pt x="1154837" y="1237835"/>
                </a:cubicBezTo>
                <a:lnTo>
                  <a:pt x="206310" y="1237835"/>
                </a:lnTo>
                <a:cubicBezTo>
                  <a:pt x="92368" y="1237835"/>
                  <a:pt x="0" y="1145467"/>
                  <a:pt x="0" y="1031525"/>
                </a:cubicBezTo>
                <a:lnTo>
                  <a:pt x="0" y="20631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306" tIns="116306" rIns="116306" bIns="116306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tx1"/>
                </a:solidFill>
              </a:rPr>
              <a:t>PP </a:t>
            </a:r>
            <a:r>
              <a:rPr lang="en-US" sz="2200" kern="1200" dirty="0" err="1">
                <a:solidFill>
                  <a:schemeClr val="tx1"/>
                </a:solidFill>
              </a:rPr>
              <a:t>dùng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  <a:r>
              <a:rPr lang="en-US" sz="2200" kern="1200" dirty="0" err="1">
                <a:solidFill>
                  <a:schemeClr val="tx1"/>
                </a:solidFill>
              </a:rPr>
              <a:t>hằng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  <a:r>
              <a:rPr lang="en-US" sz="2200" kern="1200" dirty="0" err="1">
                <a:solidFill>
                  <a:schemeClr val="tx1"/>
                </a:solidFill>
              </a:rPr>
              <a:t>đẳng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  <a:r>
              <a:rPr lang="en-US" sz="2200" kern="1200" dirty="0" err="1">
                <a:solidFill>
                  <a:schemeClr val="tx1"/>
                </a:solidFill>
              </a:rPr>
              <a:t>thức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586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243397-2789-4689-872E-EEAFA393CFA7}"/>
              </a:ext>
            </a:extLst>
          </p:cNvPr>
          <p:cNvSpPr/>
          <p:nvPr/>
        </p:nvSpPr>
        <p:spPr>
          <a:xfrm>
            <a:off x="133350" y="611235"/>
            <a:ext cx="901335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I. KIẾN THỨC CẦN NHỚ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1DC0686-4F85-698F-B0D4-034532EC3492}"/>
              </a:ext>
            </a:extLst>
          </p:cNvPr>
          <p:cNvSpPr/>
          <p:nvPr/>
        </p:nvSpPr>
        <p:spPr>
          <a:xfrm>
            <a:off x="6058703" y="3747028"/>
            <a:ext cx="1593083" cy="1593083"/>
          </a:xfrm>
          <a:custGeom>
            <a:avLst/>
            <a:gdLst>
              <a:gd name="connsiteX0" fmla="*/ 0 w 1593083"/>
              <a:gd name="connsiteY0" fmla="*/ 265519 h 1593083"/>
              <a:gd name="connsiteX1" fmla="*/ 265519 w 1593083"/>
              <a:gd name="connsiteY1" fmla="*/ 0 h 1593083"/>
              <a:gd name="connsiteX2" fmla="*/ 1327564 w 1593083"/>
              <a:gd name="connsiteY2" fmla="*/ 0 h 1593083"/>
              <a:gd name="connsiteX3" fmla="*/ 1593083 w 1593083"/>
              <a:gd name="connsiteY3" fmla="*/ 265519 h 1593083"/>
              <a:gd name="connsiteX4" fmla="*/ 1593083 w 1593083"/>
              <a:gd name="connsiteY4" fmla="*/ 1327564 h 1593083"/>
              <a:gd name="connsiteX5" fmla="*/ 1327564 w 1593083"/>
              <a:gd name="connsiteY5" fmla="*/ 1593083 h 1593083"/>
              <a:gd name="connsiteX6" fmla="*/ 265519 w 1593083"/>
              <a:gd name="connsiteY6" fmla="*/ 1593083 h 1593083"/>
              <a:gd name="connsiteX7" fmla="*/ 0 w 1593083"/>
              <a:gd name="connsiteY7" fmla="*/ 1327564 h 1593083"/>
              <a:gd name="connsiteX8" fmla="*/ 0 w 1593083"/>
              <a:gd name="connsiteY8" fmla="*/ 265519 h 1593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3083" h="1593083">
                <a:moveTo>
                  <a:pt x="0" y="265519"/>
                </a:moveTo>
                <a:cubicBezTo>
                  <a:pt x="0" y="118877"/>
                  <a:pt x="118877" y="0"/>
                  <a:pt x="265519" y="0"/>
                </a:cubicBezTo>
                <a:lnTo>
                  <a:pt x="1327564" y="0"/>
                </a:lnTo>
                <a:cubicBezTo>
                  <a:pt x="1474206" y="0"/>
                  <a:pt x="1593083" y="118877"/>
                  <a:pt x="1593083" y="265519"/>
                </a:cubicBezTo>
                <a:lnTo>
                  <a:pt x="1593083" y="1327564"/>
                </a:lnTo>
                <a:cubicBezTo>
                  <a:pt x="1593083" y="1474206"/>
                  <a:pt x="1474206" y="1593083"/>
                  <a:pt x="1327564" y="1593083"/>
                </a:cubicBezTo>
                <a:lnTo>
                  <a:pt x="265519" y="1593083"/>
                </a:lnTo>
                <a:cubicBezTo>
                  <a:pt x="118877" y="1593083"/>
                  <a:pt x="0" y="1474206"/>
                  <a:pt x="0" y="1327564"/>
                </a:cubicBezTo>
                <a:lnTo>
                  <a:pt x="0" y="265519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728" tIns="138728" rIns="138728" bIns="138728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 err="1"/>
              <a:t>Phân</a:t>
            </a:r>
            <a:r>
              <a:rPr lang="en-US" sz="2400" kern="1200" dirty="0"/>
              <a:t> </a:t>
            </a:r>
            <a:r>
              <a:rPr lang="en-US" sz="2400" kern="1200" dirty="0" err="1"/>
              <a:t>tích</a:t>
            </a:r>
            <a:r>
              <a:rPr lang="en-US" sz="2400" kern="1200" dirty="0"/>
              <a:t> </a:t>
            </a:r>
            <a:r>
              <a:rPr lang="en-US" sz="2400" kern="1200" dirty="0" err="1"/>
              <a:t>đa</a:t>
            </a:r>
            <a:r>
              <a:rPr lang="en-US" sz="2400" kern="1200" dirty="0"/>
              <a:t> </a:t>
            </a:r>
            <a:r>
              <a:rPr lang="en-US" sz="2400" kern="1200" dirty="0" err="1"/>
              <a:t>thức</a:t>
            </a:r>
            <a:r>
              <a:rPr lang="en-US" sz="2400" kern="1200" dirty="0"/>
              <a:t> </a:t>
            </a:r>
            <a:r>
              <a:rPr lang="en-US" sz="2400" kern="1200" dirty="0" err="1"/>
              <a:t>thành</a:t>
            </a:r>
            <a:r>
              <a:rPr lang="en-US" sz="2400" kern="1200" dirty="0"/>
              <a:t> </a:t>
            </a:r>
            <a:r>
              <a:rPr lang="en-US" sz="2400" kern="1200" dirty="0" err="1"/>
              <a:t>nhân</a:t>
            </a:r>
            <a:r>
              <a:rPr lang="en-US" sz="2400" kern="1200" dirty="0"/>
              <a:t> </a:t>
            </a:r>
            <a:r>
              <a:rPr lang="en-US" sz="2400" kern="1200" dirty="0" err="1"/>
              <a:t>tử</a:t>
            </a:r>
            <a:endParaRPr lang="en-US" sz="2400" kern="12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1404A64-82F3-5D93-9F5A-B83ED08FA355}"/>
              </a:ext>
            </a:extLst>
          </p:cNvPr>
          <p:cNvSpPr/>
          <p:nvPr/>
        </p:nvSpPr>
        <p:spPr>
          <a:xfrm rot="16200000">
            <a:off x="6296504" y="3188287"/>
            <a:ext cx="1117481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1117481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CCB4449-7D53-15C8-6ECB-CF9356EC38CB}"/>
              </a:ext>
            </a:extLst>
          </p:cNvPr>
          <p:cNvSpPr/>
          <p:nvPr/>
        </p:nvSpPr>
        <p:spPr>
          <a:xfrm>
            <a:off x="6321561" y="1562180"/>
            <a:ext cx="1067366" cy="1067366"/>
          </a:xfrm>
          <a:custGeom>
            <a:avLst/>
            <a:gdLst>
              <a:gd name="connsiteX0" fmla="*/ 0 w 1067366"/>
              <a:gd name="connsiteY0" fmla="*/ 177898 h 1067366"/>
              <a:gd name="connsiteX1" fmla="*/ 177898 w 1067366"/>
              <a:gd name="connsiteY1" fmla="*/ 0 h 1067366"/>
              <a:gd name="connsiteX2" fmla="*/ 889468 w 1067366"/>
              <a:gd name="connsiteY2" fmla="*/ 0 h 1067366"/>
              <a:gd name="connsiteX3" fmla="*/ 1067366 w 1067366"/>
              <a:gd name="connsiteY3" fmla="*/ 177898 h 1067366"/>
              <a:gd name="connsiteX4" fmla="*/ 1067366 w 1067366"/>
              <a:gd name="connsiteY4" fmla="*/ 889468 h 1067366"/>
              <a:gd name="connsiteX5" fmla="*/ 889468 w 1067366"/>
              <a:gd name="connsiteY5" fmla="*/ 1067366 h 1067366"/>
              <a:gd name="connsiteX6" fmla="*/ 177898 w 1067366"/>
              <a:gd name="connsiteY6" fmla="*/ 1067366 h 1067366"/>
              <a:gd name="connsiteX7" fmla="*/ 0 w 1067366"/>
              <a:gd name="connsiteY7" fmla="*/ 889468 h 1067366"/>
              <a:gd name="connsiteX8" fmla="*/ 0 w 1067366"/>
              <a:gd name="connsiteY8" fmla="*/ 177898 h 106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7366" h="1067366">
                <a:moveTo>
                  <a:pt x="0" y="177898"/>
                </a:moveTo>
                <a:cubicBezTo>
                  <a:pt x="0" y="79648"/>
                  <a:pt x="79648" y="0"/>
                  <a:pt x="177898" y="0"/>
                </a:cubicBezTo>
                <a:lnTo>
                  <a:pt x="889468" y="0"/>
                </a:lnTo>
                <a:cubicBezTo>
                  <a:pt x="987718" y="0"/>
                  <a:pt x="1067366" y="79648"/>
                  <a:pt x="1067366" y="177898"/>
                </a:cubicBezTo>
                <a:lnTo>
                  <a:pt x="1067366" y="889468"/>
                </a:lnTo>
                <a:cubicBezTo>
                  <a:pt x="1067366" y="987718"/>
                  <a:pt x="987718" y="1067366"/>
                  <a:pt x="889468" y="1067366"/>
                </a:cubicBezTo>
                <a:lnTo>
                  <a:pt x="177898" y="1067366"/>
                </a:lnTo>
                <a:cubicBezTo>
                  <a:pt x="79648" y="1067366"/>
                  <a:pt x="0" y="987718"/>
                  <a:pt x="0" y="889468"/>
                </a:cubicBezTo>
                <a:lnTo>
                  <a:pt x="0" y="177898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5445" tIns="105445" rIns="105445" bIns="105445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>
                <a:solidFill>
                  <a:schemeClr val="tx1"/>
                </a:solidFill>
              </a:rPr>
              <a:t>PP </a:t>
            </a:r>
            <a:r>
              <a:rPr lang="en-US" sz="2100" kern="1200" dirty="0" err="1">
                <a:solidFill>
                  <a:schemeClr val="tx1"/>
                </a:solidFill>
              </a:rPr>
              <a:t>đặt</a:t>
            </a:r>
            <a:r>
              <a:rPr lang="en-US" sz="2100" kern="1200" dirty="0">
                <a:solidFill>
                  <a:schemeClr val="tx1"/>
                </a:solidFill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</a:rPr>
              <a:t>nhân</a:t>
            </a:r>
            <a:r>
              <a:rPr lang="en-US" sz="2100" kern="1200" dirty="0">
                <a:solidFill>
                  <a:schemeClr val="tx1"/>
                </a:solidFill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</a:rPr>
              <a:t>tử</a:t>
            </a:r>
            <a:r>
              <a:rPr lang="en-US" sz="2100" kern="1200" dirty="0">
                <a:solidFill>
                  <a:schemeClr val="tx1"/>
                </a:solidFill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</a:rPr>
              <a:t>chung</a:t>
            </a:r>
            <a:endParaRPr lang="en-US" sz="2100" kern="1200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1B52AAB-2C43-C3CC-A729-C9140706AD81}"/>
              </a:ext>
            </a:extLst>
          </p:cNvPr>
          <p:cNvSpPr/>
          <p:nvPr/>
        </p:nvSpPr>
        <p:spPr>
          <a:xfrm rot="1800000">
            <a:off x="7590714" y="5231377"/>
            <a:ext cx="911695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11695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ABF6436-F200-EB52-AA61-14A5265DF1AF}"/>
              </a:ext>
            </a:extLst>
          </p:cNvPr>
          <p:cNvSpPr/>
          <p:nvPr/>
        </p:nvSpPr>
        <p:spPr>
          <a:xfrm>
            <a:off x="8441338" y="5233740"/>
            <a:ext cx="1067366" cy="1067366"/>
          </a:xfrm>
          <a:custGeom>
            <a:avLst/>
            <a:gdLst>
              <a:gd name="connsiteX0" fmla="*/ 0 w 1067366"/>
              <a:gd name="connsiteY0" fmla="*/ 177898 h 1067366"/>
              <a:gd name="connsiteX1" fmla="*/ 177898 w 1067366"/>
              <a:gd name="connsiteY1" fmla="*/ 0 h 1067366"/>
              <a:gd name="connsiteX2" fmla="*/ 889468 w 1067366"/>
              <a:gd name="connsiteY2" fmla="*/ 0 h 1067366"/>
              <a:gd name="connsiteX3" fmla="*/ 1067366 w 1067366"/>
              <a:gd name="connsiteY3" fmla="*/ 177898 h 1067366"/>
              <a:gd name="connsiteX4" fmla="*/ 1067366 w 1067366"/>
              <a:gd name="connsiteY4" fmla="*/ 889468 h 1067366"/>
              <a:gd name="connsiteX5" fmla="*/ 889468 w 1067366"/>
              <a:gd name="connsiteY5" fmla="*/ 1067366 h 1067366"/>
              <a:gd name="connsiteX6" fmla="*/ 177898 w 1067366"/>
              <a:gd name="connsiteY6" fmla="*/ 1067366 h 1067366"/>
              <a:gd name="connsiteX7" fmla="*/ 0 w 1067366"/>
              <a:gd name="connsiteY7" fmla="*/ 889468 h 1067366"/>
              <a:gd name="connsiteX8" fmla="*/ 0 w 1067366"/>
              <a:gd name="connsiteY8" fmla="*/ 177898 h 106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7366" h="1067366">
                <a:moveTo>
                  <a:pt x="0" y="177898"/>
                </a:moveTo>
                <a:cubicBezTo>
                  <a:pt x="0" y="79648"/>
                  <a:pt x="79648" y="0"/>
                  <a:pt x="177898" y="0"/>
                </a:cubicBezTo>
                <a:lnTo>
                  <a:pt x="889468" y="0"/>
                </a:lnTo>
                <a:cubicBezTo>
                  <a:pt x="987718" y="0"/>
                  <a:pt x="1067366" y="79648"/>
                  <a:pt x="1067366" y="177898"/>
                </a:cubicBezTo>
                <a:lnTo>
                  <a:pt x="1067366" y="889468"/>
                </a:lnTo>
                <a:cubicBezTo>
                  <a:pt x="1067366" y="987718"/>
                  <a:pt x="987718" y="1067366"/>
                  <a:pt x="889468" y="1067366"/>
                </a:cubicBezTo>
                <a:lnTo>
                  <a:pt x="177898" y="1067366"/>
                </a:lnTo>
                <a:cubicBezTo>
                  <a:pt x="79648" y="1067366"/>
                  <a:pt x="0" y="987718"/>
                  <a:pt x="0" y="889468"/>
                </a:cubicBezTo>
                <a:lnTo>
                  <a:pt x="0" y="177898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7825" tIns="97825" rIns="97825" bIns="97825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solidFill>
                  <a:schemeClr val="tx1"/>
                </a:solidFill>
              </a:rPr>
              <a:t>PP </a:t>
            </a:r>
            <a:r>
              <a:rPr lang="en-US" sz="1800" kern="1200" dirty="0" err="1">
                <a:solidFill>
                  <a:schemeClr val="tx1"/>
                </a:solidFill>
              </a:rPr>
              <a:t>nhóm</a:t>
            </a:r>
            <a:r>
              <a:rPr lang="en-US" sz="1800" kern="1200" dirty="0">
                <a:solidFill>
                  <a:schemeClr val="tx1"/>
                </a:solidFill>
              </a:rPr>
              <a:t> </a:t>
            </a:r>
            <a:r>
              <a:rPr lang="en-US" sz="1800" kern="1200" dirty="0" err="1">
                <a:solidFill>
                  <a:schemeClr val="tx1"/>
                </a:solidFill>
              </a:rPr>
              <a:t>các</a:t>
            </a:r>
            <a:r>
              <a:rPr lang="en-US" sz="1800" kern="1200" dirty="0">
                <a:solidFill>
                  <a:schemeClr val="tx1"/>
                </a:solidFill>
              </a:rPr>
              <a:t> </a:t>
            </a:r>
            <a:r>
              <a:rPr lang="en-US" sz="1800" kern="1200" dirty="0" err="1">
                <a:solidFill>
                  <a:schemeClr val="tx1"/>
                </a:solidFill>
              </a:rPr>
              <a:t>hạng</a:t>
            </a:r>
            <a:r>
              <a:rPr lang="en-US" sz="1800" kern="1200" dirty="0">
                <a:solidFill>
                  <a:schemeClr val="tx1"/>
                </a:solidFill>
              </a:rPr>
              <a:t> </a:t>
            </a:r>
            <a:r>
              <a:rPr lang="en-US" sz="1800" kern="1200" dirty="0" err="1">
                <a:solidFill>
                  <a:schemeClr val="tx1"/>
                </a:solidFill>
              </a:rPr>
              <a:t>tử</a:t>
            </a:r>
            <a:endParaRPr lang="en-US" sz="1800" kern="1200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98FADCC-D745-DE97-D053-76FB690D1DFD}"/>
              </a:ext>
            </a:extLst>
          </p:cNvPr>
          <p:cNvSpPr/>
          <p:nvPr/>
        </p:nvSpPr>
        <p:spPr>
          <a:xfrm rot="9000000">
            <a:off x="5366332" y="5188973"/>
            <a:ext cx="742080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742080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2529339-A316-BFD4-4475-58D4D9525DA0}"/>
              </a:ext>
            </a:extLst>
          </p:cNvPr>
          <p:cNvSpPr/>
          <p:nvPr/>
        </p:nvSpPr>
        <p:spPr>
          <a:xfrm>
            <a:off x="4054894" y="5148505"/>
            <a:ext cx="1361147" cy="1237835"/>
          </a:xfrm>
          <a:custGeom>
            <a:avLst/>
            <a:gdLst>
              <a:gd name="connsiteX0" fmla="*/ 0 w 1361147"/>
              <a:gd name="connsiteY0" fmla="*/ 206310 h 1237835"/>
              <a:gd name="connsiteX1" fmla="*/ 206310 w 1361147"/>
              <a:gd name="connsiteY1" fmla="*/ 0 h 1237835"/>
              <a:gd name="connsiteX2" fmla="*/ 1154837 w 1361147"/>
              <a:gd name="connsiteY2" fmla="*/ 0 h 1237835"/>
              <a:gd name="connsiteX3" fmla="*/ 1361147 w 1361147"/>
              <a:gd name="connsiteY3" fmla="*/ 206310 h 1237835"/>
              <a:gd name="connsiteX4" fmla="*/ 1361147 w 1361147"/>
              <a:gd name="connsiteY4" fmla="*/ 1031525 h 1237835"/>
              <a:gd name="connsiteX5" fmla="*/ 1154837 w 1361147"/>
              <a:gd name="connsiteY5" fmla="*/ 1237835 h 1237835"/>
              <a:gd name="connsiteX6" fmla="*/ 206310 w 1361147"/>
              <a:gd name="connsiteY6" fmla="*/ 1237835 h 1237835"/>
              <a:gd name="connsiteX7" fmla="*/ 0 w 1361147"/>
              <a:gd name="connsiteY7" fmla="*/ 1031525 h 1237835"/>
              <a:gd name="connsiteX8" fmla="*/ 0 w 1361147"/>
              <a:gd name="connsiteY8" fmla="*/ 206310 h 1237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1147" h="1237835">
                <a:moveTo>
                  <a:pt x="0" y="206310"/>
                </a:moveTo>
                <a:cubicBezTo>
                  <a:pt x="0" y="92368"/>
                  <a:pt x="92368" y="0"/>
                  <a:pt x="206310" y="0"/>
                </a:cubicBezTo>
                <a:lnTo>
                  <a:pt x="1154837" y="0"/>
                </a:lnTo>
                <a:cubicBezTo>
                  <a:pt x="1268779" y="0"/>
                  <a:pt x="1361147" y="92368"/>
                  <a:pt x="1361147" y="206310"/>
                </a:cubicBezTo>
                <a:lnTo>
                  <a:pt x="1361147" y="1031525"/>
                </a:lnTo>
                <a:cubicBezTo>
                  <a:pt x="1361147" y="1145467"/>
                  <a:pt x="1268779" y="1237835"/>
                  <a:pt x="1154837" y="1237835"/>
                </a:cubicBezTo>
                <a:lnTo>
                  <a:pt x="206310" y="1237835"/>
                </a:lnTo>
                <a:cubicBezTo>
                  <a:pt x="92368" y="1237835"/>
                  <a:pt x="0" y="1145467"/>
                  <a:pt x="0" y="1031525"/>
                </a:cubicBezTo>
                <a:lnTo>
                  <a:pt x="0" y="20631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306" tIns="116306" rIns="116306" bIns="116306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tx1"/>
                </a:solidFill>
              </a:rPr>
              <a:t>PP </a:t>
            </a:r>
            <a:r>
              <a:rPr lang="en-US" sz="2200" kern="1200" dirty="0" err="1">
                <a:solidFill>
                  <a:schemeClr val="tx1"/>
                </a:solidFill>
              </a:rPr>
              <a:t>dùng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  <a:r>
              <a:rPr lang="en-US" sz="2200" kern="1200" dirty="0" err="1">
                <a:solidFill>
                  <a:schemeClr val="tx1"/>
                </a:solidFill>
              </a:rPr>
              <a:t>hằng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  <a:r>
              <a:rPr lang="en-US" sz="2200" kern="1200" dirty="0" err="1">
                <a:solidFill>
                  <a:schemeClr val="tx1"/>
                </a:solidFill>
              </a:rPr>
              <a:t>đẳng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  <a:r>
              <a:rPr lang="en-US" sz="2200" kern="1200" dirty="0" err="1">
                <a:solidFill>
                  <a:schemeClr val="tx1"/>
                </a:solidFill>
              </a:rPr>
              <a:t>thức</a:t>
            </a:r>
            <a:r>
              <a:rPr lang="en-US" sz="2200" kern="12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763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98573E0-21BF-62DF-484D-9510FEE67F6B}"/>
              </a:ext>
            </a:extLst>
          </p:cNvPr>
          <p:cNvSpPr/>
          <p:nvPr/>
        </p:nvSpPr>
        <p:spPr>
          <a:xfrm>
            <a:off x="2599508" y="1922147"/>
            <a:ext cx="60225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II. LUYỆN TẬP</a:t>
            </a:r>
          </a:p>
        </p:txBody>
      </p:sp>
    </p:spTree>
    <p:extLst>
      <p:ext uri="{BB962C8B-B14F-4D97-AF65-F5344CB8AC3E}">
        <p14:creationId xmlns:p14="http://schemas.microsoft.com/office/powerpoint/2010/main" val="72798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1EE31D0-0EE4-3E70-D8CA-ADDC2D20199C}"/>
              </a:ext>
            </a:extLst>
          </p:cNvPr>
          <p:cNvSpPr txBox="1"/>
          <p:nvPr/>
        </p:nvSpPr>
        <p:spPr>
          <a:xfrm>
            <a:off x="628650" y="1259446"/>
            <a:ext cx="10039350" cy="517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25000"/>
              </a:lnSpc>
              <a:spcAft>
                <a:spcPts val="800"/>
              </a:spcAft>
            </a:pP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FF94A18-8139-3CF0-6AF4-963A8920E9C4}"/>
              </a:ext>
            </a:extLst>
          </p:cNvPr>
          <p:cNvSpPr txBox="1"/>
          <p:nvPr/>
        </p:nvSpPr>
        <p:spPr>
          <a:xfrm>
            <a:off x="1139620" y="1939679"/>
            <a:ext cx="4689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( SGK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45)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F1CC6850-9597-C48F-7199-EBFB5EE3A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994" y="26662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88C1501-AFE1-FBD6-2023-DA0FFCA60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301143"/>
              </p:ext>
            </p:extLst>
          </p:nvPr>
        </p:nvGraphicFramePr>
        <p:xfrm>
          <a:off x="1611569" y="2489248"/>
          <a:ext cx="2415780" cy="46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68400" imgH="228600" progId="Equation.DSMT4">
                  <p:embed/>
                </p:oleObj>
              </mc:Choice>
              <mc:Fallback>
                <p:oleObj r:id="rId2" imgW="11684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569" y="2489248"/>
                        <a:ext cx="2415780" cy="465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9">
            <a:extLst>
              <a:ext uri="{FF2B5EF4-FFF2-40B4-BE49-F238E27FC236}">
                <a16:creationId xmlns:a16="http://schemas.microsoft.com/office/drawing/2014/main" id="{2EC53334-05E1-C765-A954-7E712E036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994" y="312388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972680F-32C6-3C2D-E607-279A68AB34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133472"/>
              </p:ext>
            </p:extLst>
          </p:nvPr>
        </p:nvGraphicFramePr>
        <p:xfrm>
          <a:off x="1611569" y="2946906"/>
          <a:ext cx="2880850" cy="46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84300" imgH="228600" progId="Equation.DSMT4">
                  <p:embed/>
                </p:oleObj>
              </mc:Choice>
              <mc:Fallback>
                <p:oleObj r:id="rId4" imgW="13843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569" y="2946906"/>
                        <a:ext cx="2880850" cy="465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D2B4C38C-8074-7F10-9D1F-B2FA4148110D}"/>
              </a:ext>
            </a:extLst>
          </p:cNvPr>
          <p:cNvSpPr txBox="1"/>
          <p:nvPr/>
        </p:nvSpPr>
        <p:spPr>
          <a:xfrm>
            <a:off x="5191432" y="3411796"/>
            <a:ext cx="1877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21">
            <a:extLst>
              <a:ext uri="{FF2B5EF4-FFF2-40B4-BE49-F238E27FC236}">
                <a16:creationId xmlns:a16="http://schemas.microsoft.com/office/drawing/2014/main" id="{344B7928-04AD-3610-E588-5B9CB6EF3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0202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DF827C23-E1B2-AF06-36EC-CCAAC983E8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992927"/>
              </p:ext>
            </p:extLst>
          </p:nvPr>
        </p:nvGraphicFramePr>
        <p:xfrm>
          <a:off x="4397682" y="3923243"/>
          <a:ext cx="2894006" cy="98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371600" imgH="482600" progId="Equation.DSMT4">
                  <p:embed/>
                </p:oleObj>
              </mc:Choice>
              <mc:Fallback>
                <p:oleObj r:id="rId6" imgW="1371600" imgH="482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682" y="3923243"/>
                        <a:ext cx="2894006" cy="9821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23">
            <a:extLst>
              <a:ext uri="{FF2B5EF4-FFF2-40B4-BE49-F238E27FC236}">
                <a16:creationId xmlns:a16="http://schemas.microsoft.com/office/drawing/2014/main" id="{08822754-172F-C698-996F-7E9D7382A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4179" y="53998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3241DA29-FDED-6D86-AE10-647C52215C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322518"/>
              </p:ext>
            </p:extLst>
          </p:nvPr>
        </p:nvGraphicFramePr>
        <p:xfrm>
          <a:off x="4397682" y="4999822"/>
          <a:ext cx="4635650" cy="188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2247900" imgH="914400" progId="Equation.DSMT4">
                  <p:embed/>
                </p:oleObj>
              </mc:Choice>
              <mc:Fallback>
                <p:oleObj r:id="rId8" imgW="2247900" imgH="914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682" y="4999822"/>
                        <a:ext cx="4635650" cy="1885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573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57022D4-B97F-6E30-9226-3ECC8C471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BF5039B-59C1-919B-1AD8-8002B02D87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849282"/>
              </p:ext>
            </p:extLst>
          </p:nvPr>
        </p:nvGraphicFramePr>
        <p:xfrm>
          <a:off x="4057384" y="742963"/>
          <a:ext cx="4324616" cy="340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133600" imgH="1727200" progId="Equation.DSMT4">
                  <p:embed/>
                </p:oleObj>
              </mc:Choice>
              <mc:Fallback>
                <p:oleObj r:id="rId2" imgW="2133600" imgH="172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384" y="742963"/>
                        <a:ext cx="4324616" cy="3404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08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2057</TotalTime>
  <Words>489</Words>
  <Application>Microsoft Office PowerPoint</Application>
  <PresentationFormat>Widescreen</PresentationFormat>
  <Paragraphs>69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57</cp:revision>
  <dcterms:created xsi:type="dcterms:W3CDTF">2021-06-21T15:30:30Z</dcterms:created>
  <dcterms:modified xsi:type="dcterms:W3CDTF">2025-06-17T09:29:01Z</dcterms:modified>
</cp:coreProperties>
</file>