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wdp" ContentType="image/vnd.ms-photo"/>
  <Default Extension="wmf" ContentType="image/x-wmf"/>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6"/>
  </p:notesMasterIdLst>
  <p:sldIdLst>
    <p:sldId id="256" r:id="rId4"/>
    <p:sldId id="280" r:id="rId5"/>
    <p:sldId id="278" r:id="rId7"/>
    <p:sldId id="279"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3" d="100"/>
          <a:sy n="63" d="100"/>
        </p:scale>
        <p:origin x="1404" y="32"/>
      </p:cViewPr>
      <p:guideLst>
        <p:guide orient="horz" pos="2160"/>
        <p:guide pos="28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37694-CD59-4835-8CDE-E0DB11FC9CFD}"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2E128-EA98-41F5-A98E-7B5C2CD2EC1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8"/>
        <p:cNvGrpSpPr/>
        <p:nvPr/>
      </p:nvGrpSpPr>
      <p:grpSpPr>
        <a:xfrm>
          <a:off x="0" y="0"/>
          <a:ext cx="0" cy="0"/>
          <a:chOff x="0" y="0"/>
          <a:chExt cx="0" cy="0"/>
        </a:xfrm>
      </p:grpSpPr>
      <p:sp>
        <p:nvSpPr>
          <p:cNvPr id="3529" name="Google Shape;3529;g8b385fd27f_2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0" name="Google Shape;3530;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2"/>
        <p:cNvGrpSpPr/>
        <p:nvPr/>
      </p:nvGrpSpPr>
      <p:grpSpPr>
        <a:xfrm>
          <a:off x="0" y="0"/>
          <a:ext cx="0" cy="0"/>
          <a:chOff x="0" y="0"/>
          <a:chExt cx="0" cy="0"/>
        </a:xfrm>
      </p:grpSpPr>
      <p:sp>
        <p:nvSpPr>
          <p:cNvPr id="3523" name="Google Shape;3523;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4" name="Google Shape;3524;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63"/>
        <p:cNvGrpSpPr/>
        <p:nvPr/>
      </p:nvGrpSpPr>
      <p:grpSpPr>
        <a:xfrm>
          <a:off x="0" y="0"/>
          <a:ext cx="0" cy="0"/>
          <a:chOff x="0" y="0"/>
          <a:chExt cx="0" cy="0"/>
        </a:xfrm>
      </p:grpSpPr>
      <p:sp>
        <p:nvSpPr>
          <p:cNvPr id="3564" name="Google Shape;3564;g8b385fd27f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5" name="Google Shape;3565;g8b385fd27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63"/>
        <p:cNvGrpSpPr/>
        <p:nvPr/>
      </p:nvGrpSpPr>
      <p:grpSpPr>
        <a:xfrm>
          <a:off x="0" y="0"/>
          <a:ext cx="0" cy="0"/>
          <a:chOff x="0" y="0"/>
          <a:chExt cx="0" cy="0"/>
        </a:xfrm>
      </p:grpSpPr>
      <p:sp>
        <p:nvSpPr>
          <p:cNvPr id="3564" name="Google Shape;3564;g8b385fd27f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5" name="Google Shape;3565;g8b385fd27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2"/>
        <p:cNvGrpSpPr/>
        <p:nvPr/>
      </p:nvGrpSpPr>
      <p:grpSpPr>
        <a:xfrm>
          <a:off x="0" y="0"/>
          <a:ext cx="0" cy="0"/>
          <a:chOff x="0" y="0"/>
          <a:chExt cx="0" cy="0"/>
        </a:xfrm>
      </p:grpSpPr>
      <p:sp>
        <p:nvSpPr>
          <p:cNvPr id="3523" name="Google Shape;3523;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4" name="Google Shape;3524;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1122363"/>
            <a:ext cx="6858000" cy="2387600"/>
          </a:xfrm>
        </p:spPr>
        <p:txBody>
          <a:bodyPr anchor="b"/>
          <a:lstStyle>
            <a:lvl1pPr algn="ctr">
              <a:defRPr sz="4500"/>
            </a:lvl1pPr>
          </a:lstStyle>
          <a:p>
            <a:r>
              <a:rPr lang="vi-VN"/>
              <a:t>Bấm để sửa kiểu tiêu đề Bản cái</a:t>
            </a:r>
            <a:endParaRPr lang="vi-VN"/>
          </a:p>
        </p:txBody>
      </p:sp>
      <p:sp>
        <p:nvSpPr>
          <p:cNvPr id="3" name="Tiêu đề phụ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vi-VN"/>
          </a:p>
        </p:txBody>
      </p:sp>
      <p:sp>
        <p:nvSpPr>
          <p:cNvPr id="4" name="Chỗ dành sẵn cho Ngày tháng 3"/>
          <p:cNvSpPr>
            <a:spLocks noGrp="1"/>
          </p:cNvSpPr>
          <p:nvPr>
            <p:ph type="dt" sz="half" idx="10"/>
          </p:nvPr>
        </p:nvSpPr>
        <p:spPr/>
        <p:txBody>
          <a:bodyPr/>
          <a:lstStyle/>
          <a:p>
            <a:fld id="{48A87A34-81AB-432B-8DAE-1953F412C126}" type="datetimeFigureOut">
              <a:rPr lang="en-US" smtClean="0"/>
            </a:fld>
            <a:endParaRPr lang="en-US" dirty="0"/>
          </a:p>
        </p:txBody>
      </p:sp>
      <p:sp>
        <p:nvSpPr>
          <p:cNvPr id="5" name="Chỗ dành sẵn cho Chân trang 4"/>
          <p:cNvSpPr>
            <a:spLocks noGrp="1"/>
          </p:cNvSpPr>
          <p:nvPr>
            <p:ph type="ftr" sz="quarter" idx="11"/>
          </p:nvPr>
        </p:nvSpPr>
        <p:spPr/>
        <p:txBody>
          <a:bodyPr/>
          <a:lstStyle/>
          <a:p>
            <a:endParaRPr lang="en-US" dirty="0"/>
          </a:p>
        </p:txBody>
      </p:sp>
      <p:sp>
        <p:nvSpPr>
          <p:cNvPr id="6" name="Chỗ dành sẵn cho Số hiệu Bản chiếu 5"/>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10"/>
          </p:nvPr>
        </p:nvSpPr>
        <p:spPr/>
        <p:txBody>
          <a:bodyPr/>
          <a:lstStyle/>
          <a:p>
            <a:fld id="{48A87A34-81AB-432B-8DAE-1953F412C126}" type="datetimeFigureOut">
              <a:rPr lang="en-US" smtClean="0"/>
            </a:fld>
            <a:endParaRPr lang="en-US" dirty="0"/>
          </a:p>
        </p:txBody>
      </p:sp>
      <p:sp>
        <p:nvSpPr>
          <p:cNvPr id="5" name="Chỗ dành sẵn cho Chân trang 4"/>
          <p:cNvSpPr>
            <a:spLocks noGrp="1"/>
          </p:cNvSpPr>
          <p:nvPr>
            <p:ph type="ftr" sz="quarter" idx="11"/>
          </p:nvPr>
        </p:nvSpPr>
        <p:spPr/>
        <p:txBody>
          <a:bodyPr/>
          <a:lstStyle/>
          <a:p>
            <a:endParaRPr lang="en-US" dirty="0"/>
          </a:p>
        </p:txBody>
      </p:sp>
      <p:sp>
        <p:nvSpPr>
          <p:cNvPr id="6" name="Chỗ dành sẵn cho Số hiệu Bản chiếu 5"/>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6" y="365125"/>
            <a:ext cx="1971675" cy="5811838"/>
          </a:xfrm>
        </p:spPr>
        <p:txBody>
          <a:bodyPr vert="eaVert"/>
          <a:lstStyle/>
          <a:p>
            <a:r>
              <a:rPr lang="vi-VN"/>
              <a:t>Bấm để sửa kiểu tiêu đề Bản cái</a:t>
            </a:r>
            <a:endParaRPr lang="vi-VN"/>
          </a:p>
        </p:txBody>
      </p:sp>
      <p:sp>
        <p:nvSpPr>
          <p:cNvPr id="3" name="Chỗ dành sẵn cho Văn bản Dọc 2"/>
          <p:cNvSpPr>
            <a:spLocks noGrp="1"/>
          </p:cNvSpPr>
          <p:nvPr>
            <p:ph type="body" orient="vert" idx="1" hasCustomPrompt="1"/>
          </p:nvPr>
        </p:nvSpPr>
        <p:spPr>
          <a:xfrm>
            <a:off x="628651" y="365125"/>
            <a:ext cx="5800725"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10"/>
          </p:nvPr>
        </p:nvSpPr>
        <p:spPr/>
        <p:txBody>
          <a:bodyPr/>
          <a:lstStyle/>
          <a:p>
            <a:fld id="{48A87A34-81AB-432B-8DAE-1953F412C126}" type="datetimeFigureOut">
              <a:rPr lang="en-US" smtClean="0"/>
            </a:fld>
            <a:endParaRPr lang="en-US" dirty="0"/>
          </a:p>
        </p:txBody>
      </p:sp>
      <p:sp>
        <p:nvSpPr>
          <p:cNvPr id="5" name="Chỗ dành sẵn cho Chân trang 4"/>
          <p:cNvSpPr>
            <a:spLocks noGrp="1"/>
          </p:cNvSpPr>
          <p:nvPr>
            <p:ph type="ftr" sz="quarter" idx="11"/>
          </p:nvPr>
        </p:nvSpPr>
        <p:spPr/>
        <p:txBody>
          <a:bodyPr/>
          <a:lstStyle/>
          <a:p>
            <a:endParaRPr lang="en-US" dirty="0"/>
          </a:p>
        </p:txBody>
      </p:sp>
      <p:sp>
        <p:nvSpPr>
          <p:cNvPr id="6" name="Chỗ dành sẵn cho Số hiệu Bản chiếu 5"/>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4" name="Google Shape;434;p4"/>
          <p:cNvSpPr txBox="1">
            <a:spLocks noGrp="1"/>
          </p:cNvSpPr>
          <p:nvPr>
            <p:ph type="body" idx="1"/>
          </p:nvPr>
        </p:nvSpPr>
        <p:spPr>
          <a:xfrm>
            <a:off x="720000" y="1536633"/>
            <a:ext cx="7704000" cy="46012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Livvic"/>
              <a:buChar char="●"/>
              <a:defRPr sz="1200">
                <a:solidFill>
                  <a:schemeClr val="accent1"/>
                </a:solidFill>
              </a:defRPr>
            </a:lvl1pPr>
            <a:lvl2pPr marL="914400" lvl="1" indent="-304800">
              <a:lnSpc>
                <a:spcPct val="100000"/>
              </a:lnSpc>
              <a:spcBef>
                <a:spcPts val="1600"/>
              </a:spcBef>
              <a:spcAft>
                <a:spcPts val="0"/>
              </a:spcAft>
              <a:buClr>
                <a:schemeClr val="accent1"/>
              </a:buClr>
              <a:buSzPts val="1200"/>
              <a:buFont typeface="Roboto Condensed Light"/>
              <a:buChar char="○"/>
              <a:defRPr>
                <a:solidFill>
                  <a:schemeClr val="accent1"/>
                </a:solidFill>
              </a:defRPr>
            </a:lvl2pPr>
            <a:lvl3pPr marL="1371600" lvl="2" indent="-304800">
              <a:lnSpc>
                <a:spcPct val="100000"/>
              </a:lnSpc>
              <a:spcBef>
                <a:spcPts val="1600"/>
              </a:spcBef>
              <a:spcAft>
                <a:spcPts val="0"/>
              </a:spcAft>
              <a:buClr>
                <a:schemeClr val="accent1"/>
              </a:buClr>
              <a:buSzPts val="1200"/>
              <a:buFont typeface="Roboto Condensed Light"/>
              <a:buChar char="■"/>
              <a:defRPr>
                <a:solidFill>
                  <a:schemeClr val="accent1"/>
                </a:solidFill>
              </a:defRPr>
            </a:lvl3pPr>
            <a:lvl4pPr marL="1828800" lvl="3" indent="-304800">
              <a:lnSpc>
                <a:spcPct val="100000"/>
              </a:lnSpc>
              <a:spcBef>
                <a:spcPts val="1600"/>
              </a:spcBef>
              <a:spcAft>
                <a:spcPts val="0"/>
              </a:spcAft>
              <a:buClr>
                <a:schemeClr val="accent1"/>
              </a:buClr>
              <a:buSzPts val="1200"/>
              <a:buFont typeface="Roboto Condensed Light"/>
              <a:buChar char="●"/>
              <a:defRPr>
                <a:solidFill>
                  <a:schemeClr val="accent1"/>
                </a:solidFill>
              </a:defRPr>
            </a:lvl4pPr>
            <a:lvl5pPr marL="2286000" lvl="4" indent="-304800">
              <a:lnSpc>
                <a:spcPct val="100000"/>
              </a:lnSpc>
              <a:spcBef>
                <a:spcPts val="1600"/>
              </a:spcBef>
              <a:spcAft>
                <a:spcPts val="0"/>
              </a:spcAft>
              <a:buClr>
                <a:schemeClr val="accent1"/>
              </a:buClr>
              <a:buSzPts val="1200"/>
              <a:buFont typeface="Roboto Condensed Light"/>
              <a:buChar char="○"/>
              <a:defRPr>
                <a:solidFill>
                  <a:schemeClr val="accent1"/>
                </a:solidFill>
              </a:defRPr>
            </a:lvl5pPr>
            <a:lvl6pPr marL="2743200" lvl="5" indent="-304800">
              <a:lnSpc>
                <a:spcPct val="100000"/>
              </a:lnSpc>
              <a:spcBef>
                <a:spcPts val="1600"/>
              </a:spcBef>
              <a:spcAft>
                <a:spcPts val="0"/>
              </a:spcAft>
              <a:buClr>
                <a:schemeClr val="accent1"/>
              </a:buClr>
              <a:buSzPts val="1200"/>
              <a:buFont typeface="Roboto Condensed Light"/>
              <a:buChar char="■"/>
              <a:defRPr>
                <a:solidFill>
                  <a:schemeClr val="accent1"/>
                </a:solidFill>
              </a:defRPr>
            </a:lvl6pPr>
            <a:lvl7pPr marL="3200400" lvl="6" indent="-304800">
              <a:lnSpc>
                <a:spcPct val="100000"/>
              </a:lnSpc>
              <a:spcBef>
                <a:spcPts val="1600"/>
              </a:spcBef>
              <a:spcAft>
                <a:spcPts val="0"/>
              </a:spcAft>
              <a:buClr>
                <a:schemeClr val="accent1"/>
              </a:buClr>
              <a:buSzPts val="1200"/>
              <a:buFont typeface="Roboto Condensed Light"/>
              <a:buChar char="●"/>
              <a:defRPr>
                <a:solidFill>
                  <a:schemeClr val="accent1"/>
                </a:solidFill>
              </a:defRPr>
            </a:lvl7pPr>
            <a:lvl8pPr marL="3657600" lvl="7" indent="-304800">
              <a:lnSpc>
                <a:spcPct val="100000"/>
              </a:lnSpc>
              <a:spcBef>
                <a:spcPts val="1600"/>
              </a:spcBef>
              <a:spcAft>
                <a:spcPts val="0"/>
              </a:spcAft>
              <a:buClr>
                <a:schemeClr val="accent1"/>
              </a:buClr>
              <a:buSzPts val="1200"/>
              <a:buFont typeface="Roboto Condensed Light"/>
              <a:buChar char="○"/>
              <a:defRPr>
                <a:solidFill>
                  <a:schemeClr val="accent1"/>
                </a:solidFill>
              </a:defRPr>
            </a:lvl8pPr>
            <a:lvl9pPr marL="4114800" lvl="8" indent="-30480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p:txBody>
      </p:sp>
      <p:grpSp>
        <p:nvGrpSpPr>
          <p:cNvPr id="435" name="Google Shape;435;p4"/>
          <p:cNvGrpSpPr/>
          <p:nvPr/>
        </p:nvGrpSpPr>
        <p:grpSpPr>
          <a:xfrm rot="9401011">
            <a:off x="123747" y="121901"/>
            <a:ext cx="97398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52" name="Google Shape;452;p4"/>
          <p:cNvGrpSpPr/>
          <p:nvPr/>
        </p:nvGrpSpPr>
        <p:grpSpPr>
          <a:xfrm rot="1024943">
            <a:off x="7935186" y="68313"/>
            <a:ext cx="1167069"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4" name="Google Shape;474;p4"/>
          <p:cNvSpPr/>
          <p:nvPr/>
        </p:nvSpPr>
        <p:spPr>
          <a:xfrm>
            <a:off x="-448425" y="5390166"/>
            <a:ext cx="100683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75" name="Google Shape;475;p4"/>
          <p:cNvGrpSpPr/>
          <p:nvPr/>
        </p:nvGrpSpPr>
        <p:grpSpPr>
          <a:xfrm>
            <a:off x="8185519" y="5503794"/>
            <a:ext cx="882445"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22"/>
        <p:cNvGrpSpPr/>
        <p:nvPr/>
      </p:nvGrpSpPr>
      <p:grpSpPr>
        <a:xfrm>
          <a:off x="0" y="0"/>
          <a:ext cx="0" cy="0"/>
          <a:chOff x="0" y="0"/>
          <a:chExt cx="0" cy="0"/>
        </a:xfrm>
      </p:grpSpPr>
      <p:sp>
        <p:nvSpPr>
          <p:cNvPr id="2023" name="Google Shape;2023;p13"/>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p:txBody>
      </p:sp>
      <p:sp>
        <p:nvSpPr>
          <p:cNvPr id="2024" name="Google Shape;2024;p13"/>
          <p:cNvSpPr txBox="1">
            <a:spLocks noGrp="1"/>
          </p:cNvSpPr>
          <p:nvPr>
            <p:ph type="subTitle" idx="1"/>
          </p:nvPr>
        </p:nvSpPr>
        <p:spPr>
          <a:xfrm>
            <a:off x="2069063" y="3124489"/>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025" name="Google Shape;2025;p13"/>
          <p:cNvSpPr txBox="1">
            <a:spLocks noGrp="1"/>
          </p:cNvSpPr>
          <p:nvPr>
            <p:ph type="title" idx="2"/>
          </p:nvPr>
        </p:nvSpPr>
        <p:spPr>
          <a:xfrm>
            <a:off x="2069063" y="2822027"/>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026" name="Google Shape;2026;p13"/>
          <p:cNvSpPr txBox="1">
            <a:spLocks noGrp="1"/>
          </p:cNvSpPr>
          <p:nvPr>
            <p:ph type="title" idx="3" hasCustomPrompt="1"/>
          </p:nvPr>
        </p:nvSpPr>
        <p:spPr>
          <a:xfrm>
            <a:off x="2069100" y="1972081"/>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27" name="Google Shape;2027;p13"/>
          <p:cNvSpPr txBox="1">
            <a:spLocks noGrp="1"/>
          </p:cNvSpPr>
          <p:nvPr>
            <p:ph type="subTitle" idx="4"/>
          </p:nvPr>
        </p:nvSpPr>
        <p:spPr>
          <a:xfrm>
            <a:off x="4758933" y="3124489"/>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028" name="Google Shape;2028;p13"/>
          <p:cNvSpPr txBox="1">
            <a:spLocks noGrp="1"/>
          </p:cNvSpPr>
          <p:nvPr>
            <p:ph type="title" idx="5"/>
          </p:nvPr>
        </p:nvSpPr>
        <p:spPr>
          <a:xfrm>
            <a:off x="4758936" y="2822027"/>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029" name="Google Shape;2029;p13"/>
          <p:cNvSpPr txBox="1">
            <a:spLocks noGrp="1"/>
          </p:cNvSpPr>
          <p:nvPr>
            <p:ph type="title" idx="6" hasCustomPrompt="1"/>
          </p:nvPr>
        </p:nvSpPr>
        <p:spPr>
          <a:xfrm>
            <a:off x="4758946" y="1971997"/>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0" name="Google Shape;2030;p13"/>
          <p:cNvSpPr txBox="1">
            <a:spLocks noGrp="1"/>
          </p:cNvSpPr>
          <p:nvPr>
            <p:ph type="subTitle" idx="7"/>
          </p:nvPr>
        </p:nvSpPr>
        <p:spPr>
          <a:xfrm>
            <a:off x="2069063" y="5409477"/>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031" name="Google Shape;2031;p13"/>
          <p:cNvSpPr txBox="1">
            <a:spLocks noGrp="1"/>
          </p:cNvSpPr>
          <p:nvPr>
            <p:ph type="title" idx="8"/>
          </p:nvPr>
        </p:nvSpPr>
        <p:spPr>
          <a:xfrm>
            <a:off x="2069063" y="5107015"/>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032" name="Google Shape;2032;p13"/>
          <p:cNvSpPr txBox="1">
            <a:spLocks noGrp="1"/>
          </p:cNvSpPr>
          <p:nvPr>
            <p:ph type="title" idx="9" hasCustomPrompt="1"/>
          </p:nvPr>
        </p:nvSpPr>
        <p:spPr>
          <a:xfrm>
            <a:off x="2069075" y="4256985"/>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3" name="Google Shape;2033;p13"/>
          <p:cNvSpPr txBox="1">
            <a:spLocks noGrp="1"/>
          </p:cNvSpPr>
          <p:nvPr>
            <p:ph type="subTitle" idx="13"/>
          </p:nvPr>
        </p:nvSpPr>
        <p:spPr>
          <a:xfrm>
            <a:off x="4758933" y="5409477"/>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034" name="Google Shape;2034;p13"/>
          <p:cNvSpPr txBox="1">
            <a:spLocks noGrp="1"/>
          </p:cNvSpPr>
          <p:nvPr>
            <p:ph type="title" idx="14"/>
          </p:nvPr>
        </p:nvSpPr>
        <p:spPr>
          <a:xfrm>
            <a:off x="4758936" y="5107015"/>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035" name="Google Shape;2035;p13"/>
          <p:cNvSpPr txBox="1">
            <a:spLocks noGrp="1"/>
          </p:cNvSpPr>
          <p:nvPr>
            <p:ph type="title" idx="15" hasCustomPrompt="1"/>
          </p:nvPr>
        </p:nvSpPr>
        <p:spPr>
          <a:xfrm>
            <a:off x="4758946" y="4256985"/>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6" name="Google Shape;2036;p13"/>
          <p:cNvSpPr/>
          <p:nvPr/>
        </p:nvSpPr>
        <p:spPr>
          <a:xfrm rot="2700000">
            <a:off x="-2063330" y="4791840"/>
            <a:ext cx="4383681" cy="1760467"/>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7" name="Google Shape;2037;p13"/>
          <p:cNvSpPr/>
          <p:nvPr/>
        </p:nvSpPr>
        <p:spPr>
          <a:xfrm>
            <a:off x="119250" y="3670202"/>
            <a:ext cx="633919" cy="778905"/>
          </a:xfrm>
          <a:custGeom>
            <a:avLst/>
            <a:gdLst/>
            <a:ahLst/>
            <a:cxnLst/>
            <a:rect l="l" t="t" r="r" b="b"/>
            <a:pathLst>
              <a:path w="7239" h="6671" extrusionOk="0">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38" name="Google Shape;2038;p13"/>
          <p:cNvGrpSpPr/>
          <p:nvPr/>
        </p:nvGrpSpPr>
        <p:grpSpPr>
          <a:xfrm>
            <a:off x="7135952" y="-2215355"/>
            <a:ext cx="3753445" cy="5361388"/>
            <a:chOff x="7135951" y="-1661517"/>
            <a:chExt cx="3753445" cy="4021041"/>
          </a:xfrm>
        </p:grpSpPr>
        <p:sp>
          <p:nvSpPr>
            <p:cNvPr id="2039" name="Google Shape;2039;p13"/>
            <p:cNvSpPr/>
            <p:nvPr/>
          </p:nvSpPr>
          <p:spPr>
            <a:xfrm rot="-3796382">
              <a:off x="7538163" y="-1092223"/>
              <a:ext cx="2949020" cy="2717468"/>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40" name="Google Shape;2040;p13"/>
            <p:cNvGrpSpPr/>
            <p:nvPr/>
          </p:nvGrpSpPr>
          <p:grpSpPr>
            <a:xfrm>
              <a:off x="8090250" y="1355275"/>
              <a:ext cx="1404941" cy="1004250"/>
              <a:chOff x="8090250" y="1355275"/>
              <a:chExt cx="1404941" cy="1004250"/>
            </a:xfrm>
          </p:grpSpPr>
          <p:sp>
            <p:nvSpPr>
              <p:cNvPr id="2041" name="Google Shape;2041;p13"/>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2" name="Google Shape;2042;p13"/>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3" name="Google Shape;2043;p13"/>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4" name="Google Shape;2044;p13"/>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5" name="Google Shape;2045;p13"/>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6" name="Google Shape;2046;p13"/>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7" name="Google Shape;2047;p13"/>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8" name="Google Shape;2048;p13"/>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9" name="Google Shape;2049;p13"/>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0" name="Google Shape;2050;p13"/>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1" name="Google Shape;2051;p13"/>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2" name="Google Shape;2052;p13"/>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3" name="Google Shape;2053;p13"/>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4" name="Google Shape;2054;p13"/>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5" name="Google Shape;2055;p13"/>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6" name="Google Shape;2056;p13"/>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7" name="Google Shape;2057;p13"/>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8" name="Google Shape;2058;p13"/>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9" name="Google Shape;2059;p13"/>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0" name="Google Shape;2060;p13"/>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1" name="Google Shape;2061;p13"/>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2062" name="Google Shape;2062;p13"/>
          <p:cNvGrpSpPr/>
          <p:nvPr/>
        </p:nvGrpSpPr>
        <p:grpSpPr>
          <a:xfrm>
            <a:off x="324651" y="5431001"/>
            <a:ext cx="1106519" cy="697167"/>
            <a:chOff x="1259825" y="1188950"/>
            <a:chExt cx="1106519" cy="522875"/>
          </a:xfrm>
        </p:grpSpPr>
        <p:sp>
          <p:nvSpPr>
            <p:cNvPr id="2063" name="Google Shape;2063;p13"/>
            <p:cNvSpPr/>
            <p:nvPr/>
          </p:nvSpPr>
          <p:spPr>
            <a:xfrm>
              <a:off x="1259825" y="1488606"/>
              <a:ext cx="1106519" cy="223219"/>
            </a:xfrm>
            <a:custGeom>
              <a:avLst/>
              <a:gdLst/>
              <a:ahLst/>
              <a:cxnLst/>
              <a:rect l="l" t="t" r="r" b="b"/>
              <a:pathLst>
                <a:path w="13984" h="2821" extrusionOk="0">
                  <a:moveTo>
                    <a:pt x="2093" y="0"/>
                  </a:moveTo>
                  <a:cubicBezTo>
                    <a:pt x="1914" y="0"/>
                    <a:pt x="1732" y="38"/>
                    <a:pt x="1561" y="108"/>
                  </a:cubicBezTo>
                  <a:cubicBezTo>
                    <a:pt x="1239" y="221"/>
                    <a:pt x="959" y="429"/>
                    <a:pt x="733" y="714"/>
                  </a:cubicBezTo>
                  <a:cubicBezTo>
                    <a:pt x="507" y="1013"/>
                    <a:pt x="335" y="1352"/>
                    <a:pt x="204" y="1691"/>
                  </a:cubicBezTo>
                  <a:cubicBezTo>
                    <a:pt x="149" y="1863"/>
                    <a:pt x="90" y="2053"/>
                    <a:pt x="36" y="2221"/>
                  </a:cubicBezTo>
                  <a:cubicBezTo>
                    <a:pt x="1" y="2335"/>
                    <a:pt x="97" y="2415"/>
                    <a:pt x="190" y="2415"/>
                  </a:cubicBezTo>
                  <a:cubicBezTo>
                    <a:pt x="252" y="2415"/>
                    <a:pt x="313" y="2380"/>
                    <a:pt x="335" y="2297"/>
                  </a:cubicBezTo>
                  <a:cubicBezTo>
                    <a:pt x="543" y="1673"/>
                    <a:pt x="769" y="940"/>
                    <a:pt x="1375" y="542"/>
                  </a:cubicBezTo>
                  <a:cubicBezTo>
                    <a:pt x="1577" y="419"/>
                    <a:pt x="1816" y="320"/>
                    <a:pt x="2064" y="320"/>
                  </a:cubicBezTo>
                  <a:cubicBezTo>
                    <a:pt x="2116" y="320"/>
                    <a:pt x="2168" y="325"/>
                    <a:pt x="2221" y="334"/>
                  </a:cubicBezTo>
                  <a:cubicBezTo>
                    <a:pt x="2484" y="375"/>
                    <a:pt x="2692" y="524"/>
                    <a:pt x="2864" y="714"/>
                  </a:cubicBezTo>
                  <a:cubicBezTo>
                    <a:pt x="3203" y="1072"/>
                    <a:pt x="3465" y="1578"/>
                    <a:pt x="3918" y="1827"/>
                  </a:cubicBezTo>
                  <a:cubicBezTo>
                    <a:pt x="4062" y="1899"/>
                    <a:pt x="4221" y="1940"/>
                    <a:pt x="4383" y="1940"/>
                  </a:cubicBezTo>
                  <a:cubicBezTo>
                    <a:pt x="4474" y="1940"/>
                    <a:pt x="4565" y="1927"/>
                    <a:pt x="4655" y="1899"/>
                  </a:cubicBezTo>
                  <a:cubicBezTo>
                    <a:pt x="4881" y="1845"/>
                    <a:pt x="5085" y="1714"/>
                    <a:pt x="5257" y="1560"/>
                  </a:cubicBezTo>
                  <a:cubicBezTo>
                    <a:pt x="5447" y="1393"/>
                    <a:pt x="5614" y="1221"/>
                    <a:pt x="5763" y="1053"/>
                  </a:cubicBezTo>
                  <a:cubicBezTo>
                    <a:pt x="5935" y="882"/>
                    <a:pt x="6084" y="732"/>
                    <a:pt x="6274" y="619"/>
                  </a:cubicBezTo>
                  <a:cubicBezTo>
                    <a:pt x="6399" y="548"/>
                    <a:pt x="6536" y="510"/>
                    <a:pt x="6676" y="510"/>
                  </a:cubicBezTo>
                  <a:cubicBezTo>
                    <a:pt x="6725" y="510"/>
                    <a:pt x="6773" y="515"/>
                    <a:pt x="6822" y="524"/>
                  </a:cubicBezTo>
                  <a:cubicBezTo>
                    <a:pt x="6935" y="542"/>
                    <a:pt x="7007" y="583"/>
                    <a:pt x="7102" y="655"/>
                  </a:cubicBezTo>
                  <a:cubicBezTo>
                    <a:pt x="7179" y="714"/>
                    <a:pt x="7274" y="787"/>
                    <a:pt x="7347" y="863"/>
                  </a:cubicBezTo>
                  <a:cubicBezTo>
                    <a:pt x="7668" y="1221"/>
                    <a:pt x="7912" y="1673"/>
                    <a:pt x="8328" y="1940"/>
                  </a:cubicBezTo>
                  <a:cubicBezTo>
                    <a:pt x="8509" y="2037"/>
                    <a:pt x="8702" y="2092"/>
                    <a:pt x="8904" y="2092"/>
                  </a:cubicBezTo>
                  <a:cubicBezTo>
                    <a:pt x="8975" y="2092"/>
                    <a:pt x="9047" y="2085"/>
                    <a:pt x="9120" y="2071"/>
                  </a:cubicBezTo>
                  <a:cubicBezTo>
                    <a:pt x="9423" y="2012"/>
                    <a:pt x="9685" y="1827"/>
                    <a:pt x="9912" y="1655"/>
                  </a:cubicBezTo>
                  <a:cubicBezTo>
                    <a:pt x="10156" y="1465"/>
                    <a:pt x="10400" y="1280"/>
                    <a:pt x="10685" y="1148"/>
                  </a:cubicBezTo>
                  <a:cubicBezTo>
                    <a:pt x="10868" y="1067"/>
                    <a:pt x="11064" y="1034"/>
                    <a:pt x="11256" y="1034"/>
                  </a:cubicBezTo>
                  <a:cubicBezTo>
                    <a:pt x="11383" y="1034"/>
                    <a:pt x="11508" y="1048"/>
                    <a:pt x="11626" y="1072"/>
                  </a:cubicBezTo>
                  <a:cubicBezTo>
                    <a:pt x="12345" y="1239"/>
                    <a:pt x="12888" y="1768"/>
                    <a:pt x="13341" y="2334"/>
                  </a:cubicBezTo>
                  <a:cubicBezTo>
                    <a:pt x="13436" y="2465"/>
                    <a:pt x="13549" y="2596"/>
                    <a:pt x="13662" y="2750"/>
                  </a:cubicBezTo>
                  <a:cubicBezTo>
                    <a:pt x="13691" y="2789"/>
                    <a:pt x="13746" y="2821"/>
                    <a:pt x="13803" y="2821"/>
                  </a:cubicBezTo>
                  <a:cubicBezTo>
                    <a:pt x="13825" y="2821"/>
                    <a:pt x="13848" y="2816"/>
                    <a:pt x="13870" y="2804"/>
                  </a:cubicBezTo>
                  <a:cubicBezTo>
                    <a:pt x="13947" y="2750"/>
                    <a:pt x="13983" y="2655"/>
                    <a:pt x="13929" y="2578"/>
                  </a:cubicBezTo>
                  <a:cubicBezTo>
                    <a:pt x="13476" y="1976"/>
                    <a:pt x="12983" y="1352"/>
                    <a:pt x="12305" y="995"/>
                  </a:cubicBezTo>
                  <a:cubicBezTo>
                    <a:pt x="11983" y="827"/>
                    <a:pt x="11608" y="714"/>
                    <a:pt x="11251" y="714"/>
                  </a:cubicBezTo>
                  <a:cubicBezTo>
                    <a:pt x="10893" y="714"/>
                    <a:pt x="10572" y="827"/>
                    <a:pt x="10269" y="1013"/>
                  </a:cubicBezTo>
                  <a:cubicBezTo>
                    <a:pt x="10007" y="1185"/>
                    <a:pt x="9762" y="1393"/>
                    <a:pt x="9495" y="1560"/>
                  </a:cubicBezTo>
                  <a:cubicBezTo>
                    <a:pt x="9325" y="1670"/>
                    <a:pt x="9111" y="1782"/>
                    <a:pt x="8893" y="1782"/>
                  </a:cubicBezTo>
                  <a:cubicBezTo>
                    <a:pt x="8849" y="1782"/>
                    <a:pt x="8806" y="1778"/>
                    <a:pt x="8763" y="1768"/>
                  </a:cubicBezTo>
                  <a:cubicBezTo>
                    <a:pt x="8536" y="1732"/>
                    <a:pt x="8364" y="1601"/>
                    <a:pt x="8215" y="1429"/>
                  </a:cubicBezTo>
                  <a:cubicBezTo>
                    <a:pt x="8048" y="1239"/>
                    <a:pt x="7894" y="1035"/>
                    <a:pt x="7745" y="845"/>
                  </a:cubicBezTo>
                  <a:cubicBezTo>
                    <a:pt x="7573" y="655"/>
                    <a:pt x="7405" y="470"/>
                    <a:pt x="7197" y="334"/>
                  </a:cubicBezTo>
                  <a:cubicBezTo>
                    <a:pt x="7026" y="235"/>
                    <a:pt x="6844" y="190"/>
                    <a:pt x="6659" y="190"/>
                  </a:cubicBezTo>
                  <a:cubicBezTo>
                    <a:pt x="6600" y="190"/>
                    <a:pt x="6541" y="194"/>
                    <a:pt x="6483" y="203"/>
                  </a:cubicBezTo>
                  <a:cubicBezTo>
                    <a:pt x="5989" y="298"/>
                    <a:pt x="5650" y="714"/>
                    <a:pt x="5334" y="1053"/>
                  </a:cubicBezTo>
                  <a:cubicBezTo>
                    <a:pt x="5162" y="1221"/>
                    <a:pt x="5012" y="1393"/>
                    <a:pt x="4822" y="1506"/>
                  </a:cubicBezTo>
                  <a:cubicBezTo>
                    <a:pt x="4709" y="1560"/>
                    <a:pt x="4655" y="1578"/>
                    <a:pt x="4542" y="1619"/>
                  </a:cubicBezTo>
                  <a:lnTo>
                    <a:pt x="4406" y="1619"/>
                  </a:lnTo>
                  <a:cubicBezTo>
                    <a:pt x="4334" y="1619"/>
                    <a:pt x="4293" y="1619"/>
                    <a:pt x="4239" y="1601"/>
                  </a:cubicBezTo>
                  <a:cubicBezTo>
                    <a:pt x="4126" y="1578"/>
                    <a:pt x="4049" y="1542"/>
                    <a:pt x="3936" y="1465"/>
                  </a:cubicBezTo>
                  <a:cubicBezTo>
                    <a:pt x="3863" y="1411"/>
                    <a:pt x="3768" y="1298"/>
                    <a:pt x="3691" y="1221"/>
                  </a:cubicBezTo>
                  <a:cubicBezTo>
                    <a:pt x="3501" y="1013"/>
                    <a:pt x="3352" y="809"/>
                    <a:pt x="3185" y="601"/>
                  </a:cubicBezTo>
                  <a:cubicBezTo>
                    <a:pt x="3013" y="393"/>
                    <a:pt x="2805" y="203"/>
                    <a:pt x="2542" y="90"/>
                  </a:cubicBezTo>
                  <a:cubicBezTo>
                    <a:pt x="2401" y="29"/>
                    <a:pt x="2248" y="0"/>
                    <a:pt x="20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4" name="Google Shape;2064;p13"/>
            <p:cNvSpPr/>
            <p:nvPr/>
          </p:nvSpPr>
          <p:spPr>
            <a:xfrm>
              <a:off x="1259904" y="1340954"/>
              <a:ext cx="1106440" cy="222744"/>
            </a:xfrm>
            <a:custGeom>
              <a:avLst/>
              <a:gdLst/>
              <a:ahLst/>
              <a:cxnLst/>
              <a:rect l="l" t="t" r="r" b="b"/>
              <a:pathLst>
                <a:path w="13983" h="2815" extrusionOk="0">
                  <a:moveTo>
                    <a:pt x="2076" y="0"/>
                  </a:moveTo>
                  <a:cubicBezTo>
                    <a:pt x="1902" y="0"/>
                    <a:pt x="1726" y="33"/>
                    <a:pt x="1560" y="92"/>
                  </a:cubicBezTo>
                  <a:cubicBezTo>
                    <a:pt x="1238" y="223"/>
                    <a:pt x="958" y="431"/>
                    <a:pt x="732" y="712"/>
                  </a:cubicBezTo>
                  <a:cubicBezTo>
                    <a:pt x="506" y="997"/>
                    <a:pt x="334" y="1354"/>
                    <a:pt x="203" y="1693"/>
                  </a:cubicBezTo>
                  <a:cubicBezTo>
                    <a:pt x="148" y="1861"/>
                    <a:pt x="89" y="2051"/>
                    <a:pt x="35" y="2223"/>
                  </a:cubicBezTo>
                  <a:cubicBezTo>
                    <a:pt x="0" y="2333"/>
                    <a:pt x="93" y="2405"/>
                    <a:pt x="186" y="2405"/>
                  </a:cubicBezTo>
                  <a:cubicBezTo>
                    <a:pt x="249" y="2405"/>
                    <a:pt x="312" y="2372"/>
                    <a:pt x="334" y="2295"/>
                  </a:cubicBezTo>
                  <a:cubicBezTo>
                    <a:pt x="542" y="1675"/>
                    <a:pt x="768" y="920"/>
                    <a:pt x="1374" y="544"/>
                  </a:cubicBezTo>
                  <a:cubicBezTo>
                    <a:pt x="1584" y="412"/>
                    <a:pt x="1835" y="310"/>
                    <a:pt x="2094" y="310"/>
                  </a:cubicBezTo>
                  <a:cubicBezTo>
                    <a:pt x="2136" y="310"/>
                    <a:pt x="2178" y="313"/>
                    <a:pt x="2220" y="318"/>
                  </a:cubicBezTo>
                  <a:cubicBezTo>
                    <a:pt x="2483" y="373"/>
                    <a:pt x="2691" y="526"/>
                    <a:pt x="2863" y="694"/>
                  </a:cubicBezTo>
                  <a:cubicBezTo>
                    <a:pt x="3202" y="1069"/>
                    <a:pt x="3464" y="1580"/>
                    <a:pt x="3917" y="1807"/>
                  </a:cubicBezTo>
                  <a:cubicBezTo>
                    <a:pt x="4065" y="1893"/>
                    <a:pt x="4230" y="1930"/>
                    <a:pt x="4396" y="1930"/>
                  </a:cubicBezTo>
                  <a:cubicBezTo>
                    <a:pt x="4482" y="1930"/>
                    <a:pt x="4569" y="1920"/>
                    <a:pt x="4654" y="1902"/>
                  </a:cubicBezTo>
                  <a:cubicBezTo>
                    <a:pt x="4880" y="1843"/>
                    <a:pt x="5084" y="1712"/>
                    <a:pt x="5256" y="1562"/>
                  </a:cubicBezTo>
                  <a:cubicBezTo>
                    <a:pt x="5446" y="1390"/>
                    <a:pt x="5613" y="1223"/>
                    <a:pt x="5762" y="1033"/>
                  </a:cubicBezTo>
                  <a:cubicBezTo>
                    <a:pt x="5934" y="884"/>
                    <a:pt x="6083" y="730"/>
                    <a:pt x="6273" y="617"/>
                  </a:cubicBezTo>
                  <a:cubicBezTo>
                    <a:pt x="6394" y="552"/>
                    <a:pt x="6527" y="503"/>
                    <a:pt x="6663" y="503"/>
                  </a:cubicBezTo>
                  <a:cubicBezTo>
                    <a:pt x="6715" y="503"/>
                    <a:pt x="6768" y="510"/>
                    <a:pt x="6821" y="526"/>
                  </a:cubicBezTo>
                  <a:cubicBezTo>
                    <a:pt x="6934" y="544"/>
                    <a:pt x="7006" y="581"/>
                    <a:pt x="7101" y="658"/>
                  </a:cubicBezTo>
                  <a:cubicBezTo>
                    <a:pt x="7178" y="694"/>
                    <a:pt x="7273" y="789"/>
                    <a:pt x="7346" y="866"/>
                  </a:cubicBezTo>
                  <a:cubicBezTo>
                    <a:pt x="7667" y="1223"/>
                    <a:pt x="7911" y="1675"/>
                    <a:pt x="8327" y="1938"/>
                  </a:cubicBezTo>
                  <a:cubicBezTo>
                    <a:pt x="8507" y="2034"/>
                    <a:pt x="8699" y="2092"/>
                    <a:pt x="8900" y="2092"/>
                  </a:cubicBezTo>
                  <a:cubicBezTo>
                    <a:pt x="8972" y="2092"/>
                    <a:pt x="9045" y="2084"/>
                    <a:pt x="9119" y="2069"/>
                  </a:cubicBezTo>
                  <a:cubicBezTo>
                    <a:pt x="9422" y="2015"/>
                    <a:pt x="9684" y="1825"/>
                    <a:pt x="9911" y="1657"/>
                  </a:cubicBezTo>
                  <a:cubicBezTo>
                    <a:pt x="10155" y="1467"/>
                    <a:pt x="10399" y="1259"/>
                    <a:pt x="10684" y="1146"/>
                  </a:cubicBezTo>
                  <a:cubicBezTo>
                    <a:pt x="10872" y="1065"/>
                    <a:pt x="11073" y="1027"/>
                    <a:pt x="11270" y="1027"/>
                  </a:cubicBezTo>
                  <a:cubicBezTo>
                    <a:pt x="11391" y="1027"/>
                    <a:pt x="11511" y="1042"/>
                    <a:pt x="11625" y="1069"/>
                  </a:cubicBezTo>
                  <a:cubicBezTo>
                    <a:pt x="12344" y="1241"/>
                    <a:pt x="12887" y="1770"/>
                    <a:pt x="13340" y="2313"/>
                  </a:cubicBezTo>
                  <a:cubicBezTo>
                    <a:pt x="13435" y="2467"/>
                    <a:pt x="13548" y="2598"/>
                    <a:pt x="13661" y="2729"/>
                  </a:cubicBezTo>
                  <a:cubicBezTo>
                    <a:pt x="13688" y="2781"/>
                    <a:pt x="13738" y="2814"/>
                    <a:pt x="13791" y="2814"/>
                  </a:cubicBezTo>
                  <a:cubicBezTo>
                    <a:pt x="13817" y="2814"/>
                    <a:pt x="13844" y="2806"/>
                    <a:pt x="13869" y="2788"/>
                  </a:cubicBezTo>
                  <a:cubicBezTo>
                    <a:pt x="13946" y="2748"/>
                    <a:pt x="13982" y="2653"/>
                    <a:pt x="13928" y="2580"/>
                  </a:cubicBezTo>
                  <a:cubicBezTo>
                    <a:pt x="13475" y="1974"/>
                    <a:pt x="12982" y="1354"/>
                    <a:pt x="12304" y="997"/>
                  </a:cubicBezTo>
                  <a:cubicBezTo>
                    <a:pt x="11982" y="825"/>
                    <a:pt x="11607" y="712"/>
                    <a:pt x="11250" y="712"/>
                  </a:cubicBezTo>
                  <a:cubicBezTo>
                    <a:pt x="10892" y="712"/>
                    <a:pt x="10571" y="825"/>
                    <a:pt x="10268" y="1015"/>
                  </a:cubicBezTo>
                  <a:cubicBezTo>
                    <a:pt x="10006" y="1182"/>
                    <a:pt x="9761" y="1390"/>
                    <a:pt x="9494" y="1562"/>
                  </a:cubicBezTo>
                  <a:cubicBezTo>
                    <a:pt x="9323" y="1673"/>
                    <a:pt x="9107" y="1783"/>
                    <a:pt x="8887" y="1783"/>
                  </a:cubicBezTo>
                  <a:cubicBezTo>
                    <a:pt x="8845" y="1783"/>
                    <a:pt x="8803" y="1779"/>
                    <a:pt x="8762" y="1770"/>
                  </a:cubicBezTo>
                  <a:cubicBezTo>
                    <a:pt x="8535" y="1712"/>
                    <a:pt x="8363" y="1598"/>
                    <a:pt x="8214" y="1431"/>
                  </a:cubicBezTo>
                  <a:cubicBezTo>
                    <a:pt x="8047" y="1241"/>
                    <a:pt x="7893" y="1033"/>
                    <a:pt x="7744" y="843"/>
                  </a:cubicBezTo>
                  <a:cubicBezTo>
                    <a:pt x="7572" y="658"/>
                    <a:pt x="7404" y="468"/>
                    <a:pt x="7196" y="336"/>
                  </a:cubicBezTo>
                  <a:cubicBezTo>
                    <a:pt x="7026" y="238"/>
                    <a:pt x="6845" y="190"/>
                    <a:pt x="6662" y="190"/>
                  </a:cubicBezTo>
                  <a:cubicBezTo>
                    <a:pt x="6602" y="190"/>
                    <a:pt x="6542" y="195"/>
                    <a:pt x="6482" y="205"/>
                  </a:cubicBezTo>
                  <a:cubicBezTo>
                    <a:pt x="5988" y="300"/>
                    <a:pt x="5649" y="712"/>
                    <a:pt x="5333" y="1051"/>
                  </a:cubicBezTo>
                  <a:cubicBezTo>
                    <a:pt x="5161" y="1223"/>
                    <a:pt x="5011" y="1372"/>
                    <a:pt x="4821" y="1503"/>
                  </a:cubicBezTo>
                  <a:cubicBezTo>
                    <a:pt x="4708" y="1562"/>
                    <a:pt x="4654" y="1580"/>
                    <a:pt x="4541" y="1598"/>
                  </a:cubicBezTo>
                  <a:cubicBezTo>
                    <a:pt x="4518" y="1617"/>
                    <a:pt x="4500" y="1617"/>
                    <a:pt x="4482" y="1617"/>
                  </a:cubicBezTo>
                  <a:lnTo>
                    <a:pt x="4405" y="1617"/>
                  </a:lnTo>
                  <a:cubicBezTo>
                    <a:pt x="4333" y="1617"/>
                    <a:pt x="4292" y="1617"/>
                    <a:pt x="4238" y="1598"/>
                  </a:cubicBezTo>
                  <a:cubicBezTo>
                    <a:pt x="4125" y="1580"/>
                    <a:pt x="4048" y="1544"/>
                    <a:pt x="3935" y="1467"/>
                  </a:cubicBezTo>
                  <a:cubicBezTo>
                    <a:pt x="3862" y="1408"/>
                    <a:pt x="3767" y="1295"/>
                    <a:pt x="3690" y="1223"/>
                  </a:cubicBezTo>
                  <a:cubicBezTo>
                    <a:pt x="3500" y="1015"/>
                    <a:pt x="3351" y="789"/>
                    <a:pt x="3184" y="599"/>
                  </a:cubicBezTo>
                  <a:cubicBezTo>
                    <a:pt x="3012" y="391"/>
                    <a:pt x="2804" y="205"/>
                    <a:pt x="2541" y="92"/>
                  </a:cubicBezTo>
                  <a:cubicBezTo>
                    <a:pt x="2395" y="29"/>
                    <a:pt x="2237" y="0"/>
                    <a:pt x="20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5" name="Google Shape;2065;p13"/>
            <p:cNvSpPr/>
            <p:nvPr/>
          </p:nvSpPr>
          <p:spPr>
            <a:xfrm>
              <a:off x="1259825" y="1188950"/>
              <a:ext cx="1106519" cy="223140"/>
            </a:xfrm>
            <a:custGeom>
              <a:avLst/>
              <a:gdLst/>
              <a:ahLst/>
              <a:cxnLst/>
              <a:rect l="l" t="t" r="r" b="b"/>
              <a:pathLst>
                <a:path w="13984" h="2820" extrusionOk="0">
                  <a:moveTo>
                    <a:pt x="2093" y="1"/>
                  </a:moveTo>
                  <a:cubicBezTo>
                    <a:pt x="1914" y="1"/>
                    <a:pt x="1732" y="38"/>
                    <a:pt x="1561" y="109"/>
                  </a:cubicBezTo>
                  <a:cubicBezTo>
                    <a:pt x="1239" y="222"/>
                    <a:pt x="959" y="430"/>
                    <a:pt x="733" y="710"/>
                  </a:cubicBezTo>
                  <a:cubicBezTo>
                    <a:pt x="507" y="1013"/>
                    <a:pt x="335" y="1353"/>
                    <a:pt x="204" y="1692"/>
                  </a:cubicBezTo>
                  <a:cubicBezTo>
                    <a:pt x="149" y="1882"/>
                    <a:pt x="90" y="2049"/>
                    <a:pt x="36" y="2221"/>
                  </a:cubicBezTo>
                  <a:cubicBezTo>
                    <a:pt x="1" y="2333"/>
                    <a:pt x="96" y="2411"/>
                    <a:pt x="190" y="2411"/>
                  </a:cubicBezTo>
                  <a:cubicBezTo>
                    <a:pt x="252" y="2411"/>
                    <a:pt x="313" y="2377"/>
                    <a:pt x="335" y="2294"/>
                  </a:cubicBezTo>
                  <a:cubicBezTo>
                    <a:pt x="543" y="1674"/>
                    <a:pt x="769" y="936"/>
                    <a:pt x="1375" y="543"/>
                  </a:cubicBezTo>
                  <a:cubicBezTo>
                    <a:pt x="1575" y="417"/>
                    <a:pt x="1810" y="319"/>
                    <a:pt x="2055" y="319"/>
                  </a:cubicBezTo>
                  <a:cubicBezTo>
                    <a:pt x="2110" y="319"/>
                    <a:pt x="2165" y="324"/>
                    <a:pt x="2221" y="335"/>
                  </a:cubicBezTo>
                  <a:cubicBezTo>
                    <a:pt x="2484" y="371"/>
                    <a:pt x="2692" y="525"/>
                    <a:pt x="2864" y="710"/>
                  </a:cubicBezTo>
                  <a:cubicBezTo>
                    <a:pt x="3203" y="1068"/>
                    <a:pt x="3465" y="1579"/>
                    <a:pt x="3918" y="1823"/>
                  </a:cubicBezTo>
                  <a:cubicBezTo>
                    <a:pt x="4064" y="1896"/>
                    <a:pt x="4226" y="1937"/>
                    <a:pt x="4390" y="1937"/>
                  </a:cubicBezTo>
                  <a:cubicBezTo>
                    <a:pt x="4478" y="1937"/>
                    <a:pt x="4568" y="1925"/>
                    <a:pt x="4655" y="1900"/>
                  </a:cubicBezTo>
                  <a:cubicBezTo>
                    <a:pt x="4881" y="1841"/>
                    <a:pt x="5085" y="1710"/>
                    <a:pt x="5257" y="1561"/>
                  </a:cubicBezTo>
                  <a:cubicBezTo>
                    <a:pt x="5447" y="1389"/>
                    <a:pt x="5614" y="1221"/>
                    <a:pt x="5763" y="1050"/>
                  </a:cubicBezTo>
                  <a:cubicBezTo>
                    <a:pt x="5935" y="882"/>
                    <a:pt x="6084" y="728"/>
                    <a:pt x="6274" y="615"/>
                  </a:cubicBezTo>
                  <a:cubicBezTo>
                    <a:pt x="6398" y="549"/>
                    <a:pt x="6533" y="509"/>
                    <a:pt x="6672" y="509"/>
                  </a:cubicBezTo>
                  <a:cubicBezTo>
                    <a:pt x="6722" y="509"/>
                    <a:pt x="6772" y="514"/>
                    <a:pt x="6822" y="525"/>
                  </a:cubicBezTo>
                  <a:cubicBezTo>
                    <a:pt x="6935" y="543"/>
                    <a:pt x="7007" y="579"/>
                    <a:pt x="7102" y="656"/>
                  </a:cubicBezTo>
                  <a:cubicBezTo>
                    <a:pt x="7179" y="710"/>
                    <a:pt x="7274" y="787"/>
                    <a:pt x="7347" y="864"/>
                  </a:cubicBezTo>
                  <a:cubicBezTo>
                    <a:pt x="7668" y="1221"/>
                    <a:pt x="7912" y="1674"/>
                    <a:pt x="8328" y="1936"/>
                  </a:cubicBezTo>
                  <a:cubicBezTo>
                    <a:pt x="8508" y="2033"/>
                    <a:pt x="8700" y="2090"/>
                    <a:pt x="8901" y="2090"/>
                  </a:cubicBezTo>
                  <a:cubicBezTo>
                    <a:pt x="8973" y="2090"/>
                    <a:pt x="9046" y="2083"/>
                    <a:pt x="9120" y="2067"/>
                  </a:cubicBezTo>
                  <a:cubicBezTo>
                    <a:pt x="9423" y="2013"/>
                    <a:pt x="9685" y="1823"/>
                    <a:pt x="9912" y="1656"/>
                  </a:cubicBezTo>
                  <a:cubicBezTo>
                    <a:pt x="10156" y="1466"/>
                    <a:pt x="10400" y="1276"/>
                    <a:pt x="10685" y="1145"/>
                  </a:cubicBezTo>
                  <a:cubicBezTo>
                    <a:pt x="10857" y="1070"/>
                    <a:pt x="11040" y="1038"/>
                    <a:pt x="11221" y="1038"/>
                  </a:cubicBezTo>
                  <a:cubicBezTo>
                    <a:pt x="11360" y="1038"/>
                    <a:pt x="11497" y="1057"/>
                    <a:pt x="11626" y="1090"/>
                  </a:cubicBezTo>
                  <a:cubicBezTo>
                    <a:pt x="12345" y="1240"/>
                    <a:pt x="12888" y="1769"/>
                    <a:pt x="13341" y="2334"/>
                  </a:cubicBezTo>
                  <a:cubicBezTo>
                    <a:pt x="13436" y="2465"/>
                    <a:pt x="13549" y="2597"/>
                    <a:pt x="13662" y="2746"/>
                  </a:cubicBezTo>
                  <a:cubicBezTo>
                    <a:pt x="13691" y="2788"/>
                    <a:pt x="13747" y="2819"/>
                    <a:pt x="13804" y="2819"/>
                  </a:cubicBezTo>
                  <a:cubicBezTo>
                    <a:pt x="13826" y="2819"/>
                    <a:pt x="13849" y="2815"/>
                    <a:pt x="13870" y="2805"/>
                  </a:cubicBezTo>
                  <a:cubicBezTo>
                    <a:pt x="13947" y="2764"/>
                    <a:pt x="13983" y="2651"/>
                    <a:pt x="13929" y="2579"/>
                  </a:cubicBezTo>
                  <a:cubicBezTo>
                    <a:pt x="13476" y="1972"/>
                    <a:pt x="12983" y="1353"/>
                    <a:pt x="12305" y="995"/>
                  </a:cubicBezTo>
                  <a:cubicBezTo>
                    <a:pt x="11983" y="823"/>
                    <a:pt x="11608" y="728"/>
                    <a:pt x="11251" y="710"/>
                  </a:cubicBezTo>
                  <a:cubicBezTo>
                    <a:pt x="10893" y="710"/>
                    <a:pt x="10572" y="823"/>
                    <a:pt x="10269" y="1013"/>
                  </a:cubicBezTo>
                  <a:cubicBezTo>
                    <a:pt x="10007" y="1181"/>
                    <a:pt x="9762" y="1389"/>
                    <a:pt x="9495" y="1561"/>
                  </a:cubicBezTo>
                  <a:cubicBezTo>
                    <a:pt x="9324" y="1671"/>
                    <a:pt x="9108" y="1781"/>
                    <a:pt x="8888" y="1781"/>
                  </a:cubicBezTo>
                  <a:cubicBezTo>
                    <a:pt x="8846" y="1781"/>
                    <a:pt x="8804" y="1777"/>
                    <a:pt x="8763" y="1769"/>
                  </a:cubicBezTo>
                  <a:cubicBezTo>
                    <a:pt x="8536" y="1728"/>
                    <a:pt x="8364" y="1597"/>
                    <a:pt x="8215" y="1430"/>
                  </a:cubicBezTo>
                  <a:cubicBezTo>
                    <a:pt x="8048" y="1240"/>
                    <a:pt x="7894" y="1031"/>
                    <a:pt x="7745" y="841"/>
                  </a:cubicBezTo>
                  <a:cubicBezTo>
                    <a:pt x="7573" y="656"/>
                    <a:pt x="7405" y="466"/>
                    <a:pt x="7197" y="335"/>
                  </a:cubicBezTo>
                  <a:cubicBezTo>
                    <a:pt x="7027" y="236"/>
                    <a:pt x="6846" y="188"/>
                    <a:pt x="6663" y="188"/>
                  </a:cubicBezTo>
                  <a:cubicBezTo>
                    <a:pt x="6603" y="188"/>
                    <a:pt x="6543" y="194"/>
                    <a:pt x="6483" y="204"/>
                  </a:cubicBezTo>
                  <a:cubicBezTo>
                    <a:pt x="5989" y="299"/>
                    <a:pt x="5650" y="710"/>
                    <a:pt x="5334" y="1050"/>
                  </a:cubicBezTo>
                  <a:cubicBezTo>
                    <a:pt x="5162" y="1221"/>
                    <a:pt x="5012" y="1389"/>
                    <a:pt x="4822" y="1502"/>
                  </a:cubicBezTo>
                  <a:cubicBezTo>
                    <a:pt x="4709" y="1561"/>
                    <a:pt x="4655" y="1579"/>
                    <a:pt x="4542" y="1615"/>
                  </a:cubicBezTo>
                  <a:lnTo>
                    <a:pt x="4239" y="1615"/>
                  </a:lnTo>
                  <a:cubicBezTo>
                    <a:pt x="4126" y="1579"/>
                    <a:pt x="4049" y="1543"/>
                    <a:pt x="3936" y="1466"/>
                  </a:cubicBezTo>
                  <a:cubicBezTo>
                    <a:pt x="3863" y="1407"/>
                    <a:pt x="3768" y="1316"/>
                    <a:pt x="3691" y="1221"/>
                  </a:cubicBezTo>
                  <a:cubicBezTo>
                    <a:pt x="3501" y="1013"/>
                    <a:pt x="3352" y="805"/>
                    <a:pt x="3185" y="597"/>
                  </a:cubicBezTo>
                  <a:cubicBezTo>
                    <a:pt x="3013" y="389"/>
                    <a:pt x="2805" y="204"/>
                    <a:pt x="2542" y="90"/>
                  </a:cubicBezTo>
                  <a:cubicBezTo>
                    <a:pt x="2401" y="29"/>
                    <a:pt x="2248" y="1"/>
                    <a:pt x="2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6" name="Google Shape;2066;p13"/>
          <p:cNvSpPr/>
          <p:nvPr/>
        </p:nvSpPr>
        <p:spPr>
          <a:xfrm>
            <a:off x="-1340312" y="-1220400"/>
            <a:ext cx="2424500" cy="2812568"/>
          </a:xfrm>
          <a:custGeom>
            <a:avLst/>
            <a:gdLst/>
            <a:ahLst/>
            <a:cxnLst/>
            <a:rect l="l" t="t" r="r" b="b"/>
            <a:pathLst>
              <a:path w="8049" h="7003" extrusionOk="0">
                <a:moveTo>
                  <a:pt x="3660" y="0"/>
                </a:moveTo>
                <a:cubicBezTo>
                  <a:pt x="3320" y="0"/>
                  <a:pt x="2991" y="45"/>
                  <a:pt x="2697" y="143"/>
                </a:cubicBezTo>
                <a:cubicBezTo>
                  <a:pt x="1697" y="482"/>
                  <a:pt x="924" y="1332"/>
                  <a:pt x="625" y="2350"/>
                </a:cubicBezTo>
                <a:cubicBezTo>
                  <a:pt x="1" y="4553"/>
                  <a:pt x="1399" y="6196"/>
                  <a:pt x="2982" y="6797"/>
                </a:cubicBezTo>
                <a:cubicBezTo>
                  <a:pt x="3349" y="6937"/>
                  <a:pt x="3737" y="7002"/>
                  <a:pt x="4127" y="7002"/>
                </a:cubicBezTo>
                <a:cubicBezTo>
                  <a:pt x="5416" y="7002"/>
                  <a:pt x="6718" y="6280"/>
                  <a:pt x="7298" y="5119"/>
                </a:cubicBezTo>
                <a:cubicBezTo>
                  <a:pt x="8049" y="3612"/>
                  <a:pt x="7483" y="1577"/>
                  <a:pt x="6054" y="672"/>
                </a:cubicBezTo>
                <a:cubicBezTo>
                  <a:pt x="5410" y="270"/>
                  <a:pt x="4499" y="0"/>
                  <a:pt x="36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7" name="Google Shape;2067;p13"/>
          <p:cNvSpPr/>
          <p:nvPr/>
        </p:nvSpPr>
        <p:spPr>
          <a:xfrm>
            <a:off x="8115301" y="5057067"/>
            <a:ext cx="2424500" cy="2812568"/>
          </a:xfrm>
          <a:custGeom>
            <a:avLst/>
            <a:gdLst/>
            <a:ahLst/>
            <a:cxnLst/>
            <a:rect l="l" t="t" r="r" b="b"/>
            <a:pathLst>
              <a:path w="8049" h="7003" extrusionOk="0">
                <a:moveTo>
                  <a:pt x="3660" y="0"/>
                </a:moveTo>
                <a:cubicBezTo>
                  <a:pt x="3320" y="0"/>
                  <a:pt x="2991" y="45"/>
                  <a:pt x="2697" y="143"/>
                </a:cubicBezTo>
                <a:cubicBezTo>
                  <a:pt x="1697" y="482"/>
                  <a:pt x="924" y="1332"/>
                  <a:pt x="625" y="2350"/>
                </a:cubicBezTo>
                <a:cubicBezTo>
                  <a:pt x="1" y="4553"/>
                  <a:pt x="1399" y="6196"/>
                  <a:pt x="2982" y="6797"/>
                </a:cubicBezTo>
                <a:cubicBezTo>
                  <a:pt x="3349" y="6937"/>
                  <a:pt x="3737" y="7002"/>
                  <a:pt x="4127" y="7002"/>
                </a:cubicBezTo>
                <a:cubicBezTo>
                  <a:pt x="5416" y="7002"/>
                  <a:pt x="6718" y="6280"/>
                  <a:pt x="7298" y="5119"/>
                </a:cubicBezTo>
                <a:cubicBezTo>
                  <a:pt x="8049" y="3612"/>
                  <a:pt x="7483" y="1577"/>
                  <a:pt x="6054" y="672"/>
                </a:cubicBezTo>
                <a:cubicBezTo>
                  <a:pt x="5410" y="270"/>
                  <a:pt x="4499" y="0"/>
                  <a:pt x="3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68" name="Google Shape;2068;p13"/>
          <p:cNvGrpSpPr/>
          <p:nvPr/>
        </p:nvGrpSpPr>
        <p:grpSpPr>
          <a:xfrm>
            <a:off x="7937078" y="5252067"/>
            <a:ext cx="973848" cy="1399836"/>
            <a:chOff x="301225" y="1363100"/>
            <a:chExt cx="229600" cy="247525"/>
          </a:xfrm>
        </p:grpSpPr>
        <p:sp>
          <p:nvSpPr>
            <p:cNvPr id="2069" name="Google Shape;2069;p13"/>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0" name="Google Shape;2070;p13"/>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1" name="Google Shape;2071;p13"/>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2" name="Google Shape;2072;p13"/>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3" name="Google Shape;2073;p13"/>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4" name="Google Shape;2074;p13"/>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5" name="Google Shape;2075;p13"/>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6" name="Google Shape;2076;p13"/>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7" name="Google Shape;2077;p13"/>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8" name="Google Shape;2078;p13"/>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79" name="Google Shape;2079;p13"/>
          <p:cNvGrpSpPr/>
          <p:nvPr/>
        </p:nvGrpSpPr>
        <p:grpSpPr>
          <a:xfrm>
            <a:off x="288805" y="585371"/>
            <a:ext cx="701393" cy="697157"/>
            <a:chOff x="2634075" y="475000"/>
            <a:chExt cx="193200" cy="144025"/>
          </a:xfrm>
        </p:grpSpPr>
        <p:sp>
          <p:nvSpPr>
            <p:cNvPr id="2080" name="Google Shape;2080;p13"/>
            <p:cNvSpPr/>
            <p:nvPr/>
          </p:nvSpPr>
          <p:spPr>
            <a:xfrm>
              <a:off x="2681125" y="480875"/>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1" name="Google Shape;2081;p13"/>
            <p:cNvSpPr/>
            <p:nvPr/>
          </p:nvSpPr>
          <p:spPr>
            <a:xfrm>
              <a:off x="2723100" y="488975"/>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2" name="Google Shape;2082;p13"/>
            <p:cNvSpPr/>
            <p:nvPr/>
          </p:nvSpPr>
          <p:spPr>
            <a:xfrm>
              <a:off x="2709975" y="518325"/>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3" name="Google Shape;2083;p13"/>
            <p:cNvSpPr/>
            <p:nvPr/>
          </p:nvSpPr>
          <p:spPr>
            <a:xfrm>
              <a:off x="2740050" y="518600"/>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4" name="Google Shape;2084;p13"/>
            <p:cNvSpPr/>
            <p:nvPr/>
          </p:nvSpPr>
          <p:spPr>
            <a:xfrm>
              <a:off x="2744350" y="478750"/>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5" name="Google Shape;2085;p13"/>
            <p:cNvSpPr/>
            <p:nvPr/>
          </p:nvSpPr>
          <p:spPr>
            <a:xfrm>
              <a:off x="2795250" y="521700"/>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6" name="Google Shape;2086;p13"/>
            <p:cNvSpPr/>
            <p:nvPr/>
          </p:nvSpPr>
          <p:spPr>
            <a:xfrm>
              <a:off x="2758500" y="556975"/>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7" name="Google Shape;2087;p13"/>
            <p:cNvSpPr/>
            <p:nvPr/>
          </p:nvSpPr>
          <p:spPr>
            <a:xfrm>
              <a:off x="2806550" y="551750"/>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13"/>
            <p:cNvSpPr/>
            <p:nvPr/>
          </p:nvSpPr>
          <p:spPr>
            <a:xfrm>
              <a:off x="2682150" y="548500"/>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13"/>
            <p:cNvSpPr/>
            <p:nvPr/>
          </p:nvSpPr>
          <p:spPr>
            <a:xfrm>
              <a:off x="2645850" y="508450"/>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13"/>
            <p:cNvSpPr/>
            <p:nvPr/>
          </p:nvSpPr>
          <p:spPr>
            <a:xfrm>
              <a:off x="2720725" y="559350"/>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13"/>
            <p:cNvSpPr/>
            <p:nvPr/>
          </p:nvSpPr>
          <p:spPr>
            <a:xfrm>
              <a:off x="2779650" y="587325"/>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13"/>
            <p:cNvSpPr/>
            <p:nvPr/>
          </p:nvSpPr>
          <p:spPr>
            <a:xfrm>
              <a:off x="2741525" y="602475"/>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13"/>
            <p:cNvSpPr/>
            <p:nvPr/>
          </p:nvSpPr>
          <p:spPr>
            <a:xfrm>
              <a:off x="2634550" y="475000"/>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13"/>
            <p:cNvSpPr/>
            <p:nvPr/>
          </p:nvSpPr>
          <p:spPr>
            <a:xfrm>
              <a:off x="2677400" y="583350"/>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5" name="Google Shape;2095;p13"/>
            <p:cNvSpPr/>
            <p:nvPr/>
          </p:nvSpPr>
          <p:spPr>
            <a:xfrm>
              <a:off x="2634075" y="534850"/>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389"/>
        <p:cNvGrpSpPr/>
        <p:nvPr/>
      </p:nvGrpSpPr>
      <p:grpSpPr>
        <a:xfrm>
          <a:off x="0" y="0"/>
          <a:ext cx="0" cy="0"/>
          <a:chOff x="0" y="0"/>
          <a:chExt cx="0" cy="0"/>
        </a:xfrm>
      </p:grpSpPr>
      <p:sp>
        <p:nvSpPr>
          <p:cNvPr id="390" name="Google Shape;390;p3"/>
          <p:cNvSpPr txBox="1">
            <a:spLocks noGrp="1"/>
          </p:cNvSpPr>
          <p:nvPr>
            <p:ph type="title"/>
          </p:nvPr>
        </p:nvSpPr>
        <p:spPr>
          <a:xfrm>
            <a:off x="4489850" y="1921500"/>
            <a:ext cx="3680100" cy="2537600"/>
          </a:xfrm>
          <a:prstGeom prst="rect">
            <a:avLst/>
          </a:prstGeom>
        </p:spPr>
        <p:txBody>
          <a:bodyPr spcFirstLastPara="1" wrap="square" lIns="91425" tIns="91425" rIns="91425" bIns="91425" anchor="ctr" anchorCtr="0">
            <a:noAutofit/>
          </a:bodyPr>
          <a:lstStyle>
            <a:lvl1pPr marR="47625" lvl="0" algn="r">
              <a:spcBef>
                <a:spcPts val="0"/>
              </a:spcBef>
              <a:spcAft>
                <a:spcPts val="0"/>
              </a:spcAft>
              <a:buSzPts val="48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grpSp>
        <p:nvGrpSpPr>
          <p:cNvPr id="391" name="Google Shape;391;p3"/>
          <p:cNvGrpSpPr/>
          <p:nvPr/>
        </p:nvGrpSpPr>
        <p:grpSpPr>
          <a:xfrm>
            <a:off x="296537" y="166916"/>
            <a:ext cx="1551786" cy="1391107"/>
            <a:chOff x="423128" y="-50505"/>
            <a:chExt cx="1593210" cy="1071181"/>
          </a:xfrm>
        </p:grpSpPr>
        <p:sp>
          <p:nvSpPr>
            <p:cNvPr id="392" name="Google Shape;392;p3"/>
            <p:cNvSpPr/>
            <p:nvPr/>
          </p:nvSpPr>
          <p:spPr>
            <a:xfrm>
              <a:off x="768812" y="210058"/>
              <a:ext cx="292735" cy="79228"/>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93;p3"/>
            <p:cNvSpPr/>
            <p:nvPr/>
          </p:nvSpPr>
          <p:spPr>
            <a:xfrm>
              <a:off x="1086130" y="149739"/>
              <a:ext cx="242433" cy="7544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394;p3"/>
            <p:cNvSpPr/>
            <p:nvPr/>
          </p:nvSpPr>
          <p:spPr>
            <a:xfrm>
              <a:off x="1071569" y="392527"/>
              <a:ext cx="221064" cy="71286"/>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395;p3"/>
            <p:cNvSpPr/>
            <p:nvPr/>
          </p:nvSpPr>
          <p:spPr>
            <a:xfrm>
              <a:off x="1285447" y="307060"/>
              <a:ext cx="221064" cy="71286"/>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6" name="Google Shape;396;p3"/>
            <p:cNvSpPr/>
            <p:nvPr/>
          </p:nvSpPr>
          <p:spPr>
            <a:xfrm>
              <a:off x="1203375" y="17189"/>
              <a:ext cx="274770" cy="94544"/>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3"/>
            <p:cNvSpPr/>
            <p:nvPr/>
          </p:nvSpPr>
          <p:spPr>
            <a:xfrm>
              <a:off x="1681622" y="177535"/>
              <a:ext cx="199506" cy="9132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3"/>
            <p:cNvSpPr/>
            <p:nvPr/>
          </p:nvSpPr>
          <p:spPr>
            <a:xfrm>
              <a:off x="1520693" y="527158"/>
              <a:ext cx="185890" cy="71097"/>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3"/>
            <p:cNvSpPr/>
            <p:nvPr/>
          </p:nvSpPr>
          <p:spPr>
            <a:xfrm>
              <a:off x="1841604" y="355844"/>
              <a:ext cx="174733" cy="80551"/>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3"/>
            <p:cNvSpPr/>
            <p:nvPr/>
          </p:nvSpPr>
          <p:spPr>
            <a:xfrm>
              <a:off x="961321" y="683344"/>
              <a:ext cx="210663" cy="79795"/>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3"/>
            <p:cNvSpPr/>
            <p:nvPr/>
          </p:nvSpPr>
          <p:spPr>
            <a:xfrm>
              <a:off x="594268" y="502954"/>
              <a:ext cx="227682" cy="82253"/>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3"/>
            <p:cNvSpPr/>
            <p:nvPr/>
          </p:nvSpPr>
          <p:spPr>
            <a:xfrm>
              <a:off x="1260674" y="651766"/>
              <a:ext cx="224279" cy="97758"/>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3"/>
            <p:cNvSpPr/>
            <p:nvPr/>
          </p:nvSpPr>
          <p:spPr>
            <a:xfrm>
              <a:off x="1752536" y="681831"/>
              <a:ext cx="181541" cy="77904"/>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3"/>
            <p:cNvSpPr/>
            <p:nvPr/>
          </p:nvSpPr>
          <p:spPr>
            <a:xfrm>
              <a:off x="719266" y="-50505"/>
              <a:ext cx="238840" cy="981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3"/>
            <p:cNvSpPr/>
            <p:nvPr/>
          </p:nvSpPr>
          <p:spPr>
            <a:xfrm>
              <a:off x="1527690" y="893987"/>
              <a:ext cx="175489" cy="87169"/>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406;p3"/>
            <p:cNvSpPr/>
            <p:nvPr/>
          </p:nvSpPr>
          <p:spPr>
            <a:xfrm>
              <a:off x="423128" y="298551"/>
              <a:ext cx="227872" cy="91140"/>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7" name="Google Shape;407;p3"/>
            <p:cNvSpPr/>
            <p:nvPr/>
          </p:nvSpPr>
          <p:spPr>
            <a:xfrm>
              <a:off x="1025427" y="940125"/>
              <a:ext cx="199506" cy="80551"/>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3"/>
            <p:cNvSpPr/>
            <p:nvPr/>
          </p:nvSpPr>
          <p:spPr>
            <a:xfrm>
              <a:off x="590864" y="720216"/>
              <a:ext cx="224279" cy="79228"/>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9" name="Google Shape;409;p3"/>
          <p:cNvGrpSpPr/>
          <p:nvPr/>
        </p:nvGrpSpPr>
        <p:grpSpPr>
          <a:xfrm>
            <a:off x="7452833" y="146451"/>
            <a:ext cx="1525066" cy="1453316"/>
            <a:chOff x="3287500" y="1126625"/>
            <a:chExt cx="222800" cy="159250"/>
          </a:xfrm>
        </p:grpSpPr>
        <p:sp>
          <p:nvSpPr>
            <p:cNvPr id="410" name="Google Shape;410;p3"/>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3"/>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3"/>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3"/>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3"/>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3"/>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3"/>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7" name="Google Shape;417;p3"/>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3"/>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3"/>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3"/>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1" name="Google Shape;421;p3"/>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2" name="Google Shape;422;p3"/>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3" name="Google Shape;423;p3"/>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3"/>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3"/>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6" name="Google Shape;426;p3"/>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7" name="Google Shape;427;p3"/>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3"/>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3"/>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0" name="Google Shape;430;p3"/>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1" name="Google Shape;431;p3"/>
          <p:cNvSpPr/>
          <p:nvPr/>
        </p:nvSpPr>
        <p:spPr>
          <a:xfrm rot="1800004">
            <a:off x="-1178625" y="5532014"/>
            <a:ext cx="2539604" cy="1393821"/>
          </a:xfrm>
          <a:custGeom>
            <a:avLst/>
            <a:gdLst/>
            <a:ahLst/>
            <a:cxnLst/>
            <a:rect l="l" t="t" r="r" b="b"/>
            <a:pathLst>
              <a:path w="16911" h="6961" extrusionOk="0">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4" name="Google Shape;434;p4"/>
          <p:cNvSpPr txBox="1">
            <a:spLocks noGrp="1"/>
          </p:cNvSpPr>
          <p:nvPr>
            <p:ph type="body" idx="1"/>
          </p:nvPr>
        </p:nvSpPr>
        <p:spPr>
          <a:xfrm>
            <a:off x="720000" y="1536633"/>
            <a:ext cx="7704000" cy="46012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Livvic"/>
              <a:buChar char="●"/>
              <a:defRPr sz="1200">
                <a:solidFill>
                  <a:schemeClr val="accent1"/>
                </a:solidFill>
              </a:defRPr>
            </a:lvl1pPr>
            <a:lvl2pPr marL="914400" lvl="1" indent="-304800">
              <a:lnSpc>
                <a:spcPct val="100000"/>
              </a:lnSpc>
              <a:spcBef>
                <a:spcPts val="1600"/>
              </a:spcBef>
              <a:spcAft>
                <a:spcPts val="0"/>
              </a:spcAft>
              <a:buClr>
                <a:schemeClr val="accent1"/>
              </a:buClr>
              <a:buSzPts val="1200"/>
              <a:buFont typeface="Roboto Condensed Light"/>
              <a:buChar char="○"/>
              <a:defRPr>
                <a:solidFill>
                  <a:schemeClr val="accent1"/>
                </a:solidFill>
              </a:defRPr>
            </a:lvl2pPr>
            <a:lvl3pPr marL="1371600" lvl="2" indent="-304800">
              <a:lnSpc>
                <a:spcPct val="100000"/>
              </a:lnSpc>
              <a:spcBef>
                <a:spcPts val="1600"/>
              </a:spcBef>
              <a:spcAft>
                <a:spcPts val="0"/>
              </a:spcAft>
              <a:buClr>
                <a:schemeClr val="accent1"/>
              </a:buClr>
              <a:buSzPts val="1200"/>
              <a:buFont typeface="Roboto Condensed Light"/>
              <a:buChar char="■"/>
              <a:defRPr>
                <a:solidFill>
                  <a:schemeClr val="accent1"/>
                </a:solidFill>
              </a:defRPr>
            </a:lvl3pPr>
            <a:lvl4pPr marL="1828800" lvl="3" indent="-304800">
              <a:lnSpc>
                <a:spcPct val="100000"/>
              </a:lnSpc>
              <a:spcBef>
                <a:spcPts val="1600"/>
              </a:spcBef>
              <a:spcAft>
                <a:spcPts val="0"/>
              </a:spcAft>
              <a:buClr>
                <a:schemeClr val="accent1"/>
              </a:buClr>
              <a:buSzPts val="1200"/>
              <a:buFont typeface="Roboto Condensed Light"/>
              <a:buChar char="●"/>
              <a:defRPr>
                <a:solidFill>
                  <a:schemeClr val="accent1"/>
                </a:solidFill>
              </a:defRPr>
            </a:lvl4pPr>
            <a:lvl5pPr marL="2286000" lvl="4" indent="-304800">
              <a:lnSpc>
                <a:spcPct val="100000"/>
              </a:lnSpc>
              <a:spcBef>
                <a:spcPts val="1600"/>
              </a:spcBef>
              <a:spcAft>
                <a:spcPts val="0"/>
              </a:spcAft>
              <a:buClr>
                <a:schemeClr val="accent1"/>
              </a:buClr>
              <a:buSzPts val="1200"/>
              <a:buFont typeface="Roboto Condensed Light"/>
              <a:buChar char="○"/>
              <a:defRPr>
                <a:solidFill>
                  <a:schemeClr val="accent1"/>
                </a:solidFill>
              </a:defRPr>
            </a:lvl5pPr>
            <a:lvl6pPr marL="2743200" lvl="5" indent="-304800">
              <a:lnSpc>
                <a:spcPct val="100000"/>
              </a:lnSpc>
              <a:spcBef>
                <a:spcPts val="1600"/>
              </a:spcBef>
              <a:spcAft>
                <a:spcPts val="0"/>
              </a:spcAft>
              <a:buClr>
                <a:schemeClr val="accent1"/>
              </a:buClr>
              <a:buSzPts val="1200"/>
              <a:buFont typeface="Roboto Condensed Light"/>
              <a:buChar char="■"/>
              <a:defRPr>
                <a:solidFill>
                  <a:schemeClr val="accent1"/>
                </a:solidFill>
              </a:defRPr>
            </a:lvl6pPr>
            <a:lvl7pPr marL="3200400" lvl="6" indent="-304800">
              <a:lnSpc>
                <a:spcPct val="100000"/>
              </a:lnSpc>
              <a:spcBef>
                <a:spcPts val="1600"/>
              </a:spcBef>
              <a:spcAft>
                <a:spcPts val="0"/>
              </a:spcAft>
              <a:buClr>
                <a:schemeClr val="accent1"/>
              </a:buClr>
              <a:buSzPts val="1200"/>
              <a:buFont typeface="Roboto Condensed Light"/>
              <a:buChar char="●"/>
              <a:defRPr>
                <a:solidFill>
                  <a:schemeClr val="accent1"/>
                </a:solidFill>
              </a:defRPr>
            </a:lvl7pPr>
            <a:lvl8pPr marL="3657600" lvl="7" indent="-304800">
              <a:lnSpc>
                <a:spcPct val="100000"/>
              </a:lnSpc>
              <a:spcBef>
                <a:spcPts val="1600"/>
              </a:spcBef>
              <a:spcAft>
                <a:spcPts val="0"/>
              </a:spcAft>
              <a:buClr>
                <a:schemeClr val="accent1"/>
              </a:buClr>
              <a:buSzPts val="1200"/>
              <a:buFont typeface="Roboto Condensed Light"/>
              <a:buChar char="○"/>
              <a:defRPr>
                <a:solidFill>
                  <a:schemeClr val="accent1"/>
                </a:solidFill>
              </a:defRPr>
            </a:lvl8pPr>
            <a:lvl9pPr marL="4114800" lvl="8" indent="-30480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p:txBody>
      </p:sp>
      <p:grpSp>
        <p:nvGrpSpPr>
          <p:cNvPr id="435" name="Google Shape;435;p4"/>
          <p:cNvGrpSpPr/>
          <p:nvPr/>
        </p:nvGrpSpPr>
        <p:grpSpPr>
          <a:xfrm rot="9401011">
            <a:off x="123747" y="121901"/>
            <a:ext cx="97398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2" name="Google Shape;452;p4"/>
          <p:cNvGrpSpPr/>
          <p:nvPr/>
        </p:nvGrpSpPr>
        <p:grpSpPr>
          <a:xfrm rot="1024943">
            <a:off x="7935186" y="68313"/>
            <a:ext cx="1167069"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74" name="Google Shape;474;p4"/>
          <p:cNvSpPr/>
          <p:nvPr/>
        </p:nvSpPr>
        <p:spPr>
          <a:xfrm>
            <a:off x="-448425" y="5390166"/>
            <a:ext cx="100683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75" name="Google Shape;475;p4"/>
          <p:cNvGrpSpPr/>
          <p:nvPr/>
        </p:nvGrpSpPr>
        <p:grpSpPr>
          <a:xfrm>
            <a:off x="8185519" y="5503794"/>
            <a:ext cx="882445"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486"/>
        <p:cNvGrpSpPr/>
        <p:nvPr/>
      </p:nvGrpSpPr>
      <p:grpSpPr>
        <a:xfrm>
          <a:off x="0" y="0"/>
          <a:ext cx="0" cy="0"/>
          <a:chOff x="0" y="0"/>
          <a:chExt cx="0" cy="0"/>
        </a:xfrm>
      </p:grpSpPr>
      <p:sp>
        <p:nvSpPr>
          <p:cNvPr id="487" name="Google Shape;487;p5"/>
          <p:cNvSpPr/>
          <p:nvPr/>
        </p:nvSpPr>
        <p:spPr>
          <a:xfrm rot="9899998" flipH="1">
            <a:off x="7935996" y="-1187777"/>
            <a:ext cx="2578301" cy="31677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5"/>
          <p:cNvSpPr/>
          <p:nvPr/>
        </p:nvSpPr>
        <p:spPr>
          <a:xfrm rot="-9899998">
            <a:off x="-1269230" y="-1187777"/>
            <a:ext cx="2578301" cy="31677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5"/>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0" name="Google Shape;490;p5"/>
          <p:cNvSpPr txBox="1">
            <a:spLocks noGrp="1"/>
          </p:cNvSpPr>
          <p:nvPr>
            <p:ph type="subTitle" idx="1"/>
          </p:nvPr>
        </p:nvSpPr>
        <p:spPr>
          <a:xfrm>
            <a:off x="1818900" y="3990733"/>
            <a:ext cx="2458500" cy="14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491" name="Google Shape;491;p5"/>
          <p:cNvSpPr txBox="1">
            <a:spLocks noGrp="1"/>
          </p:cNvSpPr>
          <p:nvPr>
            <p:ph type="title" idx="2"/>
          </p:nvPr>
        </p:nvSpPr>
        <p:spPr>
          <a:xfrm>
            <a:off x="1524300" y="3688267"/>
            <a:ext cx="30477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92" name="Google Shape;492;p5"/>
          <p:cNvSpPr txBox="1">
            <a:spLocks noGrp="1"/>
          </p:cNvSpPr>
          <p:nvPr>
            <p:ph type="subTitle" idx="3"/>
          </p:nvPr>
        </p:nvSpPr>
        <p:spPr>
          <a:xfrm>
            <a:off x="4866612" y="3990733"/>
            <a:ext cx="2458500" cy="14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493" name="Google Shape;493;p5"/>
          <p:cNvSpPr txBox="1">
            <a:spLocks noGrp="1"/>
          </p:cNvSpPr>
          <p:nvPr>
            <p:ph type="title" idx="4"/>
          </p:nvPr>
        </p:nvSpPr>
        <p:spPr>
          <a:xfrm>
            <a:off x="4572004" y="3688267"/>
            <a:ext cx="30477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grpSp>
        <p:nvGrpSpPr>
          <p:cNvPr id="494" name="Google Shape;494;p5"/>
          <p:cNvGrpSpPr/>
          <p:nvPr/>
        </p:nvGrpSpPr>
        <p:grpSpPr>
          <a:xfrm>
            <a:off x="7217662" y="5033660"/>
            <a:ext cx="3196958" cy="4379161"/>
            <a:chOff x="7217662" y="3775244"/>
            <a:chExt cx="3196958" cy="3284371"/>
          </a:xfrm>
        </p:grpSpPr>
        <p:sp>
          <p:nvSpPr>
            <p:cNvPr id="495" name="Google Shape;495;p5"/>
            <p:cNvSpPr/>
            <p:nvPr/>
          </p:nvSpPr>
          <p:spPr>
            <a:xfrm rot="-7003625" flipH="1">
              <a:off x="7560236" y="4260144"/>
              <a:ext cx="2511809" cy="23145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6" name="Google Shape;496;p5"/>
            <p:cNvGrpSpPr/>
            <p:nvPr/>
          </p:nvGrpSpPr>
          <p:grpSpPr>
            <a:xfrm rot="10800000" flipH="1">
              <a:off x="7967975" y="3899233"/>
              <a:ext cx="1404941" cy="1004250"/>
              <a:chOff x="8090250" y="1355275"/>
              <a:chExt cx="1404941" cy="1004250"/>
            </a:xfrm>
          </p:grpSpPr>
          <p:sp>
            <p:nvSpPr>
              <p:cNvPr id="497" name="Google Shape;497;p5"/>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5"/>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5"/>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5"/>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5"/>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5"/>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5"/>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5"/>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5"/>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5"/>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5"/>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5"/>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5"/>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5"/>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5"/>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5"/>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5"/>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5"/>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5"/>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5"/>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5"/>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8" name="Google Shape;518;p5"/>
          <p:cNvSpPr/>
          <p:nvPr/>
        </p:nvSpPr>
        <p:spPr>
          <a:xfrm rot="1565542" flipH="1">
            <a:off x="-367420" y="6016902"/>
            <a:ext cx="2065233" cy="1474468"/>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5"/>
          <p:cNvSpPr/>
          <p:nvPr/>
        </p:nvSpPr>
        <p:spPr>
          <a:xfrm>
            <a:off x="854688" y="5717238"/>
            <a:ext cx="41305" cy="42935"/>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0" name="Google Shape;520;p5"/>
          <p:cNvGrpSpPr/>
          <p:nvPr/>
        </p:nvGrpSpPr>
        <p:grpSpPr>
          <a:xfrm>
            <a:off x="271005" y="1842470"/>
            <a:ext cx="739041" cy="3196289"/>
            <a:chOff x="271005" y="1381852"/>
            <a:chExt cx="739041" cy="2397217"/>
          </a:xfrm>
        </p:grpSpPr>
        <p:sp>
          <p:nvSpPr>
            <p:cNvPr id="521" name="Google Shape;521;p5"/>
            <p:cNvSpPr/>
            <p:nvPr/>
          </p:nvSpPr>
          <p:spPr>
            <a:xfrm>
              <a:off x="699345" y="2871603"/>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5"/>
            <p:cNvSpPr/>
            <p:nvPr/>
          </p:nvSpPr>
          <p:spPr>
            <a:xfrm>
              <a:off x="697746" y="3491630"/>
              <a:ext cx="44508" cy="35404"/>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5"/>
            <p:cNvSpPr/>
            <p:nvPr/>
          </p:nvSpPr>
          <p:spPr>
            <a:xfrm>
              <a:off x="382276"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5"/>
            <p:cNvSpPr/>
            <p:nvPr/>
          </p:nvSpPr>
          <p:spPr>
            <a:xfrm>
              <a:off x="430325"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5"/>
            <p:cNvSpPr/>
            <p:nvPr/>
          </p:nvSpPr>
          <p:spPr>
            <a:xfrm>
              <a:off x="490681"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5"/>
            <p:cNvSpPr/>
            <p:nvPr/>
          </p:nvSpPr>
          <p:spPr>
            <a:xfrm>
              <a:off x="832183"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5"/>
            <p:cNvSpPr/>
            <p:nvPr/>
          </p:nvSpPr>
          <p:spPr>
            <a:xfrm>
              <a:off x="832182" y="1384879"/>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5"/>
            <p:cNvSpPr/>
            <p:nvPr/>
          </p:nvSpPr>
          <p:spPr>
            <a:xfrm>
              <a:off x="325124"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5"/>
            <p:cNvSpPr/>
            <p:nvPr/>
          </p:nvSpPr>
          <p:spPr>
            <a:xfrm>
              <a:off x="271005"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5"/>
            <p:cNvSpPr/>
            <p:nvPr/>
          </p:nvSpPr>
          <p:spPr>
            <a:xfrm>
              <a:off x="28702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31" name="Google Shape;531;p5"/>
          <p:cNvSpPr/>
          <p:nvPr/>
        </p:nvSpPr>
        <p:spPr>
          <a:xfrm flipH="1">
            <a:off x="7879806" y="4470040"/>
            <a:ext cx="44508" cy="47205"/>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5"/>
          <p:cNvSpPr/>
          <p:nvPr/>
        </p:nvSpPr>
        <p:spPr>
          <a:xfrm flipH="1">
            <a:off x="7793656" y="4508705"/>
            <a:ext cx="41305" cy="42935"/>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33" name="Google Shape;533;p5"/>
          <p:cNvGrpSpPr/>
          <p:nvPr/>
        </p:nvGrpSpPr>
        <p:grpSpPr>
          <a:xfrm>
            <a:off x="8223971" y="491389"/>
            <a:ext cx="736021" cy="4547369"/>
            <a:chOff x="8223970" y="368541"/>
            <a:chExt cx="736021" cy="3410527"/>
          </a:xfrm>
        </p:grpSpPr>
        <p:sp>
          <p:nvSpPr>
            <p:cNvPr id="534" name="Google Shape;534;p5"/>
            <p:cNvSpPr/>
            <p:nvPr/>
          </p:nvSpPr>
          <p:spPr>
            <a:xfrm flipH="1">
              <a:off x="8401742" y="2378805"/>
              <a:ext cx="44508" cy="35236"/>
            </a:xfrm>
            <a:custGeom>
              <a:avLst/>
              <a:gdLst/>
              <a:ahLst/>
              <a:cxnLst/>
              <a:rect l="l" t="t" r="r" b="b"/>
              <a:pathLst>
                <a:path w="264" h="209"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5"/>
            <p:cNvSpPr/>
            <p:nvPr/>
          </p:nvSpPr>
          <p:spPr>
            <a:xfrm flipH="1">
              <a:off x="8446259" y="2734003"/>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5"/>
            <p:cNvSpPr/>
            <p:nvPr/>
          </p:nvSpPr>
          <p:spPr>
            <a:xfrm flipH="1">
              <a:off x="8718891"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5"/>
            <p:cNvSpPr/>
            <p:nvPr/>
          </p:nvSpPr>
          <p:spPr>
            <a:xfrm flipH="1">
              <a:off x="8670842"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5"/>
            <p:cNvSpPr/>
            <p:nvPr/>
          </p:nvSpPr>
          <p:spPr>
            <a:xfrm flipH="1">
              <a:off x="8610486"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5"/>
            <p:cNvSpPr/>
            <p:nvPr/>
          </p:nvSpPr>
          <p:spPr>
            <a:xfrm flipH="1">
              <a:off x="8223970"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5"/>
            <p:cNvSpPr/>
            <p:nvPr/>
          </p:nvSpPr>
          <p:spPr>
            <a:xfrm flipH="1">
              <a:off x="8782126" y="368541"/>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5"/>
            <p:cNvSpPr/>
            <p:nvPr/>
          </p:nvSpPr>
          <p:spPr>
            <a:xfrm flipH="1">
              <a:off x="8642519"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5"/>
            <p:cNvSpPr/>
            <p:nvPr/>
          </p:nvSpPr>
          <p:spPr>
            <a:xfrm flipH="1">
              <a:off x="8782113"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5"/>
            <p:cNvSpPr/>
            <p:nvPr/>
          </p:nvSpPr>
          <p:spPr>
            <a:xfrm flipH="1">
              <a:off x="876913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44" name="Google Shape;544;p5"/>
          <p:cNvGrpSpPr/>
          <p:nvPr/>
        </p:nvGrpSpPr>
        <p:grpSpPr>
          <a:xfrm>
            <a:off x="-9" y="5553593"/>
            <a:ext cx="1136990" cy="1968008"/>
            <a:chOff x="4468500" y="3085500"/>
            <a:chExt cx="219925" cy="285500"/>
          </a:xfrm>
        </p:grpSpPr>
        <p:sp>
          <p:nvSpPr>
            <p:cNvPr id="545" name="Google Shape;545;p5"/>
            <p:cNvSpPr/>
            <p:nvPr/>
          </p:nvSpPr>
          <p:spPr>
            <a:xfrm>
              <a:off x="4472150" y="3085500"/>
              <a:ext cx="216275" cy="275225"/>
            </a:xfrm>
            <a:custGeom>
              <a:avLst/>
              <a:gdLst/>
              <a:ahLst/>
              <a:cxnLst/>
              <a:rect l="l" t="t" r="r" b="b"/>
              <a:pathLst>
                <a:path w="8651" h="11009" extrusionOk="0">
                  <a:moveTo>
                    <a:pt x="7215" y="1"/>
                  </a:moveTo>
                  <a:cubicBezTo>
                    <a:pt x="6289" y="1"/>
                    <a:pt x="5185" y="1873"/>
                    <a:pt x="4751" y="2508"/>
                  </a:cubicBezTo>
                  <a:cubicBezTo>
                    <a:pt x="4512" y="1584"/>
                    <a:pt x="4262" y="1231"/>
                    <a:pt x="4019" y="1231"/>
                  </a:cubicBezTo>
                  <a:cubicBezTo>
                    <a:pt x="3413" y="1231"/>
                    <a:pt x="2849" y="3425"/>
                    <a:pt x="2620" y="4449"/>
                  </a:cubicBezTo>
                  <a:cubicBezTo>
                    <a:pt x="2353" y="4127"/>
                    <a:pt x="2127" y="2621"/>
                    <a:pt x="1675" y="2621"/>
                  </a:cubicBezTo>
                  <a:cubicBezTo>
                    <a:pt x="1150" y="2621"/>
                    <a:pt x="829" y="3657"/>
                    <a:pt x="697" y="3978"/>
                  </a:cubicBezTo>
                  <a:cubicBezTo>
                    <a:pt x="453" y="4937"/>
                    <a:pt x="376" y="6032"/>
                    <a:pt x="317" y="7014"/>
                  </a:cubicBezTo>
                  <a:cubicBezTo>
                    <a:pt x="186" y="8294"/>
                    <a:pt x="245" y="9728"/>
                    <a:pt x="1" y="11008"/>
                  </a:cubicBezTo>
                  <a:lnTo>
                    <a:pt x="186" y="11008"/>
                  </a:lnTo>
                  <a:cubicBezTo>
                    <a:pt x="1245" y="9859"/>
                    <a:pt x="2715" y="8615"/>
                    <a:pt x="3864" y="7787"/>
                  </a:cubicBezTo>
                  <a:cubicBezTo>
                    <a:pt x="4258" y="7520"/>
                    <a:pt x="5882" y="6692"/>
                    <a:pt x="5882" y="6240"/>
                  </a:cubicBezTo>
                  <a:cubicBezTo>
                    <a:pt x="5915" y="5692"/>
                    <a:pt x="5477" y="5600"/>
                    <a:pt x="5027" y="5600"/>
                  </a:cubicBezTo>
                  <a:cubicBezTo>
                    <a:pt x="4802" y="5600"/>
                    <a:pt x="4573" y="5623"/>
                    <a:pt x="4399" y="5623"/>
                  </a:cubicBezTo>
                  <a:cubicBezTo>
                    <a:pt x="4346" y="5623"/>
                    <a:pt x="4299" y="5621"/>
                    <a:pt x="4258" y="5616"/>
                  </a:cubicBezTo>
                  <a:cubicBezTo>
                    <a:pt x="5276" y="5163"/>
                    <a:pt x="6067" y="4937"/>
                    <a:pt x="6900" y="4485"/>
                  </a:cubicBezTo>
                  <a:cubicBezTo>
                    <a:pt x="7424" y="4222"/>
                    <a:pt x="8257" y="3770"/>
                    <a:pt x="7483" y="3205"/>
                  </a:cubicBezTo>
                  <a:cubicBezTo>
                    <a:pt x="7352" y="3128"/>
                    <a:pt x="7189" y="3101"/>
                    <a:pt x="7012" y="3101"/>
                  </a:cubicBezTo>
                  <a:cubicBezTo>
                    <a:pt x="6580" y="3101"/>
                    <a:pt x="6067" y="3263"/>
                    <a:pt x="5746" y="3263"/>
                  </a:cubicBezTo>
                  <a:cubicBezTo>
                    <a:pt x="5936" y="2544"/>
                    <a:pt x="8650" y="735"/>
                    <a:pt x="7556" y="97"/>
                  </a:cubicBezTo>
                  <a:cubicBezTo>
                    <a:pt x="7446" y="31"/>
                    <a:pt x="7332" y="1"/>
                    <a:pt x="72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5"/>
            <p:cNvSpPr/>
            <p:nvPr/>
          </p:nvSpPr>
          <p:spPr>
            <a:xfrm>
              <a:off x="4468500" y="3104225"/>
              <a:ext cx="180475" cy="266775"/>
            </a:xfrm>
            <a:custGeom>
              <a:avLst/>
              <a:gdLst/>
              <a:ahLst/>
              <a:cxnLst/>
              <a:rect l="l" t="t" r="r" b="b"/>
              <a:pathLst>
                <a:path w="7219" h="10671" extrusionOk="0">
                  <a:moveTo>
                    <a:pt x="7109" y="1"/>
                  </a:moveTo>
                  <a:cubicBezTo>
                    <a:pt x="7093" y="1"/>
                    <a:pt x="7076" y="8"/>
                    <a:pt x="7064" y="26"/>
                  </a:cubicBezTo>
                  <a:cubicBezTo>
                    <a:pt x="5707" y="1700"/>
                    <a:pt x="4331" y="3378"/>
                    <a:pt x="3010" y="5093"/>
                  </a:cubicBezTo>
                  <a:cubicBezTo>
                    <a:pt x="2368" y="5925"/>
                    <a:pt x="1784" y="6789"/>
                    <a:pt x="1332" y="7735"/>
                  </a:cubicBezTo>
                  <a:cubicBezTo>
                    <a:pt x="898" y="8658"/>
                    <a:pt x="260" y="9580"/>
                    <a:pt x="11" y="10562"/>
                  </a:cubicBezTo>
                  <a:cubicBezTo>
                    <a:pt x="0" y="10631"/>
                    <a:pt x="52" y="10671"/>
                    <a:pt x="103" y="10671"/>
                  </a:cubicBezTo>
                  <a:cubicBezTo>
                    <a:pt x="136" y="10671"/>
                    <a:pt x="169" y="10654"/>
                    <a:pt x="183" y="10616"/>
                  </a:cubicBezTo>
                  <a:cubicBezTo>
                    <a:pt x="409" y="9639"/>
                    <a:pt x="1052" y="8712"/>
                    <a:pt x="1463" y="7830"/>
                  </a:cubicBezTo>
                  <a:cubicBezTo>
                    <a:pt x="1879" y="6943"/>
                    <a:pt x="2427" y="6133"/>
                    <a:pt x="3028" y="5360"/>
                  </a:cubicBezTo>
                  <a:cubicBezTo>
                    <a:pt x="4368" y="3586"/>
                    <a:pt x="5779" y="1872"/>
                    <a:pt x="7177" y="139"/>
                  </a:cubicBezTo>
                  <a:cubicBezTo>
                    <a:pt x="7218" y="81"/>
                    <a:pt x="7162" y="1"/>
                    <a:pt x="71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5"/>
            <p:cNvSpPr/>
            <p:nvPr/>
          </p:nvSpPr>
          <p:spPr>
            <a:xfrm>
              <a:off x="4566825" y="3156475"/>
              <a:ext cx="57025" cy="48275"/>
            </a:xfrm>
            <a:custGeom>
              <a:avLst/>
              <a:gdLst/>
              <a:ahLst/>
              <a:cxnLst/>
              <a:rect l="l" t="t" r="r" b="b"/>
              <a:pathLst>
                <a:path w="2281" h="1931" extrusionOk="0">
                  <a:moveTo>
                    <a:pt x="104" y="0"/>
                  </a:moveTo>
                  <a:cubicBezTo>
                    <a:pt x="61" y="0"/>
                    <a:pt x="18" y="29"/>
                    <a:pt x="18" y="85"/>
                  </a:cubicBezTo>
                  <a:cubicBezTo>
                    <a:pt x="0" y="669"/>
                    <a:pt x="18" y="1252"/>
                    <a:pt x="18" y="1836"/>
                  </a:cubicBezTo>
                  <a:cubicBezTo>
                    <a:pt x="18" y="1872"/>
                    <a:pt x="59" y="1931"/>
                    <a:pt x="95" y="1931"/>
                  </a:cubicBezTo>
                  <a:cubicBezTo>
                    <a:pt x="792" y="1836"/>
                    <a:pt x="1489" y="1741"/>
                    <a:pt x="2167" y="1646"/>
                  </a:cubicBezTo>
                  <a:cubicBezTo>
                    <a:pt x="2280" y="1628"/>
                    <a:pt x="2226" y="1478"/>
                    <a:pt x="2131" y="1478"/>
                  </a:cubicBezTo>
                  <a:cubicBezTo>
                    <a:pt x="1507" y="1573"/>
                    <a:pt x="887" y="1668"/>
                    <a:pt x="263" y="1741"/>
                  </a:cubicBezTo>
                  <a:cubicBezTo>
                    <a:pt x="261" y="1741"/>
                    <a:pt x="259" y="1741"/>
                    <a:pt x="258" y="1741"/>
                  </a:cubicBezTo>
                  <a:cubicBezTo>
                    <a:pt x="132" y="1741"/>
                    <a:pt x="172" y="1061"/>
                    <a:pt x="172" y="967"/>
                  </a:cubicBezTo>
                  <a:cubicBezTo>
                    <a:pt x="172" y="669"/>
                    <a:pt x="172" y="366"/>
                    <a:pt x="190" y="85"/>
                  </a:cubicBezTo>
                  <a:cubicBezTo>
                    <a:pt x="190" y="29"/>
                    <a:pt x="147" y="0"/>
                    <a:pt x="1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5"/>
            <p:cNvSpPr/>
            <p:nvPr/>
          </p:nvSpPr>
          <p:spPr>
            <a:xfrm>
              <a:off x="4505816" y="3194499"/>
              <a:ext cx="66375" cy="86225"/>
            </a:xfrm>
            <a:custGeom>
              <a:avLst/>
              <a:gdLst/>
              <a:ahLst/>
              <a:cxnLst/>
              <a:rect l="l" t="t" r="r" b="b"/>
              <a:pathLst>
                <a:path w="2655" h="3449" extrusionOk="0">
                  <a:moveTo>
                    <a:pt x="116" y="1"/>
                  </a:moveTo>
                  <a:cubicBezTo>
                    <a:pt x="78" y="1"/>
                    <a:pt x="41" y="23"/>
                    <a:pt x="41" y="69"/>
                  </a:cubicBezTo>
                  <a:cubicBezTo>
                    <a:pt x="0" y="1182"/>
                    <a:pt x="208" y="2276"/>
                    <a:pt x="227" y="3371"/>
                  </a:cubicBezTo>
                  <a:cubicBezTo>
                    <a:pt x="227" y="3416"/>
                    <a:pt x="266" y="3448"/>
                    <a:pt x="301" y="3448"/>
                  </a:cubicBezTo>
                  <a:cubicBezTo>
                    <a:pt x="308" y="3448"/>
                    <a:pt x="315" y="3447"/>
                    <a:pt x="322" y="3443"/>
                  </a:cubicBezTo>
                  <a:cubicBezTo>
                    <a:pt x="1077" y="3235"/>
                    <a:pt x="1828" y="3122"/>
                    <a:pt x="2565" y="2896"/>
                  </a:cubicBezTo>
                  <a:cubicBezTo>
                    <a:pt x="2655" y="2862"/>
                    <a:pt x="2624" y="2727"/>
                    <a:pt x="2544" y="2727"/>
                  </a:cubicBezTo>
                  <a:cubicBezTo>
                    <a:pt x="2539" y="2727"/>
                    <a:pt x="2534" y="2728"/>
                    <a:pt x="2529" y="2729"/>
                  </a:cubicBezTo>
                  <a:cubicBezTo>
                    <a:pt x="2149" y="2842"/>
                    <a:pt x="1792" y="2937"/>
                    <a:pt x="1416" y="3032"/>
                  </a:cubicBezTo>
                  <a:cubicBezTo>
                    <a:pt x="1187" y="3073"/>
                    <a:pt x="884" y="3210"/>
                    <a:pt x="665" y="3210"/>
                  </a:cubicBezTo>
                  <a:cubicBezTo>
                    <a:pt x="504" y="3210"/>
                    <a:pt x="388" y="3136"/>
                    <a:pt x="380" y="2896"/>
                  </a:cubicBezTo>
                  <a:cubicBezTo>
                    <a:pt x="340" y="1955"/>
                    <a:pt x="172" y="1032"/>
                    <a:pt x="190" y="69"/>
                  </a:cubicBezTo>
                  <a:cubicBezTo>
                    <a:pt x="190" y="23"/>
                    <a:pt x="153" y="1"/>
                    <a:pt x="1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5"/>
            <p:cNvSpPr/>
            <p:nvPr/>
          </p:nvSpPr>
          <p:spPr>
            <a:xfrm>
              <a:off x="4563075" y="3138225"/>
              <a:ext cx="6150" cy="4775"/>
            </a:xfrm>
            <a:custGeom>
              <a:avLst/>
              <a:gdLst/>
              <a:ahLst/>
              <a:cxnLst/>
              <a:rect l="l" t="t" r="r" b="b"/>
              <a:pathLst>
                <a:path w="246" h="191" extrusionOk="0">
                  <a:moveTo>
                    <a:pt x="132" y="1"/>
                  </a:moveTo>
                  <a:cubicBezTo>
                    <a:pt x="1" y="1"/>
                    <a:pt x="1" y="191"/>
                    <a:pt x="132" y="191"/>
                  </a:cubicBezTo>
                  <a:cubicBezTo>
                    <a:pt x="245" y="191"/>
                    <a:pt x="245" y="1"/>
                    <a:pt x="1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5"/>
            <p:cNvSpPr/>
            <p:nvPr/>
          </p:nvSpPr>
          <p:spPr>
            <a:xfrm>
              <a:off x="4570550" y="3131675"/>
              <a:ext cx="6250" cy="4775"/>
            </a:xfrm>
            <a:custGeom>
              <a:avLst/>
              <a:gdLst/>
              <a:ahLst/>
              <a:cxnLst/>
              <a:rect l="l" t="t" r="r" b="b"/>
              <a:pathLst>
                <a:path w="250" h="191" extrusionOk="0">
                  <a:moveTo>
                    <a:pt x="136" y="0"/>
                  </a:moveTo>
                  <a:cubicBezTo>
                    <a:pt x="1" y="0"/>
                    <a:pt x="1" y="190"/>
                    <a:pt x="136" y="190"/>
                  </a:cubicBezTo>
                  <a:cubicBezTo>
                    <a:pt x="249" y="190"/>
                    <a:pt x="249" y="0"/>
                    <a:pt x="1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5"/>
            <p:cNvSpPr/>
            <p:nvPr/>
          </p:nvSpPr>
          <p:spPr>
            <a:xfrm>
              <a:off x="4572025" y="3141050"/>
              <a:ext cx="6575" cy="4775"/>
            </a:xfrm>
            <a:custGeom>
              <a:avLst/>
              <a:gdLst/>
              <a:ahLst/>
              <a:cxnLst/>
              <a:rect l="l" t="t" r="r" b="b"/>
              <a:pathLst>
                <a:path w="263" h="191" extrusionOk="0">
                  <a:moveTo>
                    <a:pt x="132" y="1"/>
                  </a:moveTo>
                  <a:cubicBezTo>
                    <a:pt x="0" y="1"/>
                    <a:pt x="0" y="191"/>
                    <a:pt x="132" y="191"/>
                  </a:cubicBezTo>
                  <a:cubicBezTo>
                    <a:pt x="263" y="191"/>
                    <a:pt x="263" y="1"/>
                    <a:pt x="1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5"/>
            <p:cNvSpPr/>
            <p:nvPr/>
          </p:nvSpPr>
          <p:spPr>
            <a:xfrm>
              <a:off x="4628575" y="3181200"/>
              <a:ext cx="6575" cy="5125"/>
            </a:xfrm>
            <a:custGeom>
              <a:avLst/>
              <a:gdLst/>
              <a:ahLst/>
              <a:cxnLst/>
              <a:rect l="l" t="t" r="r" b="b"/>
              <a:pathLst>
                <a:path w="263" h="205" extrusionOk="0">
                  <a:moveTo>
                    <a:pt x="131" y="1"/>
                  </a:moveTo>
                  <a:cubicBezTo>
                    <a:pt x="0" y="1"/>
                    <a:pt x="0" y="204"/>
                    <a:pt x="131" y="204"/>
                  </a:cubicBezTo>
                  <a:cubicBezTo>
                    <a:pt x="263" y="204"/>
                    <a:pt x="263" y="1"/>
                    <a:pt x="1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5"/>
            <p:cNvSpPr/>
            <p:nvPr/>
          </p:nvSpPr>
          <p:spPr>
            <a:xfrm>
              <a:off x="4635575" y="3172725"/>
              <a:ext cx="6250" cy="4650"/>
            </a:xfrm>
            <a:custGeom>
              <a:avLst/>
              <a:gdLst/>
              <a:ahLst/>
              <a:cxnLst/>
              <a:rect l="l" t="t" r="r" b="b"/>
              <a:pathLst>
                <a:path w="250" h="186" extrusionOk="0">
                  <a:moveTo>
                    <a:pt x="136" y="1"/>
                  </a:moveTo>
                  <a:cubicBezTo>
                    <a:pt x="1" y="1"/>
                    <a:pt x="1" y="186"/>
                    <a:pt x="136" y="186"/>
                  </a:cubicBezTo>
                  <a:cubicBezTo>
                    <a:pt x="250" y="186"/>
                    <a:pt x="250" y="1"/>
                    <a:pt x="13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5"/>
            <p:cNvSpPr/>
            <p:nvPr/>
          </p:nvSpPr>
          <p:spPr>
            <a:xfrm>
              <a:off x="4638975" y="3183025"/>
              <a:ext cx="6125" cy="4775"/>
            </a:xfrm>
            <a:custGeom>
              <a:avLst/>
              <a:gdLst/>
              <a:ahLst/>
              <a:cxnLst/>
              <a:rect l="l" t="t" r="r" b="b"/>
              <a:pathLst>
                <a:path w="245" h="191" extrusionOk="0">
                  <a:moveTo>
                    <a:pt x="132" y="0"/>
                  </a:moveTo>
                  <a:cubicBezTo>
                    <a:pt x="0" y="0"/>
                    <a:pt x="0" y="190"/>
                    <a:pt x="132" y="190"/>
                  </a:cubicBezTo>
                  <a:cubicBezTo>
                    <a:pt x="245" y="190"/>
                    <a:pt x="245" y="0"/>
                    <a:pt x="1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5"/>
            <p:cNvSpPr/>
            <p:nvPr/>
          </p:nvSpPr>
          <p:spPr>
            <a:xfrm>
              <a:off x="4530525" y="3221250"/>
              <a:ext cx="6675" cy="4650"/>
            </a:xfrm>
            <a:custGeom>
              <a:avLst/>
              <a:gdLst/>
              <a:ahLst/>
              <a:cxnLst/>
              <a:rect l="l" t="t" r="r" b="b"/>
              <a:pathLst>
                <a:path w="267" h="186" extrusionOk="0">
                  <a:moveTo>
                    <a:pt x="131" y="0"/>
                  </a:moveTo>
                  <a:cubicBezTo>
                    <a:pt x="0" y="0"/>
                    <a:pt x="0" y="186"/>
                    <a:pt x="131" y="186"/>
                  </a:cubicBezTo>
                  <a:cubicBezTo>
                    <a:pt x="267" y="186"/>
                    <a:pt x="267" y="0"/>
                    <a:pt x="1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5"/>
            <p:cNvSpPr/>
            <p:nvPr/>
          </p:nvSpPr>
          <p:spPr>
            <a:xfrm>
              <a:off x="4536175" y="3212750"/>
              <a:ext cx="6125" cy="4675"/>
            </a:xfrm>
            <a:custGeom>
              <a:avLst/>
              <a:gdLst/>
              <a:ahLst/>
              <a:cxnLst/>
              <a:rect l="l" t="t" r="r" b="b"/>
              <a:pathLst>
                <a:path w="245" h="187" extrusionOk="0">
                  <a:moveTo>
                    <a:pt x="131" y="1"/>
                  </a:moveTo>
                  <a:cubicBezTo>
                    <a:pt x="0" y="1"/>
                    <a:pt x="0" y="186"/>
                    <a:pt x="131" y="186"/>
                  </a:cubicBezTo>
                  <a:cubicBezTo>
                    <a:pt x="245" y="186"/>
                    <a:pt x="245" y="1"/>
                    <a:pt x="1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5"/>
            <p:cNvSpPr/>
            <p:nvPr/>
          </p:nvSpPr>
          <p:spPr>
            <a:xfrm>
              <a:off x="4575300" y="3239100"/>
              <a:ext cx="6575" cy="4775"/>
            </a:xfrm>
            <a:custGeom>
              <a:avLst/>
              <a:gdLst/>
              <a:ahLst/>
              <a:cxnLst/>
              <a:rect l="l" t="t" r="r" b="b"/>
              <a:pathLst>
                <a:path w="263" h="191" extrusionOk="0">
                  <a:moveTo>
                    <a:pt x="132" y="1"/>
                  </a:moveTo>
                  <a:cubicBezTo>
                    <a:pt x="1" y="1"/>
                    <a:pt x="1" y="191"/>
                    <a:pt x="132" y="191"/>
                  </a:cubicBezTo>
                  <a:cubicBezTo>
                    <a:pt x="263" y="191"/>
                    <a:pt x="263" y="1"/>
                    <a:pt x="1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5"/>
            <p:cNvSpPr/>
            <p:nvPr/>
          </p:nvSpPr>
          <p:spPr>
            <a:xfrm>
              <a:off x="4579025" y="3248500"/>
              <a:ext cx="6700" cy="4775"/>
            </a:xfrm>
            <a:custGeom>
              <a:avLst/>
              <a:gdLst/>
              <a:ahLst/>
              <a:cxnLst/>
              <a:rect l="l" t="t" r="r" b="b"/>
              <a:pathLst>
                <a:path w="268" h="191" extrusionOk="0">
                  <a:moveTo>
                    <a:pt x="137" y="0"/>
                  </a:moveTo>
                  <a:cubicBezTo>
                    <a:pt x="1" y="0"/>
                    <a:pt x="1" y="190"/>
                    <a:pt x="137" y="190"/>
                  </a:cubicBezTo>
                  <a:cubicBezTo>
                    <a:pt x="268" y="190"/>
                    <a:pt x="268" y="0"/>
                    <a:pt x="13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5"/>
            <p:cNvSpPr/>
            <p:nvPr/>
          </p:nvSpPr>
          <p:spPr>
            <a:xfrm>
              <a:off x="4585700" y="3240575"/>
              <a:ext cx="6125" cy="4675"/>
            </a:xfrm>
            <a:custGeom>
              <a:avLst/>
              <a:gdLst/>
              <a:ahLst/>
              <a:cxnLst/>
              <a:rect l="l" t="t" r="r" b="b"/>
              <a:pathLst>
                <a:path w="245" h="187" extrusionOk="0">
                  <a:moveTo>
                    <a:pt x="132" y="1"/>
                  </a:moveTo>
                  <a:cubicBezTo>
                    <a:pt x="1" y="1"/>
                    <a:pt x="1" y="186"/>
                    <a:pt x="132" y="186"/>
                  </a:cubicBezTo>
                  <a:cubicBezTo>
                    <a:pt x="245" y="186"/>
                    <a:pt x="245" y="1"/>
                    <a:pt x="1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5"/>
            <p:cNvSpPr/>
            <p:nvPr/>
          </p:nvSpPr>
          <p:spPr>
            <a:xfrm>
              <a:off x="4490475" y="3258900"/>
              <a:ext cx="6125" cy="4775"/>
            </a:xfrm>
            <a:custGeom>
              <a:avLst/>
              <a:gdLst/>
              <a:ahLst/>
              <a:cxnLst/>
              <a:rect l="l" t="t" r="r" b="b"/>
              <a:pathLst>
                <a:path w="245" h="191" extrusionOk="0">
                  <a:moveTo>
                    <a:pt x="114" y="1"/>
                  </a:moveTo>
                  <a:cubicBezTo>
                    <a:pt x="1" y="1"/>
                    <a:pt x="1" y="191"/>
                    <a:pt x="114" y="191"/>
                  </a:cubicBezTo>
                  <a:cubicBezTo>
                    <a:pt x="245" y="191"/>
                    <a:pt x="245" y="1"/>
                    <a:pt x="11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5"/>
            <p:cNvSpPr/>
            <p:nvPr/>
          </p:nvSpPr>
          <p:spPr>
            <a:xfrm>
              <a:off x="4492400" y="3267850"/>
              <a:ext cx="6575" cy="4775"/>
            </a:xfrm>
            <a:custGeom>
              <a:avLst/>
              <a:gdLst/>
              <a:ahLst/>
              <a:cxnLst/>
              <a:rect l="l" t="t" r="r" b="b"/>
              <a:pathLst>
                <a:path w="263" h="191" extrusionOk="0">
                  <a:moveTo>
                    <a:pt x="132" y="0"/>
                  </a:moveTo>
                  <a:cubicBezTo>
                    <a:pt x="1" y="0"/>
                    <a:pt x="1" y="190"/>
                    <a:pt x="132" y="190"/>
                  </a:cubicBezTo>
                  <a:cubicBezTo>
                    <a:pt x="263" y="190"/>
                    <a:pt x="263" y="0"/>
                    <a:pt x="1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2" name="Google Shape;562;p5"/>
          <p:cNvGrpSpPr/>
          <p:nvPr/>
        </p:nvGrpSpPr>
        <p:grpSpPr>
          <a:xfrm>
            <a:off x="8056639" y="5033669"/>
            <a:ext cx="1365815" cy="2358676"/>
            <a:chOff x="4291200" y="3137775"/>
            <a:chExt cx="177600" cy="230025"/>
          </a:xfrm>
        </p:grpSpPr>
        <p:sp>
          <p:nvSpPr>
            <p:cNvPr id="563" name="Google Shape;563;p5"/>
            <p:cNvSpPr/>
            <p:nvPr/>
          </p:nvSpPr>
          <p:spPr>
            <a:xfrm>
              <a:off x="4291200" y="3137775"/>
              <a:ext cx="177600" cy="226225"/>
            </a:xfrm>
            <a:custGeom>
              <a:avLst/>
              <a:gdLst/>
              <a:ahLst/>
              <a:cxnLst/>
              <a:rect l="l" t="t" r="r" b="b"/>
              <a:pathLst>
                <a:path w="7104" h="9049" extrusionOk="0">
                  <a:moveTo>
                    <a:pt x="1" y="1"/>
                  </a:moveTo>
                  <a:cubicBezTo>
                    <a:pt x="227" y="946"/>
                    <a:pt x="602" y="1941"/>
                    <a:pt x="906" y="2887"/>
                  </a:cubicBezTo>
                  <a:cubicBezTo>
                    <a:pt x="1448" y="4714"/>
                    <a:pt x="2996" y="5393"/>
                    <a:pt x="4353" y="6524"/>
                  </a:cubicBezTo>
                  <a:cubicBezTo>
                    <a:pt x="4977" y="7013"/>
                    <a:pt x="5560" y="7465"/>
                    <a:pt x="6126" y="8012"/>
                  </a:cubicBezTo>
                  <a:cubicBezTo>
                    <a:pt x="6430" y="8300"/>
                    <a:pt x="6658" y="8694"/>
                    <a:pt x="6986" y="8936"/>
                  </a:cubicBezTo>
                  <a:lnTo>
                    <a:pt x="6986" y="8936"/>
                  </a:lnTo>
                  <a:cubicBezTo>
                    <a:pt x="6915" y="8812"/>
                    <a:pt x="6823" y="8618"/>
                    <a:pt x="6786" y="8501"/>
                  </a:cubicBezTo>
                  <a:cubicBezTo>
                    <a:pt x="6257" y="7013"/>
                    <a:pt x="6198" y="5470"/>
                    <a:pt x="5560" y="3977"/>
                  </a:cubicBezTo>
                  <a:cubicBezTo>
                    <a:pt x="4525" y="1566"/>
                    <a:pt x="2127" y="1037"/>
                    <a:pt x="1" y="1"/>
                  </a:cubicBezTo>
                  <a:close/>
                  <a:moveTo>
                    <a:pt x="6986" y="8936"/>
                  </a:moveTo>
                  <a:cubicBezTo>
                    <a:pt x="7020" y="8994"/>
                    <a:pt x="7050" y="9037"/>
                    <a:pt x="7067" y="9048"/>
                  </a:cubicBezTo>
                  <a:lnTo>
                    <a:pt x="7103" y="9012"/>
                  </a:lnTo>
                  <a:cubicBezTo>
                    <a:pt x="7063" y="8989"/>
                    <a:pt x="7024" y="8963"/>
                    <a:pt x="6986" y="8936"/>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5"/>
            <p:cNvSpPr/>
            <p:nvPr/>
          </p:nvSpPr>
          <p:spPr>
            <a:xfrm>
              <a:off x="4313250" y="3166425"/>
              <a:ext cx="154825" cy="201375"/>
            </a:xfrm>
            <a:custGeom>
              <a:avLst/>
              <a:gdLst/>
              <a:ahLst/>
              <a:cxnLst/>
              <a:rect l="l" t="t" r="r" b="b"/>
              <a:pathLst>
                <a:path w="6193" h="8055" extrusionOk="0">
                  <a:moveTo>
                    <a:pt x="115" y="1"/>
                  </a:moveTo>
                  <a:cubicBezTo>
                    <a:pt x="53" y="1"/>
                    <a:pt x="1" y="81"/>
                    <a:pt x="60" y="139"/>
                  </a:cubicBezTo>
                  <a:cubicBezTo>
                    <a:pt x="1154" y="1343"/>
                    <a:pt x="2358" y="2456"/>
                    <a:pt x="3471" y="3663"/>
                  </a:cubicBezTo>
                  <a:cubicBezTo>
                    <a:pt x="4583" y="4889"/>
                    <a:pt x="5280" y="6545"/>
                    <a:pt x="6018" y="8015"/>
                  </a:cubicBezTo>
                  <a:cubicBezTo>
                    <a:pt x="6033" y="8043"/>
                    <a:pt x="6056" y="8055"/>
                    <a:pt x="6079" y="8055"/>
                  </a:cubicBezTo>
                  <a:cubicBezTo>
                    <a:pt x="6134" y="8055"/>
                    <a:pt x="6192" y="7988"/>
                    <a:pt x="6167" y="7920"/>
                  </a:cubicBezTo>
                  <a:cubicBezTo>
                    <a:pt x="5452" y="6509"/>
                    <a:pt x="4751" y="4944"/>
                    <a:pt x="3733" y="3718"/>
                  </a:cubicBezTo>
                  <a:cubicBezTo>
                    <a:pt x="2625" y="2401"/>
                    <a:pt x="1322" y="1288"/>
                    <a:pt x="173" y="26"/>
                  </a:cubicBezTo>
                  <a:cubicBezTo>
                    <a:pt x="155" y="8"/>
                    <a:pt x="135" y="1"/>
                    <a:pt x="1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5"/>
            <p:cNvSpPr/>
            <p:nvPr/>
          </p:nvSpPr>
          <p:spPr>
            <a:xfrm>
              <a:off x="4317325" y="3179550"/>
              <a:ext cx="47875" cy="38800"/>
            </a:xfrm>
            <a:custGeom>
              <a:avLst/>
              <a:gdLst/>
              <a:ahLst/>
              <a:cxnLst/>
              <a:rect l="l" t="t" r="r" b="b"/>
              <a:pathLst>
                <a:path w="1915" h="1552" extrusionOk="0">
                  <a:moveTo>
                    <a:pt x="1828" y="0"/>
                  </a:moveTo>
                  <a:cubicBezTo>
                    <a:pt x="1785" y="0"/>
                    <a:pt x="1742" y="28"/>
                    <a:pt x="1742" y="85"/>
                  </a:cubicBezTo>
                  <a:lnTo>
                    <a:pt x="1742" y="1345"/>
                  </a:lnTo>
                  <a:lnTo>
                    <a:pt x="1742" y="1345"/>
                  </a:lnTo>
                  <a:cubicBezTo>
                    <a:pt x="1230" y="1095"/>
                    <a:pt x="701" y="923"/>
                    <a:pt x="141" y="818"/>
                  </a:cubicBezTo>
                  <a:cubicBezTo>
                    <a:pt x="130" y="814"/>
                    <a:pt x="120" y="813"/>
                    <a:pt x="110" y="813"/>
                  </a:cubicBezTo>
                  <a:cubicBezTo>
                    <a:pt x="22" y="813"/>
                    <a:pt x="1" y="951"/>
                    <a:pt x="87" y="972"/>
                  </a:cubicBezTo>
                  <a:cubicBezTo>
                    <a:pt x="688" y="1103"/>
                    <a:pt x="1236" y="1270"/>
                    <a:pt x="1783" y="1537"/>
                  </a:cubicBezTo>
                  <a:cubicBezTo>
                    <a:pt x="1798" y="1547"/>
                    <a:pt x="1815" y="1552"/>
                    <a:pt x="1831" y="1552"/>
                  </a:cubicBezTo>
                  <a:cubicBezTo>
                    <a:pt x="1874" y="1552"/>
                    <a:pt x="1914" y="1521"/>
                    <a:pt x="1914" y="1478"/>
                  </a:cubicBezTo>
                  <a:lnTo>
                    <a:pt x="1914" y="85"/>
                  </a:lnTo>
                  <a:cubicBezTo>
                    <a:pt x="1914" y="28"/>
                    <a:pt x="1871" y="0"/>
                    <a:pt x="18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5"/>
            <p:cNvSpPr/>
            <p:nvPr/>
          </p:nvSpPr>
          <p:spPr>
            <a:xfrm>
              <a:off x="4338700" y="3212875"/>
              <a:ext cx="64150" cy="43350"/>
            </a:xfrm>
            <a:custGeom>
              <a:avLst/>
              <a:gdLst/>
              <a:ahLst/>
              <a:cxnLst/>
              <a:rect l="l" t="t" r="r" b="b"/>
              <a:pathLst>
                <a:path w="2566" h="1734" extrusionOk="0">
                  <a:moveTo>
                    <a:pt x="2491" y="0"/>
                  </a:moveTo>
                  <a:cubicBezTo>
                    <a:pt x="2454" y="0"/>
                    <a:pt x="2416" y="23"/>
                    <a:pt x="2416" y="68"/>
                  </a:cubicBezTo>
                  <a:cubicBezTo>
                    <a:pt x="2400" y="552"/>
                    <a:pt x="2334" y="1035"/>
                    <a:pt x="2309" y="1515"/>
                  </a:cubicBezTo>
                  <a:lnTo>
                    <a:pt x="2309" y="1515"/>
                  </a:lnTo>
                  <a:cubicBezTo>
                    <a:pt x="1625" y="1178"/>
                    <a:pt x="859" y="1009"/>
                    <a:pt x="96" y="937"/>
                  </a:cubicBezTo>
                  <a:cubicBezTo>
                    <a:pt x="91" y="936"/>
                    <a:pt x="86" y="936"/>
                    <a:pt x="82" y="936"/>
                  </a:cubicBezTo>
                  <a:cubicBezTo>
                    <a:pt x="1" y="936"/>
                    <a:pt x="6" y="1086"/>
                    <a:pt x="96" y="1086"/>
                  </a:cubicBezTo>
                  <a:cubicBezTo>
                    <a:pt x="869" y="1163"/>
                    <a:pt x="1661" y="1353"/>
                    <a:pt x="2358" y="1729"/>
                  </a:cubicBezTo>
                  <a:cubicBezTo>
                    <a:pt x="2365" y="1732"/>
                    <a:pt x="2373" y="1733"/>
                    <a:pt x="2381" y="1733"/>
                  </a:cubicBezTo>
                  <a:cubicBezTo>
                    <a:pt x="2422" y="1733"/>
                    <a:pt x="2471" y="1700"/>
                    <a:pt x="2471" y="1652"/>
                  </a:cubicBezTo>
                  <a:cubicBezTo>
                    <a:pt x="2489" y="1127"/>
                    <a:pt x="2566" y="598"/>
                    <a:pt x="2566" y="68"/>
                  </a:cubicBezTo>
                  <a:cubicBezTo>
                    <a:pt x="2566" y="23"/>
                    <a:pt x="2528" y="0"/>
                    <a:pt x="24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5"/>
            <p:cNvSpPr/>
            <p:nvPr/>
          </p:nvSpPr>
          <p:spPr>
            <a:xfrm>
              <a:off x="4381800" y="3249775"/>
              <a:ext cx="47225" cy="39475"/>
            </a:xfrm>
            <a:custGeom>
              <a:avLst/>
              <a:gdLst/>
              <a:ahLst/>
              <a:cxnLst/>
              <a:rect l="l" t="t" r="r" b="b"/>
              <a:pathLst>
                <a:path w="1889" h="1579" extrusionOk="0">
                  <a:moveTo>
                    <a:pt x="1791" y="1"/>
                  </a:moveTo>
                  <a:cubicBezTo>
                    <a:pt x="1762" y="1"/>
                    <a:pt x="1735" y="19"/>
                    <a:pt x="1728" y="63"/>
                  </a:cubicBezTo>
                  <a:cubicBezTo>
                    <a:pt x="1640" y="504"/>
                    <a:pt x="1650" y="957"/>
                    <a:pt x="1651" y="1396"/>
                  </a:cubicBezTo>
                  <a:lnTo>
                    <a:pt x="1651" y="1396"/>
                  </a:lnTo>
                  <a:cubicBezTo>
                    <a:pt x="1138" y="1267"/>
                    <a:pt x="644" y="1093"/>
                    <a:pt x="145" y="931"/>
                  </a:cubicBezTo>
                  <a:cubicBezTo>
                    <a:pt x="139" y="930"/>
                    <a:pt x="132" y="930"/>
                    <a:pt x="127" y="930"/>
                  </a:cubicBezTo>
                  <a:cubicBezTo>
                    <a:pt x="28" y="930"/>
                    <a:pt x="1" y="1065"/>
                    <a:pt x="86" y="1103"/>
                  </a:cubicBezTo>
                  <a:cubicBezTo>
                    <a:pt x="634" y="1252"/>
                    <a:pt x="1163" y="1442"/>
                    <a:pt x="1710" y="1573"/>
                  </a:cubicBezTo>
                  <a:cubicBezTo>
                    <a:pt x="1720" y="1577"/>
                    <a:pt x="1730" y="1578"/>
                    <a:pt x="1739" y="1578"/>
                  </a:cubicBezTo>
                  <a:cubicBezTo>
                    <a:pt x="1783" y="1578"/>
                    <a:pt x="1823" y="1545"/>
                    <a:pt x="1823" y="1497"/>
                  </a:cubicBezTo>
                  <a:cubicBezTo>
                    <a:pt x="1805" y="1026"/>
                    <a:pt x="1783" y="574"/>
                    <a:pt x="1878" y="103"/>
                  </a:cubicBezTo>
                  <a:cubicBezTo>
                    <a:pt x="1889" y="45"/>
                    <a:pt x="1837" y="1"/>
                    <a:pt x="17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5"/>
            <p:cNvSpPr/>
            <p:nvPr/>
          </p:nvSpPr>
          <p:spPr>
            <a:xfrm>
              <a:off x="4381675" y="3210850"/>
              <a:ext cx="6600" cy="5225"/>
            </a:xfrm>
            <a:custGeom>
              <a:avLst/>
              <a:gdLst/>
              <a:ahLst/>
              <a:cxnLst/>
              <a:rect l="l" t="t" r="r" b="b"/>
              <a:pathLst>
                <a:path w="264" h="209" extrusionOk="0">
                  <a:moveTo>
                    <a:pt x="132" y="0"/>
                  </a:moveTo>
                  <a:cubicBezTo>
                    <a:pt x="1" y="0"/>
                    <a:pt x="1" y="208"/>
                    <a:pt x="132" y="208"/>
                  </a:cubicBezTo>
                  <a:cubicBezTo>
                    <a:pt x="263" y="208"/>
                    <a:pt x="263" y="0"/>
                    <a:pt x="1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5"/>
            <p:cNvSpPr/>
            <p:nvPr/>
          </p:nvSpPr>
          <p:spPr>
            <a:xfrm>
              <a:off x="4384950" y="3197150"/>
              <a:ext cx="6150" cy="4775"/>
            </a:xfrm>
            <a:custGeom>
              <a:avLst/>
              <a:gdLst/>
              <a:ahLst/>
              <a:cxnLst/>
              <a:rect l="l" t="t" r="r" b="b"/>
              <a:pathLst>
                <a:path w="246" h="191" extrusionOk="0">
                  <a:moveTo>
                    <a:pt x="132" y="1"/>
                  </a:moveTo>
                  <a:cubicBezTo>
                    <a:pt x="1" y="1"/>
                    <a:pt x="1" y="191"/>
                    <a:pt x="132" y="191"/>
                  </a:cubicBezTo>
                  <a:cubicBezTo>
                    <a:pt x="245" y="191"/>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5"/>
            <p:cNvSpPr/>
            <p:nvPr/>
          </p:nvSpPr>
          <p:spPr>
            <a:xfrm>
              <a:off x="4311900" y="3187775"/>
              <a:ext cx="6125" cy="5225"/>
            </a:xfrm>
            <a:custGeom>
              <a:avLst/>
              <a:gdLst/>
              <a:ahLst/>
              <a:cxnLst/>
              <a:rect l="l" t="t" r="r" b="b"/>
              <a:pathLst>
                <a:path w="245" h="209" extrusionOk="0">
                  <a:moveTo>
                    <a:pt x="132" y="0"/>
                  </a:moveTo>
                  <a:cubicBezTo>
                    <a:pt x="1" y="0"/>
                    <a:pt x="1" y="208"/>
                    <a:pt x="132" y="208"/>
                  </a:cubicBezTo>
                  <a:cubicBezTo>
                    <a:pt x="245" y="208"/>
                    <a:pt x="245" y="0"/>
                    <a:pt x="1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5"/>
            <p:cNvSpPr/>
            <p:nvPr/>
          </p:nvSpPr>
          <p:spPr>
            <a:xfrm>
              <a:off x="4338700" y="3223050"/>
              <a:ext cx="6700" cy="4775"/>
            </a:xfrm>
            <a:custGeom>
              <a:avLst/>
              <a:gdLst/>
              <a:ahLst/>
              <a:cxnLst/>
              <a:rect l="l" t="t" r="r" b="b"/>
              <a:pathLst>
                <a:path w="268" h="191" extrusionOk="0">
                  <a:moveTo>
                    <a:pt x="136" y="1"/>
                  </a:moveTo>
                  <a:cubicBezTo>
                    <a:pt x="1" y="1"/>
                    <a:pt x="1" y="191"/>
                    <a:pt x="136" y="191"/>
                  </a:cubicBezTo>
                  <a:cubicBezTo>
                    <a:pt x="268" y="191"/>
                    <a:pt x="268" y="1"/>
                    <a:pt x="1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5"/>
            <p:cNvSpPr/>
            <p:nvPr/>
          </p:nvSpPr>
          <p:spPr>
            <a:xfrm>
              <a:off x="4349575" y="3226900"/>
              <a:ext cx="6675" cy="5225"/>
            </a:xfrm>
            <a:custGeom>
              <a:avLst/>
              <a:gdLst/>
              <a:ahLst/>
              <a:cxnLst/>
              <a:rect l="l" t="t" r="r" b="b"/>
              <a:pathLst>
                <a:path w="267" h="209" extrusionOk="0">
                  <a:moveTo>
                    <a:pt x="131" y="0"/>
                  </a:moveTo>
                  <a:cubicBezTo>
                    <a:pt x="0" y="0"/>
                    <a:pt x="0" y="209"/>
                    <a:pt x="131" y="209"/>
                  </a:cubicBezTo>
                  <a:cubicBezTo>
                    <a:pt x="267" y="209"/>
                    <a:pt x="267" y="0"/>
                    <a:pt x="1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5"/>
            <p:cNvSpPr/>
            <p:nvPr/>
          </p:nvSpPr>
          <p:spPr>
            <a:xfrm>
              <a:off x="4434825" y="3281975"/>
              <a:ext cx="6700" cy="5225"/>
            </a:xfrm>
            <a:custGeom>
              <a:avLst/>
              <a:gdLst/>
              <a:ahLst/>
              <a:cxnLst/>
              <a:rect l="l" t="t" r="r" b="b"/>
              <a:pathLst>
                <a:path w="268" h="209" extrusionOk="0">
                  <a:moveTo>
                    <a:pt x="137" y="0"/>
                  </a:moveTo>
                  <a:cubicBezTo>
                    <a:pt x="1" y="0"/>
                    <a:pt x="1" y="209"/>
                    <a:pt x="137" y="209"/>
                  </a:cubicBezTo>
                  <a:cubicBezTo>
                    <a:pt x="268" y="209"/>
                    <a:pt x="268" y="0"/>
                    <a:pt x="1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5"/>
            <p:cNvSpPr/>
            <p:nvPr/>
          </p:nvSpPr>
          <p:spPr>
            <a:xfrm>
              <a:off x="4412775" y="3295200"/>
              <a:ext cx="6600" cy="4775"/>
            </a:xfrm>
            <a:custGeom>
              <a:avLst/>
              <a:gdLst/>
              <a:ahLst/>
              <a:cxnLst/>
              <a:rect l="l" t="t" r="r" b="b"/>
              <a:pathLst>
                <a:path w="264" h="191" extrusionOk="0">
                  <a:moveTo>
                    <a:pt x="132" y="1"/>
                  </a:moveTo>
                  <a:cubicBezTo>
                    <a:pt x="1" y="1"/>
                    <a:pt x="1" y="191"/>
                    <a:pt x="132" y="191"/>
                  </a:cubicBezTo>
                  <a:cubicBezTo>
                    <a:pt x="263" y="191"/>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75" name="Google Shape;575;p5"/>
          <p:cNvSpPr/>
          <p:nvPr/>
        </p:nvSpPr>
        <p:spPr>
          <a:xfrm rot="2099721">
            <a:off x="7801064" y="603721"/>
            <a:ext cx="836903" cy="696687"/>
          </a:xfrm>
          <a:custGeom>
            <a:avLst/>
            <a:gdLst/>
            <a:ahLst/>
            <a:cxnLst/>
            <a:rect l="l" t="t" r="r" b="b"/>
            <a:pathLst>
              <a:path w="8804" h="5497" extrusionOk="0">
                <a:moveTo>
                  <a:pt x="4418" y="0"/>
                </a:moveTo>
                <a:cubicBezTo>
                  <a:pt x="3635" y="0"/>
                  <a:pt x="2862" y="206"/>
                  <a:pt x="2172" y="638"/>
                </a:cubicBezTo>
                <a:cubicBezTo>
                  <a:pt x="1154" y="1263"/>
                  <a:pt x="399" y="2317"/>
                  <a:pt x="114" y="3466"/>
                </a:cubicBezTo>
                <a:cubicBezTo>
                  <a:pt x="41" y="3751"/>
                  <a:pt x="1" y="4049"/>
                  <a:pt x="1" y="4334"/>
                </a:cubicBezTo>
                <a:cubicBezTo>
                  <a:pt x="1" y="4429"/>
                  <a:pt x="59" y="4520"/>
                  <a:pt x="154" y="4543"/>
                </a:cubicBezTo>
                <a:cubicBezTo>
                  <a:pt x="164" y="4544"/>
                  <a:pt x="174" y="4545"/>
                  <a:pt x="184" y="4545"/>
                </a:cubicBezTo>
                <a:cubicBezTo>
                  <a:pt x="274" y="4545"/>
                  <a:pt x="381" y="4474"/>
                  <a:pt x="381" y="4389"/>
                </a:cubicBezTo>
                <a:cubicBezTo>
                  <a:pt x="399" y="3240"/>
                  <a:pt x="946" y="2145"/>
                  <a:pt x="1792" y="1376"/>
                </a:cubicBezTo>
                <a:cubicBezTo>
                  <a:pt x="2226" y="996"/>
                  <a:pt x="2715" y="715"/>
                  <a:pt x="3262" y="543"/>
                </a:cubicBezTo>
                <a:cubicBezTo>
                  <a:pt x="3633" y="430"/>
                  <a:pt x="4012" y="375"/>
                  <a:pt x="4393" y="375"/>
                </a:cubicBezTo>
                <a:cubicBezTo>
                  <a:pt x="4575" y="375"/>
                  <a:pt x="4758" y="387"/>
                  <a:pt x="4940" y="412"/>
                </a:cubicBezTo>
                <a:cubicBezTo>
                  <a:pt x="6071" y="562"/>
                  <a:pt x="7148" y="1168"/>
                  <a:pt x="7804" y="2109"/>
                </a:cubicBezTo>
                <a:cubicBezTo>
                  <a:pt x="8166" y="2620"/>
                  <a:pt x="8410" y="3258"/>
                  <a:pt x="8315" y="3882"/>
                </a:cubicBezTo>
                <a:cubicBezTo>
                  <a:pt x="8279" y="4108"/>
                  <a:pt x="8220" y="4316"/>
                  <a:pt x="8107" y="4520"/>
                </a:cubicBezTo>
                <a:cubicBezTo>
                  <a:pt x="8071" y="4633"/>
                  <a:pt x="8012" y="4728"/>
                  <a:pt x="7958" y="4823"/>
                </a:cubicBezTo>
                <a:cubicBezTo>
                  <a:pt x="7881" y="4918"/>
                  <a:pt x="7827" y="4972"/>
                  <a:pt x="7750" y="5031"/>
                </a:cubicBezTo>
                <a:cubicBezTo>
                  <a:pt x="7732" y="5049"/>
                  <a:pt x="7714" y="5067"/>
                  <a:pt x="7691" y="5067"/>
                </a:cubicBezTo>
                <a:cubicBezTo>
                  <a:pt x="7691" y="5067"/>
                  <a:pt x="7691" y="5067"/>
                  <a:pt x="7691" y="5067"/>
                </a:cubicBezTo>
                <a:lnTo>
                  <a:pt x="7691" y="5067"/>
                </a:lnTo>
                <a:cubicBezTo>
                  <a:pt x="7682" y="5076"/>
                  <a:pt x="7682" y="5081"/>
                  <a:pt x="7684" y="5081"/>
                </a:cubicBezTo>
                <a:cubicBezTo>
                  <a:pt x="7685" y="5081"/>
                  <a:pt x="7686" y="5080"/>
                  <a:pt x="7687" y="5080"/>
                </a:cubicBezTo>
                <a:lnTo>
                  <a:pt x="7687" y="5080"/>
                </a:lnTo>
                <a:cubicBezTo>
                  <a:pt x="7681" y="5085"/>
                  <a:pt x="7673" y="5085"/>
                  <a:pt x="7673" y="5085"/>
                </a:cubicBezTo>
                <a:cubicBezTo>
                  <a:pt x="7655" y="5108"/>
                  <a:pt x="7637" y="5108"/>
                  <a:pt x="7600" y="5126"/>
                </a:cubicBezTo>
                <a:cubicBezTo>
                  <a:pt x="7613" y="5120"/>
                  <a:pt x="7614" y="5118"/>
                  <a:pt x="7610" y="5118"/>
                </a:cubicBezTo>
                <a:cubicBezTo>
                  <a:pt x="7602" y="5118"/>
                  <a:pt x="7572" y="5126"/>
                  <a:pt x="7560" y="5126"/>
                </a:cubicBezTo>
                <a:lnTo>
                  <a:pt x="7542" y="5126"/>
                </a:lnTo>
                <a:cubicBezTo>
                  <a:pt x="7542" y="5126"/>
                  <a:pt x="7518" y="5118"/>
                  <a:pt x="7512" y="5118"/>
                </a:cubicBezTo>
                <a:cubicBezTo>
                  <a:pt x="7510" y="5118"/>
                  <a:pt x="7512" y="5120"/>
                  <a:pt x="7524" y="5126"/>
                </a:cubicBezTo>
                <a:cubicBezTo>
                  <a:pt x="7487" y="5108"/>
                  <a:pt x="7465" y="5108"/>
                  <a:pt x="7447" y="5085"/>
                </a:cubicBezTo>
                <a:cubicBezTo>
                  <a:pt x="7429" y="5085"/>
                  <a:pt x="7410" y="5067"/>
                  <a:pt x="7410" y="5067"/>
                </a:cubicBezTo>
                <a:cubicBezTo>
                  <a:pt x="7404" y="5064"/>
                  <a:pt x="7400" y="5063"/>
                  <a:pt x="7398" y="5062"/>
                </a:cubicBezTo>
                <a:lnTo>
                  <a:pt x="7398" y="5062"/>
                </a:lnTo>
                <a:cubicBezTo>
                  <a:pt x="7397" y="5060"/>
                  <a:pt x="7396" y="5055"/>
                  <a:pt x="7392" y="5049"/>
                </a:cubicBezTo>
                <a:lnTo>
                  <a:pt x="7374" y="5031"/>
                </a:lnTo>
                <a:cubicBezTo>
                  <a:pt x="7374" y="5013"/>
                  <a:pt x="7374" y="5031"/>
                  <a:pt x="7352" y="4995"/>
                </a:cubicBezTo>
                <a:cubicBezTo>
                  <a:pt x="7334" y="4954"/>
                  <a:pt x="7334" y="4918"/>
                  <a:pt x="7334" y="4859"/>
                </a:cubicBezTo>
                <a:cubicBezTo>
                  <a:pt x="7315" y="4769"/>
                  <a:pt x="7334" y="4656"/>
                  <a:pt x="7352" y="4543"/>
                </a:cubicBezTo>
                <a:cubicBezTo>
                  <a:pt x="7374" y="4258"/>
                  <a:pt x="7392" y="4013"/>
                  <a:pt x="7334" y="3751"/>
                </a:cubicBezTo>
                <a:cubicBezTo>
                  <a:pt x="7279" y="3466"/>
                  <a:pt x="7184" y="3185"/>
                  <a:pt x="7035" y="2918"/>
                </a:cubicBezTo>
                <a:cubicBezTo>
                  <a:pt x="6496" y="1915"/>
                  <a:pt x="5445" y="1235"/>
                  <a:pt x="4303" y="1235"/>
                </a:cubicBezTo>
                <a:cubicBezTo>
                  <a:pt x="4246" y="1235"/>
                  <a:pt x="4188" y="1237"/>
                  <a:pt x="4131" y="1240"/>
                </a:cubicBezTo>
                <a:cubicBezTo>
                  <a:pt x="2964" y="1299"/>
                  <a:pt x="1833" y="2073"/>
                  <a:pt x="1380" y="3163"/>
                </a:cubicBezTo>
                <a:cubicBezTo>
                  <a:pt x="1245" y="3502"/>
                  <a:pt x="1190" y="3900"/>
                  <a:pt x="1380" y="4221"/>
                </a:cubicBezTo>
                <a:cubicBezTo>
                  <a:pt x="1507" y="4419"/>
                  <a:pt x="1731" y="4543"/>
                  <a:pt x="1963" y="4543"/>
                </a:cubicBezTo>
                <a:cubicBezTo>
                  <a:pt x="2039" y="4543"/>
                  <a:pt x="2116" y="4530"/>
                  <a:pt x="2190" y="4502"/>
                </a:cubicBezTo>
                <a:cubicBezTo>
                  <a:pt x="2452" y="4407"/>
                  <a:pt x="2624" y="4144"/>
                  <a:pt x="2774" y="3918"/>
                </a:cubicBezTo>
                <a:cubicBezTo>
                  <a:pt x="2923" y="3674"/>
                  <a:pt x="3113" y="3466"/>
                  <a:pt x="3339" y="3276"/>
                </a:cubicBezTo>
                <a:cubicBezTo>
                  <a:pt x="3670" y="3017"/>
                  <a:pt x="4087" y="2848"/>
                  <a:pt x="4509" y="2848"/>
                </a:cubicBezTo>
                <a:cubicBezTo>
                  <a:pt x="4641" y="2848"/>
                  <a:pt x="4774" y="2865"/>
                  <a:pt x="4904" y="2900"/>
                </a:cubicBezTo>
                <a:cubicBezTo>
                  <a:pt x="5411" y="3032"/>
                  <a:pt x="5881" y="3466"/>
                  <a:pt x="5976" y="3977"/>
                </a:cubicBezTo>
                <a:cubicBezTo>
                  <a:pt x="6035" y="4203"/>
                  <a:pt x="6017" y="4466"/>
                  <a:pt x="5845" y="4633"/>
                </a:cubicBezTo>
                <a:cubicBezTo>
                  <a:pt x="5805" y="4663"/>
                  <a:pt x="5763" y="4681"/>
                  <a:pt x="5712" y="4681"/>
                </a:cubicBezTo>
                <a:cubicBezTo>
                  <a:pt x="5694" y="4681"/>
                  <a:pt x="5675" y="4678"/>
                  <a:pt x="5655" y="4674"/>
                </a:cubicBezTo>
                <a:cubicBezTo>
                  <a:pt x="5565" y="4633"/>
                  <a:pt x="5506" y="4520"/>
                  <a:pt x="5452" y="4429"/>
                </a:cubicBezTo>
                <a:cubicBezTo>
                  <a:pt x="5375" y="4276"/>
                  <a:pt x="5316" y="4144"/>
                  <a:pt x="5225" y="4013"/>
                </a:cubicBezTo>
                <a:cubicBezTo>
                  <a:pt x="5112" y="3882"/>
                  <a:pt x="4977" y="3769"/>
                  <a:pt x="4827" y="3692"/>
                </a:cubicBezTo>
                <a:cubicBezTo>
                  <a:pt x="4684" y="3601"/>
                  <a:pt x="4513" y="3552"/>
                  <a:pt x="4340" y="3552"/>
                </a:cubicBezTo>
                <a:cubicBezTo>
                  <a:pt x="4197" y="3552"/>
                  <a:pt x="4052" y="3586"/>
                  <a:pt x="3923" y="3656"/>
                </a:cubicBezTo>
                <a:cubicBezTo>
                  <a:pt x="3660" y="3823"/>
                  <a:pt x="3470" y="4090"/>
                  <a:pt x="3506" y="4407"/>
                </a:cubicBezTo>
                <a:cubicBezTo>
                  <a:pt x="3517" y="4519"/>
                  <a:pt x="3599" y="4569"/>
                  <a:pt x="3684" y="4569"/>
                </a:cubicBezTo>
                <a:cubicBezTo>
                  <a:pt x="3788" y="4569"/>
                  <a:pt x="3896" y="4495"/>
                  <a:pt x="3886" y="4371"/>
                </a:cubicBezTo>
                <a:cubicBezTo>
                  <a:pt x="3846" y="4126"/>
                  <a:pt x="4113" y="3936"/>
                  <a:pt x="4339" y="3918"/>
                </a:cubicBezTo>
                <a:cubicBezTo>
                  <a:pt x="4619" y="3918"/>
                  <a:pt x="4864" y="4144"/>
                  <a:pt x="5017" y="4389"/>
                </a:cubicBezTo>
                <a:cubicBezTo>
                  <a:pt x="5167" y="4656"/>
                  <a:pt x="5280" y="4972"/>
                  <a:pt x="5619" y="5049"/>
                </a:cubicBezTo>
                <a:cubicBezTo>
                  <a:pt x="5652" y="5056"/>
                  <a:pt x="5685" y="5059"/>
                  <a:pt x="5716" y="5059"/>
                </a:cubicBezTo>
                <a:cubicBezTo>
                  <a:pt x="5959" y="5059"/>
                  <a:pt x="6164" y="4872"/>
                  <a:pt x="6280" y="4656"/>
                </a:cubicBezTo>
                <a:cubicBezTo>
                  <a:pt x="6542" y="4126"/>
                  <a:pt x="6280" y="3466"/>
                  <a:pt x="5904" y="3072"/>
                </a:cubicBezTo>
                <a:cubicBezTo>
                  <a:pt x="5526" y="2679"/>
                  <a:pt x="5005" y="2470"/>
                  <a:pt x="4467" y="2470"/>
                </a:cubicBezTo>
                <a:cubicBezTo>
                  <a:pt x="4387" y="2470"/>
                  <a:pt x="4306" y="2475"/>
                  <a:pt x="4226" y="2484"/>
                </a:cubicBezTo>
                <a:cubicBezTo>
                  <a:pt x="3601" y="2579"/>
                  <a:pt x="3036" y="2937"/>
                  <a:pt x="2642" y="3448"/>
                </a:cubicBezTo>
                <a:cubicBezTo>
                  <a:pt x="2489" y="3656"/>
                  <a:pt x="2376" y="3918"/>
                  <a:pt x="2172" y="4090"/>
                </a:cubicBezTo>
                <a:cubicBezTo>
                  <a:pt x="2094" y="4135"/>
                  <a:pt x="2028" y="4167"/>
                  <a:pt x="1944" y="4167"/>
                </a:cubicBezTo>
                <a:cubicBezTo>
                  <a:pt x="1926" y="4167"/>
                  <a:pt x="1907" y="4166"/>
                  <a:pt x="1887" y="4163"/>
                </a:cubicBezTo>
                <a:cubicBezTo>
                  <a:pt x="1774" y="4144"/>
                  <a:pt x="1697" y="4031"/>
                  <a:pt x="1661" y="3918"/>
                </a:cubicBezTo>
                <a:cubicBezTo>
                  <a:pt x="1548" y="3638"/>
                  <a:pt x="1738" y="3276"/>
                  <a:pt x="1869" y="3032"/>
                </a:cubicBezTo>
                <a:cubicBezTo>
                  <a:pt x="2000" y="2787"/>
                  <a:pt x="2190" y="2561"/>
                  <a:pt x="2376" y="2371"/>
                </a:cubicBezTo>
                <a:cubicBezTo>
                  <a:pt x="2810" y="1996"/>
                  <a:pt x="3339" y="1733"/>
                  <a:pt x="3905" y="1638"/>
                </a:cubicBezTo>
                <a:cubicBezTo>
                  <a:pt x="4030" y="1619"/>
                  <a:pt x="4156" y="1610"/>
                  <a:pt x="4281" y="1610"/>
                </a:cubicBezTo>
                <a:cubicBezTo>
                  <a:pt x="5283" y="1610"/>
                  <a:pt x="6243" y="2204"/>
                  <a:pt x="6714" y="3108"/>
                </a:cubicBezTo>
                <a:cubicBezTo>
                  <a:pt x="6845" y="3371"/>
                  <a:pt x="6940" y="3638"/>
                  <a:pt x="6994" y="3918"/>
                </a:cubicBezTo>
                <a:cubicBezTo>
                  <a:pt x="7035" y="4163"/>
                  <a:pt x="6976" y="4389"/>
                  <a:pt x="6958" y="4633"/>
                </a:cubicBezTo>
                <a:cubicBezTo>
                  <a:pt x="6940" y="4900"/>
                  <a:pt x="6958" y="5162"/>
                  <a:pt x="7166" y="5352"/>
                </a:cubicBezTo>
                <a:cubicBezTo>
                  <a:pt x="7273" y="5447"/>
                  <a:pt x="7419" y="5496"/>
                  <a:pt x="7564" y="5496"/>
                </a:cubicBezTo>
                <a:cubicBezTo>
                  <a:pt x="7647" y="5496"/>
                  <a:pt x="7730" y="5480"/>
                  <a:pt x="7804" y="5447"/>
                </a:cubicBezTo>
                <a:cubicBezTo>
                  <a:pt x="8012" y="5352"/>
                  <a:pt x="8184" y="5162"/>
                  <a:pt x="8297" y="4972"/>
                </a:cubicBezTo>
                <a:cubicBezTo>
                  <a:pt x="8446" y="4746"/>
                  <a:pt x="8541" y="4520"/>
                  <a:pt x="8618" y="4276"/>
                </a:cubicBezTo>
                <a:cubicBezTo>
                  <a:pt x="8804" y="3656"/>
                  <a:pt x="8709" y="3013"/>
                  <a:pt x="8428" y="2430"/>
                </a:cubicBezTo>
                <a:cubicBezTo>
                  <a:pt x="7899" y="1317"/>
                  <a:pt x="6827" y="507"/>
                  <a:pt x="5655" y="168"/>
                </a:cubicBezTo>
                <a:cubicBezTo>
                  <a:pt x="5246" y="57"/>
                  <a:pt x="4831" y="0"/>
                  <a:pt x="441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5"/>
          <p:cNvSpPr/>
          <p:nvPr/>
        </p:nvSpPr>
        <p:spPr>
          <a:xfrm rot="-900021">
            <a:off x="653991" y="596093"/>
            <a:ext cx="824588" cy="1013183"/>
          </a:xfrm>
          <a:custGeom>
            <a:avLst/>
            <a:gdLst/>
            <a:ahLst/>
            <a:cxnLst/>
            <a:rect l="l" t="t" r="r" b="b"/>
            <a:pathLst>
              <a:path w="7239" h="6671" extrusionOk="0">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021"/>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22"/>
        <p:cNvGrpSpPr/>
        <p:nvPr/>
      </p:nvGrpSpPr>
      <p:grpSpPr>
        <a:xfrm>
          <a:off x="0" y="0"/>
          <a:ext cx="0" cy="0"/>
          <a:chOff x="0" y="0"/>
          <a:chExt cx="0" cy="0"/>
        </a:xfrm>
      </p:grpSpPr>
      <p:sp>
        <p:nvSpPr>
          <p:cNvPr id="2023" name="Google Shape;2023;p13"/>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p:txBody>
      </p:sp>
      <p:sp>
        <p:nvSpPr>
          <p:cNvPr id="2024" name="Google Shape;2024;p13"/>
          <p:cNvSpPr txBox="1">
            <a:spLocks noGrp="1"/>
          </p:cNvSpPr>
          <p:nvPr>
            <p:ph type="subTitle" idx="1"/>
          </p:nvPr>
        </p:nvSpPr>
        <p:spPr>
          <a:xfrm>
            <a:off x="2069063" y="3124489"/>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025" name="Google Shape;2025;p13"/>
          <p:cNvSpPr txBox="1">
            <a:spLocks noGrp="1"/>
          </p:cNvSpPr>
          <p:nvPr>
            <p:ph type="title" idx="2"/>
          </p:nvPr>
        </p:nvSpPr>
        <p:spPr>
          <a:xfrm>
            <a:off x="2069063" y="2822027"/>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026" name="Google Shape;2026;p13"/>
          <p:cNvSpPr txBox="1">
            <a:spLocks noGrp="1"/>
          </p:cNvSpPr>
          <p:nvPr>
            <p:ph type="title" idx="3" hasCustomPrompt="1"/>
          </p:nvPr>
        </p:nvSpPr>
        <p:spPr>
          <a:xfrm>
            <a:off x="2069100" y="1972081"/>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27" name="Google Shape;2027;p13"/>
          <p:cNvSpPr txBox="1">
            <a:spLocks noGrp="1"/>
          </p:cNvSpPr>
          <p:nvPr>
            <p:ph type="subTitle" idx="4"/>
          </p:nvPr>
        </p:nvSpPr>
        <p:spPr>
          <a:xfrm>
            <a:off x="4758933" y="3124489"/>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028" name="Google Shape;2028;p13"/>
          <p:cNvSpPr txBox="1">
            <a:spLocks noGrp="1"/>
          </p:cNvSpPr>
          <p:nvPr>
            <p:ph type="title" idx="5"/>
          </p:nvPr>
        </p:nvSpPr>
        <p:spPr>
          <a:xfrm>
            <a:off x="4758936" y="2822027"/>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029" name="Google Shape;2029;p13"/>
          <p:cNvSpPr txBox="1">
            <a:spLocks noGrp="1"/>
          </p:cNvSpPr>
          <p:nvPr>
            <p:ph type="title" idx="6" hasCustomPrompt="1"/>
          </p:nvPr>
        </p:nvSpPr>
        <p:spPr>
          <a:xfrm>
            <a:off x="4758946" y="1971997"/>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0" name="Google Shape;2030;p13"/>
          <p:cNvSpPr txBox="1">
            <a:spLocks noGrp="1"/>
          </p:cNvSpPr>
          <p:nvPr>
            <p:ph type="subTitle" idx="7"/>
          </p:nvPr>
        </p:nvSpPr>
        <p:spPr>
          <a:xfrm>
            <a:off x="2069063" y="5409477"/>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031" name="Google Shape;2031;p13"/>
          <p:cNvSpPr txBox="1">
            <a:spLocks noGrp="1"/>
          </p:cNvSpPr>
          <p:nvPr>
            <p:ph type="title" idx="8"/>
          </p:nvPr>
        </p:nvSpPr>
        <p:spPr>
          <a:xfrm>
            <a:off x="2069063" y="5107015"/>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032" name="Google Shape;2032;p13"/>
          <p:cNvSpPr txBox="1">
            <a:spLocks noGrp="1"/>
          </p:cNvSpPr>
          <p:nvPr>
            <p:ph type="title" idx="9" hasCustomPrompt="1"/>
          </p:nvPr>
        </p:nvSpPr>
        <p:spPr>
          <a:xfrm>
            <a:off x="2069075" y="4256985"/>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3" name="Google Shape;2033;p13"/>
          <p:cNvSpPr txBox="1">
            <a:spLocks noGrp="1"/>
          </p:cNvSpPr>
          <p:nvPr>
            <p:ph type="subTitle" idx="13"/>
          </p:nvPr>
        </p:nvSpPr>
        <p:spPr>
          <a:xfrm>
            <a:off x="4758933" y="5409477"/>
            <a:ext cx="231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2034" name="Google Shape;2034;p13"/>
          <p:cNvSpPr txBox="1">
            <a:spLocks noGrp="1"/>
          </p:cNvSpPr>
          <p:nvPr>
            <p:ph type="title" idx="14"/>
          </p:nvPr>
        </p:nvSpPr>
        <p:spPr>
          <a:xfrm>
            <a:off x="4758936" y="5107015"/>
            <a:ext cx="2316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035" name="Google Shape;2035;p13"/>
          <p:cNvSpPr txBox="1">
            <a:spLocks noGrp="1"/>
          </p:cNvSpPr>
          <p:nvPr>
            <p:ph type="title" idx="15" hasCustomPrompt="1"/>
          </p:nvPr>
        </p:nvSpPr>
        <p:spPr>
          <a:xfrm>
            <a:off x="4758946" y="4256985"/>
            <a:ext cx="2316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36" name="Google Shape;2036;p13"/>
          <p:cNvSpPr/>
          <p:nvPr/>
        </p:nvSpPr>
        <p:spPr>
          <a:xfrm rot="2700000">
            <a:off x="-2063330" y="4791840"/>
            <a:ext cx="4383681" cy="1760467"/>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13"/>
          <p:cNvSpPr/>
          <p:nvPr/>
        </p:nvSpPr>
        <p:spPr>
          <a:xfrm>
            <a:off x="119250" y="3670202"/>
            <a:ext cx="633919" cy="778905"/>
          </a:xfrm>
          <a:custGeom>
            <a:avLst/>
            <a:gdLst/>
            <a:ahLst/>
            <a:cxnLst/>
            <a:rect l="l" t="t" r="r" b="b"/>
            <a:pathLst>
              <a:path w="7239" h="6671" extrusionOk="0">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038" name="Google Shape;2038;p13"/>
          <p:cNvGrpSpPr/>
          <p:nvPr/>
        </p:nvGrpSpPr>
        <p:grpSpPr>
          <a:xfrm>
            <a:off x="7135952" y="-2215355"/>
            <a:ext cx="3753445" cy="5361388"/>
            <a:chOff x="7135951" y="-1661517"/>
            <a:chExt cx="3753445" cy="4021041"/>
          </a:xfrm>
        </p:grpSpPr>
        <p:sp>
          <p:nvSpPr>
            <p:cNvPr id="2039" name="Google Shape;2039;p13"/>
            <p:cNvSpPr/>
            <p:nvPr/>
          </p:nvSpPr>
          <p:spPr>
            <a:xfrm rot="-3796382">
              <a:off x="7538163" y="-1092223"/>
              <a:ext cx="2949020" cy="2717468"/>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040" name="Google Shape;2040;p13"/>
            <p:cNvGrpSpPr/>
            <p:nvPr/>
          </p:nvGrpSpPr>
          <p:grpSpPr>
            <a:xfrm>
              <a:off x="8090250" y="1355275"/>
              <a:ext cx="1404941" cy="1004250"/>
              <a:chOff x="8090250" y="1355275"/>
              <a:chExt cx="1404941" cy="1004250"/>
            </a:xfrm>
          </p:grpSpPr>
          <p:sp>
            <p:nvSpPr>
              <p:cNvPr id="2041" name="Google Shape;2041;p13"/>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2" name="Google Shape;2042;p13"/>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13"/>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13"/>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13"/>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13"/>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7" name="Google Shape;2047;p13"/>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8" name="Google Shape;2048;p13"/>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9" name="Google Shape;2049;p13"/>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0" name="Google Shape;2050;p13"/>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1" name="Google Shape;2051;p13"/>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2" name="Google Shape;2052;p13"/>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3" name="Google Shape;2053;p13"/>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4" name="Google Shape;2054;p13"/>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5" name="Google Shape;2055;p13"/>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6" name="Google Shape;2056;p13"/>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7" name="Google Shape;2057;p13"/>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8" name="Google Shape;2058;p13"/>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9" name="Google Shape;2059;p13"/>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0" name="Google Shape;2060;p13"/>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1" name="Google Shape;2061;p13"/>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062" name="Google Shape;2062;p13"/>
          <p:cNvGrpSpPr/>
          <p:nvPr/>
        </p:nvGrpSpPr>
        <p:grpSpPr>
          <a:xfrm>
            <a:off x="324651" y="5431001"/>
            <a:ext cx="1106519" cy="697167"/>
            <a:chOff x="1259825" y="1188950"/>
            <a:chExt cx="1106519" cy="522875"/>
          </a:xfrm>
        </p:grpSpPr>
        <p:sp>
          <p:nvSpPr>
            <p:cNvPr id="2063" name="Google Shape;2063;p13"/>
            <p:cNvSpPr/>
            <p:nvPr/>
          </p:nvSpPr>
          <p:spPr>
            <a:xfrm>
              <a:off x="1259825" y="1488606"/>
              <a:ext cx="1106519" cy="223219"/>
            </a:xfrm>
            <a:custGeom>
              <a:avLst/>
              <a:gdLst/>
              <a:ahLst/>
              <a:cxnLst/>
              <a:rect l="l" t="t" r="r" b="b"/>
              <a:pathLst>
                <a:path w="13984" h="2821" extrusionOk="0">
                  <a:moveTo>
                    <a:pt x="2093" y="0"/>
                  </a:moveTo>
                  <a:cubicBezTo>
                    <a:pt x="1914" y="0"/>
                    <a:pt x="1732" y="38"/>
                    <a:pt x="1561" y="108"/>
                  </a:cubicBezTo>
                  <a:cubicBezTo>
                    <a:pt x="1239" y="221"/>
                    <a:pt x="959" y="429"/>
                    <a:pt x="733" y="714"/>
                  </a:cubicBezTo>
                  <a:cubicBezTo>
                    <a:pt x="507" y="1013"/>
                    <a:pt x="335" y="1352"/>
                    <a:pt x="204" y="1691"/>
                  </a:cubicBezTo>
                  <a:cubicBezTo>
                    <a:pt x="149" y="1863"/>
                    <a:pt x="90" y="2053"/>
                    <a:pt x="36" y="2221"/>
                  </a:cubicBezTo>
                  <a:cubicBezTo>
                    <a:pt x="1" y="2335"/>
                    <a:pt x="97" y="2415"/>
                    <a:pt x="190" y="2415"/>
                  </a:cubicBezTo>
                  <a:cubicBezTo>
                    <a:pt x="252" y="2415"/>
                    <a:pt x="313" y="2380"/>
                    <a:pt x="335" y="2297"/>
                  </a:cubicBezTo>
                  <a:cubicBezTo>
                    <a:pt x="543" y="1673"/>
                    <a:pt x="769" y="940"/>
                    <a:pt x="1375" y="542"/>
                  </a:cubicBezTo>
                  <a:cubicBezTo>
                    <a:pt x="1577" y="419"/>
                    <a:pt x="1816" y="320"/>
                    <a:pt x="2064" y="320"/>
                  </a:cubicBezTo>
                  <a:cubicBezTo>
                    <a:pt x="2116" y="320"/>
                    <a:pt x="2168" y="325"/>
                    <a:pt x="2221" y="334"/>
                  </a:cubicBezTo>
                  <a:cubicBezTo>
                    <a:pt x="2484" y="375"/>
                    <a:pt x="2692" y="524"/>
                    <a:pt x="2864" y="714"/>
                  </a:cubicBezTo>
                  <a:cubicBezTo>
                    <a:pt x="3203" y="1072"/>
                    <a:pt x="3465" y="1578"/>
                    <a:pt x="3918" y="1827"/>
                  </a:cubicBezTo>
                  <a:cubicBezTo>
                    <a:pt x="4062" y="1899"/>
                    <a:pt x="4221" y="1940"/>
                    <a:pt x="4383" y="1940"/>
                  </a:cubicBezTo>
                  <a:cubicBezTo>
                    <a:pt x="4474" y="1940"/>
                    <a:pt x="4565" y="1927"/>
                    <a:pt x="4655" y="1899"/>
                  </a:cubicBezTo>
                  <a:cubicBezTo>
                    <a:pt x="4881" y="1845"/>
                    <a:pt x="5085" y="1714"/>
                    <a:pt x="5257" y="1560"/>
                  </a:cubicBezTo>
                  <a:cubicBezTo>
                    <a:pt x="5447" y="1393"/>
                    <a:pt x="5614" y="1221"/>
                    <a:pt x="5763" y="1053"/>
                  </a:cubicBezTo>
                  <a:cubicBezTo>
                    <a:pt x="5935" y="882"/>
                    <a:pt x="6084" y="732"/>
                    <a:pt x="6274" y="619"/>
                  </a:cubicBezTo>
                  <a:cubicBezTo>
                    <a:pt x="6399" y="548"/>
                    <a:pt x="6536" y="510"/>
                    <a:pt x="6676" y="510"/>
                  </a:cubicBezTo>
                  <a:cubicBezTo>
                    <a:pt x="6725" y="510"/>
                    <a:pt x="6773" y="515"/>
                    <a:pt x="6822" y="524"/>
                  </a:cubicBezTo>
                  <a:cubicBezTo>
                    <a:pt x="6935" y="542"/>
                    <a:pt x="7007" y="583"/>
                    <a:pt x="7102" y="655"/>
                  </a:cubicBezTo>
                  <a:cubicBezTo>
                    <a:pt x="7179" y="714"/>
                    <a:pt x="7274" y="787"/>
                    <a:pt x="7347" y="863"/>
                  </a:cubicBezTo>
                  <a:cubicBezTo>
                    <a:pt x="7668" y="1221"/>
                    <a:pt x="7912" y="1673"/>
                    <a:pt x="8328" y="1940"/>
                  </a:cubicBezTo>
                  <a:cubicBezTo>
                    <a:pt x="8509" y="2037"/>
                    <a:pt x="8702" y="2092"/>
                    <a:pt x="8904" y="2092"/>
                  </a:cubicBezTo>
                  <a:cubicBezTo>
                    <a:pt x="8975" y="2092"/>
                    <a:pt x="9047" y="2085"/>
                    <a:pt x="9120" y="2071"/>
                  </a:cubicBezTo>
                  <a:cubicBezTo>
                    <a:pt x="9423" y="2012"/>
                    <a:pt x="9685" y="1827"/>
                    <a:pt x="9912" y="1655"/>
                  </a:cubicBezTo>
                  <a:cubicBezTo>
                    <a:pt x="10156" y="1465"/>
                    <a:pt x="10400" y="1280"/>
                    <a:pt x="10685" y="1148"/>
                  </a:cubicBezTo>
                  <a:cubicBezTo>
                    <a:pt x="10868" y="1067"/>
                    <a:pt x="11064" y="1034"/>
                    <a:pt x="11256" y="1034"/>
                  </a:cubicBezTo>
                  <a:cubicBezTo>
                    <a:pt x="11383" y="1034"/>
                    <a:pt x="11508" y="1048"/>
                    <a:pt x="11626" y="1072"/>
                  </a:cubicBezTo>
                  <a:cubicBezTo>
                    <a:pt x="12345" y="1239"/>
                    <a:pt x="12888" y="1768"/>
                    <a:pt x="13341" y="2334"/>
                  </a:cubicBezTo>
                  <a:cubicBezTo>
                    <a:pt x="13436" y="2465"/>
                    <a:pt x="13549" y="2596"/>
                    <a:pt x="13662" y="2750"/>
                  </a:cubicBezTo>
                  <a:cubicBezTo>
                    <a:pt x="13691" y="2789"/>
                    <a:pt x="13746" y="2821"/>
                    <a:pt x="13803" y="2821"/>
                  </a:cubicBezTo>
                  <a:cubicBezTo>
                    <a:pt x="13825" y="2821"/>
                    <a:pt x="13848" y="2816"/>
                    <a:pt x="13870" y="2804"/>
                  </a:cubicBezTo>
                  <a:cubicBezTo>
                    <a:pt x="13947" y="2750"/>
                    <a:pt x="13983" y="2655"/>
                    <a:pt x="13929" y="2578"/>
                  </a:cubicBezTo>
                  <a:cubicBezTo>
                    <a:pt x="13476" y="1976"/>
                    <a:pt x="12983" y="1352"/>
                    <a:pt x="12305" y="995"/>
                  </a:cubicBezTo>
                  <a:cubicBezTo>
                    <a:pt x="11983" y="827"/>
                    <a:pt x="11608" y="714"/>
                    <a:pt x="11251" y="714"/>
                  </a:cubicBezTo>
                  <a:cubicBezTo>
                    <a:pt x="10893" y="714"/>
                    <a:pt x="10572" y="827"/>
                    <a:pt x="10269" y="1013"/>
                  </a:cubicBezTo>
                  <a:cubicBezTo>
                    <a:pt x="10007" y="1185"/>
                    <a:pt x="9762" y="1393"/>
                    <a:pt x="9495" y="1560"/>
                  </a:cubicBezTo>
                  <a:cubicBezTo>
                    <a:pt x="9325" y="1670"/>
                    <a:pt x="9111" y="1782"/>
                    <a:pt x="8893" y="1782"/>
                  </a:cubicBezTo>
                  <a:cubicBezTo>
                    <a:pt x="8849" y="1782"/>
                    <a:pt x="8806" y="1778"/>
                    <a:pt x="8763" y="1768"/>
                  </a:cubicBezTo>
                  <a:cubicBezTo>
                    <a:pt x="8536" y="1732"/>
                    <a:pt x="8364" y="1601"/>
                    <a:pt x="8215" y="1429"/>
                  </a:cubicBezTo>
                  <a:cubicBezTo>
                    <a:pt x="8048" y="1239"/>
                    <a:pt x="7894" y="1035"/>
                    <a:pt x="7745" y="845"/>
                  </a:cubicBezTo>
                  <a:cubicBezTo>
                    <a:pt x="7573" y="655"/>
                    <a:pt x="7405" y="470"/>
                    <a:pt x="7197" y="334"/>
                  </a:cubicBezTo>
                  <a:cubicBezTo>
                    <a:pt x="7026" y="235"/>
                    <a:pt x="6844" y="190"/>
                    <a:pt x="6659" y="190"/>
                  </a:cubicBezTo>
                  <a:cubicBezTo>
                    <a:pt x="6600" y="190"/>
                    <a:pt x="6541" y="194"/>
                    <a:pt x="6483" y="203"/>
                  </a:cubicBezTo>
                  <a:cubicBezTo>
                    <a:pt x="5989" y="298"/>
                    <a:pt x="5650" y="714"/>
                    <a:pt x="5334" y="1053"/>
                  </a:cubicBezTo>
                  <a:cubicBezTo>
                    <a:pt x="5162" y="1221"/>
                    <a:pt x="5012" y="1393"/>
                    <a:pt x="4822" y="1506"/>
                  </a:cubicBezTo>
                  <a:cubicBezTo>
                    <a:pt x="4709" y="1560"/>
                    <a:pt x="4655" y="1578"/>
                    <a:pt x="4542" y="1619"/>
                  </a:cubicBezTo>
                  <a:lnTo>
                    <a:pt x="4406" y="1619"/>
                  </a:lnTo>
                  <a:cubicBezTo>
                    <a:pt x="4334" y="1619"/>
                    <a:pt x="4293" y="1619"/>
                    <a:pt x="4239" y="1601"/>
                  </a:cubicBezTo>
                  <a:cubicBezTo>
                    <a:pt x="4126" y="1578"/>
                    <a:pt x="4049" y="1542"/>
                    <a:pt x="3936" y="1465"/>
                  </a:cubicBezTo>
                  <a:cubicBezTo>
                    <a:pt x="3863" y="1411"/>
                    <a:pt x="3768" y="1298"/>
                    <a:pt x="3691" y="1221"/>
                  </a:cubicBezTo>
                  <a:cubicBezTo>
                    <a:pt x="3501" y="1013"/>
                    <a:pt x="3352" y="809"/>
                    <a:pt x="3185" y="601"/>
                  </a:cubicBezTo>
                  <a:cubicBezTo>
                    <a:pt x="3013" y="393"/>
                    <a:pt x="2805" y="203"/>
                    <a:pt x="2542" y="90"/>
                  </a:cubicBezTo>
                  <a:cubicBezTo>
                    <a:pt x="2401" y="29"/>
                    <a:pt x="2248" y="0"/>
                    <a:pt x="20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4" name="Google Shape;2064;p13"/>
            <p:cNvSpPr/>
            <p:nvPr/>
          </p:nvSpPr>
          <p:spPr>
            <a:xfrm>
              <a:off x="1259904" y="1340954"/>
              <a:ext cx="1106440" cy="222744"/>
            </a:xfrm>
            <a:custGeom>
              <a:avLst/>
              <a:gdLst/>
              <a:ahLst/>
              <a:cxnLst/>
              <a:rect l="l" t="t" r="r" b="b"/>
              <a:pathLst>
                <a:path w="13983" h="2815" extrusionOk="0">
                  <a:moveTo>
                    <a:pt x="2076" y="0"/>
                  </a:moveTo>
                  <a:cubicBezTo>
                    <a:pt x="1902" y="0"/>
                    <a:pt x="1726" y="33"/>
                    <a:pt x="1560" y="92"/>
                  </a:cubicBezTo>
                  <a:cubicBezTo>
                    <a:pt x="1238" y="223"/>
                    <a:pt x="958" y="431"/>
                    <a:pt x="732" y="712"/>
                  </a:cubicBezTo>
                  <a:cubicBezTo>
                    <a:pt x="506" y="997"/>
                    <a:pt x="334" y="1354"/>
                    <a:pt x="203" y="1693"/>
                  </a:cubicBezTo>
                  <a:cubicBezTo>
                    <a:pt x="148" y="1861"/>
                    <a:pt x="89" y="2051"/>
                    <a:pt x="35" y="2223"/>
                  </a:cubicBezTo>
                  <a:cubicBezTo>
                    <a:pt x="0" y="2333"/>
                    <a:pt x="93" y="2405"/>
                    <a:pt x="186" y="2405"/>
                  </a:cubicBezTo>
                  <a:cubicBezTo>
                    <a:pt x="249" y="2405"/>
                    <a:pt x="312" y="2372"/>
                    <a:pt x="334" y="2295"/>
                  </a:cubicBezTo>
                  <a:cubicBezTo>
                    <a:pt x="542" y="1675"/>
                    <a:pt x="768" y="920"/>
                    <a:pt x="1374" y="544"/>
                  </a:cubicBezTo>
                  <a:cubicBezTo>
                    <a:pt x="1584" y="412"/>
                    <a:pt x="1835" y="310"/>
                    <a:pt x="2094" y="310"/>
                  </a:cubicBezTo>
                  <a:cubicBezTo>
                    <a:pt x="2136" y="310"/>
                    <a:pt x="2178" y="313"/>
                    <a:pt x="2220" y="318"/>
                  </a:cubicBezTo>
                  <a:cubicBezTo>
                    <a:pt x="2483" y="373"/>
                    <a:pt x="2691" y="526"/>
                    <a:pt x="2863" y="694"/>
                  </a:cubicBezTo>
                  <a:cubicBezTo>
                    <a:pt x="3202" y="1069"/>
                    <a:pt x="3464" y="1580"/>
                    <a:pt x="3917" y="1807"/>
                  </a:cubicBezTo>
                  <a:cubicBezTo>
                    <a:pt x="4065" y="1893"/>
                    <a:pt x="4230" y="1930"/>
                    <a:pt x="4396" y="1930"/>
                  </a:cubicBezTo>
                  <a:cubicBezTo>
                    <a:pt x="4482" y="1930"/>
                    <a:pt x="4569" y="1920"/>
                    <a:pt x="4654" y="1902"/>
                  </a:cubicBezTo>
                  <a:cubicBezTo>
                    <a:pt x="4880" y="1843"/>
                    <a:pt x="5084" y="1712"/>
                    <a:pt x="5256" y="1562"/>
                  </a:cubicBezTo>
                  <a:cubicBezTo>
                    <a:pt x="5446" y="1390"/>
                    <a:pt x="5613" y="1223"/>
                    <a:pt x="5762" y="1033"/>
                  </a:cubicBezTo>
                  <a:cubicBezTo>
                    <a:pt x="5934" y="884"/>
                    <a:pt x="6083" y="730"/>
                    <a:pt x="6273" y="617"/>
                  </a:cubicBezTo>
                  <a:cubicBezTo>
                    <a:pt x="6394" y="552"/>
                    <a:pt x="6527" y="503"/>
                    <a:pt x="6663" y="503"/>
                  </a:cubicBezTo>
                  <a:cubicBezTo>
                    <a:pt x="6715" y="503"/>
                    <a:pt x="6768" y="510"/>
                    <a:pt x="6821" y="526"/>
                  </a:cubicBezTo>
                  <a:cubicBezTo>
                    <a:pt x="6934" y="544"/>
                    <a:pt x="7006" y="581"/>
                    <a:pt x="7101" y="658"/>
                  </a:cubicBezTo>
                  <a:cubicBezTo>
                    <a:pt x="7178" y="694"/>
                    <a:pt x="7273" y="789"/>
                    <a:pt x="7346" y="866"/>
                  </a:cubicBezTo>
                  <a:cubicBezTo>
                    <a:pt x="7667" y="1223"/>
                    <a:pt x="7911" y="1675"/>
                    <a:pt x="8327" y="1938"/>
                  </a:cubicBezTo>
                  <a:cubicBezTo>
                    <a:pt x="8507" y="2034"/>
                    <a:pt x="8699" y="2092"/>
                    <a:pt x="8900" y="2092"/>
                  </a:cubicBezTo>
                  <a:cubicBezTo>
                    <a:pt x="8972" y="2092"/>
                    <a:pt x="9045" y="2084"/>
                    <a:pt x="9119" y="2069"/>
                  </a:cubicBezTo>
                  <a:cubicBezTo>
                    <a:pt x="9422" y="2015"/>
                    <a:pt x="9684" y="1825"/>
                    <a:pt x="9911" y="1657"/>
                  </a:cubicBezTo>
                  <a:cubicBezTo>
                    <a:pt x="10155" y="1467"/>
                    <a:pt x="10399" y="1259"/>
                    <a:pt x="10684" y="1146"/>
                  </a:cubicBezTo>
                  <a:cubicBezTo>
                    <a:pt x="10872" y="1065"/>
                    <a:pt x="11073" y="1027"/>
                    <a:pt x="11270" y="1027"/>
                  </a:cubicBezTo>
                  <a:cubicBezTo>
                    <a:pt x="11391" y="1027"/>
                    <a:pt x="11511" y="1042"/>
                    <a:pt x="11625" y="1069"/>
                  </a:cubicBezTo>
                  <a:cubicBezTo>
                    <a:pt x="12344" y="1241"/>
                    <a:pt x="12887" y="1770"/>
                    <a:pt x="13340" y="2313"/>
                  </a:cubicBezTo>
                  <a:cubicBezTo>
                    <a:pt x="13435" y="2467"/>
                    <a:pt x="13548" y="2598"/>
                    <a:pt x="13661" y="2729"/>
                  </a:cubicBezTo>
                  <a:cubicBezTo>
                    <a:pt x="13688" y="2781"/>
                    <a:pt x="13738" y="2814"/>
                    <a:pt x="13791" y="2814"/>
                  </a:cubicBezTo>
                  <a:cubicBezTo>
                    <a:pt x="13817" y="2814"/>
                    <a:pt x="13844" y="2806"/>
                    <a:pt x="13869" y="2788"/>
                  </a:cubicBezTo>
                  <a:cubicBezTo>
                    <a:pt x="13946" y="2748"/>
                    <a:pt x="13982" y="2653"/>
                    <a:pt x="13928" y="2580"/>
                  </a:cubicBezTo>
                  <a:cubicBezTo>
                    <a:pt x="13475" y="1974"/>
                    <a:pt x="12982" y="1354"/>
                    <a:pt x="12304" y="997"/>
                  </a:cubicBezTo>
                  <a:cubicBezTo>
                    <a:pt x="11982" y="825"/>
                    <a:pt x="11607" y="712"/>
                    <a:pt x="11250" y="712"/>
                  </a:cubicBezTo>
                  <a:cubicBezTo>
                    <a:pt x="10892" y="712"/>
                    <a:pt x="10571" y="825"/>
                    <a:pt x="10268" y="1015"/>
                  </a:cubicBezTo>
                  <a:cubicBezTo>
                    <a:pt x="10006" y="1182"/>
                    <a:pt x="9761" y="1390"/>
                    <a:pt x="9494" y="1562"/>
                  </a:cubicBezTo>
                  <a:cubicBezTo>
                    <a:pt x="9323" y="1673"/>
                    <a:pt x="9107" y="1783"/>
                    <a:pt x="8887" y="1783"/>
                  </a:cubicBezTo>
                  <a:cubicBezTo>
                    <a:pt x="8845" y="1783"/>
                    <a:pt x="8803" y="1779"/>
                    <a:pt x="8762" y="1770"/>
                  </a:cubicBezTo>
                  <a:cubicBezTo>
                    <a:pt x="8535" y="1712"/>
                    <a:pt x="8363" y="1598"/>
                    <a:pt x="8214" y="1431"/>
                  </a:cubicBezTo>
                  <a:cubicBezTo>
                    <a:pt x="8047" y="1241"/>
                    <a:pt x="7893" y="1033"/>
                    <a:pt x="7744" y="843"/>
                  </a:cubicBezTo>
                  <a:cubicBezTo>
                    <a:pt x="7572" y="658"/>
                    <a:pt x="7404" y="468"/>
                    <a:pt x="7196" y="336"/>
                  </a:cubicBezTo>
                  <a:cubicBezTo>
                    <a:pt x="7026" y="238"/>
                    <a:pt x="6845" y="190"/>
                    <a:pt x="6662" y="190"/>
                  </a:cubicBezTo>
                  <a:cubicBezTo>
                    <a:pt x="6602" y="190"/>
                    <a:pt x="6542" y="195"/>
                    <a:pt x="6482" y="205"/>
                  </a:cubicBezTo>
                  <a:cubicBezTo>
                    <a:pt x="5988" y="300"/>
                    <a:pt x="5649" y="712"/>
                    <a:pt x="5333" y="1051"/>
                  </a:cubicBezTo>
                  <a:cubicBezTo>
                    <a:pt x="5161" y="1223"/>
                    <a:pt x="5011" y="1372"/>
                    <a:pt x="4821" y="1503"/>
                  </a:cubicBezTo>
                  <a:cubicBezTo>
                    <a:pt x="4708" y="1562"/>
                    <a:pt x="4654" y="1580"/>
                    <a:pt x="4541" y="1598"/>
                  </a:cubicBezTo>
                  <a:cubicBezTo>
                    <a:pt x="4518" y="1617"/>
                    <a:pt x="4500" y="1617"/>
                    <a:pt x="4482" y="1617"/>
                  </a:cubicBezTo>
                  <a:lnTo>
                    <a:pt x="4405" y="1617"/>
                  </a:lnTo>
                  <a:cubicBezTo>
                    <a:pt x="4333" y="1617"/>
                    <a:pt x="4292" y="1617"/>
                    <a:pt x="4238" y="1598"/>
                  </a:cubicBezTo>
                  <a:cubicBezTo>
                    <a:pt x="4125" y="1580"/>
                    <a:pt x="4048" y="1544"/>
                    <a:pt x="3935" y="1467"/>
                  </a:cubicBezTo>
                  <a:cubicBezTo>
                    <a:pt x="3862" y="1408"/>
                    <a:pt x="3767" y="1295"/>
                    <a:pt x="3690" y="1223"/>
                  </a:cubicBezTo>
                  <a:cubicBezTo>
                    <a:pt x="3500" y="1015"/>
                    <a:pt x="3351" y="789"/>
                    <a:pt x="3184" y="599"/>
                  </a:cubicBezTo>
                  <a:cubicBezTo>
                    <a:pt x="3012" y="391"/>
                    <a:pt x="2804" y="205"/>
                    <a:pt x="2541" y="92"/>
                  </a:cubicBezTo>
                  <a:cubicBezTo>
                    <a:pt x="2395" y="29"/>
                    <a:pt x="2237" y="0"/>
                    <a:pt x="20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5" name="Google Shape;2065;p13"/>
            <p:cNvSpPr/>
            <p:nvPr/>
          </p:nvSpPr>
          <p:spPr>
            <a:xfrm>
              <a:off x="1259825" y="1188950"/>
              <a:ext cx="1106519" cy="223140"/>
            </a:xfrm>
            <a:custGeom>
              <a:avLst/>
              <a:gdLst/>
              <a:ahLst/>
              <a:cxnLst/>
              <a:rect l="l" t="t" r="r" b="b"/>
              <a:pathLst>
                <a:path w="13984" h="2820" extrusionOk="0">
                  <a:moveTo>
                    <a:pt x="2093" y="1"/>
                  </a:moveTo>
                  <a:cubicBezTo>
                    <a:pt x="1914" y="1"/>
                    <a:pt x="1732" y="38"/>
                    <a:pt x="1561" y="109"/>
                  </a:cubicBezTo>
                  <a:cubicBezTo>
                    <a:pt x="1239" y="222"/>
                    <a:pt x="959" y="430"/>
                    <a:pt x="733" y="710"/>
                  </a:cubicBezTo>
                  <a:cubicBezTo>
                    <a:pt x="507" y="1013"/>
                    <a:pt x="335" y="1353"/>
                    <a:pt x="204" y="1692"/>
                  </a:cubicBezTo>
                  <a:cubicBezTo>
                    <a:pt x="149" y="1882"/>
                    <a:pt x="90" y="2049"/>
                    <a:pt x="36" y="2221"/>
                  </a:cubicBezTo>
                  <a:cubicBezTo>
                    <a:pt x="1" y="2333"/>
                    <a:pt x="96" y="2411"/>
                    <a:pt x="190" y="2411"/>
                  </a:cubicBezTo>
                  <a:cubicBezTo>
                    <a:pt x="252" y="2411"/>
                    <a:pt x="313" y="2377"/>
                    <a:pt x="335" y="2294"/>
                  </a:cubicBezTo>
                  <a:cubicBezTo>
                    <a:pt x="543" y="1674"/>
                    <a:pt x="769" y="936"/>
                    <a:pt x="1375" y="543"/>
                  </a:cubicBezTo>
                  <a:cubicBezTo>
                    <a:pt x="1575" y="417"/>
                    <a:pt x="1810" y="319"/>
                    <a:pt x="2055" y="319"/>
                  </a:cubicBezTo>
                  <a:cubicBezTo>
                    <a:pt x="2110" y="319"/>
                    <a:pt x="2165" y="324"/>
                    <a:pt x="2221" y="335"/>
                  </a:cubicBezTo>
                  <a:cubicBezTo>
                    <a:pt x="2484" y="371"/>
                    <a:pt x="2692" y="525"/>
                    <a:pt x="2864" y="710"/>
                  </a:cubicBezTo>
                  <a:cubicBezTo>
                    <a:pt x="3203" y="1068"/>
                    <a:pt x="3465" y="1579"/>
                    <a:pt x="3918" y="1823"/>
                  </a:cubicBezTo>
                  <a:cubicBezTo>
                    <a:pt x="4064" y="1896"/>
                    <a:pt x="4226" y="1937"/>
                    <a:pt x="4390" y="1937"/>
                  </a:cubicBezTo>
                  <a:cubicBezTo>
                    <a:pt x="4478" y="1937"/>
                    <a:pt x="4568" y="1925"/>
                    <a:pt x="4655" y="1900"/>
                  </a:cubicBezTo>
                  <a:cubicBezTo>
                    <a:pt x="4881" y="1841"/>
                    <a:pt x="5085" y="1710"/>
                    <a:pt x="5257" y="1561"/>
                  </a:cubicBezTo>
                  <a:cubicBezTo>
                    <a:pt x="5447" y="1389"/>
                    <a:pt x="5614" y="1221"/>
                    <a:pt x="5763" y="1050"/>
                  </a:cubicBezTo>
                  <a:cubicBezTo>
                    <a:pt x="5935" y="882"/>
                    <a:pt x="6084" y="728"/>
                    <a:pt x="6274" y="615"/>
                  </a:cubicBezTo>
                  <a:cubicBezTo>
                    <a:pt x="6398" y="549"/>
                    <a:pt x="6533" y="509"/>
                    <a:pt x="6672" y="509"/>
                  </a:cubicBezTo>
                  <a:cubicBezTo>
                    <a:pt x="6722" y="509"/>
                    <a:pt x="6772" y="514"/>
                    <a:pt x="6822" y="525"/>
                  </a:cubicBezTo>
                  <a:cubicBezTo>
                    <a:pt x="6935" y="543"/>
                    <a:pt x="7007" y="579"/>
                    <a:pt x="7102" y="656"/>
                  </a:cubicBezTo>
                  <a:cubicBezTo>
                    <a:pt x="7179" y="710"/>
                    <a:pt x="7274" y="787"/>
                    <a:pt x="7347" y="864"/>
                  </a:cubicBezTo>
                  <a:cubicBezTo>
                    <a:pt x="7668" y="1221"/>
                    <a:pt x="7912" y="1674"/>
                    <a:pt x="8328" y="1936"/>
                  </a:cubicBezTo>
                  <a:cubicBezTo>
                    <a:pt x="8508" y="2033"/>
                    <a:pt x="8700" y="2090"/>
                    <a:pt x="8901" y="2090"/>
                  </a:cubicBezTo>
                  <a:cubicBezTo>
                    <a:pt x="8973" y="2090"/>
                    <a:pt x="9046" y="2083"/>
                    <a:pt x="9120" y="2067"/>
                  </a:cubicBezTo>
                  <a:cubicBezTo>
                    <a:pt x="9423" y="2013"/>
                    <a:pt x="9685" y="1823"/>
                    <a:pt x="9912" y="1656"/>
                  </a:cubicBezTo>
                  <a:cubicBezTo>
                    <a:pt x="10156" y="1466"/>
                    <a:pt x="10400" y="1276"/>
                    <a:pt x="10685" y="1145"/>
                  </a:cubicBezTo>
                  <a:cubicBezTo>
                    <a:pt x="10857" y="1070"/>
                    <a:pt x="11040" y="1038"/>
                    <a:pt x="11221" y="1038"/>
                  </a:cubicBezTo>
                  <a:cubicBezTo>
                    <a:pt x="11360" y="1038"/>
                    <a:pt x="11497" y="1057"/>
                    <a:pt x="11626" y="1090"/>
                  </a:cubicBezTo>
                  <a:cubicBezTo>
                    <a:pt x="12345" y="1240"/>
                    <a:pt x="12888" y="1769"/>
                    <a:pt x="13341" y="2334"/>
                  </a:cubicBezTo>
                  <a:cubicBezTo>
                    <a:pt x="13436" y="2465"/>
                    <a:pt x="13549" y="2597"/>
                    <a:pt x="13662" y="2746"/>
                  </a:cubicBezTo>
                  <a:cubicBezTo>
                    <a:pt x="13691" y="2788"/>
                    <a:pt x="13747" y="2819"/>
                    <a:pt x="13804" y="2819"/>
                  </a:cubicBezTo>
                  <a:cubicBezTo>
                    <a:pt x="13826" y="2819"/>
                    <a:pt x="13849" y="2815"/>
                    <a:pt x="13870" y="2805"/>
                  </a:cubicBezTo>
                  <a:cubicBezTo>
                    <a:pt x="13947" y="2764"/>
                    <a:pt x="13983" y="2651"/>
                    <a:pt x="13929" y="2579"/>
                  </a:cubicBezTo>
                  <a:cubicBezTo>
                    <a:pt x="13476" y="1972"/>
                    <a:pt x="12983" y="1353"/>
                    <a:pt x="12305" y="995"/>
                  </a:cubicBezTo>
                  <a:cubicBezTo>
                    <a:pt x="11983" y="823"/>
                    <a:pt x="11608" y="728"/>
                    <a:pt x="11251" y="710"/>
                  </a:cubicBezTo>
                  <a:cubicBezTo>
                    <a:pt x="10893" y="710"/>
                    <a:pt x="10572" y="823"/>
                    <a:pt x="10269" y="1013"/>
                  </a:cubicBezTo>
                  <a:cubicBezTo>
                    <a:pt x="10007" y="1181"/>
                    <a:pt x="9762" y="1389"/>
                    <a:pt x="9495" y="1561"/>
                  </a:cubicBezTo>
                  <a:cubicBezTo>
                    <a:pt x="9324" y="1671"/>
                    <a:pt x="9108" y="1781"/>
                    <a:pt x="8888" y="1781"/>
                  </a:cubicBezTo>
                  <a:cubicBezTo>
                    <a:pt x="8846" y="1781"/>
                    <a:pt x="8804" y="1777"/>
                    <a:pt x="8763" y="1769"/>
                  </a:cubicBezTo>
                  <a:cubicBezTo>
                    <a:pt x="8536" y="1728"/>
                    <a:pt x="8364" y="1597"/>
                    <a:pt x="8215" y="1430"/>
                  </a:cubicBezTo>
                  <a:cubicBezTo>
                    <a:pt x="8048" y="1240"/>
                    <a:pt x="7894" y="1031"/>
                    <a:pt x="7745" y="841"/>
                  </a:cubicBezTo>
                  <a:cubicBezTo>
                    <a:pt x="7573" y="656"/>
                    <a:pt x="7405" y="466"/>
                    <a:pt x="7197" y="335"/>
                  </a:cubicBezTo>
                  <a:cubicBezTo>
                    <a:pt x="7027" y="236"/>
                    <a:pt x="6846" y="188"/>
                    <a:pt x="6663" y="188"/>
                  </a:cubicBezTo>
                  <a:cubicBezTo>
                    <a:pt x="6603" y="188"/>
                    <a:pt x="6543" y="194"/>
                    <a:pt x="6483" y="204"/>
                  </a:cubicBezTo>
                  <a:cubicBezTo>
                    <a:pt x="5989" y="299"/>
                    <a:pt x="5650" y="710"/>
                    <a:pt x="5334" y="1050"/>
                  </a:cubicBezTo>
                  <a:cubicBezTo>
                    <a:pt x="5162" y="1221"/>
                    <a:pt x="5012" y="1389"/>
                    <a:pt x="4822" y="1502"/>
                  </a:cubicBezTo>
                  <a:cubicBezTo>
                    <a:pt x="4709" y="1561"/>
                    <a:pt x="4655" y="1579"/>
                    <a:pt x="4542" y="1615"/>
                  </a:cubicBezTo>
                  <a:lnTo>
                    <a:pt x="4239" y="1615"/>
                  </a:lnTo>
                  <a:cubicBezTo>
                    <a:pt x="4126" y="1579"/>
                    <a:pt x="4049" y="1543"/>
                    <a:pt x="3936" y="1466"/>
                  </a:cubicBezTo>
                  <a:cubicBezTo>
                    <a:pt x="3863" y="1407"/>
                    <a:pt x="3768" y="1316"/>
                    <a:pt x="3691" y="1221"/>
                  </a:cubicBezTo>
                  <a:cubicBezTo>
                    <a:pt x="3501" y="1013"/>
                    <a:pt x="3352" y="805"/>
                    <a:pt x="3185" y="597"/>
                  </a:cubicBezTo>
                  <a:cubicBezTo>
                    <a:pt x="3013" y="389"/>
                    <a:pt x="2805" y="204"/>
                    <a:pt x="2542" y="90"/>
                  </a:cubicBezTo>
                  <a:cubicBezTo>
                    <a:pt x="2401" y="29"/>
                    <a:pt x="2248" y="1"/>
                    <a:pt x="2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066" name="Google Shape;2066;p13"/>
          <p:cNvSpPr/>
          <p:nvPr/>
        </p:nvSpPr>
        <p:spPr>
          <a:xfrm>
            <a:off x="-1340312" y="-1220400"/>
            <a:ext cx="2424500" cy="2812568"/>
          </a:xfrm>
          <a:custGeom>
            <a:avLst/>
            <a:gdLst/>
            <a:ahLst/>
            <a:cxnLst/>
            <a:rect l="l" t="t" r="r" b="b"/>
            <a:pathLst>
              <a:path w="8049" h="7003" extrusionOk="0">
                <a:moveTo>
                  <a:pt x="3660" y="0"/>
                </a:moveTo>
                <a:cubicBezTo>
                  <a:pt x="3320" y="0"/>
                  <a:pt x="2991" y="45"/>
                  <a:pt x="2697" y="143"/>
                </a:cubicBezTo>
                <a:cubicBezTo>
                  <a:pt x="1697" y="482"/>
                  <a:pt x="924" y="1332"/>
                  <a:pt x="625" y="2350"/>
                </a:cubicBezTo>
                <a:cubicBezTo>
                  <a:pt x="1" y="4553"/>
                  <a:pt x="1399" y="6196"/>
                  <a:pt x="2982" y="6797"/>
                </a:cubicBezTo>
                <a:cubicBezTo>
                  <a:pt x="3349" y="6937"/>
                  <a:pt x="3737" y="7002"/>
                  <a:pt x="4127" y="7002"/>
                </a:cubicBezTo>
                <a:cubicBezTo>
                  <a:pt x="5416" y="7002"/>
                  <a:pt x="6718" y="6280"/>
                  <a:pt x="7298" y="5119"/>
                </a:cubicBezTo>
                <a:cubicBezTo>
                  <a:pt x="8049" y="3612"/>
                  <a:pt x="7483" y="1577"/>
                  <a:pt x="6054" y="672"/>
                </a:cubicBezTo>
                <a:cubicBezTo>
                  <a:pt x="5410" y="270"/>
                  <a:pt x="4499" y="0"/>
                  <a:pt x="36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7" name="Google Shape;2067;p13"/>
          <p:cNvSpPr/>
          <p:nvPr/>
        </p:nvSpPr>
        <p:spPr>
          <a:xfrm>
            <a:off x="8115301" y="5057067"/>
            <a:ext cx="2424500" cy="2812568"/>
          </a:xfrm>
          <a:custGeom>
            <a:avLst/>
            <a:gdLst/>
            <a:ahLst/>
            <a:cxnLst/>
            <a:rect l="l" t="t" r="r" b="b"/>
            <a:pathLst>
              <a:path w="8049" h="7003" extrusionOk="0">
                <a:moveTo>
                  <a:pt x="3660" y="0"/>
                </a:moveTo>
                <a:cubicBezTo>
                  <a:pt x="3320" y="0"/>
                  <a:pt x="2991" y="45"/>
                  <a:pt x="2697" y="143"/>
                </a:cubicBezTo>
                <a:cubicBezTo>
                  <a:pt x="1697" y="482"/>
                  <a:pt x="924" y="1332"/>
                  <a:pt x="625" y="2350"/>
                </a:cubicBezTo>
                <a:cubicBezTo>
                  <a:pt x="1" y="4553"/>
                  <a:pt x="1399" y="6196"/>
                  <a:pt x="2982" y="6797"/>
                </a:cubicBezTo>
                <a:cubicBezTo>
                  <a:pt x="3349" y="6937"/>
                  <a:pt x="3737" y="7002"/>
                  <a:pt x="4127" y="7002"/>
                </a:cubicBezTo>
                <a:cubicBezTo>
                  <a:pt x="5416" y="7002"/>
                  <a:pt x="6718" y="6280"/>
                  <a:pt x="7298" y="5119"/>
                </a:cubicBezTo>
                <a:cubicBezTo>
                  <a:pt x="8049" y="3612"/>
                  <a:pt x="7483" y="1577"/>
                  <a:pt x="6054" y="672"/>
                </a:cubicBezTo>
                <a:cubicBezTo>
                  <a:pt x="5410" y="270"/>
                  <a:pt x="4499" y="0"/>
                  <a:pt x="36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068" name="Google Shape;2068;p13"/>
          <p:cNvGrpSpPr/>
          <p:nvPr/>
        </p:nvGrpSpPr>
        <p:grpSpPr>
          <a:xfrm>
            <a:off x="7937078" y="5252067"/>
            <a:ext cx="973848" cy="1399836"/>
            <a:chOff x="301225" y="1363100"/>
            <a:chExt cx="229600" cy="247525"/>
          </a:xfrm>
        </p:grpSpPr>
        <p:sp>
          <p:nvSpPr>
            <p:cNvPr id="2069" name="Google Shape;2069;p13"/>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0" name="Google Shape;2070;p13"/>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1" name="Google Shape;2071;p13"/>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2" name="Google Shape;2072;p13"/>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3" name="Google Shape;2073;p13"/>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4" name="Google Shape;2074;p13"/>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5" name="Google Shape;2075;p13"/>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6" name="Google Shape;2076;p13"/>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7" name="Google Shape;2077;p13"/>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8" name="Google Shape;2078;p13"/>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79" name="Google Shape;2079;p13"/>
          <p:cNvGrpSpPr/>
          <p:nvPr/>
        </p:nvGrpSpPr>
        <p:grpSpPr>
          <a:xfrm>
            <a:off x="288805" y="585371"/>
            <a:ext cx="701393" cy="697157"/>
            <a:chOff x="2634075" y="475000"/>
            <a:chExt cx="193200" cy="144025"/>
          </a:xfrm>
        </p:grpSpPr>
        <p:sp>
          <p:nvSpPr>
            <p:cNvPr id="2080" name="Google Shape;2080;p13"/>
            <p:cNvSpPr/>
            <p:nvPr/>
          </p:nvSpPr>
          <p:spPr>
            <a:xfrm>
              <a:off x="2681125" y="480875"/>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1" name="Google Shape;2081;p13"/>
            <p:cNvSpPr/>
            <p:nvPr/>
          </p:nvSpPr>
          <p:spPr>
            <a:xfrm>
              <a:off x="2723100" y="488975"/>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2" name="Google Shape;2082;p13"/>
            <p:cNvSpPr/>
            <p:nvPr/>
          </p:nvSpPr>
          <p:spPr>
            <a:xfrm>
              <a:off x="2709975" y="518325"/>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3" name="Google Shape;2083;p13"/>
            <p:cNvSpPr/>
            <p:nvPr/>
          </p:nvSpPr>
          <p:spPr>
            <a:xfrm>
              <a:off x="2740050" y="518600"/>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4" name="Google Shape;2084;p13"/>
            <p:cNvSpPr/>
            <p:nvPr/>
          </p:nvSpPr>
          <p:spPr>
            <a:xfrm>
              <a:off x="2744350" y="478750"/>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5" name="Google Shape;2085;p13"/>
            <p:cNvSpPr/>
            <p:nvPr/>
          </p:nvSpPr>
          <p:spPr>
            <a:xfrm>
              <a:off x="2795250" y="521700"/>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6" name="Google Shape;2086;p13"/>
            <p:cNvSpPr/>
            <p:nvPr/>
          </p:nvSpPr>
          <p:spPr>
            <a:xfrm>
              <a:off x="2758500" y="556975"/>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7" name="Google Shape;2087;p13"/>
            <p:cNvSpPr/>
            <p:nvPr/>
          </p:nvSpPr>
          <p:spPr>
            <a:xfrm>
              <a:off x="2806550" y="551750"/>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8" name="Google Shape;2088;p13"/>
            <p:cNvSpPr/>
            <p:nvPr/>
          </p:nvSpPr>
          <p:spPr>
            <a:xfrm>
              <a:off x="2682150" y="548500"/>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9" name="Google Shape;2089;p13"/>
            <p:cNvSpPr/>
            <p:nvPr/>
          </p:nvSpPr>
          <p:spPr>
            <a:xfrm>
              <a:off x="2645850" y="508450"/>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0" name="Google Shape;2090;p13"/>
            <p:cNvSpPr/>
            <p:nvPr/>
          </p:nvSpPr>
          <p:spPr>
            <a:xfrm>
              <a:off x="2720725" y="559350"/>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1" name="Google Shape;2091;p13"/>
            <p:cNvSpPr/>
            <p:nvPr/>
          </p:nvSpPr>
          <p:spPr>
            <a:xfrm>
              <a:off x="2779650" y="587325"/>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2" name="Google Shape;2092;p13"/>
            <p:cNvSpPr/>
            <p:nvPr/>
          </p:nvSpPr>
          <p:spPr>
            <a:xfrm>
              <a:off x="2741525" y="602475"/>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3" name="Google Shape;2093;p13"/>
            <p:cNvSpPr/>
            <p:nvPr/>
          </p:nvSpPr>
          <p:spPr>
            <a:xfrm>
              <a:off x="2634550" y="475000"/>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4" name="Google Shape;2094;p13"/>
            <p:cNvSpPr/>
            <p:nvPr/>
          </p:nvSpPr>
          <p:spPr>
            <a:xfrm>
              <a:off x="2677400" y="583350"/>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5" name="Google Shape;2095;p13"/>
            <p:cNvSpPr/>
            <p:nvPr/>
          </p:nvSpPr>
          <p:spPr>
            <a:xfrm>
              <a:off x="2634075" y="534850"/>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10"/>
          </p:nvPr>
        </p:nvSpPr>
        <p:spPr/>
        <p:txBody>
          <a:bodyPr/>
          <a:lstStyle/>
          <a:p>
            <a:fld id="{48A87A34-81AB-432B-8DAE-1953F412C126}" type="datetimeFigureOut">
              <a:rPr lang="en-US" smtClean="0"/>
            </a:fld>
            <a:endParaRPr lang="en-US" dirty="0"/>
          </a:p>
        </p:txBody>
      </p:sp>
      <p:sp>
        <p:nvSpPr>
          <p:cNvPr id="5" name="Chỗ dành sẵn cho Chân trang 4"/>
          <p:cNvSpPr>
            <a:spLocks noGrp="1"/>
          </p:cNvSpPr>
          <p:nvPr>
            <p:ph type="ftr" sz="quarter" idx="11"/>
          </p:nvPr>
        </p:nvSpPr>
        <p:spPr/>
        <p:txBody>
          <a:bodyPr/>
          <a:lstStyle/>
          <a:p>
            <a:endParaRPr lang="en-US" dirty="0"/>
          </a:p>
        </p:txBody>
      </p:sp>
      <p:sp>
        <p:nvSpPr>
          <p:cNvPr id="6" name="Chỗ dành sẵn cho Số hiệu Bản chiếu 5"/>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6"/>
        <p:cNvGrpSpPr/>
        <p:nvPr/>
      </p:nvGrpSpPr>
      <p:grpSpPr>
        <a:xfrm>
          <a:off x="0" y="0"/>
          <a:ext cx="0" cy="0"/>
          <a:chOff x="0" y="0"/>
          <a:chExt cx="0" cy="0"/>
        </a:xfrm>
      </p:grpSpPr>
      <p:sp>
        <p:nvSpPr>
          <p:cNvPr id="2097" name="Google Shape;2097;p14"/>
          <p:cNvSpPr txBox="1">
            <a:spLocks noGrp="1"/>
          </p:cNvSpPr>
          <p:nvPr>
            <p:ph type="title"/>
          </p:nvPr>
        </p:nvSpPr>
        <p:spPr>
          <a:xfrm>
            <a:off x="1266900" y="1969333"/>
            <a:ext cx="6610200" cy="2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098" name="Google Shape;2098;p14"/>
          <p:cNvSpPr txBox="1">
            <a:spLocks noGrp="1"/>
          </p:cNvSpPr>
          <p:nvPr>
            <p:ph type="title" idx="2"/>
          </p:nvPr>
        </p:nvSpPr>
        <p:spPr>
          <a:xfrm>
            <a:off x="3160600" y="4395667"/>
            <a:ext cx="2822700" cy="53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400"/>
              <a:buNone/>
              <a:defRPr sz="1400" b="0">
                <a:solidFill>
                  <a:schemeClr val="dk2"/>
                </a:solidFill>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p:txBody>
      </p:sp>
      <p:sp>
        <p:nvSpPr>
          <p:cNvPr id="2099" name="Google Shape;2099;p14"/>
          <p:cNvSpPr/>
          <p:nvPr/>
        </p:nvSpPr>
        <p:spPr>
          <a:xfrm rot="9234458">
            <a:off x="-367420" y="-393257"/>
            <a:ext cx="2065233" cy="1474468"/>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100" name="Google Shape;2100;p14"/>
          <p:cNvGrpSpPr/>
          <p:nvPr/>
        </p:nvGrpSpPr>
        <p:grpSpPr>
          <a:xfrm rot="8820624">
            <a:off x="7872128" y="-289642"/>
            <a:ext cx="2052321" cy="1816073"/>
            <a:chOff x="508625" y="1276225"/>
            <a:chExt cx="388750" cy="258000"/>
          </a:xfrm>
        </p:grpSpPr>
        <p:sp>
          <p:nvSpPr>
            <p:cNvPr id="2101" name="Google Shape;2101;p14"/>
            <p:cNvSpPr/>
            <p:nvPr/>
          </p:nvSpPr>
          <p:spPr>
            <a:xfrm>
              <a:off x="508625" y="1276225"/>
              <a:ext cx="323725" cy="258000"/>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2" name="Google Shape;2102;p14"/>
            <p:cNvSpPr/>
            <p:nvPr/>
          </p:nvSpPr>
          <p:spPr>
            <a:xfrm>
              <a:off x="732450" y="1423900"/>
              <a:ext cx="38700" cy="10475"/>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3" name="Google Shape;2103;p14"/>
            <p:cNvSpPr/>
            <p:nvPr/>
          </p:nvSpPr>
          <p:spPr>
            <a:xfrm>
              <a:off x="774400" y="1415925"/>
              <a:ext cx="32050" cy="9975"/>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4" name="Google Shape;2104;p14"/>
            <p:cNvSpPr/>
            <p:nvPr/>
          </p:nvSpPr>
          <p:spPr>
            <a:xfrm>
              <a:off x="772475" y="1448025"/>
              <a:ext cx="29225" cy="9425"/>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5" name="Google Shape;2105;p14"/>
            <p:cNvSpPr/>
            <p:nvPr/>
          </p:nvSpPr>
          <p:spPr>
            <a:xfrm>
              <a:off x="800750" y="1436725"/>
              <a:ext cx="29225" cy="9425"/>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6" name="Google Shape;2106;p14"/>
            <p:cNvSpPr/>
            <p:nvPr/>
          </p:nvSpPr>
          <p:spPr>
            <a:xfrm>
              <a:off x="789900" y="1398400"/>
              <a:ext cx="36325" cy="12500"/>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7" name="Google Shape;2107;p14"/>
            <p:cNvSpPr/>
            <p:nvPr/>
          </p:nvSpPr>
          <p:spPr>
            <a:xfrm>
              <a:off x="853125" y="1419600"/>
              <a:ext cx="26375" cy="12075"/>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8" name="Google Shape;2108;p14"/>
            <p:cNvSpPr/>
            <p:nvPr/>
          </p:nvSpPr>
          <p:spPr>
            <a:xfrm>
              <a:off x="831850" y="1465825"/>
              <a:ext cx="24575" cy="9400"/>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9" name="Google Shape;2109;p14"/>
            <p:cNvSpPr/>
            <p:nvPr/>
          </p:nvSpPr>
          <p:spPr>
            <a:xfrm>
              <a:off x="874275" y="1443175"/>
              <a:ext cx="23100" cy="10650"/>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0" name="Google Shape;2110;p14"/>
            <p:cNvSpPr/>
            <p:nvPr/>
          </p:nvSpPr>
          <p:spPr>
            <a:xfrm>
              <a:off x="757900" y="1486475"/>
              <a:ext cx="27850" cy="10550"/>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1" name="Google Shape;2111;p14"/>
            <p:cNvSpPr/>
            <p:nvPr/>
          </p:nvSpPr>
          <p:spPr>
            <a:xfrm>
              <a:off x="709375" y="1462625"/>
              <a:ext cx="30100" cy="1087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2" name="Google Shape;2112;p14"/>
            <p:cNvSpPr/>
            <p:nvPr/>
          </p:nvSpPr>
          <p:spPr>
            <a:xfrm>
              <a:off x="797475" y="1482300"/>
              <a:ext cx="29650" cy="12925"/>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3" name="Google Shape;2113;p14"/>
            <p:cNvSpPr/>
            <p:nvPr/>
          </p:nvSpPr>
          <p:spPr>
            <a:xfrm>
              <a:off x="862500" y="1486275"/>
              <a:ext cx="24000" cy="10300"/>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4" name="Google Shape;2114;p14"/>
            <p:cNvSpPr/>
            <p:nvPr/>
          </p:nvSpPr>
          <p:spPr>
            <a:xfrm>
              <a:off x="725900" y="1389450"/>
              <a:ext cx="31575" cy="12975"/>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5" name="Google Shape;2115;p14"/>
            <p:cNvSpPr/>
            <p:nvPr/>
          </p:nvSpPr>
          <p:spPr>
            <a:xfrm>
              <a:off x="832775" y="1514325"/>
              <a:ext cx="23200" cy="11525"/>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6" name="Google Shape;2116;p14"/>
            <p:cNvSpPr/>
            <p:nvPr/>
          </p:nvSpPr>
          <p:spPr>
            <a:xfrm>
              <a:off x="686750" y="1435600"/>
              <a:ext cx="30125" cy="12050"/>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7" name="Google Shape;2117;p14"/>
            <p:cNvSpPr/>
            <p:nvPr/>
          </p:nvSpPr>
          <p:spPr>
            <a:xfrm>
              <a:off x="766375" y="1520425"/>
              <a:ext cx="26375" cy="10650"/>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8" name="Google Shape;2118;p14"/>
            <p:cNvSpPr/>
            <p:nvPr/>
          </p:nvSpPr>
          <p:spPr>
            <a:xfrm>
              <a:off x="708925" y="1491350"/>
              <a:ext cx="29650" cy="10475"/>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19" name="Google Shape;2119;p14"/>
          <p:cNvSpPr/>
          <p:nvPr/>
        </p:nvSpPr>
        <p:spPr>
          <a:xfrm>
            <a:off x="8080478" y="5222136"/>
            <a:ext cx="1634561" cy="2008267"/>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120" name="Google Shape;2120;p14"/>
          <p:cNvGrpSpPr/>
          <p:nvPr/>
        </p:nvGrpSpPr>
        <p:grpSpPr>
          <a:xfrm>
            <a:off x="7958347" y="4706648"/>
            <a:ext cx="890665" cy="1280264"/>
            <a:chOff x="7769968" y="3326773"/>
            <a:chExt cx="1079332" cy="1163594"/>
          </a:xfrm>
        </p:grpSpPr>
        <p:sp>
          <p:nvSpPr>
            <p:cNvPr id="2121" name="Google Shape;2121;p14"/>
            <p:cNvSpPr/>
            <p:nvPr/>
          </p:nvSpPr>
          <p:spPr>
            <a:xfrm>
              <a:off x="7769968" y="3842816"/>
              <a:ext cx="177694" cy="133976"/>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2" name="Google Shape;2122;p14"/>
            <p:cNvSpPr/>
            <p:nvPr/>
          </p:nvSpPr>
          <p:spPr>
            <a:xfrm>
              <a:off x="7946723" y="4115117"/>
              <a:ext cx="195440" cy="156422"/>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3" name="Google Shape;2123;p14"/>
            <p:cNvSpPr/>
            <p:nvPr/>
          </p:nvSpPr>
          <p:spPr>
            <a:xfrm>
              <a:off x="8179889" y="4303624"/>
              <a:ext cx="217534" cy="186743"/>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4" name="Google Shape;2124;p14"/>
            <p:cNvSpPr/>
            <p:nvPr/>
          </p:nvSpPr>
          <p:spPr>
            <a:xfrm>
              <a:off x="8461475" y="3897347"/>
              <a:ext cx="241626" cy="178282"/>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5" name="Google Shape;2125;p14"/>
            <p:cNvSpPr/>
            <p:nvPr/>
          </p:nvSpPr>
          <p:spPr>
            <a:xfrm>
              <a:off x="8175541" y="3783115"/>
              <a:ext cx="223998" cy="199906"/>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6" name="Google Shape;2126;p14"/>
            <p:cNvSpPr/>
            <p:nvPr/>
          </p:nvSpPr>
          <p:spPr>
            <a:xfrm>
              <a:off x="8630003" y="4213131"/>
              <a:ext cx="219297" cy="208132"/>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7" name="Google Shape;2127;p14"/>
            <p:cNvSpPr/>
            <p:nvPr/>
          </p:nvSpPr>
          <p:spPr>
            <a:xfrm>
              <a:off x="7996436" y="3540900"/>
              <a:ext cx="130332" cy="111059"/>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8" name="Google Shape;2128;p14"/>
            <p:cNvSpPr/>
            <p:nvPr/>
          </p:nvSpPr>
          <p:spPr>
            <a:xfrm>
              <a:off x="8188939" y="3326773"/>
              <a:ext cx="265836" cy="194382"/>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9" name="Google Shape;2129;p14"/>
            <p:cNvSpPr/>
            <p:nvPr/>
          </p:nvSpPr>
          <p:spPr>
            <a:xfrm>
              <a:off x="8428098" y="4228409"/>
              <a:ext cx="97426" cy="79915"/>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0" name="Google Shape;2130;p14"/>
            <p:cNvSpPr/>
            <p:nvPr/>
          </p:nvSpPr>
          <p:spPr>
            <a:xfrm>
              <a:off x="8536572" y="3552887"/>
              <a:ext cx="153249" cy="10483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31" name="Google Shape;2131;p14"/>
          <p:cNvSpPr/>
          <p:nvPr/>
        </p:nvSpPr>
        <p:spPr>
          <a:xfrm>
            <a:off x="-1874319" y="5340692"/>
            <a:ext cx="3227084" cy="1771133"/>
          </a:xfrm>
          <a:custGeom>
            <a:avLst/>
            <a:gdLst/>
            <a:ahLst/>
            <a:cxnLst/>
            <a:rect l="l" t="t" r="r" b="b"/>
            <a:pathLst>
              <a:path w="16911" h="6961" extrusionOk="0">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132" name="Google Shape;2132;p14"/>
          <p:cNvGrpSpPr/>
          <p:nvPr/>
        </p:nvGrpSpPr>
        <p:grpSpPr>
          <a:xfrm>
            <a:off x="617776" y="5842563"/>
            <a:ext cx="1217971" cy="767403"/>
            <a:chOff x="617775" y="4327922"/>
            <a:chExt cx="1217971" cy="575552"/>
          </a:xfrm>
        </p:grpSpPr>
        <p:sp>
          <p:nvSpPr>
            <p:cNvPr id="2133" name="Google Shape;2133;p14"/>
            <p:cNvSpPr/>
            <p:nvPr/>
          </p:nvSpPr>
          <p:spPr>
            <a:xfrm>
              <a:off x="617775" y="4657765"/>
              <a:ext cx="1217971" cy="245709"/>
            </a:xfrm>
            <a:custGeom>
              <a:avLst/>
              <a:gdLst/>
              <a:ahLst/>
              <a:cxnLst/>
              <a:rect l="l" t="t" r="r" b="b"/>
              <a:pathLst>
                <a:path w="13984" h="2821" extrusionOk="0">
                  <a:moveTo>
                    <a:pt x="2093" y="0"/>
                  </a:moveTo>
                  <a:cubicBezTo>
                    <a:pt x="1914" y="0"/>
                    <a:pt x="1732" y="38"/>
                    <a:pt x="1561" y="108"/>
                  </a:cubicBezTo>
                  <a:cubicBezTo>
                    <a:pt x="1239" y="221"/>
                    <a:pt x="959" y="429"/>
                    <a:pt x="733" y="714"/>
                  </a:cubicBezTo>
                  <a:cubicBezTo>
                    <a:pt x="507" y="1013"/>
                    <a:pt x="335" y="1352"/>
                    <a:pt x="204" y="1691"/>
                  </a:cubicBezTo>
                  <a:cubicBezTo>
                    <a:pt x="149" y="1863"/>
                    <a:pt x="90" y="2053"/>
                    <a:pt x="36" y="2221"/>
                  </a:cubicBezTo>
                  <a:cubicBezTo>
                    <a:pt x="1" y="2335"/>
                    <a:pt x="97" y="2415"/>
                    <a:pt x="190" y="2415"/>
                  </a:cubicBezTo>
                  <a:cubicBezTo>
                    <a:pt x="252" y="2415"/>
                    <a:pt x="313" y="2380"/>
                    <a:pt x="335" y="2297"/>
                  </a:cubicBezTo>
                  <a:cubicBezTo>
                    <a:pt x="543" y="1673"/>
                    <a:pt x="769" y="940"/>
                    <a:pt x="1375" y="542"/>
                  </a:cubicBezTo>
                  <a:cubicBezTo>
                    <a:pt x="1577" y="419"/>
                    <a:pt x="1816" y="320"/>
                    <a:pt x="2064" y="320"/>
                  </a:cubicBezTo>
                  <a:cubicBezTo>
                    <a:pt x="2116" y="320"/>
                    <a:pt x="2168" y="325"/>
                    <a:pt x="2221" y="334"/>
                  </a:cubicBezTo>
                  <a:cubicBezTo>
                    <a:pt x="2484" y="375"/>
                    <a:pt x="2692" y="524"/>
                    <a:pt x="2864" y="714"/>
                  </a:cubicBezTo>
                  <a:cubicBezTo>
                    <a:pt x="3203" y="1072"/>
                    <a:pt x="3465" y="1578"/>
                    <a:pt x="3918" y="1827"/>
                  </a:cubicBezTo>
                  <a:cubicBezTo>
                    <a:pt x="4062" y="1899"/>
                    <a:pt x="4221" y="1940"/>
                    <a:pt x="4383" y="1940"/>
                  </a:cubicBezTo>
                  <a:cubicBezTo>
                    <a:pt x="4474" y="1940"/>
                    <a:pt x="4565" y="1927"/>
                    <a:pt x="4655" y="1899"/>
                  </a:cubicBezTo>
                  <a:cubicBezTo>
                    <a:pt x="4881" y="1845"/>
                    <a:pt x="5085" y="1714"/>
                    <a:pt x="5257" y="1560"/>
                  </a:cubicBezTo>
                  <a:cubicBezTo>
                    <a:pt x="5447" y="1393"/>
                    <a:pt x="5614" y="1221"/>
                    <a:pt x="5763" y="1053"/>
                  </a:cubicBezTo>
                  <a:cubicBezTo>
                    <a:pt x="5935" y="882"/>
                    <a:pt x="6084" y="732"/>
                    <a:pt x="6274" y="619"/>
                  </a:cubicBezTo>
                  <a:cubicBezTo>
                    <a:pt x="6399" y="548"/>
                    <a:pt x="6536" y="510"/>
                    <a:pt x="6676" y="510"/>
                  </a:cubicBezTo>
                  <a:cubicBezTo>
                    <a:pt x="6725" y="510"/>
                    <a:pt x="6773" y="515"/>
                    <a:pt x="6822" y="524"/>
                  </a:cubicBezTo>
                  <a:cubicBezTo>
                    <a:pt x="6935" y="542"/>
                    <a:pt x="7007" y="583"/>
                    <a:pt x="7102" y="655"/>
                  </a:cubicBezTo>
                  <a:cubicBezTo>
                    <a:pt x="7179" y="714"/>
                    <a:pt x="7274" y="787"/>
                    <a:pt x="7347" y="863"/>
                  </a:cubicBezTo>
                  <a:cubicBezTo>
                    <a:pt x="7668" y="1221"/>
                    <a:pt x="7912" y="1673"/>
                    <a:pt x="8328" y="1940"/>
                  </a:cubicBezTo>
                  <a:cubicBezTo>
                    <a:pt x="8509" y="2037"/>
                    <a:pt x="8702" y="2092"/>
                    <a:pt x="8904" y="2092"/>
                  </a:cubicBezTo>
                  <a:cubicBezTo>
                    <a:pt x="8975" y="2092"/>
                    <a:pt x="9047" y="2085"/>
                    <a:pt x="9120" y="2071"/>
                  </a:cubicBezTo>
                  <a:cubicBezTo>
                    <a:pt x="9423" y="2012"/>
                    <a:pt x="9685" y="1827"/>
                    <a:pt x="9912" y="1655"/>
                  </a:cubicBezTo>
                  <a:cubicBezTo>
                    <a:pt x="10156" y="1465"/>
                    <a:pt x="10400" y="1280"/>
                    <a:pt x="10685" y="1148"/>
                  </a:cubicBezTo>
                  <a:cubicBezTo>
                    <a:pt x="10868" y="1067"/>
                    <a:pt x="11064" y="1034"/>
                    <a:pt x="11256" y="1034"/>
                  </a:cubicBezTo>
                  <a:cubicBezTo>
                    <a:pt x="11383" y="1034"/>
                    <a:pt x="11508" y="1048"/>
                    <a:pt x="11626" y="1072"/>
                  </a:cubicBezTo>
                  <a:cubicBezTo>
                    <a:pt x="12345" y="1239"/>
                    <a:pt x="12888" y="1768"/>
                    <a:pt x="13341" y="2334"/>
                  </a:cubicBezTo>
                  <a:cubicBezTo>
                    <a:pt x="13436" y="2465"/>
                    <a:pt x="13549" y="2596"/>
                    <a:pt x="13662" y="2750"/>
                  </a:cubicBezTo>
                  <a:cubicBezTo>
                    <a:pt x="13691" y="2789"/>
                    <a:pt x="13746" y="2821"/>
                    <a:pt x="13803" y="2821"/>
                  </a:cubicBezTo>
                  <a:cubicBezTo>
                    <a:pt x="13825" y="2821"/>
                    <a:pt x="13848" y="2816"/>
                    <a:pt x="13870" y="2804"/>
                  </a:cubicBezTo>
                  <a:cubicBezTo>
                    <a:pt x="13947" y="2750"/>
                    <a:pt x="13983" y="2655"/>
                    <a:pt x="13929" y="2578"/>
                  </a:cubicBezTo>
                  <a:cubicBezTo>
                    <a:pt x="13476" y="1976"/>
                    <a:pt x="12983" y="1352"/>
                    <a:pt x="12305" y="995"/>
                  </a:cubicBezTo>
                  <a:cubicBezTo>
                    <a:pt x="11983" y="827"/>
                    <a:pt x="11608" y="714"/>
                    <a:pt x="11251" y="714"/>
                  </a:cubicBezTo>
                  <a:cubicBezTo>
                    <a:pt x="10893" y="714"/>
                    <a:pt x="10572" y="827"/>
                    <a:pt x="10269" y="1013"/>
                  </a:cubicBezTo>
                  <a:cubicBezTo>
                    <a:pt x="10007" y="1185"/>
                    <a:pt x="9762" y="1393"/>
                    <a:pt x="9495" y="1560"/>
                  </a:cubicBezTo>
                  <a:cubicBezTo>
                    <a:pt x="9325" y="1670"/>
                    <a:pt x="9111" y="1782"/>
                    <a:pt x="8893" y="1782"/>
                  </a:cubicBezTo>
                  <a:cubicBezTo>
                    <a:pt x="8849" y="1782"/>
                    <a:pt x="8806" y="1778"/>
                    <a:pt x="8763" y="1768"/>
                  </a:cubicBezTo>
                  <a:cubicBezTo>
                    <a:pt x="8536" y="1732"/>
                    <a:pt x="8364" y="1601"/>
                    <a:pt x="8215" y="1429"/>
                  </a:cubicBezTo>
                  <a:cubicBezTo>
                    <a:pt x="8048" y="1239"/>
                    <a:pt x="7894" y="1035"/>
                    <a:pt x="7745" y="845"/>
                  </a:cubicBezTo>
                  <a:cubicBezTo>
                    <a:pt x="7573" y="655"/>
                    <a:pt x="7405" y="470"/>
                    <a:pt x="7197" y="334"/>
                  </a:cubicBezTo>
                  <a:cubicBezTo>
                    <a:pt x="7026" y="235"/>
                    <a:pt x="6844" y="190"/>
                    <a:pt x="6659" y="190"/>
                  </a:cubicBezTo>
                  <a:cubicBezTo>
                    <a:pt x="6600" y="190"/>
                    <a:pt x="6541" y="194"/>
                    <a:pt x="6483" y="203"/>
                  </a:cubicBezTo>
                  <a:cubicBezTo>
                    <a:pt x="5989" y="298"/>
                    <a:pt x="5650" y="714"/>
                    <a:pt x="5334" y="1053"/>
                  </a:cubicBezTo>
                  <a:cubicBezTo>
                    <a:pt x="5162" y="1221"/>
                    <a:pt x="5012" y="1393"/>
                    <a:pt x="4822" y="1506"/>
                  </a:cubicBezTo>
                  <a:cubicBezTo>
                    <a:pt x="4709" y="1560"/>
                    <a:pt x="4655" y="1578"/>
                    <a:pt x="4542" y="1619"/>
                  </a:cubicBezTo>
                  <a:lnTo>
                    <a:pt x="4406" y="1619"/>
                  </a:lnTo>
                  <a:cubicBezTo>
                    <a:pt x="4334" y="1619"/>
                    <a:pt x="4293" y="1619"/>
                    <a:pt x="4239" y="1601"/>
                  </a:cubicBezTo>
                  <a:cubicBezTo>
                    <a:pt x="4126" y="1578"/>
                    <a:pt x="4049" y="1542"/>
                    <a:pt x="3936" y="1465"/>
                  </a:cubicBezTo>
                  <a:cubicBezTo>
                    <a:pt x="3863" y="1411"/>
                    <a:pt x="3768" y="1298"/>
                    <a:pt x="3691" y="1221"/>
                  </a:cubicBezTo>
                  <a:cubicBezTo>
                    <a:pt x="3501" y="1013"/>
                    <a:pt x="3352" y="809"/>
                    <a:pt x="3185" y="601"/>
                  </a:cubicBezTo>
                  <a:cubicBezTo>
                    <a:pt x="3013" y="393"/>
                    <a:pt x="2805" y="203"/>
                    <a:pt x="2542" y="90"/>
                  </a:cubicBezTo>
                  <a:cubicBezTo>
                    <a:pt x="2401" y="29"/>
                    <a:pt x="2248" y="0"/>
                    <a:pt x="20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4" name="Google Shape;2134;p14"/>
            <p:cNvSpPr/>
            <p:nvPr/>
          </p:nvSpPr>
          <p:spPr>
            <a:xfrm>
              <a:off x="617862" y="4495239"/>
              <a:ext cx="1217884" cy="245186"/>
            </a:xfrm>
            <a:custGeom>
              <a:avLst/>
              <a:gdLst/>
              <a:ahLst/>
              <a:cxnLst/>
              <a:rect l="l" t="t" r="r" b="b"/>
              <a:pathLst>
                <a:path w="13983" h="2815" extrusionOk="0">
                  <a:moveTo>
                    <a:pt x="2076" y="0"/>
                  </a:moveTo>
                  <a:cubicBezTo>
                    <a:pt x="1902" y="0"/>
                    <a:pt x="1726" y="33"/>
                    <a:pt x="1560" y="92"/>
                  </a:cubicBezTo>
                  <a:cubicBezTo>
                    <a:pt x="1238" y="223"/>
                    <a:pt x="958" y="431"/>
                    <a:pt x="732" y="712"/>
                  </a:cubicBezTo>
                  <a:cubicBezTo>
                    <a:pt x="506" y="997"/>
                    <a:pt x="334" y="1354"/>
                    <a:pt x="203" y="1693"/>
                  </a:cubicBezTo>
                  <a:cubicBezTo>
                    <a:pt x="148" y="1861"/>
                    <a:pt x="89" y="2051"/>
                    <a:pt x="35" y="2223"/>
                  </a:cubicBezTo>
                  <a:cubicBezTo>
                    <a:pt x="0" y="2333"/>
                    <a:pt x="93" y="2405"/>
                    <a:pt x="186" y="2405"/>
                  </a:cubicBezTo>
                  <a:cubicBezTo>
                    <a:pt x="249" y="2405"/>
                    <a:pt x="312" y="2372"/>
                    <a:pt x="334" y="2295"/>
                  </a:cubicBezTo>
                  <a:cubicBezTo>
                    <a:pt x="542" y="1675"/>
                    <a:pt x="768" y="920"/>
                    <a:pt x="1374" y="544"/>
                  </a:cubicBezTo>
                  <a:cubicBezTo>
                    <a:pt x="1584" y="412"/>
                    <a:pt x="1835" y="310"/>
                    <a:pt x="2094" y="310"/>
                  </a:cubicBezTo>
                  <a:cubicBezTo>
                    <a:pt x="2136" y="310"/>
                    <a:pt x="2178" y="313"/>
                    <a:pt x="2220" y="318"/>
                  </a:cubicBezTo>
                  <a:cubicBezTo>
                    <a:pt x="2483" y="373"/>
                    <a:pt x="2691" y="526"/>
                    <a:pt x="2863" y="694"/>
                  </a:cubicBezTo>
                  <a:cubicBezTo>
                    <a:pt x="3202" y="1069"/>
                    <a:pt x="3464" y="1580"/>
                    <a:pt x="3917" y="1807"/>
                  </a:cubicBezTo>
                  <a:cubicBezTo>
                    <a:pt x="4065" y="1893"/>
                    <a:pt x="4230" y="1930"/>
                    <a:pt x="4396" y="1930"/>
                  </a:cubicBezTo>
                  <a:cubicBezTo>
                    <a:pt x="4482" y="1930"/>
                    <a:pt x="4569" y="1920"/>
                    <a:pt x="4654" y="1902"/>
                  </a:cubicBezTo>
                  <a:cubicBezTo>
                    <a:pt x="4880" y="1843"/>
                    <a:pt x="5084" y="1712"/>
                    <a:pt x="5256" y="1562"/>
                  </a:cubicBezTo>
                  <a:cubicBezTo>
                    <a:pt x="5446" y="1390"/>
                    <a:pt x="5613" y="1223"/>
                    <a:pt x="5762" y="1033"/>
                  </a:cubicBezTo>
                  <a:cubicBezTo>
                    <a:pt x="5934" y="884"/>
                    <a:pt x="6083" y="730"/>
                    <a:pt x="6273" y="617"/>
                  </a:cubicBezTo>
                  <a:cubicBezTo>
                    <a:pt x="6394" y="552"/>
                    <a:pt x="6527" y="503"/>
                    <a:pt x="6663" y="503"/>
                  </a:cubicBezTo>
                  <a:cubicBezTo>
                    <a:pt x="6715" y="503"/>
                    <a:pt x="6768" y="510"/>
                    <a:pt x="6821" y="526"/>
                  </a:cubicBezTo>
                  <a:cubicBezTo>
                    <a:pt x="6934" y="544"/>
                    <a:pt x="7006" y="581"/>
                    <a:pt x="7101" y="658"/>
                  </a:cubicBezTo>
                  <a:cubicBezTo>
                    <a:pt x="7178" y="694"/>
                    <a:pt x="7273" y="789"/>
                    <a:pt x="7346" y="866"/>
                  </a:cubicBezTo>
                  <a:cubicBezTo>
                    <a:pt x="7667" y="1223"/>
                    <a:pt x="7911" y="1675"/>
                    <a:pt x="8327" y="1938"/>
                  </a:cubicBezTo>
                  <a:cubicBezTo>
                    <a:pt x="8507" y="2034"/>
                    <a:pt x="8699" y="2092"/>
                    <a:pt x="8900" y="2092"/>
                  </a:cubicBezTo>
                  <a:cubicBezTo>
                    <a:pt x="8972" y="2092"/>
                    <a:pt x="9045" y="2084"/>
                    <a:pt x="9119" y="2069"/>
                  </a:cubicBezTo>
                  <a:cubicBezTo>
                    <a:pt x="9422" y="2015"/>
                    <a:pt x="9684" y="1825"/>
                    <a:pt x="9911" y="1657"/>
                  </a:cubicBezTo>
                  <a:cubicBezTo>
                    <a:pt x="10155" y="1467"/>
                    <a:pt x="10399" y="1259"/>
                    <a:pt x="10684" y="1146"/>
                  </a:cubicBezTo>
                  <a:cubicBezTo>
                    <a:pt x="10872" y="1065"/>
                    <a:pt x="11073" y="1027"/>
                    <a:pt x="11270" y="1027"/>
                  </a:cubicBezTo>
                  <a:cubicBezTo>
                    <a:pt x="11391" y="1027"/>
                    <a:pt x="11511" y="1042"/>
                    <a:pt x="11625" y="1069"/>
                  </a:cubicBezTo>
                  <a:cubicBezTo>
                    <a:pt x="12344" y="1241"/>
                    <a:pt x="12887" y="1770"/>
                    <a:pt x="13340" y="2313"/>
                  </a:cubicBezTo>
                  <a:cubicBezTo>
                    <a:pt x="13435" y="2467"/>
                    <a:pt x="13548" y="2598"/>
                    <a:pt x="13661" y="2729"/>
                  </a:cubicBezTo>
                  <a:cubicBezTo>
                    <a:pt x="13688" y="2781"/>
                    <a:pt x="13738" y="2814"/>
                    <a:pt x="13791" y="2814"/>
                  </a:cubicBezTo>
                  <a:cubicBezTo>
                    <a:pt x="13817" y="2814"/>
                    <a:pt x="13844" y="2806"/>
                    <a:pt x="13869" y="2788"/>
                  </a:cubicBezTo>
                  <a:cubicBezTo>
                    <a:pt x="13946" y="2748"/>
                    <a:pt x="13982" y="2653"/>
                    <a:pt x="13928" y="2580"/>
                  </a:cubicBezTo>
                  <a:cubicBezTo>
                    <a:pt x="13475" y="1974"/>
                    <a:pt x="12982" y="1354"/>
                    <a:pt x="12304" y="997"/>
                  </a:cubicBezTo>
                  <a:cubicBezTo>
                    <a:pt x="11982" y="825"/>
                    <a:pt x="11607" y="712"/>
                    <a:pt x="11250" y="712"/>
                  </a:cubicBezTo>
                  <a:cubicBezTo>
                    <a:pt x="10892" y="712"/>
                    <a:pt x="10571" y="825"/>
                    <a:pt x="10268" y="1015"/>
                  </a:cubicBezTo>
                  <a:cubicBezTo>
                    <a:pt x="10006" y="1182"/>
                    <a:pt x="9761" y="1390"/>
                    <a:pt x="9494" y="1562"/>
                  </a:cubicBezTo>
                  <a:cubicBezTo>
                    <a:pt x="9323" y="1673"/>
                    <a:pt x="9107" y="1783"/>
                    <a:pt x="8887" y="1783"/>
                  </a:cubicBezTo>
                  <a:cubicBezTo>
                    <a:pt x="8845" y="1783"/>
                    <a:pt x="8803" y="1779"/>
                    <a:pt x="8762" y="1770"/>
                  </a:cubicBezTo>
                  <a:cubicBezTo>
                    <a:pt x="8535" y="1712"/>
                    <a:pt x="8363" y="1598"/>
                    <a:pt x="8214" y="1431"/>
                  </a:cubicBezTo>
                  <a:cubicBezTo>
                    <a:pt x="8047" y="1241"/>
                    <a:pt x="7893" y="1033"/>
                    <a:pt x="7744" y="843"/>
                  </a:cubicBezTo>
                  <a:cubicBezTo>
                    <a:pt x="7572" y="658"/>
                    <a:pt x="7404" y="468"/>
                    <a:pt x="7196" y="336"/>
                  </a:cubicBezTo>
                  <a:cubicBezTo>
                    <a:pt x="7026" y="238"/>
                    <a:pt x="6845" y="190"/>
                    <a:pt x="6662" y="190"/>
                  </a:cubicBezTo>
                  <a:cubicBezTo>
                    <a:pt x="6602" y="190"/>
                    <a:pt x="6542" y="195"/>
                    <a:pt x="6482" y="205"/>
                  </a:cubicBezTo>
                  <a:cubicBezTo>
                    <a:pt x="5988" y="300"/>
                    <a:pt x="5649" y="712"/>
                    <a:pt x="5333" y="1051"/>
                  </a:cubicBezTo>
                  <a:cubicBezTo>
                    <a:pt x="5161" y="1223"/>
                    <a:pt x="5011" y="1372"/>
                    <a:pt x="4821" y="1503"/>
                  </a:cubicBezTo>
                  <a:cubicBezTo>
                    <a:pt x="4708" y="1562"/>
                    <a:pt x="4654" y="1580"/>
                    <a:pt x="4541" y="1598"/>
                  </a:cubicBezTo>
                  <a:cubicBezTo>
                    <a:pt x="4518" y="1617"/>
                    <a:pt x="4500" y="1617"/>
                    <a:pt x="4482" y="1617"/>
                  </a:cubicBezTo>
                  <a:lnTo>
                    <a:pt x="4405" y="1617"/>
                  </a:lnTo>
                  <a:cubicBezTo>
                    <a:pt x="4333" y="1617"/>
                    <a:pt x="4292" y="1617"/>
                    <a:pt x="4238" y="1598"/>
                  </a:cubicBezTo>
                  <a:cubicBezTo>
                    <a:pt x="4125" y="1580"/>
                    <a:pt x="4048" y="1544"/>
                    <a:pt x="3935" y="1467"/>
                  </a:cubicBezTo>
                  <a:cubicBezTo>
                    <a:pt x="3862" y="1408"/>
                    <a:pt x="3767" y="1295"/>
                    <a:pt x="3690" y="1223"/>
                  </a:cubicBezTo>
                  <a:cubicBezTo>
                    <a:pt x="3500" y="1015"/>
                    <a:pt x="3351" y="789"/>
                    <a:pt x="3184" y="599"/>
                  </a:cubicBezTo>
                  <a:cubicBezTo>
                    <a:pt x="3012" y="391"/>
                    <a:pt x="2804" y="205"/>
                    <a:pt x="2541" y="92"/>
                  </a:cubicBezTo>
                  <a:cubicBezTo>
                    <a:pt x="2395" y="29"/>
                    <a:pt x="2237" y="0"/>
                    <a:pt x="20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5" name="Google Shape;2135;p14"/>
            <p:cNvSpPr/>
            <p:nvPr/>
          </p:nvSpPr>
          <p:spPr>
            <a:xfrm>
              <a:off x="617775" y="4327922"/>
              <a:ext cx="1217971" cy="245622"/>
            </a:xfrm>
            <a:custGeom>
              <a:avLst/>
              <a:gdLst/>
              <a:ahLst/>
              <a:cxnLst/>
              <a:rect l="l" t="t" r="r" b="b"/>
              <a:pathLst>
                <a:path w="13984" h="2820" extrusionOk="0">
                  <a:moveTo>
                    <a:pt x="2093" y="1"/>
                  </a:moveTo>
                  <a:cubicBezTo>
                    <a:pt x="1914" y="1"/>
                    <a:pt x="1732" y="38"/>
                    <a:pt x="1561" y="109"/>
                  </a:cubicBezTo>
                  <a:cubicBezTo>
                    <a:pt x="1239" y="222"/>
                    <a:pt x="959" y="430"/>
                    <a:pt x="733" y="710"/>
                  </a:cubicBezTo>
                  <a:cubicBezTo>
                    <a:pt x="507" y="1013"/>
                    <a:pt x="335" y="1353"/>
                    <a:pt x="204" y="1692"/>
                  </a:cubicBezTo>
                  <a:cubicBezTo>
                    <a:pt x="149" y="1882"/>
                    <a:pt x="90" y="2049"/>
                    <a:pt x="36" y="2221"/>
                  </a:cubicBezTo>
                  <a:cubicBezTo>
                    <a:pt x="1" y="2333"/>
                    <a:pt x="96" y="2411"/>
                    <a:pt x="190" y="2411"/>
                  </a:cubicBezTo>
                  <a:cubicBezTo>
                    <a:pt x="252" y="2411"/>
                    <a:pt x="313" y="2377"/>
                    <a:pt x="335" y="2294"/>
                  </a:cubicBezTo>
                  <a:cubicBezTo>
                    <a:pt x="543" y="1674"/>
                    <a:pt x="769" y="936"/>
                    <a:pt x="1375" y="543"/>
                  </a:cubicBezTo>
                  <a:cubicBezTo>
                    <a:pt x="1575" y="417"/>
                    <a:pt x="1810" y="319"/>
                    <a:pt x="2055" y="319"/>
                  </a:cubicBezTo>
                  <a:cubicBezTo>
                    <a:pt x="2110" y="319"/>
                    <a:pt x="2165" y="324"/>
                    <a:pt x="2221" y="335"/>
                  </a:cubicBezTo>
                  <a:cubicBezTo>
                    <a:pt x="2484" y="371"/>
                    <a:pt x="2692" y="525"/>
                    <a:pt x="2864" y="710"/>
                  </a:cubicBezTo>
                  <a:cubicBezTo>
                    <a:pt x="3203" y="1068"/>
                    <a:pt x="3465" y="1579"/>
                    <a:pt x="3918" y="1823"/>
                  </a:cubicBezTo>
                  <a:cubicBezTo>
                    <a:pt x="4064" y="1896"/>
                    <a:pt x="4226" y="1937"/>
                    <a:pt x="4390" y="1937"/>
                  </a:cubicBezTo>
                  <a:cubicBezTo>
                    <a:pt x="4478" y="1937"/>
                    <a:pt x="4568" y="1925"/>
                    <a:pt x="4655" y="1900"/>
                  </a:cubicBezTo>
                  <a:cubicBezTo>
                    <a:pt x="4881" y="1841"/>
                    <a:pt x="5085" y="1710"/>
                    <a:pt x="5257" y="1561"/>
                  </a:cubicBezTo>
                  <a:cubicBezTo>
                    <a:pt x="5447" y="1389"/>
                    <a:pt x="5614" y="1221"/>
                    <a:pt x="5763" y="1050"/>
                  </a:cubicBezTo>
                  <a:cubicBezTo>
                    <a:pt x="5935" y="882"/>
                    <a:pt x="6084" y="728"/>
                    <a:pt x="6274" y="615"/>
                  </a:cubicBezTo>
                  <a:cubicBezTo>
                    <a:pt x="6398" y="549"/>
                    <a:pt x="6533" y="509"/>
                    <a:pt x="6672" y="509"/>
                  </a:cubicBezTo>
                  <a:cubicBezTo>
                    <a:pt x="6722" y="509"/>
                    <a:pt x="6772" y="514"/>
                    <a:pt x="6822" y="525"/>
                  </a:cubicBezTo>
                  <a:cubicBezTo>
                    <a:pt x="6935" y="543"/>
                    <a:pt x="7007" y="579"/>
                    <a:pt x="7102" y="656"/>
                  </a:cubicBezTo>
                  <a:cubicBezTo>
                    <a:pt x="7179" y="710"/>
                    <a:pt x="7274" y="787"/>
                    <a:pt x="7347" y="864"/>
                  </a:cubicBezTo>
                  <a:cubicBezTo>
                    <a:pt x="7668" y="1221"/>
                    <a:pt x="7912" y="1674"/>
                    <a:pt x="8328" y="1936"/>
                  </a:cubicBezTo>
                  <a:cubicBezTo>
                    <a:pt x="8508" y="2033"/>
                    <a:pt x="8700" y="2090"/>
                    <a:pt x="8901" y="2090"/>
                  </a:cubicBezTo>
                  <a:cubicBezTo>
                    <a:pt x="8973" y="2090"/>
                    <a:pt x="9046" y="2083"/>
                    <a:pt x="9120" y="2067"/>
                  </a:cubicBezTo>
                  <a:cubicBezTo>
                    <a:pt x="9423" y="2013"/>
                    <a:pt x="9685" y="1823"/>
                    <a:pt x="9912" y="1656"/>
                  </a:cubicBezTo>
                  <a:cubicBezTo>
                    <a:pt x="10156" y="1466"/>
                    <a:pt x="10400" y="1276"/>
                    <a:pt x="10685" y="1145"/>
                  </a:cubicBezTo>
                  <a:cubicBezTo>
                    <a:pt x="10857" y="1070"/>
                    <a:pt x="11040" y="1038"/>
                    <a:pt x="11221" y="1038"/>
                  </a:cubicBezTo>
                  <a:cubicBezTo>
                    <a:pt x="11360" y="1038"/>
                    <a:pt x="11497" y="1057"/>
                    <a:pt x="11626" y="1090"/>
                  </a:cubicBezTo>
                  <a:cubicBezTo>
                    <a:pt x="12345" y="1240"/>
                    <a:pt x="12888" y="1769"/>
                    <a:pt x="13341" y="2334"/>
                  </a:cubicBezTo>
                  <a:cubicBezTo>
                    <a:pt x="13436" y="2465"/>
                    <a:pt x="13549" y="2597"/>
                    <a:pt x="13662" y="2746"/>
                  </a:cubicBezTo>
                  <a:cubicBezTo>
                    <a:pt x="13691" y="2788"/>
                    <a:pt x="13747" y="2819"/>
                    <a:pt x="13804" y="2819"/>
                  </a:cubicBezTo>
                  <a:cubicBezTo>
                    <a:pt x="13826" y="2819"/>
                    <a:pt x="13849" y="2815"/>
                    <a:pt x="13870" y="2805"/>
                  </a:cubicBezTo>
                  <a:cubicBezTo>
                    <a:pt x="13947" y="2764"/>
                    <a:pt x="13983" y="2651"/>
                    <a:pt x="13929" y="2579"/>
                  </a:cubicBezTo>
                  <a:cubicBezTo>
                    <a:pt x="13476" y="1972"/>
                    <a:pt x="12983" y="1353"/>
                    <a:pt x="12305" y="995"/>
                  </a:cubicBezTo>
                  <a:cubicBezTo>
                    <a:pt x="11983" y="823"/>
                    <a:pt x="11608" y="728"/>
                    <a:pt x="11251" y="710"/>
                  </a:cubicBezTo>
                  <a:cubicBezTo>
                    <a:pt x="10893" y="710"/>
                    <a:pt x="10572" y="823"/>
                    <a:pt x="10269" y="1013"/>
                  </a:cubicBezTo>
                  <a:cubicBezTo>
                    <a:pt x="10007" y="1181"/>
                    <a:pt x="9762" y="1389"/>
                    <a:pt x="9495" y="1561"/>
                  </a:cubicBezTo>
                  <a:cubicBezTo>
                    <a:pt x="9324" y="1671"/>
                    <a:pt x="9108" y="1781"/>
                    <a:pt x="8888" y="1781"/>
                  </a:cubicBezTo>
                  <a:cubicBezTo>
                    <a:pt x="8846" y="1781"/>
                    <a:pt x="8804" y="1777"/>
                    <a:pt x="8763" y="1769"/>
                  </a:cubicBezTo>
                  <a:cubicBezTo>
                    <a:pt x="8536" y="1728"/>
                    <a:pt x="8364" y="1597"/>
                    <a:pt x="8215" y="1430"/>
                  </a:cubicBezTo>
                  <a:cubicBezTo>
                    <a:pt x="8048" y="1240"/>
                    <a:pt x="7894" y="1031"/>
                    <a:pt x="7745" y="841"/>
                  </a:cubicBezTo>
                  <a:cubicBezTo>
                    <a:pt x="7573" y="656"/>
                    <a:pt x="7405" y="466"/>
                    <a:pt x="7197" y="335"/>
                  </a:cubicBezTo>
                  <a:cubicBezTo>
                    <a:pt x="7027" y="236"/>
                    <a:pt x="6846" y="188"/>
                    <a:pt x="6663" y="188"/>
                  </a:cubicBezTo>
                  <a:cubicBezTo>
                    <a:pt x="6603" y="188"/>
                    <a:pt x="6543" y="194"/>
                    <a:pt x="6483" y="204"/>
                  </a:cubicBezTo>
                  <a:cubicBezTo>
                    <a:pt x="5989" y="299"/>
                    <a:pt x="5650" y="710"/>
                    <a:pt x="5334" y="1050"/>
                  </a:cubicBezTo>
                  <a:cubicBezTo>
                    <a:pt x="5162" y="1221"/>
                    <a:pt x="5012" y="1389"/>
                    <a:pt x="4822" y="1502"/>
                  </a:cubicBezTo>
                  <a:cubicBezTo>
                    <a:pt x="4709" y="1561"/>
                    <a:pt x="4655" y="1579"/>
                    <a:pt x="4542" y="1615"/>
                  </a:cubicBezTo>
                  <a:lnTo>
                    <a:pt x="4239" y="1615"/>
                  </a:lnTo>
                  <a:cubicBezTo>
                    <a:pt x="4126" y="1579"/>
                    <a:pt x="4049" y="1543"/>
                    <a:pt x="3936" y="1466"/>
                  </a:cubicBezTo>
                  <a:cubicBezTo>
                    <a:pt x="3863" y="1407"/>
                    <a:pt x="3768" y="1316"/>
                    <a:pt x="3691" y="1221"/>
                  </a:cubicBezTo>
                  <a:cubicBezTo>
                    <a:pt x="3501" y="1013"/>
                    <a:pt x="3352" y="805"/>
                    <a:pt x="3185" y="597"/>
                  </a:cubicBezTo>
                  <a:cubicBezTo>
                    <a:pt x="3013" y="389"/>
                    <a:pt x="2805" y="204"/>
                    <a:pt x="2542" y="90"/>
                  </a:cubicBezTo>
                  <a:cubicBezTo>
                    <a:pt x="2401" y="29"/>
                    <a:pt x="2248"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56"/>
        <p:cNvGrpSpPr/>
        <p:nvPr/>
      </p:nvGrpSpPr>
      <p:grpSpPr>
        <a:xfrm>
          <a:off x="0" y="0"/>
          <a:ext cx="0" cy="0"/>
          <a:chOff x="0" y="0"/>
          <a:chExt cx="0" cy="0"/>
        </a:xfrm>
      </p:grpSpPr>
      <p:sp>
        <p:nvSpPr>
          <p:cNvPr id="2357" name="Google Shape;2357;p18"/>
          <p:cNvSpPr txBox="1">
            <a:spLocks noGrp="1"/>
          </p:cNvSpPr>
          <p:nvPr>
            <p:ph type="title"/>
          </p:nvPr>
        </p:nvSpPr>
        <p:spPr>
          <a:xfrm>
            <a:off x="720000" y="720000"/>
            <a:ext cx="7704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2pPr>
            <a:lvl3pPr lvl="2"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3pPr>
            <a:lvl4pPr lvl="3"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4pPr>
            <a:lvl5pPr lvl="4"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5pPr>
            <a:lvl6pPr lvl="5"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6pPr>
            <a:lvl7pPr lvl="6"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7pPr>
            <a:lvl8pPr lvl="7"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8pPr>
            <a:lvl9pPr lvl="8" rtl="0">
              <a:spcBef>
                <a:spcPts val="0"/>
              </a:spcBef>
              <a:spcAft>
                <a:spcPts val="0"/>
              </a:spcAft>
              <a:buSzPts val="2800"/>
              <a:buNone/>
              <a:defRPr>
                <a:latin typeface="Open Sans" panose="020B0606030504020204"/>
                <a:ea typeface="Open Sans" panose="020B0606030504020204"/>
                <a:cs typeface="Open Sans" panose="020B0606030504020204"/>
                <a:sym typeface="Open Sans" panose="020B0606030504020204"/>
              </a:defRPr>
            </a:lvl9pPr>
          </a:lstStyle>
          <a:p/>
        </p:txBody>
      </p:sp>
      <p:sp>
        <p:nvSpPr>
          <p:cNvPr id="2358" name="Google Shape;2358;p18"/>
          <p:cNvSpPr/>
          <p:nvPr/>
        </p:nvSpPr>
        <p:spPr>
          <a:xfrm rot="-3607199" flipH="1">
            <a:off x="6702346" y="6047713"/>
            <a:ext cx="4095567" cy="1264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9" name="Google Shape;2359;p18"/>
          <p:cNvSpPr/>
          <p:nvPr/>
        </p:nvSpPr>
        <p:spPr>
          <a:xfrm rot="900074" flipH="1">
            <a:off x="-1374672" y="5497263"/>
            <a:ext cx="3819562" cy="2096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0" name="Google Shape;2360;p18"/>
          <p:cNvSpPr/>
          <p:nvPr/>
        </p:nvSpPr>
        <p:spPr>
          <a:xfrm rot="10800000" flipH="1">
            <a:off x="955213" y="6198233"/>
            <a:ext cx="38195" cy="51339"/>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1" name="Google Shape;2361;p18"/>
          <p:cNvSpPr/>
          <p:nvPr/>
        </p:nvSpPr>
        <p:spPr>
          <a:xfrm rot="10800000" flipH="1">
            <a:off x="1223713" y="6078809"/>
            <a:ext cx="105217" cy="134799"/>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2" name="Google Shape;2362;p18"/>
          <p:cNvSpPr/>
          <p:nvPr/>
        </p:nvSpPr>
        <p:spPr>
          <a:xfrm rot="10800000" flipH="1">
            <a:off x="747454" y="5950460"/>
            <a:ext cx="67022" cy="86755"/>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3" name="Google Shape;2363;p18"/>
          <p:cNvSpPr/>
          <p:nvPr/>
        </p:nvSpPr>
        <p:spPr>
          <a:xfrm rot="10800000" flipH="1">
            <a:off x="1034487" y="5902966"/>
            <a:ext cx="43755" cy="54221"/>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4" name="Google Shape;2364;p18"/>
          <p:cNvSpPr/>
          <p:nvPr/>
        </p:nvSpPr>
        <p:spPr>
          <a:xfrm rot="10800000" flipH="1">
            <a:off x="1398321" y="5984917"/>
            <a:ext cx="117469" cy="1566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5" name="Google Shape;2365;p18"/>
          <p:cNvSpPr/>
          <p:nvPr/>
        </p:nvSpPr>
        <p:spPr>
          <a:xfrm rot="10800000" flipH="1">
            <a:off x="499132" y="6131521"/>
            <a:ext cx="71964" cy="96089"/>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66" name="Google Shape;2366;p18"/>
          <p:cNvGrpSpPr/>
          <p:nvPr/>
        </p:nvGrpSpPr>
        <p:grpSpPr>
          <a:xfrm>
            <a:off x="8327532" y="5855657"/>
            <a:ext cx="941532" cy="1197696"/>
            <a:chOff x="8327532" y="4391743"/>
            <a:chExt cx="941532" cy="898272"/>
          </a:xfrm>
        </p:grpSpPr>
        <p:sp>
          <p:nvSpPr>
            <p:cNvPr id="2367" name="Google Shape;2367;p18"/>
            <p:cNvSpPr/>
            <p:nvPr/>
          </p:nvSpPr>
          <p:spPr>
            <a:xfrm rot="1096618">
              <a:off x="8647763" y="4520801"/>
              <a:ext cx="186963" cy="111390"/>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8" name="Google Shape;2368;p18"/>
            <p:cNvSpPr/>
            <p:nvPr/>
          </p:nvSpPr>
          <p:spPr>
            <a:xfrm rot="1096618">
              <a:off x="8840446" y="4622250"/>
              <a:ext cx="155844"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9" name="Google Shape;2369;p18"/>
            <p:cNvSpPr/>
            <p:nvPr/>
          </p:nvSpPr>
          <p:spPr>
            <a:xfrm rot="1096618">
              <a:off x="8732515" y="4740862"/>
              <a:ext cx="140857" cy="85352"/>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0" name="Google Shape;2370;p18"/>
            <p:cNvSpPr/>
            <p:nvPr/>
          </p:nvSpPr>
          <p:spPr>
            <a:xfrm rot="1096618">
              <a:off x="8877167" y="4790211"/>
              <a:ext cx="141492" cy="8522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1" name="Google Shape;2371;p18"/>
            <p:cNvSpPr/>
            <p:nvPr/>
          </p:nvSpPr>
          <p:spPr>
            <a:xfrm rot="1096618">
              <a:off x="8956291" y="4608164"/>
              <a:ext cx="167403" cy="113676"/>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2" name="Google Shape;2372;p18"/>
            <p:cNvSpPr/>
            <p:nvPr/>
          </p:nvSpPr>
          <p:spPr>
            <a:xfrm rot="1096618">
              <a:off x="9137599" y="4889456"/>
              <a:ext cx="119646" cy="94624"/>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3" name="Google Shape;2373;p18"/>
            <p:cNvSpPr/>
            <p:nvPr/>
          </p:nvSpPr>
          <p:spPr>
            <a:xfrm rot="1096618">
              <a:off x="8906975" y="5001147"/>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4" name="Google Shape;2374;p18"/>
            <p:cNvSpPr/>
            <p:nvPr/>
          </p:nvSpPr>
          <p:spPr>
            <a:xfrm rot="1096618">
              <a:off x="9146744" y="5050523"/>
              <a:ext cx="105293" cy="80907"/>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5" name="Google Shape;2375;p18"/>
            <p:cNvSpPr/>
            <p:nvPr/>
          </p:nvSpPr>
          <p:spPr>
            <a:xfrm rot="1096618">
              <a:off x="8549755" y="4840186"/>
              <a:ext cx="129426" cy="90052"/>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18"/>
            <p:cNvSpPr/>
            <p:nvPr/>
          </p:nvSpPr>
          <p:spPr>
            <a:xfrm rot="1096618">
              <a:off x="8437409" y="4590545"/>
              <a:ext cx="139206" cy="95132"/>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18"/>
            <p:cNvSpPr/>
            <p:nvPr/>
          </p:nvSpPr>
          <p:spPr>
            <a:xfrm rot="1096618">
              <a:off x="8716238" y="4954068"/>
              <a:ext cx="132220" cy="104404"/>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18"/>
            <p:cNvSpPr/>
            <p:nvPr/>
          </p:nvSpPr>
          <p:spPr>
            <a:xfrm rot="1096618">
              <a:off x="8960123" y="5180073"/>
              <a:ext cx="110374" cy="81161"/>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18"/>
            <p:cNvSpPr/>
            <p:nvPr/>
          </p:nvSpPr>
          <p:spPr>
            <a:xfrm rot="1096618">
              <a:off x="8751733" y="5191543"/>
              <a:ext cx="105293" cy="84082"/>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18"/>
            <p:cNvSpPr/>
            <p:nvPr/>
          </p:nvSpPr>
          <p:spPr>
            <a:xfrm rot="1096618">
              <a:off x="8435121" y="4410978"/>
              <a:ext cx="139079" cy="101991"/>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18"/>
            <p:cNvSpPr/>
            <p:nvPr/>
          </p:nvSpPr>
          <p:spPr>
            <a:xfrm rot="1096618">
              <a:off x="8471804" y="4999717"/>
              <a:ext cx="122567"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18"/>
            <p:cNvSpPr/>
            <p:nvPr/>
          </p:nvSpPr>
          <p:spPr>
            <a:xfrm rot="1096618">
              <a:off x="8338624" y="4699891"/>
              <a:ext cx="143778" cy="93862"/>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83" name="Google Shape;2383;p18"/>
          <p:cNvSpPr/>
          <p:nvPr/>
        </p:nvSpPr>
        <p:spPr>
          <a:xfrm rot="-7192801">
            <a:off x="6702346" y="-474554"/>
            <a:ext cx="4095567" cy="1264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18"/>
          <p:cNvSpPr/>
          <p:nvPr/>
        </p:nvSpPr>
        <p:spPr>
          <a:xfrm rot="9899926">
            <a:off x="-1374672" y="-756107"/>
            <a:ext cx="3819562" cy="2096403"/>
          </a:xfrm>
          <a:custGeom>
            <a:avLst/>
            <a:gdLst/>
            <a:ahLst/>
            <a:cxnLst/>
            <a:rect l="l" t="t" r="r" b="b"/>
            <a:pathLst>
              <a:path w="22316" h="9186" extrusionOk="0">
                <a:moveTo>
                  <a:pt x="12280" y="0"/>
                </a:moveTo>
                <a:cubicBezTo>
                  <a:pt x="12023" y="0"/>
                  <a:pt x="11766" y="38"/>
                  <a:pt x="11516" y="116"/>
                </a:cubicBezTo>
                <a:cubicBezTo>
                  <a:pt x="9904" y="617"/>
                  <a:pt x="8609" y="2432"/>
                  <a:pt x="7761" y="4569"/>
                </a:cubicBezTo>
                <a:cubicBezTo>
                  <a:pt x="7071" y="3411"/>
                  <a:pt x="6054" y="2774"/>
                  <a:pt x="5035" y="2774"/>
                </a:cubicBezTo>
                <a:cubicBezTo>
                  <a:pt x="4547" y="2774"/>
                  <a:pt x="4059" y="2921"/>
                  <a:pt x="3606" y="3226"/>
                </a:cubicBezTo>
                <a:cubicBezTo>
                  <a:pt x="2215" y="4175"/>
                  <a:pt x="0" y="8575"/>
                  <a:pt x="1517" y="8826"/>
                </a:cubicBezTo>
                <a:cubicBezTo>
                  <a:pt x="2870" y="9066"/>
                  <a:pt x="5851" y="9186"/>
                  <a:pt x="9152" y="9186"/>
                </a:cubicBezTo>
                <a:cubicBezTo>
                  <a:pt x="14048" y="9186"/>
                  <a:pt x="19647" y="8923"/>
                  <a:pt x="21665" y="8402"/>
                </a:cubicBezTo>
                <a:cubicBezTo>
                  <a:pt x="22316" y="8229"/>
                  <a:pt x="21020" y="4098"/>
                  <a:pt x="20226" y="3226"/>
                </a:cubicBezTo>
                <a:cubicBezTo>
                  <a:pt x="19530" y="2451"/>
                  <a:pt x="18666" y="2058"/>
                  <a:pt x="17805" y="2058"/>
                </a:cubicBezTo>
                <a:cubicBezTo>
                  <a:pt x="17036" y="2058"/>
                  <a:pt x="16269" y="2371"/>
                  <a:pt x="15624" y="3005"/>
                </a:cubicBezTo>
                <a:cubicBezTo>
                  <a:pt x="15080" y="1097"/>
                  <a:pt x="13666" y="0"/>
                  <a:pt x="122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3334"/>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35"/>
        <p:cNvGrpSpPr/>
        <p:nvPr/>
      </p:nvGrpSpPr>
      <p:grpSpPr>
        <a:xfrm>
          <a:off x="0" y="0"/>
          <a:ext cx="0" cy="0"/>
          <a:chOff x="0" y="0"/>
          <a:chExt cx="0" cy="0"/>
        </a:xfrm>
      </p:grpSpPr>
      <p:grpSp>
        <p:nvGrpSpPr>
          <p:cNvPr id="3336" name="Google Shape;3336;p33"/>
          <p:cNvGrpSpPr/>
          <p:nvPr/>
        </p:nvGrpSpPr>
        <p:grpSpPr>
          <a:xfrm>
            <a:off x="-102039" y="-271495"/>
            <a:ext cx="1872975" cy="2438687"/>
            <a:chOff x="3081970" y="3217891"/>
            <a:chExt cx="525187" cy="512861"/>
          </a:xfrm>
        </p:grpSpPr>
        <p:sp>
          <p:nvSpPr>
            <p:cNvPr id="3337" name="Google Shape;3337;p33"/>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8" name="Google Shape;3338;p33"/>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9" name="Google Shape;3339;p33"/>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0" name="Google Shape;3340;p33"/>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1" name="Google Shape;3341;p33"/>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2" name="Google Shape;3342;p33"/>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3" name="Google Shape;3343;p33"/>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4" name="Google Shape;3344;p33"/>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5" name="Google Shape;3345;p33"/>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6" name="Google Shape;3346;p33"/>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7" name="Google Shape;3347;p33"/>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8" name="Google Shape;3348;p33"/>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9" name="Google Shape;3349;p33"/>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0" name="Google Shape;3350;p33"/>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1" name="Google Shape;3351;p33"/>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2" name="Google Shape;3352;p33"/>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3" name="Google Shape;3353;p33"/>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4" name="Google Shape;3354;p33"/>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5" name="Google Shape;3355;p33"/>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6" name="Google Shape;3356;p33"/>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7" name="Google Shape;3357;p33"/>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8" name="Google Shape;3358;p33"/>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9" name="Google Shape;3359;p33"/>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0" name="Google Shape;3360;p33"/>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1" name="Google Shape;3361;p33"/>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2" name="Google Shape;3362;p33"/>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3" name="Google Shape;3363;p33"/>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4" name="Google Shape;3364;p33"/>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5" name="Google Shape;3365;p33"/>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6" name="Google Shape;3366;p33"/>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67" name="Google Shape;3367;p33"/>
          <p:cNvGrpSpPr/>
          <p:nvPr/>
        </p:nvGrpSpPr>
        <p:grpSpPr>
          <a:xfrm rot="5400000">
            <a:off x="6988124" y="4790741"/>
            <a:ext cx="2497300" cy="1829015"/>
            <a:chOff x="3366383" y="3217891"/>
            <a:chExt cx="525187" cy="512861"/>
          </a:xfrm>
        </p:grpSpPr>
        <p:sp>
          <p:nvSpPr>
            <p:cNvPr id="3368" name="Google Shape;3368;p33"/>
            <p:cNvSpPr/>
            <p:nvPr/>
          </p:nvSpPr>
          <p:spPr>
            <a:xfrm flipH="1">
              <a:off x="338977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9" name="Google Shape;3369;p33"/>
            <p:cNvSpPr/>
            <p:nvPr/>
          </p:nvSpPr>
          <p:spPr>
            <a:xfrm flipH="1">
              <a:off x="340742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0" name="Google Shape;3370;p33"/>
            <p:cNvSpPr/>
            <p:nvPr/>
          </p:nvSpPr>
          <p:spPr>
            <a:xfrm flipH="1">
              <a:off x="337622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1" name="Google Shape;3371;p33"/>
            <p:cNvSpPr/>
            <p:nvPr/>
          </p:nvSpPr>
          <p:spPr>
            <a:xfrm flipH="1">
              <a:off x="3397510"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2" name="Google Shape;3372;p33"/>
            <p:cNvSpPr/>
            <p:nvPr/>
          </p:nvSpPr>
          <p:spPr>
            <a:xfrm flipH="1">
              <a:off x="336638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3" name="Google Shape;3373;p33"/>
            <p:cNvSpPr/>
            <p:nvPr/>
          </p:nvSpPr>
          <p:spPr>
            <a:xfrm flipH="1">
              <a:off x="337683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4" name="Google Shape;3374;p33"/>
            <p:cNvSpPr/>
            <p:nvPr/>
          </p:nvSpPr>
          <p:spPr>
            <a:xfrm flipH="1">
              <a:off x="343710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5" name="Google Shape;3375;p33"/>
            <p:cNvSpPr/>
            <p:nvPr/>
          </p:nvSpPr>
          <p:spPr>
            <a:xfrm flipH="1">
              <a:off x="368811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6" name="Google Shape;3376;p33"/>
            <p:cNvSpPr/>
            <p:nvPr/>
          </p:nvSpPr>
          <p:spPr>
            <a:xfrm flipH="1">
              <a:off x="372080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7" name="Google Shape;3377;p33"/>
            <p:cNvSpPr/>
            <p:nvPr/>
          </p:nvSpPr>
          <p:spPr>
            <a:xfrm flipH="1">
              <a:off x="370610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8" name="Google Shape;3378;p33"/>
            <p:cNvSpPr/>
            <p:nvPr/>
          </p:nvSpPr>
          <p:spPr>
            <a:xfrm flipH="1">
              <a:off x="371675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9" name="Google Shape;3379;p33"/>
            <p:cNvSpPr/>
            <p:nvPr/>
          </p:nvSpPr>
          <p:spPr>
            <a:xfrm flipH="1">
              <a:off x="375067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0" name="Google Shape;3380;p33"/>
            <p:cNvSpPr/>
            <p:nvPr/>
          </p:nvSpPr>
          <p:spPr>
            <a:xfrm flipH="1">
              <a:off x="349089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1" name="Google Shape;3381;p33"/>
            <p:cNvSpPr/>
            <p:nvPr/>
          </p:nvSpPr>
          <p:spPr>
            <a:xfrm flipH="1">
              <a:off x="356742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2" name="Google Shape;3382;p33"/>
            <p:cNvSpPr/>
            <p:nvPr/>
          </p:nvSpPr>
          <p:spPr>
            <a:xfrm flipH="1">
              <a:off x="353802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3" name="Google Shape;3383;p33"/>
            <p:cNvSpPr/>
            <p:nvPr/>
          </p:nvSpPr>
          <p:spPr>
            <a:xfrm flipH="1">
              <a:off x="357956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4" name="Google Shape;3384;p33"/>
            <p:cNvSpPr/>
            <p:nvPr/>
          </p:nvSpPr>
          <p:spPr>
            <a:xfrm flipH="1">
              <a:off x="367987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5" name="Google Shape;3385;p33"/>
            <p:cNvSpPr/>
            <p:nvPr/>
          </p:nvSpPr>
          <p:spPr>
            <a:xfrm flipH="1">
              <a:off x="361241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6" name="Google Shape;3386;p33"/>
            <p:cNvSpPr/>
            <p:nvPr/>
          </p:nvSpPr>
          <p:spPr>
            <a:xfrm flipH="1">
              <a:off x="362685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7" name="Google Shape;3387;p33"/>
            <p:cNvSpPr/>
            <p:nvPr/>
          </p:nvSpPr>
          <p:spPr>
            <a:xfrm flipH="1">
              <a:off x="363531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8" name="Google Shape;3388;p33"/>
            <p:cNvSpPr/>
            <p:nvPr/>
          </p:nvSpPr>
          <p:spPr>
            <a:xfrm flipH="1">
              <a:off x="376380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9" name="Google Shape;3389;p33"/>
            <p:cNvSpPr/>
            <p:nvPr/>
          </p:nvSpPr>
          <p:spPr>
            <a:xfrm flipH="1">
              <a:off x="376805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0" name="Google Shape;3390;p33"/>
            <p:cNvSpPr/>
            <p:nvPr/>
          </p:nvSpPr>
          <p:spPr>
            <a:xfrm flipH="1">
              <a:off x="378471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1" name="Google Shape;3391;p33"/>
            <p:cNvSpPr/>
            <p:nvPr/>
          </p:nvSpPr>
          <p:spPr>
            <a:xfrm flipH="1">
              <a:off x="367888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2" name="Google Shape;3392;p33"/>
            <p:cNvSpPr/>
            <p:nvPr/>
          </p:nvSpPr>
          <p:spPr>
            <a:xfrm flipH="1">
              <a:off x="368910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3" name="Google Shape;3393;p33"/>
            <p:cNvSpPr/>
            <p:nvPr/>
          </p:nvSpPr>
          <p:spPr>
            <a:xfrm flipH="1">
              <a:off x="361440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4" name="Google Shape;3394;p33"/>
            <p:cNvSpPr/>
            <p:nvPr/>
          </p:nvSpPr>
          <p:spPr>
            <a:xfrm flipH="1">
              <a:off x="353971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5" name="Google Shape;3395;p33"/>
            <p:cNvSpPr/>
            <p:nvPr/>
          </p:nvSpPr>
          <p:spPr>
            <a:xfrm flipH="1">
              <a:off x="374113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6" name="Google Shape;3396;p33"/>
            <p:cNvSpPr/>
            <p:nvPr/>
          </p:nvSpPr>
          <p:spPr>
            <a:xfrm flipH="1">
              <a:off x="369756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7" name="Google Shape;3397;p33"/>
            <p:cNvSpPr/>
            <p:nvPr/>
          </p:nvSpPr>
          <p:spPr>
            <a:xfrm flipH="1">
              <a:off x="379493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398" name="Google Shape;3398;p33"/>
          <p:cNvSpPr/>
          <p:nvPr/>
        </p:nvSpPr>
        <p:spPr>
          <a:xfrm rot="6191567" flipH="1">
            <a:off x="7577558" y="-945566"/>
            <a:ext cx="3577839" cy="2138580"/>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9" name="Google Shape;3399;p33"/>
          <p:cNvSpPr/>
          <p:nvPr/>
        </p:nvSpPr>
        <p:spPr>
          <a:xfrm rot="337514">
            <a:off x="-1217776" y="5536832"/>
            <a:ext cx="2683362" cy="2851421"/>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400" name="Google Shape;3400;p33"/>
          <p:cNvGrpSpPr/>
          <p:nvPr/>
        </p:nvGrpSpPr>
        <p:grpSpPr>
          <a:xfrm rot="-5400000">
            <a:off x="-121824" y="5864779"/>
            <a:ext cx="1171367" cy="627975"/>
            <a:chOff x="142975" y="118750"/>
            <a:chExt cx="878525" cy="627975"/>
          </a:xfrm>
        </p:grpSpPr>
        <p:sp>
          <p:nvSpPr>
            <p:cNvPr id="3401" name="Google Shape;3401;p33"/>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2" name="Google Shape;3402;p33"/>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3" name="Google Shape;3403;p33"/>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4" name="Google Shape;3404;p33"/>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5" name="Google Shape;3405;p33"/>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6" name="Google Shape;3406;p33"/>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7" name="Google Shape;3407;p33"/>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8" name="Google Shape;3408;p33"/>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9" name="Google Shape;3409;p33"/>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0" name="Google Shape;3410;p33"/>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1" name="Google Shape;3411;p33"/>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2" name="Google Shape;3412;p33"/>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3" name="Google Shape;3413;p33"/>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4" name="Google Shape;3414;p33"/>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5" name="Google Shape;3415;p33"/>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6" name="Google Shape;3416;p33"/>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7" name="Google Shape;3417;p33"/>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8" name="Google Shape;3418;p33"/>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9" name="Google Shape;3419;p33"/>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0" name="Google Shape;3420;p33"/>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1" name="Google Shape;3421;p33"/>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22" name="Google Shape;3422;p33"/>
          <p:cNvGrpSpPr/>
          <p:nvPr/>
        </p:nvGrpSpPr>
        <p:grpSpPr>
          <a:xfrm rot="10800000" flipH="1">
            <a:off x="8436626" y="144031"/>
            <a:ext cx="627975" cy="1171367"/>
            <a:chOff x="8436625" y="2649875"/>
            <a:chExt cx="627975" cy="878525"/>
          </a:xfrm>
        </p:grpSpPr>
        <p:sp>
          <p:nvSpPr>
            <p:cNvPr id="3423" name="Google Shape;3423;p33"/>
            <p:cNvSpPr/>
            <p:nvPr/>
          </p:nvSpPr>
          <p:spPr>
            <a:xfrm rot="5400000">
              <a:off x="8654706" y="284735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4" name="Google Shape;3424;p33"/>
            <p:cNvSpPr/>
            <p:nvPr/>
          </p:nvSpPr>
          <p:spPr>
            <a:xfrm rot="5400000">
              <a:off x="8811626" y="2922757"/>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5" name="Google Shape;3425;p33"/>
            <p:cNvSpPr/>
            <p:nvPr/>
          </p:nvSpPr>
          <p:spPr>
            <a:xfrm rot="5400000">
              <a:off x="8754309" y="3129008"/>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6" name="Google Shape;3426;p33"/>
            <p:cNvSpPr/>
            <p:nvPr/>
          </p:nvSpPr>
          <p:spPr>
            <a:xfrm rot="5400000">
              <a:off x="8939123" y="31652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7" name="Google Shape;3427;p33"/>
            <p:cNvSpPr/>
            <p:nvPr/>
          </p:nvSpPr>
          <p:spPr>
            <a:xfrm rot="5400000">
              <a:off x="8597389" y="3019401"/>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8" name="Google Shape;3428;p33"/>
            <p:cNvSpPr/>
            <p:nvPr/>
          </p:nvSpPr>
          <p:spPr>
            <a:xfrm rot="5400000">
              <a:off x="8804086" y="3054294"/>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9" name="Google Shape;3429;p33"/>
            <p:cNvSpPr/>
            <p:nvPr/>
          </p:nvSpPr>
          <p:spPr>
            <a:xfrm rot="5400000">
              <a:off x="8869781" y="2806152"/>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0" name="Google Shape;3430;p33"/>
            <p:cNvSpPr/>
            <p:nvPr/>
          </p:nvSpPr>
          <p:spPr>
            <a:xfrm rot="5400000">
              <a:off x="8720057" y="2650516"/>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1" name="Google Shape;3431;p33"/>
            <p:cNvSpPr/>
            <p:nvPr/>
          </p:nvSpPr>
          <p:spPr>
            <a:xfrm rot="5400000">
              <a:off x="8945629" y="2874410"/>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2" name="Google Shape;3432;p33"/>
            <p:cNvSpPr/>
            <p:nvPr/>
          </p:nvSpPr>
          <p:spPr>
            <a:xfrm rot="5400000">
              <a:off x="8747360" y="3266755"/>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3" name="Google Shape;3433;p33"/>
            <p:cNvSpPr/>
            <p:nvPr/>
          </p:nvSpPr>
          <p:spPr>
            <a:xfrm rot="5400000">
              <a:off x="8530856" y="3215845"/>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4" name="Google Shape;3434;p33"/>
            <p:cNvSpPr/>
            <p:nvPr/>
          </p:nvSpPr>
          <p:spPr>
            <a:xfrm rot="5400000">
              <a:off x="8791420" y="3381388"/>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5" name="Google Shape;3435;p33"/>
            <p:cNvSpPr/>
            <p:nvPr/>
          </p:nvSpPr>
          <p:spPr>
            <a:xfrm rot="5400000">
              <a:off x="8630607" y="3401249"/>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6" name="Google Shape;3436;p33"/>
            <p:cNvSpPr/>
            <p:nvPr/>
          </p:nvSpPr>
          <p:spPr>
            <a:xfrm rot="5400000">
              <a:off x="8461809" y="2869531"/>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7" name="Google Shape;3437;p33"/>
            <p:cNvSpPr/>
            <p:nvPr/>
          </p:nvSpPr>
          <p:spPr>
            <a:xfrm rot="5400000">
              <a:off x="8435541" y="3078147"/>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8" name="Google Shape;3438;p33"/>
            <p:cNvSpPr/>
            <p:nvPr/>
          </p:nvSpPr>
          <p:spPr>
            <a:xfrm rot="5400000">
              <a:off x="8481276" y="3341025"/>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9" name="Google Shape;3439;p33"/>
            <p:cNvSpPr/>
            <p:nvPr/>
          </p:nvSpPr>
          <p:spPr>
            <a:xfrm rot="5400000">
              <a:off x="8561018" y="2688612"/>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0" name="Google Shape;3440;p33"/>
            <p:cNvSpPr/>
            <p:nvPr/>
          </p:nvSpPr>
          <p:spPr>
            <a:xfrm rot="5400000">
              <a:off x="9015218" y="3005405"/>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1" name="Google Shape;3441;p33"/>
            <p:cNvSpPr/>
            <p:nvPr/>
          </p:nvSpPr>
          <p:spPr>
            <a:xfrm rot="5400000">
              <a:off x="8895704" y="3329640"/>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2" name="Google Shape;3442;p33"/>
            <p:cNvSpPr/>
            <p:nvPr/>
          </p:nvSpPr>
          <p:spPr>
            <a:xfrm rot="5400000">
              <a:off x="8729125" y="3495725"/>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3" name="Google Shape;3443;p33"/>
            <p:cNvSpPr/>
            <p:nvPr/>
          </p:nvSpPr>
          <p:spPr>
            <a:xfrm rot="5400000">
              <a:off x="8695760" y="2977609"/>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3444"/>
        <p:cNvGrpSpPr/>
        <p:nvPr/>
      </p:nvGrpSpPr>
      <p:grpSpPr>
        <a:xfrm>
          <a:off x="0" y="0"/>
          <a:ext cx="0" cy="0"/>
          <a:chOff x="0" y="0"/>
          <a:chExt cx="0" cy="0"/>
        </a:xfrm>
      </p:grpSpPr>
      <p:sp>
        <p:nvSpPr>
          <p:cNvPr id="3445" name="Google Shape;3445;p34"/>
          <p:cNvSpPr/>
          <p:nvPr/>
        </p:nvSpPr>
        <p:spPr>
          <a:xfrm rot="6300015">
            <a:off x="-1562096" y="-972464"/>
            <a:ext cx="3577831" cy="2138575"/>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6" name="Google Shape;3446;p34"/>
          <p:cNvSpPr/>
          <p:nvPr/>
        </p:nvSpPr>
        <p:spPr>
          <a:xfrm>
            <a:off x="-10742" y="-208933"/>
            <a:ext cx="1593639" cy="1700053"/>
          </a:xfrm>
          <a:custGeom>
            <a:avLst/>
            <a:gdLst/>
            <a:ahLst/>
            <a:cxnLst/>
            <a:rect l="l" t="t" r="r" b="b"/>
            <a:pathLst>
              <a:path w="12405" h="9925" extrusionOk="0">
                <a:moveTo>
                  <a:pt x="5523" y="0"/>
                </a:moveTo>
                <a:cubicBezTo>
                  <a:pt x="3739" y="0"/>
                  <a:pt x="1268" y="336"/>
                  <a:pt x="0" y="503"/>
                </a:cubicBezTo>
                <a:cubicBezTo>
                  <a:pt x="269" y="2056"/>
                  <a:pt x="590" y="5853"/>
                  <a:pt x="1417" y="7212"/>
                </a:cubicBezTo>
                <a:cubicBezTo>
                  <a:pt x="1779" y="7868"/>
                  <a:pt x="2102" y="8120"/>
                  <a:pt x="2391" y="8120"/>
                </a:cubicBezTo>
                <a:cubicBezTo>
                  <a:pt x="2998" y="8120"/>
                  <a:pt x="3454" y="7004"/>
                  <a:pt x="3797" y="6173"/>
                </a:cubicBezTo>
                <a:cubicBezTo>
                  <a:pt x="4355" y="7103"/>
                  <a:pt x="4734" y="8765"/>
                  <a:pt x="5587" y="9483"/>
                </a:cubicBezTo>
                <a:cubicBezTo>
                  <a:pt x="5963" y="9795"/>
                  <a:pt x="6256" y="9924"/>
                  <a:pt x="6483" y="9924"/>
                </a:cubicBezTo>
                <a:cubicBezTo>
                  <a:pt x="7289" y="9924"/>
                  <a:pt x="7273" y="8300"/>
                  <a:pt x="7273" y="7424"/>
                </a:cubicBezTo>
                <a:lnTo>
                  <a:pt x="7273" y="7424"/>
                </a:lnTo>
                <a:cubicBezTo>
                  <a:pt x="7791" y="7709"/>
                  <a:pt x="9410" y="8877"/>
                  <a:pt x="10158" y="8877"/>
                </a:cubicBezTo>
                <a:cubicBezTo>
                  <a:pt x="10253" y="8877"/>
                  <a:pt x="10334" y="8858"/>
                  <a:pt x="10397" y="8816"/>
                </a:cubicBezTo>
                <a:cubicBezTo>
                  <a:pt x="11763" y="7828"/>
                  <a:pt x="8794" y="6250"/>
                  <a:pt x="8396" y="5769"/>
                </a:cubicBezTo>
                <a:cubicBezTo>
                  <a:pt x="12405" y="3929"/>
                  <a:pt x="9300" y="3043"/>
                  <a:pt x="6202" y="2325"/>
                </a:cubicBezTo>
                <a:cubicBezTo>
                  <a:pt x="7966" y="1812"/>
                  <a:pt x="9486" y="612"/>
                  <a:pt x="6760" y="80"/>
                </a:cubicBezTo>
                <a:cubicBezTo>
                  <a:pt x="6419" y="24"/>
                  <a:pt x="5995" y="0"/>
                  <a:pt x="55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7" name="Google Shape;3447;p34"/>
          <p:cNvSpPr/>
          <p:nvPr/>
        </p:nvSpPr>
        <p:spPr>
          <a:xfrm>
            <a:off x="-48511" y="-123460"/>
            <a:ext cx="1322701" cy="1296495"/>
          </a:xfrm>
          <a:custGeom>
            <a:avLst/>
            <a:gdLst/>
            <a:ahLst/>
            <a:cxnLst/>
            <a:rect l="l" t="t" r="r" b="b"/>
            <a:pathLst>
              <a:path w="10296" h="7569" extrusionOk="0">
                <a:moveTo>
                  <a:pt x="234" y="0"/>
                </a:moveTo>
                <a:cubicBezTo>
                  <a:pt x="117" y="0"/>
                  <a:pt x="1" y="136"/>
                  <a:pt x="108" y="223"/>
                </a:cubicBezTo>
                <a:cubicBezTo>
                  <a:pt x="3341" y="2788"/>
                  <a:pt x="6631" y="5270"/>
                  <a:pt x="10050" y="7541"/>
                </a:cubicBezTo>
                <a:cubicBezTo>
                  <a:pt x="10074" y="7560"/>
                  <a:pt x="10098" y="7568"/>
                  <a:pt x="10120" y="7568"/>
                </a:cubicBezTo>
                <a:cubicBezTo>
                  <a:pt x="10224" y="7568"/>
                  <a:pt x="10295" y="7392"/>
                  <a:pt x="10184" y="7329"/>
                </a:cubicBezTo>
                <a:cubicBezTo>
                  <a:pt x="6791" y="5059"/>
                  <a:pt x="3501" y="2570"/>
                  <a:pt x="320" y="30"/>
                </a:cubicBezTo>
                <a:cubicBezTo>
                  <a:pt x="293" y="9"/>
                  <a:pt x="264" y="0"/>
                  <a:pt x="2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8" name="Google Shape;3448;p34"/>
          <p:cNvSpPr/>
          <p:nvPr/>
        </p:nvSpPr>
        <p:spPr>
          <a:xfrm>
            <a:off x="638534" y="513053"/>
            <a:ext cx="463125" cy="665976"/>
          </a:xfrm>
          <a:custGeom>
            <a:avLst/>
            <a:gdLst/>
            <a:ahLst/>
            <a:cxnLst/>
            <a:rect l="l" t="t" r="r" b="b"/>
            <a:pathLst>
              <a:path w="3605" h="3888" extrusionOk="0">
                <a:moveTo>
                  <a:pt x="3465" y="0"/>
                </a:moveTo>
                <a:cubicBezTo>
                  <a:pt x="3459" y="0"/>
                  <a:pt x="3452" y="1"/>
                  <a:pt x="3445" y="2"/>
                </a:cubicBezTo>
                <a:cubicBezTo>
                  <a:pt x="2322" y="86"/>
                  <a:pt x="1200" y="34"/>
                  <a:pt x="103" y="246"/>
                </a:cubicBezTo>
                <a:cubicBezTo>
                  <a:pt x="52" y="246"/>
                  <a:pt x="0" y="297"/>
                  <a:pt x="0" y="355"/>
                </a:cubicBezTo>
                <a:cubicBezTo>
                  <a:pt x="0" y="1503"/>
                  <a:pt x="347" y="2625"/>
                  <a:pt x="456" y="3748"/>
                </a:cubicBezTo>
                <a:cubicBezTo>
                  <a:pt x="468" y="3841"/>
                  <a:pt x="541" y="3887"/>
                  <a:pt x="606" y="3887"/>
                </a:cubicBezTo>
                <a:cubicBezTo>
                  <a:pt x="672" y="3887"/>
                  <a:pt x="731" y="3841"/>
                  <a:pt x="719" y="3748"/>
                </a:cubicBezTo>
                <a:cubicBezTo>
                  <a:pt x="616" y="2728"/>
                  <a:pt x="347" y="1740"/>
                  <a:pt x="295" y="701"/>
                </a:cubicBezTo>
                <a:cubicBezTo>
                  <a:pt x="273" y="433"/>
                  <a:pt x="443" y="410"/>
                  <a:pt x="647" y="410"/>
                </a:cubicBezTo>
                <a:cubicBezTo>
                  <a:pt x="690" y="410"/>
                  <a:pt x="735" y="411"/>
                  <a:pt x="780" y="411"/>
                </a:cubicBezTo>
                <a:cubicBezTo>
                  <a:pt x="822" y="411"/>
                  <a:pt x="864" y="410"/>
                  <a:pt x="905" y="406"/>
                </a:cubicBezTo>
                <a:cubicBezTo>
                  <a:pt x="1174" y="381"/>
                  <a:pt x="1418" y="355"/>
                  <a:pt x="1681" y="355"/>
                </a:cubicBezTo>
                <a:lnTo>
                  <a:pt x="3445" y="272"/>
                </a:lnTo>
                <a:cubicBezTo>
                  <a:pt x="3598" y="247"/>
                  <a:pt x="3605"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9" name="Google Shape;3449;p34"/>
          <p:cNvSpPr/>
          <p:nvPr/>
        </p:nvSpPr>
        <p:spPr>
          <a:xfrm>
            <a:off x="198533" y="46460"/>
            <a:ext cx="473917" cy="724043"/>
          </a:xfrm>
          <a:custGeom>
            <a:avLst/>
            <a:gdLst/>
            <a:ahLst/>
            <a:cxnLst/>
            <a:rect l="l" t="t" r="r" b="b"/>
            <a:pathLst>
              <a:path w="3689" h="4227" extrusionOk="0">
                <a:moveTo>
                  <a:pt x="3528" y="0"/>
                </a:moveTo>
                <a:cubicBezTo>
                  <a:pt x="2380" y="109"/>
                  <a:pt x="1206" y="135"/>
                  <a:pt x="109" y="456"/>
                </a:cubicBezTo>
                <a:cubicBezTo>
                  <a:pt x="58" y="481"/>
                  <a:pt x="0" y="539"/>
                  <a:pt x="0" y="590"/>
                </a:cubicBezTo>
                <a:cubicBezTo>
                  <a:pt x="135" y="1764"/>
                  <a:pt x="161" y="2970"/>
                  <a:pt x="404" y="4118"/>
                </a:cubicBezTo>
                <a:cubicBezTo>
                  <a:pt x="425" y="4194"/>
                  <a:pt x="479" y="4227"/>
                  <a:pt x="533" y="4227"/>
                </a:cubicBezTo>
                <a:cubicBezTo>
                  <a:pt x="611" y="4227"/>
                  <a:pt x="689" y="4161"/>
                  <a:pt x="674" y="4067"/>
                </a:cubicBezTo>
                <a:cubicBezTo>
                  <a:pt x="539" y="3502"/>
                  <a:pt x="481" y="2944"/>
                  <a:pt x="430" y="2354"/>
                </a:cubicBezTo>
                <a:cubicBezTo>
                  <a:pt x="430" y="2194"/>
                  <a:pt x="218" y="699"/>
                  <a:pt x="321" y="674"/>
                </a:cubicBezTo>
                <a:cubicBezTo>
                  <a:pt x="1366" y="379"/>
                  <a:pt x="2463" y="353"/>
                  <a:pt x="3528" y="270"/>
                </a:cubicBezTo>
                <a:cubicBezTo>
                  <a:pt x="3688" y="270"/>
                  <a:pt x="3688" y="0"/>
                  <a:pt x="35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0" name="Google Shape;3450;p34"/>
          <p:cNvSpPr/>
          <p:nvPr/>
        </p:nvSpPr>
        <p:spPr>
          <a:xfrm>
            <a:off x="784216" y="367458"/>
            <a:ext cx="55241" cy="67145"/>
          </a:xfrm>
          <a:custGeom>
            <a:avLst/>
            <a:gdLst/>
            <a:ahLst/>
            <a:cxnLst/>
            <a:rect l="l" t="t" r="r" b="b"/>
            <a:pathLst>
              <a:path w="430" h="392" extrusionOk="0">
                <a:moveTo>
                  <a:pt x="208" y="0"/>
                </a:moveTo>
                <a:cubicBezTo>
                  <a:pt x="104" y="0"/>
                  <a:pt x="1" y="73"/>
                  <a:pt x="14" y="211"/>
                </a:cubicBezTo>
                <a:cubicBezTo>
                  <a:pt x="26" y="335"/>
                  <a:pt x="119" y="391"/>
                  <a:pt x="212" y="391"/>
                </a:cubicBezTo>
                <a:cubicBezTo>
                  <a:pt x="321" y="391"/>
                  <a:pt x="429" y="316"/>
                  <a:pt x="412" y="185"/>
                </a:cubicBezTo>
                <a:cubicBezTo>
                  <a:pt x="400" y="60"/>
                  <a:pt x="303" y="0"/>
                  <a:pt x="2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1" name="Google Shape;3451;p34"/>
          <p:cNvSpPr/>
          <p:nvPr/>
        </p:nvSpPr>
        <p:spPr>
          <a:xfrm>
            <a:off x="914482" y="353413"/>
            <a:ext cx="53699" cy="65433"/>
          </a:xfrm>
          <a:custGeom>
            <a:avLst/>
            <a:gdLst/>
            <a:ahLst/>
            <a:cxnLst/>
            <a:rect l="l" t="t" r="r" b="b"/>
            <a:pathLst>
              <a:path w="418" h="382" extrusionOk="0">
                <a:moveTo>
                  <a:pt x="211" y="0"/>
                </a:moveTo>
                <a:cubicBezTo>
                  <a:pt x="105" y="0"/>
                  <a:pt x="0" y="75"/>
                  <a:pt x="14" y="216"/>
                </a:cubicBezTo>
                <a:cubicBezTo>
                  <a:pt x="14" y="328"/>
                  <a:pt x="104" y="381"/>
                  <a:pt x="199" y="381"/>
                </a:cubicBezTo>
                <a:cubicBezTo>
                  <a:pt x="306" y="381"/>
                  <a:pt x="418" y="315"/>
                  <a:pt x="418" y="190"/>
                </a:cubicBezTo>
                <a:cubicBezTo>
                  <a:pt x="406" y="62"/>
                  <a:pt x="308" y="0"/>
                  <a:pt x="21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2" name="Google Shape;3452;p34"/>
          <p:cNvSpPr/>
          <p:nvPr/>
        </p:nvSpPr>
        <p:spPr>
          <a:xfrm>
            <a:off x="912941" y="664646"/>
            <a:ext cx="53699" cy="67660"/>
          </a:xfrm>
          <a:custGeom>
            <a:avLst/>
            <a:gdLst/>
            <a:ahLst/>
            <a:cxnLst/>
            <a:rect l="l" t="t" r="r" b="b"/>
            <a:pathLst>
              <a:path w="418" h="395" extrusionOk="0">
                <a:moveTo>
                  <a:pt x="218" y="1"/>
                </a:moveTo>
                <a:cubicBezTo>
                  <a:pt x="112" y="1"/>
                  <a:pt x="0" y="75"/>
                  <a:pt x="0" y="214"/>
                </a:cubicBezTo>
                <a:cubicBezTo>
                  <a:pt x="12" y="339"/>
                  <a:pt x="105" y="395"/>
                  <a:pt x="199" y="395"/>
                </a:cubicBezTo>
                <a:cubicBezTo>
                  <a:pt x="308" y="395"/>
                  <a:pt x="418" y="319"/>
                  <a:pt x="404" y="188"/>
                </a:cubicBezTo>
                <a:cubicBezTo>
                  <a:pt x="404" y="61"/>
                  <a:pt x="314" y="1"/>
                  <a:pt x="2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3" name="Google Shape;3453;p34"/>
          <p:cNvSpPr/>
          <p:nvPr/>
        </p:nvSpPr>
        <p:spPr>
          <a:xfrm>
            <a:off x="797834" y="1137920"/>
            <a:ext cx="55113" cy="67317"/>
          </a:xfrm>
          <a:custGeom>
            <a:avLst/>
            <a:gdLst/>
            <a:ahLst/>
            <a:cxnLst/>
            <a:rect l="l" t="t" r="r" b="b"/>
            <a:pathLst>
              <a:path w="429" h="393" extrusionOk="0">
                <a:moveTo>
                  <a:pt x="218" y="1"/>
                </a:moveTo>
                <a:cubicBezTo>
                  <a:pt x="109" y="1"/>
                  <a:pt x="0" y="75"/>
                  <a:pt x="17" y="203"/>
                </a:cubicBezTo>
                <a:cubicBezTo>
                  <a:pt x="30" y="331"/>
                  <a:pt x="126" y="392"/>
                  <a:pt x="221" y="392"/>
                </a:cubicBezTo>
                <a:cubicBezTo>
                  <a:pt x="326" y="392"/>
                  <a:pt x="428" y="318"/>
                  <a:pt x="415" y="177"/>
                </a:cubicBezTo>
                <a:cubicBezTo>
                  <a:pt x="403" y="55"/>
                  <a:pt x="311" y="1"/>
                  <a:pt x="2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4" name="Google Shape;3454;p34"/>
          <p:cNvSpPr/>
          <p:nvPr/>
        </p:nvSpPr>
        <p:spPr>
          <a:xfrm>
            <a:off x="766872" y="1279748"/>
            <a:ext cx="53828" cy="67317"/>
          </a:xfrm>
          <a:custGeom>
            <a:avLst/>
            <a:gdLst/>
            <a:ahLst/>
            <a:cxnLst/>
            <a:rect l="l" t="t" r="r" b="b"/>
            <a:pathLst>
              <a:path w="419" h="393" extrusionOk="0">
                <a:moveTo>
                  <a:pt x="220" y="1"/>
                </a:moveTo>
                <a:cubicBezTo>
                  <a:pt x="111" y="1"/>
                  <a:pt x="1" y="77"/>
                  <a:pt x="15" y="208"/>
                </a:cubicBezTo>
                <a:cubicBezTo>
                  <a:pt x="15" y="333"/>
                  <a:pt x="105" y="393"/>
                  <a:pt x="200" y="393"/>
                </a:cubicBezTo>
                <a:cubicBezTo>
                  <a:pt x="306" y="393"/>
                  <a:pt x="419" y="318"/>
                  <a:pt x="419" y="176"/>
                </a:cubicBezTo>
                <a:cubicBezTo>
                  <a:pt x="404" y="55"/>
                  <a:pt x="312" y="1"/>
                  <a:pt x="2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5" name="Google Shape;3455;p34"/>
          <p:cNvSpPr/>
          <p:nvPr/>
        </p:nvSpPr>
        <p:spPr>
          <a:xfrm>
            <a:off x="396115" y="576945"/>
            <a:ext cx="55626" cy="65947"/>
          </a:xfrm>
          <a:custGeom>
            <a:avLst/>
            <a:gdLst/>
            <a:ahLst/>
            <a:cxnLst/>
            <a:rect l="l" t="t" r="r" b="b"/>
            <a:pathLst>
              <a:path w="433" h="385" extrusionOk="0">
                <a:moveTo>
                  <a:pt x="217" y="0"/>
                </a:moveTo>
                <a:cubicBezTo>
                  <a:pt x="109" y="0"/>
                  <a:pt x="1" y="74"/>
                  <a:pt x="14" y="219"/>
                </a:cubicBezTo>
                <a:cubicBezTo>
                  <a:pt x="26" y="331"/>
                  <a:pt x="118" y="385"/>
                  <a:pt x="211" y="385"/>
                </a:cubicBezTo>
                <a:cubicBezTo>
                  <a:pt x="320" y="385"/>
                  <a:pt x="432" y="310"/>
                  <a:pt x="418" y="168"/>
                </a:cubicBezTo>
                <a:cubicBezTo>
                  <a:pt x="404" y="55"/>
                  <a:pt x="311" y="0"/>
                  <a:pt x="2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6" name="Google Shape;3456;p34"/>
          <p:cNvSpPr/>
          <p:nvPr/>
        </p:nvSpPr>
        <p:spPr>
          <a:xfrm>
            <a:off x="282807" y="966801"/>
            <a:ext cx="55113" cy="65947"/>
          </a:xfrm>
          <a:custGeom>
            <a:avLst/>
            <a:gdLst/>
            <a:ahLst/>
            <a:cxnLst/>
            <a:rect l="l" t="t" r="r" b="b"/>
            <a:pathLst>
              <a:path w="429" h="385" extrusionOk="0">
                <a:moveTo>
                  <a:pt x="211" y="1"/>
                </a:moveTo>
                <a:cubicBezTo>
                  <a:pt x="105" y="1"/>
                  <a:pt x="1" y="75"/>
                  <a:pt x="18" y="214"/>
                </a:cubicBezTo>
                <a:cubicBezTo>
                  <a:pt x="30" y="329"/>
                  <a:pt x="125" y="384"/>
                  <a:pt x="220" y="384"/>
                </a:cubicBezTo>
                <a:cubicBezTo>
                  <a:pt x="325" y="384"/>
                  <a:pt x="429" y="316"/>
                  <a:pt x="415" y="188"/>
                </a:cubicBezTo>
                <a:cubicBezTo>
                  <a:pt x="403" y="61"/>
                  <a:pt x="306" y="1"/>
                  <a:pt x="2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7" name="Google Shape;3457;p34"/>
          <p:cNvSpPr/>
          <p:nvPr/>
        </p:nvSpPr>
        <p:spPr>
          <a:xfrm>
            <a:off x="822114" y="-12634"/>
            <a:ext cx="53057" cy="65433"/>
          </a:xfrm>
          <a:custGeom>
            <a:avLst/>
            <a:gdLst/>
            <a:ahLst/>
            <a:cxnLst/>
            <a:rect l="l" t="t" r="r" b="b"/>
            <a:pathLst>
              <a:path w="413" h="382" extrusionOk="0">
                <a:moveTo>
                  <a:pt x="210" y="1"/>
                </a:moveTo>
                <a:cubicBezTo>
                  <a:pt x="105" y="1"/>
                  <a:pt x="1" y="75"/>
                  <a:pt x="14" y="217"/>
                </a:cubicBezTo>
                <a:cubicBezTo>
                  <a:pt x="26" y="328"/>
                  <a:pt x="115" y="382"/>
                  <a:pt x="206" y="382"/>
                </a:cubicBezTo>
                <a:cubicBezTo>
                  <a:pt x="308" y="382"/>
                  <a:pt x="412" y="314"/>
                  <a:pt x="412" y="185"/>
                </a:cubicBezTo>
                <a:cubicBezTo>
                  <a:pt x="400" y="60"/>
                  <a:pt x="305" y="1"/>
                  <a:pt x="21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8" name="Google Shape;3458;p34"/>
          <p:cNvSpPr/>
          <p:nvPr/>
        </p:nvSpPr>
        <p:spPr>
          <a:xfrm>
            <a:off x="320319" y="-67619"/>
            <a:ext cx="55626" cy="67317"/>
          </a:xfrm>
          <a:custGeom>
            <a:avLst/>
            <a:gdLst/>
            <a:ahLst/>
            <a:cxnLst/>
            <a:rect l="l" t="t" r="r" b="b"/>
            <a:pathLst>
              <a:path w="433" h="393" extrusionOk="0">
                <a:moveTo>
                  <a:pt x="213" y="1"/>
                </a:moveTo>
                <a:cubicBezTo>
                  <a:pt x="107" y="1"/>
                  <a:pt x="1" y="75"/>
                  <a:pt x="14" y="217"/>
                </a:cubicBezTo>
                <a:cubicBezTo>
                  <a:pt x="29" y="338"/>
                  <a:pt x="121" y="392"/>
                  <a:pt x="213" y="392"/>
                </a:cubicBezTo>
                <a:cubicBezTo>
                  <a:pt x="322" y="392"/>
                  <a:pt x="432" y="317"/>
                  <a:pt x="418" y="185"/>
                </a:cubicBezTo>
                <a:cubicBezTo>
                  <a:pt x="406" y="61"/>
                  <a:pt x="309" y="1"/>
                  <a:pt x="2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9" name="Google Shape;3459;p34"/>
          <p:cNvSpPr/>
          <p:nvPr/>
        </p:nvSpPr>
        <p:spPr>
          <a:xfrm>
            <a:off x="1627347" y="861630"/>
            <a:ext cx="85816" cy="87015"/>
          </a:xfrm>
          <a:custGeom>
            <a:avLst/>
            <a:gdLst/>
            <a:ahLst/>
            <a:cxnLst/>
            <a:rect l="l" t="t" r="r" b="b"/>
            <a:pathLst>
              <a:path w="668" h="508" extrusionOk="0">
                <a:moveTo>
                  <a:pt x="321" y="0"/>
                </a:moveTo>
                <a:cubicBezTo>
                  <a:pt x="0" y="0"/>
                  <a:pt x="0" y="507"/>
                  <a:pt x="321" y="507"/>
                </a:cubicBezTo>
                <a:cubicBezTo>
                  <a:pt x="667" y="507"/>
                  <a:pt x="667" y="0"/>
                  <a:pt x="3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0" name="Google Shape;3460;p34"/>
          <p:cNvSpPr/>
          <p:nvPr/>
        </p:nvSpPr>
        <p:spPr>
          <a:xfrm>
            <a:off x="1685800" y="724256"/>
            <a:ext cx="85816" cy="91297"/>
          </a:xfrm>
          <a:custGeom>
            <a:avLst/>
            <a:gdLst/>
            <a:ahLst/>
            <a:cxnLst/>
            <a:rect l="l" t="t" r="r" b="b"/>
            <a:pathLst>
              <a:path w="668" h="533" extrusionOk="0">
                <a:moveTo>
                  <a:pt x="347" y="1"/>
                </a:moveTo>
                <a:cubicBezTo>
                  <a:pt x="0" y="1"/>
                  <a:pt x="0" y="533"/>
                  <a:pt x="347" y="533"/>
                </a:cubicBezTo>
                <a:cubicBezTo>
                  <a:pt x="667" y="533"/>
                  <a:pt x="667" y="1"/>
                  <a:pt x="3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1" name="Google Shape;3461;p34"/>
          <p:cNvSpPr/>
          <p:nvPr/>
        </p:nvSpPr>
        <p:spPr>
          <a:xfrm>
            <a:off x="1733590" y="875847"/>
            <a:ext cx="85816" cy="91469"/>
          </a:xfrm>
          <a:custGeom>
            <a:avLst/>
            <a:gdLst/>
            <a:ahLst/>
            <a:cxnLst/>
            <a:rect l="l" t="t" r="r" b="b"/>
            <a:pathLst>
              <a:path w="668" h="534" extrusionOk="0">
                <a:moveTo>
                  <a:pt x="321" y="1"/>
                </a:moveTo>
                <a:cubicBezTo>
                  <a:pt x="0" y="1"/>
                  <a:pt x="0" y="533"/>
                  <a:pt x="321" y="533"/>
                </a:cubicBezTo>
                <a:cubicBezTo>
                  <a:pt x="667" y="533"/>
                  <a:pt x="667" y="1"/>
                  <a:pt x="3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462" name="Google Shape;3462;p34"/>
          <p:cNvGrpSpPr/>
          <p:nvPr/>
        </p:nvGrpSpPr>
        <p:grpSpPr>
          <a:xfrm>
            <a:off x="8070946" y="4092841"/>
            <a:ext cx="1606980" cy="3029052"/>
            <a:chOff x="581498" y="885400"/>
            <a:chExt cx="494516" cy="699098"/>
          </a:xfrm>
        </p:grpSpPr>
        <p:sp>
          <p:nvSpPr>
            <p:cNvPr id="3463" name="Google Shape;3463;p34"/>
            <p:cNvSpPr/>
            <p:nvPr/>
          </p:nvSpPr>
          <p:spPr>
            <a:xfrm>
              <a:off x="581498" y="1128852"/>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4" name="Google Shape;3464;p34"/>
            <p:cNvSpPr/>
            <p:nvPr/>
          </p:nvSpPr>
          <p:spPr>
            <a:xfrm>
              <a:off x="614525" y="1030275"/>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5" name="Google Shape;3465;p34"/>
            <p:cNvSpPr/>
            <p:nvPr/>
          </p:nvSpPr>
          <p:spPr>
            <a:xfrm>
              <a:off x="664125" y="1106700"/>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6" name="Google Shape;3466;p34"/>
            <p:cNvSpPr/>
            <p:nvPr/>
          </p:nvSpPr>
          <p:spPr>
            <a:xfrm>
              <a:off x="729600" y="1159650"/>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7" name="Google Shape;3467;p34"/>
            <p:cNvSpPr/>
            <p:nvPr/>
          </p:nvSpPr>
          <p:spPr>
            <a:xfrm>
              <a:off x="808625" y="1045575"/>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8" name="Google Shape;3468;p34"/>
            <p:cNvSpPr/>
            <p:nvPr/>
          </p:nvSpPr>
          <p:spPr>
            <a:xfrm>
              <a:off x="728400" y="1013500"/>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9" name="Google Shape;3469;p34"/>
            <p:cNvSpPr/>
            <p:nvPr/>
          </p:nvSpPr>
          <p:spPr>
            <a:xfrm>
              <a:off x="855950" y="1134200"/>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0" name="Google Shape;3470;p34"/>
            <p:cNvSpPr/>
            <p:nvPr/>
          </p:nvSpPr>
          <p:spPr>
            <a:xfrm>
              <a:off x="678100" y="945525"/>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1" name="Google Shape;3471;p34"/>
            <p:cNvSpPr/>
            <p:nvPr/>
          </p:nvSpPr>
          <p:spPr>
            <a:xfrm>
              <a:off x="732125" y="885400"/>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2" name="Google Shape;3472;p34"/>
            <p:cNvSpPr/>
            <p:nvPr/>
          </p:nvSpPr>
          <p:spPr>
            <a:xfrm>
              <a:off x="799275" y="1138525"/>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3" name="Google Shape;3473;p34"/>
            <p:cNvSpPr/>
            <p:nvPr/>
          </p:nvSpPr>
          <p:spPr>
            <a:xfrm>
              <a:off x="829725" y="948875"/>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4" name="Google Shape;3474;p34"/>
          <p:cNvGrpSpPr/>
          <p:nvPr/>
        </p:nvGrpSpPr>
        <p:grpSpPr>
          <a:xfrm>
            <a:off x="8106339" y="5362493"/>
            <a:ext cx="1210840" cy="2091095"/>
            <a:chOff x="5879975" y="3227400"/>
            <a:chExt cx="234350" cy="303550"/>
          </a:xfrm>
        </p:grpSpPr>
        <p:sp>
          <p:nvSpPr>
            <p:cNvPr id="3475" name="Google Shape;3475;p34"/>
            <p:cNvSpPr/>
            <p:nvPr/>
          </p:nvSpPr>
          <p:spPr>
            <a:xfrm>
              <a:off x="5879975" y="3227400"/>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6" name="Google Shape;3476;p34"/>
            <p:cNvSpPr/>
            <p:nvPr/>
          </p:nvSpPr>
          <p:spPr>
            <a:xfrm>
              <a:off x="5909075" y="3265200"/>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7" name="Google Shape;3477;p34"/>
            <p:cNvSpPr/>
            <p:nvPr/>
          </p:nvSpPr>
          <p:spPr>
            <a:xfrm>
              <a:off x="5914450" y="3282500"/>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8" name="Google Shape;3478;p34"/>
            <p:cNvSpPr/>
            <p:nvPr/>
          </p:nvSpPr>
          <p:spPr>
            <a:xfrm>
              <a:off x="5942675" y="3326500"/>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9" name="Google Shape;3479;p34"/>
            <p:cNvSpPr/>
            <p:nvPr/>
          </p:nvSpPr>
          <p:spPr>
            <a:xfrm>
              <a:off x="5999550" y="3375200"/>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0" name="Google Shape;3480;p34"/>
            <p:cNvSpPr/>
            <p:nvPr/>
          </p:nvSpPr>
          <p:spPr>
            <a:xfrm>
              <a:off x="5999375" y="3323825"/>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1" name="Google Shape;3481;p34"/>
            <p:cNvSpPr/>
            <p:nvPr/>
          </p:nvSpPr>
          <p:spPr>
            <a:xfrm>
              <a:off x="6003700" y="3305750"/>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2" name="Google Shape;3482;p34"/>
            <p:cNvSpPr/>
            <p:nvPr/>
          </p:nvSpPr>
          <p:spPr>
            <a:xfrm>
              <a:off x="5907300" y="3293375"/>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3" name="Google Shape;3483;p34"/>
            <p:cNvSpPr/>
            <p:nvPr/>
          </p:nvSpPr>
          <p:spPr>
            <a:xfrm>
              <a:off x="5942675" y="3339925"/>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4" name="Google Shape;3484;p34"/>
            <p:cNvSpPr/>
            <p:nvPr/>
          </p:nvSpPr>
          <p:spPr>
            <a:xfrm>
              <a:off x="5957000" y="3345000"/>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5" name="Google Shape;3485;p34"/>
            <p:cNvSpPr/>
            <p:nvPr/>
          </p:nvSpPr>
          <p:spPr>
            <a:xfrm>
              <a:off x="6069525" y="3417700"/>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6" name="Google Shape;3486;p34"/>
            <p:cNvSpPr/>
            <p:nvPr/>
          </p:nvSpPr>
          <p:spPr>
            <a:xfrm>
              <a:off x="6040425" y="3435150"/>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87" name="Google Shape;3487;p34"/>
          <p:cNvGrpSpPr/>
          <p:nvPr/>
        </p:nvGrpSpPr>
        <p:grpSpPr>
          <a:xfrm rot="10800000" flipH="1">
            <a:off x="7217662" y="-2340507"/>
            <a:ext cx="3196958" cy="4379161"/>
            <a:chOff x="7217662" y="3775244"/>
            <a:chExt cx="3196958" cy="3284371"/>
          </a:xfrm>
        </p:grpSpPr>
        <p:sp>
          <p:nvSpPr>
            <p:cNvPr id="3488" name="Google Shape;3488;p34"/>
            <p:cNvSpPr/>
            <p:nvPr/>
          </p:nvSpPr>
          <p:spPr>
            <a:xfrm rot="-7003625" flipH="1">
              <a:off x="7560236" y="4260144"/>
              <a:ext cx="2511809" cy="23145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489" name="Google Shape;3489;p34"/>
            <p:cNvGrpSpPr/>
            <p:nvPr/>
          </p:nvGrpSpPr>
          <p:grpSpPr>
            <a:xfrm rot="10800000" flipH="1">
              <a:off x="7967975" y="3899233"/>
              <a:ext cx="1404941" cy="1004250"/>
              <a:chOff x="8090250" y="1355275"/>
              <a:chExt cx="1404941" cy="1004250"/>
            </a:xfrm>
          </p:grpSpPr>
          <p:sp>
            <p:nvSpPr>
              <p:cNvPr id="3490" name="Google Shape;3490;p34"/>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1" name="Google Shape;3491;p34"/>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2" name="Google Shape;3492;p34"/>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3" name="Google Shape;3493;p34"/>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4" name="Google Shape;3494;p34"/>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5" name="Google Shape;3495;p34"/>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6" name="Google Shape;3496;p34"/>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7" name="Google Shape;3497;p34"/>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8" name="Google Shape;3498;p34"/>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9" name="Google Shape;3499;p34"/>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0" name="Google Shape;3500;p34"/>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1" name="Google Shape;3501;p34"/>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2" name="Google Shape;3502;p34"/>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3" name="Google Shape;3503;p34"/>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4" name="Google Shape;3504;p34"/>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5" name="Google Shape;3505;p34"/>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6" name="Google Shape;3506;p34"/>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7" name="Google Shape;3507;p34"/>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8" name="Google Shape;3508;p34"/>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9" name="Google Shape;3509;p34"/>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0" name="Google Shape;3510;p34"/>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3511" name="Google Shape;3511;p34"/>
          <p:cNvSpPr/>
          <p:nvPr/>
        </p:nvSpPr>
        <p:spPr>
          <a:xfrm rot="-4452864">
            <a:off x="-1966965" y="5999210"/>
            <a:ext cx="3577768" cy="213853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Slide Number Placeholder 3"/>
          <p:cNvSpPr>
            <a:spLocks noGrp="1"/>
          </p:cNvSpPr>
          <p:nvPr>
            <p:ph type="sldNum" sz="quarter" idx="12"/>
          </p:nvPr>
        </p:nvSpPr>
        <p:spPr/>
        <p:txBody>
          <a:bodyPr/>
          <a:lstStyle/>
          <a:p>
            <a:pPr>
              <a:buClr>
                <a:srgbClr val="000000"/>
              </a:buClr>
            </a:pPr>
            <a:fld id="{5F4C9F40-B079-4B71-A627-7266DFEA7F03}" type="slidenum">
              <a:rPr lang="en-US" sz="1400" kern="0" smtClean="0">
                <a:solidFill>
                  <a:srgbClr val="000000"/>
                </a:solidFill>
                <a:cs typeface="Arial" panose="020B0604020202020204"/>
                <a:sym typeface="Arial" panose="020B0604020202020204"/>
              </a:rPr>
            </a:fld>
            <a:endParaRPr lang="en-US" sz="1400" kern="0">
              <a:solidFill>
                <a:srgbClr val="000000"/>
              </a:solidFill>
              <a:cs typeface="Arial" panose="020B0604020202020204"/>
              <a:sym typeface="Arial" panose="020B0604020202020204"/>
            </a:endParaRPr>
          </a:p>
        </p:txBody>
      </p:sp>
      <p:sp>
        <p:nvSpPr>
          <p:cNvPr id="5" name="Footer Placeholder 4"/>
          <p:cNvSpPr>
            <a:spLocks noGrp="1"/>
          </p:cNvSpPr>
          <p:nvPr>
            <p:ph type="ftr" sz="quarter" idx="11"/>
          </p:nvPr>
        </p:nvSpPr>
        <p:spPr/>
        <p:txBody>
          <a:bodyPr/>
          <a:lstStyle/>
          <a:p>
            <a:pPr>
              <a:buClr>
                <a:srgbClr val="000000"/>
              </a:buClr>
            </a:pPr>
            <a:endParaRPr lang="en-US" sz="1400" kern="0">
              <a:solidFill>
                <a:srgbClr val="000000"/>
              </a:solidFill>
              <a:cs typeface="Arial" panose="020B0604020202020204"/>
              <a:sym typeface="Arial" panose="020B0604020202020204"/>
            </a:endParaRPr>
          </a:p>
        </p:txBody>
      </p:sp>
      <p:sp>
        <p:nvSpPr>
          <p:cNvPr id="4" name="Date Placeholder 5"/>
          <p:cNvSpPr>
            <a:spLocks noGrp="1"/>
          </p:cNvSpPr>
          <p:nvPr>
            <p:ph type="dt" sz="half" idx="10"/>
          </p:nvPr>
        </p:nvSpPr>
        <p:spPr/>
        <p:txBody>
          <a:bodyPr/>
          <a:lstStyle/>
          <a:p>
            <a:pPr>
              <a:buClr>
                <a:srgbClr val="000000"/>
              </a:buClr>
            </a:pPr>
            <a:endParaRPr lang="en-US" sz="1400" kern="0">
              <a:solidFill>
                <a:srgbClr val="000000"/>
              </a:solidFill>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709741"/>
            <a:ext cx="7886700" cy="2852737"/>
          </a:xfrm>
        </p:spPr>
        <p:txBody>
          <a:bodyPr anchor="b"/>
          <a:lstStyle>
            <a:lvl1pPr>
              <a:defRPr sz="4500"/>
            </a:lvl1pPr>
          </a:lstStyle>
          <a:p>
            <a:r>
              <a:rPr lang="vi-VN"/>
              <a:t>Bấm để sửa kiểu tiêu đề Bản cái</a:t>
            </a:r>
            <a:endParaRPr lang="vi-VN"/>
          </a:p>
        </p:txBody>
      </p:sp>
      <p:sp>
        <p:nvSpPr>
          <p:cNvPr id="3" name="Chỗ dành sẵn cho Văn bản 2"/>
          <p:cNvSpPr>
            <a:spLocks noGrp="1"/>
          </p:cNvSpPr>
          <p:nvPr>
            <p:ph type="body" idx="1" hasCustomPrompt="1"/>
          </p:nvPr>
        </p:nvSpPr>
        <p:spPr>
          <a:xfrm>
            <a:off x="623888" y="4589466"/>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48A87A34-81AB-432B-8DAE-1953F412C126}" type="datetimeFigureOut">
              <a:rPr lang="en-US" smtClean="0"/>
            </a:fld>
            <a:endParaRPr lang="en-US" dirty="0"/>
          </a:p>
        </p:txBody>
      </p:sp>
      <p:sp>
        <p:nvSpPr>
          <p:cNvPr id="5" name="Chỗ dành sẵn cho Chân trang 4"/>
          <p:cNvSpPr>
            <a:spLocks noGrp="1"/>
          </p:cNvSpPr>
          <p:nvPr>
            <p:ph type="ftr" sz="quarter" idx="11"/>
          </p:nvPr>
        </p:nvSpPr>
        <p:spPr/>
        <p:txBody>
          <a:bodyPr/>
          <a:lstStyle/>
          <a:p>
            <a:endParaRPr lang="en-US" dirty="0"/>
          </a:p>
        </p:txBody>
      </p:sp>
      <p:sp>
        <p:nvSpPr>
          <p:cNvPr id="6" name="Chỗ dành sẵn cho Số hiệu Bản chiếu 5"/>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ội dung 2"/>
          <p:cNvSpPr>
            <a:spLocks noGrp="1"/>
          </p:cNvSpPr>
          <p:nvPr>
            <p:ph sz="half" idx="1" hasCustomPrompt="1"/>
          </p:nvPr>
        </p:nvSpPr>
        <p:spPr>
          <a:xfrm>
            <a:off x="628650" y="1825625"/>
            <a:ext cx="38862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ội dung 3"/>
          <p:cNvSpPr>
            <a:spLocks noGrp="1"/>
          </p:cNvSpPr>
          <p:nvPr>
            <p:ph sz="half" idx="2" hasCustomPrompt="1"/>
          </p:nvPr>
        </p:nvSpPr>
        <p:spPr>
          <a:xfrm>
            <a:off x="4629150" y="1825625"/>
            <a:ext cx="38862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5" name="Chỗ dành sẵn cho Ngày tháng 4"/>
          <p:cNvSpPr>
            <a:spLocks noGrp="1"/>
          </p:cNvSpPr>
          <p:nvPr>
            <p:ph type="dt" sz="half" idx="10"/>
          </p:nvPr>
        </p:nvSpPr>
        <p:spPr/>
        <p:txBody>
          <a:bodyPr/>
          <a:lstStyle/>
          <a:p>
            <a:fld id="{48A87A34-81AB-432B-8DAE-1953F412C126}" type="datetimeFigureOut">
              <a:rPr lang="en-US" smtClean="0"/>
            </a:fld>
            <a:endParaRPr lang="en-US" dirty="0"/>
          </a:p>
        </p:txBody>
      </p:sp>
      <p:sp>
        <p:nvSpPr>
          <p:cNvPr id="6" name="Chỗ dành sẵn cho Chân trang 5"/>
          <p:cNvSpPr>
            <a:spLocks noGrp="1"/>
          </p:cNvSpPr>
          <p:nvPr>
            <p:ph type="ftr" sz="quarter" idx="11"/>
          </p:nvPr>
        </p:nvSpPr>
        <p:spPr/>
        <p:txBody>
          <a:bodyPr/>
          <a:lstStyle/>
          <a:p>
            <a:endParaRPr lang="en-US" dirty="0"/>
          </a:p>
        </p:txBody>
      </p:sp>
      <p:sp>
        <p:nvSpPr>
          <p:cNvPr id="7" name="Chỗ dành sẵn cho Số hiệu Bản chiếu 6"/>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65128"/>
            <a:ext cx="7886700" cy="1325563"/>
          </a:xfrm>
        </p:spPr>
        <p:txBody>
          <a:bodyPr/>
          <a:lstStyle/>
          <a:p>
            <a:r>
              <a:rPr lang="vi-VN"/>
              <a:t>Bấm để sửa kiểu tiêu đề Bản cái</a:t>
            </a:r>
            <a:endParaRPr lang="vi-VN"/>
          </a:p>
        </p:txBody>
      </p:sp>
      <p:sp>
        <p:nvSpPr>
          <p:cNvPr id="3" name="Chỗ dành sẵn cho Văn bản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629842" y="2505075"/>
            <a:ext cx="3868340"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5" name="Chỗ dành sẵn cho Văn bản 4"/>
          <p:cNvSpPr>
            <a:spLocks noGrp="1"/>
          </p:cNvSpPr>
          <p:nvPr>
            <p:ph type="body" sz="quarter" idx="3" hasCustomPrompt="1"/>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4629151" y="2505075"/>
            <a:ext cx="3887391"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7" name="Chỗ dành sẵn cho Ngày tháng 6"/>
          <p:cNvSpPr>
            <a:spLocks noGrp="1"/>
          </p:cNvSpPr>
          <p:nvPr>
            <p:ph type="dt" sz="half" idx="10"/>
          </p:nvPr>
        </p:nvSpPr>
        <p:spPr/>
        <p:txBody>
          <a:bodyPr/>
          <a:lstStyle/>
          <a:p>
            <a:fld id="{48A87A34-81AB-432B-8DAE-1953F412C126}" type="datetimeFigureOut">
              <a:rPr lang="en-US" smtClean="0"/>
            </a:fld>
            <a:endParaRPr lang="en-US" dirty="0"/>
          </a:p>
        </p:txBody>
      </p:sp>
      <p:sp>
        <p:nvSpPr>
          <p:cNvPr id="8" name="Chỗ dành sẵn cho Chân trang 7"/>
          <p:cNvSpPr>
            <a:spLocks noGrp="1"/>
          </p:cNvSpPr>
          <p:nvPr>
            <p:ph type="ftr" sz="quarter" idx="11"/>
          </p:nvPr>
        </p:nvSpPr>
        <p:spPr/>
        <p:txBody>
          <a:bodyPr/>
          <a:lstStyle/>
          <a:p>
            <a:endParaRPr lang="en-US" dirty="0"/>
          </a:p>
        </p:txBody>
      </p:sp>
      <p:sp>
        <p:nvSpPr>
          <p:cNvPr id="9" name="Chỗ dành sẵn cho Số hiệu Bản chiếu 8"/>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gày tháng 2"/>
          <p:cNvSpPr>
            <a:spLocks noGrp="1"/>
          </p:cNvSpPr>
          <p:nvPr>
            <p:ph type="dt" sz="half" idx="10"/>
          </p:nvPr>
        </p:nvSpPr>
        <p:spPr/>
        <p:txBody>
          <a:bodyPr/>
          <a:lstStyle/>
          <a:p>
            <a:fld id="{48A87A34-81AB-432B-8DAE-1953F412C126}" type="datetimeFigureOut">
              <a:rPr lang="en-US" smtClean="0"/>
            </a:fld>
            <a:endParaRPr lang="en-US" dirty="0"/>
          </a:p>
        </p:txBody>
      </p:sp>
      <p:sp>
        <p:nvSpPr>
          <p:cNvPr id="4" name="Chỗ dành sẵn cho Chân trang 3"/>
          <p:cNvSpPr>
            <a:spLocks noGrp="1"/>
          </p:cNvSpPr>
          <p:nvPr>
            <p:ph type="ftr" sz="quarter" idx="11"/>
          </p:nvPr>
        </p:nvSpPr>
        <p:spPr/>
        <p:txBody>
          <a:bodyPr/>
          <a:lstStyle/>
          <a:p>
            <a:endParaRPr lang="en-US" dirty="0"/>
          </a:p>
        </p:txBody>
      </p:sp>
      <p:sp>
        <p:nvSpPr>
          <p:cNvPr id="5" name="Chỗ dành sẵn cho Số hiệu Bản chiếu 4"/>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48A87A34-81AB-432B-8DAE-1953F412C126}" type="datetimeFigureOut">
              <a:rPr lang="en-US" smtClean="0"/>
            </a:fld>
            <a:endParaRPr lang="en-US" dirty="0"/>
          </a:p>
        </p:txBody>
      </p:sp>
      <p:sp>
        <p:nvSpPr>
          <p:cNvPr id="3" name="Chỗ dành sẵn cho Chân trang 2"/>
          <p:cNvSpPr>
            <a:spLocks noGrp="1"/>
          </p:cNvSpPr>
          <p:nvPr>
            <p:ph type="ftr" sz="quarter" idx="11"/>
          </p:nvPr>
        </p:nvSpPr>
        <p:spPr/>
        <p:txBody>
          <a:bodyPr/>
          <a:lstStyle/>
          <a:p>
            <a:endParaRPr lang="en-US" dirty="0"/>
          </a:p>
        </p:txBody>
      </p:sp>
      <p:sp>
        <p:nvSpPr>
          <p:cNvPr id="4" name="Chỗ dành sẵn cho Số hiệu Bản chiếu 3"/>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457200"/>
            <a:ext cx="2949178" cy="1600200"/>
          </a:xfrm>
        </p:spPr>
        <p:txBody>
          <a:bodyPr anchor="b"/>
          <a:lstStyle>
            <a:lvl1pPr>
              <a:defRPr sz="2400"/>
            </a:lvl1pPr>
          </a:lstStyle>
          <a:p>
            <a:r>
              <a:rPr lang="vi-VN"/>
              <a:t>Bấm để sửa kiểu tiêu đề Bản cái</a:t>
            </a:r>
            <a:endParaRPr lang="vi-VN"/>
          </a:p>
        </p:txBody>
      </p:sp>
      <p:sp>
        <p:nvSpPr>
          <p:cNvPr id="3" name="Chỗ dành sẵn cho Nội dung 2"/>
          <p:cNvSpPr>
            <a:spLocks noGrp="1"/>
          </p:cNvSpPr>
          <p:nvPr>
            <p:ph idx="1" hasCustomPrompt="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Văn bản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48A87A34-81AB-432B-8DAE-1953F412C126}" type="datetimeFigureOut">
              <a:rPr lang="en-US" smtClean="0"/>
            </a:fld>
            <a:endParaRPr lang="en-US" dirty="0"/>
          </a:p>
        </p:txBody>
      </p:sp>
      <p:sp>
        <p:nvSpPr>
          <p:cNvPr id="6" name="Chỗ dành sẵn cho Chân trang 5"/>
          <p:cNvSpPr>
            <a:spLocks noGrp="1"/>
          </p:cNvSpPr>
          <p:nvPr>
            <p:ph type="ftr" sz="quarter" idx="11"/>
          </p:nvPr>
        </p:nvSpPr>
        <p:spPr/>
        <p:txBody>
          <a:bodyPr/>
          <a:lstStyle/>
          <a:p>
            <a:endParaRPr lang="en-US" dirty="0"/>
          </a:p>
        </p:txBody>
      </p:sp>
      <p:sp>
        <p:nvSpPr>
          <p:cNvPr id="7" name="Chỗ dành sẵn cho Số hiệu Bản chiếu 6"/>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457200"/>
            <a:ext cx="2949178" cy="1600200"/>
          </a:xfrm>
        </p:spPr>
        <p:txBody>
          <a:bodyPr anchor="b"/>
          <a:lstStyle>
            <a:lvl1pPr>
              <a:defRPr sz="2400"/>
            </a:lvl1pPr>
          </a:lstStyle>
          <a:p>
            <a:r>
              <a:rPr lang="vi-VN"/>
              <a:t>Bấm để sửa kiểu tiêu đề Bản cái</a:t>
            </a:r>
            <a:endParaRPr lang="vi-VN"/>
          </a:p>
        </p:txBody>
      </p:sp>
      <p:sp>
        <p:nvSpPr>
          <p:cNvPr id="3" name="Chỗ dành sẵn cho Hình ảnh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48A87A34-81AB-432B-8DAE-1953F412C126}" type="datetimeFigureOut">
              <a:rPr lang="en-US" smtClean="0"/>
            </a:fld>
            <a:endParaRPr lang="en-US" dirty="0"/>
          </a:p>
        </p:txBody>
      </p:sp>
      <p:sp>
        <p:nvSpPr>
          <p:cNvPr id="6" name="Chỗ dành sẵn cho Chân trang 5"/>
          <p:cNvSpPr>
            <a:spLocks noGrp="1"/>
          </p:cNvSpPr>
          <p:nvPr>
            <p:ph type="ftr" sz="quarter" idx="11"/>
          </p:nvPr>
        </p:nvSpPr>
        <p:spPr/>
        <p:txBody>
          <a:bodyPr/>
          <a:lstStyle/>
          <a:p>
            <a:endParaRPr lang="en-US" dirty="0"/>
          </a:p>
        </p:txBody>
      </p:sp>
      <p:sp>
        <p:nvSpPr>
          <p:cNvPr id="7" name="Chỗ dành sẵn cho Số hiệu Bản chiếu 6"/>
          <p:cNvSpPr>
            <a:spLocks noGrp="1"/>
          </p:cNvSpPr>
          <p:nvPr>
            <p:ph type="sldNum" sz="quarter" idx="12"/>
          </p:nvPr>
        </p:nvSpPr>
        <p:spPr/>
        <p:txBody>
          <a:bodyPr/>
          <a:lstStyle/>
          <a:p>
            <a:fld id="{6D22F896-40B5-4ADD-8801-0D06FADFA095}"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vi-VN"/>
              <a:t>Bấm để sửa kiểu tiêu đề Bản cái</a:t>
            </a:r>
            <a:endParaRPr lang="vi-VN"/>
          </a:p>
        </p:txBody>
      </p:sp>
      <p:sp>
        <p:nvSpPr>
          <p:cNvPr id="3" name="Chỗ dành sẵn cho Văn bản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48A87A34-81AB-432B-8DAE-1953F412C126}" type="datetimeFigureOut">
              <a:rPr lang="en-US" smtClean="0"/>
            </a:fld>
            <a:endParaRPr lang="en-US" dirty="0"/>
          </a:p>
        </p:txBody>
      </p:sp>
      <p:sp>
        <p:nvSpPr>
          <p:cNvPr id="5" name="Chỗ dành sẵn cho Chân trang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Chỗ dành sẵn cho Số hiệu Bản chiếu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6D22F896-40B5-4ADD-8801-0D06FADFA095}"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720000"/>
            <a:ext cx="7704000" cy="636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Patrick Hand"/>
              <a:buNone/>
              <a:defRPr sz="2800" b="1">
                <a:solidFill>
                  <a:schemeClr val="dk2"/>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720000" y="1536633"/>
            <a:ext cx="7704000" cy="4601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1pPr>
            <a:lvl2pPr marL="914400" lvl="1"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2pPr>
            <a:lvl3pPr marL="1371600" lvl="2"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3pPr>
            <a:lvl4pPr marL="1828800" lvl="3"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4pPr>
            <a:lvl5pPr marL="2286000" lvl="4"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5pPr>
            <a:lvl6pPr marL="2743200" lvl="5"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6pPr>
            <a:lvl7pPr marL="3200400" lvl="6"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7pPr>
            <a:lvl8pPr marL="3657600" lvl="7" indent="-317500">
              <a:lnSpc>
                <a:spcPct val="115000"/>
              </a:lnSpc>
              <a:spcBef>
                <a:spcPts val="1600"/>
              </a:spcBef>
              <a:spcAft>
                <a:spcPts val="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8pPr>
            <a:lvl9pPr marL="4114800" lvl="8" indent="-317500">
              <a:lnSpc>
                <a:spcPct val="115000"/>
              </a:lnSpc>
              <a:spcBef>
                <a:spcPts val="1600"/>
              </a:spcBef>
              <a:spcAft>
                <a:spcPts val="1600"/>
              </a:spcAft>
              <a:buClr>
                <a:schemeClr val="dk2"/>
              </a:buClr>
              <a:buSzPts val="1400"/>
              <a:buFont typeface="Open Sans" panose="020B0606030504020204"/>
              <a:buChar char="■"/>
              <a:defRPr>
                <a:solidFill>
                  <a:schemeClr val="dk2"/>
                </a:solidFill>
                <a:latin typeface="Open Sans" panose="020B0606030504020204"/>
                <a:ea typeface="Open Sans" panose="020B0606030504020204"/>
                <a:cs typeface="Open Sans" panose="020B0606030504020204"/>
                <a:sym typeface="Open Sans" panose="020B0606030504020204"/>
              </a:defRPr>
            </a:lvl9pPr>
          </a:lstStyle>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hdphoto" Target="../media/image18.wdp"/><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12.xml"/><Relationship Id="rId3" Type="http://schemas.openxmlformats.org/officeDocument/2006/relationships/oleObject" Target="../embeddings/oleObject2.bin"/><Relationship Id="rId2" Type="http://schemas.openxmlformats.org/officeDocument/2006/relationships/image" Target="../media/image23.wmf"/><Relationship Id="rId1"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s>
</file>

<file path=ppt/slides/_rels/slide18.xml.rels><?xml version="1.0" encoding="UTF-8" standalone="yes"?>
<Relationships xmlns="http://schemas.openxmlformats.org/package/2006/relationships"><Relationship Id="rId9" Type="http://schemas.openxmlformats.org/officeDocument/2006/relationships/image" Target="../media/image24.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GIF"/><Relationship Id="rId3" Type="http://schemas.openxmlformats.org/officeDocument/2006/relationships/image" Target="../media/image27.png"/><Relationship Id="rId2" Type="http://schemas.openxmlformats.org/officeDocument/2006/relationships/image" Target="../media/image26.wmf"/><Relationship Id="rId16" Type="http://schemas.openxmlformats.org/officeDocument/2006/relationships/notesSlide" Target="../notesSlides/notesSlide4.xml"/><Relationship Id="rId15" Type="http://schemas.openxmlformats.org/officeDocument/2006/relationships/vmlDrawing" Target="../drawings/vmlDrawing2.vml"/><Relationship Id="rId14" Type="http://schemas.openxmlformats.org/officeDocument/2006/relationships/slideLayout" Target="../slideLayouts/slideLayout2.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audio" Target="../media/audio1.wav"/><Relationship Id="rId1"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9" Type="http://schemas.openxmlformats.org/officeDocument/2006/relationships/image" Target="../media/image24.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GIF"/><Relationship Id="rId3" Type="http://schemas.openxmlformats.org/officeDocument/2006/relationships/image" Target="../media/image27.png"/><Relationship Id="rId2" Type="http://schemas.openxmlformats.org/officeDocument/2006/relationships/image" Target="../media/image26.wmf"/><Relationship Id="rId16" Type="http://schemas.openxmlformats.org/officeDocument/2006/relationships/notesSlide" Target="../notesSlides/notesSlide5.xml"/><Relationship Id="rId15" Type="http://schemas.openxmlformats.org/officeDocument/2006/relationships/vmlDrawing" Target="../drawings/vmlDrawing3.vml"/><Relationship Id="rId14" Type="http://schemas.openxmlformats.org/officeDocument/2006/relationships/slideLayout" Target="../slideLayouts/slideLayout2.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audio" Target="../media/audio1.wav"/><Relationship Id="rId1"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9" Type="http://schemas.openxmlformats.org/officeDocument/2006/relationships/image" Target="../media/image26.wmf"/><Relationship Id="rId8" Type="http://schemas.openxmlformats.org/officeDocument/2006/relationships/oleObject" Target="../embeddings/oleObject5.bin"/><Relationship Id="rId7" Type="http://schemas.openxmlformats.org/officeDocument/2006/relationships/image" Target="../media/image24.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GIF"/><Relationship Id="rId16" Type="http://schemas.openxmlformats.org/officeDocument/2006/relationships/notesSlide" Target="../notesSlides/notesSlide6.xml"/><Relationship Id="rId15" Type="http://schemas.openxmlformats.org/officeDocument/2006/relationships/vmlDrawing" Target="../drawings/vmlDrawing4.vml"/><Relationship Id="rId14" Type="http://schemas.openxmlformats.org/officeDocument/2006/relationships/slideLayout" Target="../slideLayouts/slideLayout2.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audio" Target="../media/audio1.wav"/><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9" Type="http://schemas.openxmlformats.org/officeDocument/2006/relationships/image" Target="../media/image24.png"/><Relationship Id="rId8" Type="http://schemas.microsoft.com/office/2007/relationships/media" Target="../media/media3.mp3"/><Relationship Id="rId7" Type="http://schemas.openxmlformats.org/officeDocument/2006/relationships/audio" Target="../media/media3.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GIF"/><Relationship Id="rId3" Type="http://schemas.openxmlformats.org/officeDocument/2006/relationships/image" Target="../media/image27.png"/><Relationship Id="rId2" Type="http://schemas.openxmlformats.org/officeDocument/2006/relationships/image" Target="../media/image26.wmf"/><Relationship Id="rId15" Type="http://schemas.openxmlformats.org/officeDocument/2006/relationships/notesSlide" Target="../notesSlides/notesSlide7.xml"/><Relationship Id="rId14" Type="http://schemas.openxmlformats.org/officeDocument/2006/relationships/vmlDrawing" Target="../drawings/vmlDrawing5.vml"/><Relationship Id="rId13" Type="http://schemas.openxmlformats.org/officeDocument/2006/relationships/slideLayout" Target="../slideLayouts/slideLayout2.xml"/><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audio" Target="../media/audio1.wav"/><Relationship Id="rId1"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9" Type="http://schemas.openxmlformats.org/officeDocument/2006/relationships/image" Target="../media/image26.wmf"/><Relationship Id="rId8" Type="http://schemas.openxmlformats.org/officeDocument/2006/relationships/oleObject" Target="../embeddings/oleObject7.bin"/><Relationship Id="rId7" Type="http://schemas.openxmlformats.org/officeDocument/2006/relationships/image" Target="../media/image24.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GIF"/><Relationship Id="rId16" Type="http://schemas.openxmlformats.org/officeDocument/2006/relationships/notesSlide" Target="../notesSlides/notesSlide8.xml"/><Relationship Id="rId15" Type="http://schemas.openxmlformats.org/officeDocument/2006/relationships/vmlDrawing" Target="../drawings/vmlDrawing6.vml"/><Relationship Id="rId14" Type="http://schemas.openxmlformats.org/officeDocument/2006/relationships/slideLayout" Target="../slideLayouts/slideLayout2.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audio" Target="../media/audio1.wav"/><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0.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16.png"/><Relationship Id="rId4" Type="http://schemas.microsoft.com/office/2007/relationships/media" Target="../media/media1.mp4"/><Relationship Id="rId3" Type="http://schemas.openxmlformats.org/officeDocument/2006/relationships/video" Target="NULL" TargetMode="External"/><Relationship Id="rId2" Type="http://schemas.microsoft.com/office/2007/relationships/hdphoto" Target="../media/image15.wdp"/><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Hộp Văn bản 3"/>
          <p:cNvSpPr txBox="1"/>
          <p:nvPr/>
        </p:nvSpPr>
        <p:spPr>
          <a:xfrm>
            <a:off x="944243" y="1239520"/>
            <a:ext cx="7630797" cy="2861310"/>
          </a:xfrm>
          <a:prstGeom prst="rect">
            <a:avLst/>
          </a:prstGeom>
          <a:solidFill>
            <a:schemeClr val="bg1"/>
          </a:solidFill>
        </p:spPr>
        <p:txBody>
          <a:bodyPr wrap="square" rtlCol="0">
            <a:spAutoFit/>
          </a:bodyPr>
          <a:lstStyle/>
          <a:p>
            <a:pPr algn="ctr">
              <a:lnSpc>
                <a:spcPct val="150000"/>
              </a:lnSpc>
            </a:pPr>
            <a:r>
              <a:rPr lang="en-US" sz="4000" b="1" dirty="0" smtClean="0">
                <a:solidFill>
                  <a:srgbClr val="FF0000"/>
                </a:solidFill>
                <a:latin typeface="Times New Roman" panose="02020603050405020304" pitchFamily="18" charset="0"/>
              </a:rPr>
              <a:t> TIẾT 89-</a:t>
            </a:r>
            <a:r>
              <a:rPr lang="en-US" sz="4000" b="1" u="sng" dirty="0">
                <a:solidFill>
                  <a:srgbClr val="FF0000"/>
                </a:solidFill>
                <a:latin typeface="Times New Roman" panose="02020603050405020304" pitchFamily="18" charset="0"/>
              </a:rPr>
              <a:t>BÀI </a:t>
            </a:r>
            <a:r>
              <a:rPr lang="en-US" sz="4000" b="1" u="sng" dirty="0" smtClean="0">
                <a:solidFill>
                  <a:srgbClr val="FF0000"/>
                </a:solidFill>
                <a:latin typeface="Times New Roman" panose="02020603050405020304" pitchFamily="18" charset="0"/>
              </a:rPr>
              <a:t>21:</a:t>
            </a:r>
            <a:endParaRPr lang="en-US" sz="4000" b="1" u="sng" dirty="0">
              <a:solidFill>
                <a:srgbClr val="FF0000"/>
              </a:solidFill>
              <a:latin typeface="Times New Roman" panose="02020603050405020304" pitchFamily="18" charset="0"/>
            </a:endParaRPr>
          </a:p>
          <a:p>
            <a:pPr algn="ctr">
              <a:lnSpc>
                <a:spcPct val="150000"/>
              </a:lnSpc>
            </a:pPr>
            <a:r>
              <a:rPr lang="en-US" sz="4000" b="1" dirty="0">
                <a:solidFill>
                  <a:srgbClr val="FF0000"/>
                </a:solidFill>
                <a:latin typeface="Times New Roman" panose="02020603050405020304" pitchFamily="18" charset="0"/>
              </a:rPr>
              <a:t> SỰ KHÁC NHAU CƠ BẢN GIỮA PHI KIM VÀ KIM LOẠI</a:t>
            </a:r>
            <a:endParaRPr lang="vi-VN" sz="4000" b="1" dirty="0">
              <a:solidFill>
                <a:srgbClr val="FF0000"/>
              </a:solidFill>
            </a:endParaRPr>
          </a:p>
        </p:txBody>
      </p:sp>
      <p:pic>
        <p:nvPicPr>
          <p:cNvPr id="3" name="Hình ảnh 2"/>
          <p:cNvPicPr>
            <a:picLocks noChangeAspect="1"/>
          </p:cNvPicPr>
          <p:nvPr/>
        </p:nvPicPr>
        <p:blipFill>
          <a:blip r:embed="rId1"/>
          <a:srcRect l="19092" r="17153" b="4"/>
          <a:stretch>
            <a:fillRect/>
          </a:stretch>
        </p:blipFill>
        <p:spPr>
          <a:xfrm>
            <a:off x="3098800" y="4402165"/>
            <a:ext cx="2405760" cy="2136589"/>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pic>
        <p:nvPicPr>
          <p:cNvPr id="5" name="Hình ảnh 3"/>
          <p:cNvPicPr>
            <a:picLocks noChangeAspect="1"/>
          </p:cNvPicPr>
          <p:nvPr/>
        </p:nvPicPr>
        <p:blipFill>
          <a:blip r:embed="rId2"/>
          <a:srcRect t="10074" r="-4" b="-4"/>
          <a:stretch>
            <a:fillRect/>
          </a:stretch>
        </p:blipFill>
        <p:spPr>
          <a:xfrm>
            <a:off x="649971" y="4839683"/>
            <a:ext cx="1771297" cy="1444434"/>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Hình ảnh 8" descr="Ảnh có chứa Bột cà ri, Hỗn hợp gia vị berbere, màu vàng, bột&#10;&#10;Mô tả được tạo tự độ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5366" r="4211"/>
          <a:stretch>
            <a:fillRect/>
          </a:stretch>
        </p:blipFill>
        <p:spPr>
          <a:xfrm>
            <a:off x="6554824" y="4795151"/>
            <a:ext cx="1771297" cy="1533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2. Lưu huỳnh (Sulfur)</a:t>
            </a:r>
            <a:endParaRPr lang="vi-VN" sz="2200" b="1">
              <a:latin typeface="Arial" panose="020B0604020202020204" pitchFamily="34" charset="0"/>
              <a:cs typeface="Arial" panose="020B0604020202020204" pitchFamily="34" charset="0"/>
            </a:endParaRPr>
          </a:p>
        </p:txBody>
      </p:sp>
      <p:grpSp>
        <p:nvGrpSpPr>
          <p:cNvPr id="9" name="Nhóm 8"/>
          <p:cNvGrpSpPr/>
          <p:nvPr/>
        </p:nvGrpSpPr>
        <p:grpSpPr>
          <a:xfrm>
            <a:off x="212074" y="1296367"/>
            <a:ext cx="8723582" cy="5033620"/>
            <a:chOff x="212074" y="1296365"/>
            <a:chExt cx="8723582" cy="5033620"/>
          </a:xfrm>
        </p:grpSpPr>
        <p:pic>
          <p:nvPicPr>
            <p:cNvPr id="5" name="Hình ảnh 4"/>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Effect>
                        <a14:sharpenSoften amount="25000"/>
                      </a14:imgEffect>
                    </a14:imgLayer>
                  </a14:imgProps>
                </a:ext>
              </a:extLst>
            </a:blip>
            <a:stretch>
              <a:fillRect/>
            </a:stretch>
          </p:blipFill>
          <p:spPr>
            <a:xfrm>
              <a:off x="212074" y="1296365"/>
              <a:ext cx="8723582" cy="4932039"/>
            </a:xfrm>
            <a:prstGeom prst="rect">
              <a:avLst/>
            </a:prstGeom>
          </p:spPr>
        </p:pic>
        <p:sp>
          <p:nvSpPr>
            <p:cNvPr id="8" name="Hộp Văn bản 7"/>
            <p:cNvSpPr txBox="1"/>
            <p:nvPr/>
          </p:nvSpPr>
          <p:spPr>
            <a:xfrm>
              <a:off x="2856555" y="5561635"/>
              <a:ext cx="3127558" cy="768350"/>
            </a:xfrm>
            <a:prstGeom prst="rect">
              <a:avLst/>
            </a:prstGeom>
            <a:solidFill>
              <a:schemeClr val="bg1"/>
            </a:solidFill>
          </p:spPr>
          <p:txBody>
            <a:bodyPr wrap="square" rtlCol="0">
              <a:spAutoFit/>
            </a:bodyPr>
            <a:lstStyle/>
            <a:p>
              <a:pPr algn="ctr"/>
              <a:r>
                <a:rPr lang="en-US" sz="2200" b="1">
                  <a:solidFill>
                    <a:srgbClr val="FF0000"/>
                  </a:solidFill>
                  <a:latin typeface="Times New Roman" panose="02020603050405020304" pitchFamily="18" charset="0"/>
                  <a:cs typeface="Times New Roman" panose="02020603050405020304" pitchFamily="18" charset="0"/>
                </a:rPr>
                <a:t>Một số ứng dụng của lưu huỳnh</a:t>
              </a:r>
              <a:endParaRPr lang="vi-VN" sz="2200" b="1">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2. Lưu huỳnh (Sulfur)</a:t>
            </a:r>
            <a:endParaRPr lang="vi-VN" sz="2200" b="1">
              <a:latin typeface="Arial" panose="020B0604020202020204" pitchFamily="34" charset="0"/>
              <a:cs typeface="Arial" panose="020B0604020202020204" pitchFamily="34" charset="0"/>
            </a:endParaRPr>
          </a:p>
        </p:txBody>
      </p:sp>
      <p:sp>
        <p:nvSpPr>
          <p:cNvPr id="4" name="Google Shape;1303;p35"/>
          <p:cNvSpPr txBox="1"/>
          <p:nvPr/>
        </p:nvSpPr>
        <p:spPr>
          <a:xfrm>
            <a:off x="121534" y="2052959"/>
            <a:ext cx="8900932" cy="4666143"/>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30000"/>
              </a:lnSpc>
              <a:spcBef>
                <a:spcPts val="0"/>
              </a:spcBef>
              <a:buSzPts val="4800"/>
            </a:pPr>
            <a:r>
              <a:rPr lang="vi-VN" sz="2600" b="1" i="1">
                <a:solidFill>
                  <a:srgbClr val="FF0000"/>
                </a:solidFill>
                <a:latin typeface="Times New Roman" panose="02020603050405020304"/>
                <a:ea typeface="Times New Roman" panose="02020603050405020304"/>
                <a:cs typeface="Times New Roman" panose="02020603050405020304"/>
                <a:sym typeface="Times New Roman" panose="02020603050405020304"/>
              </a:rPr>
              <a:t>Lưu hóa cao su</a:t>
            </a:r>
            <a:endParaRPr lang="vi-VN" sz="2600" b="1" i="1">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p>
            <a:pPr algn="just">
              <a:lnSpc>
                <a:spcPct val="130000"/>
              </a:lnSpc>
              <a:spcBef>
                <a:spcPts val="0"/>
              </a:spcBef>
              <a:buSzPts val="4800"/>
            </a:pPr>
            <a:r>
              <a:rPr lang="vi-VN" sz="2600" i="1">
                <a:solidFill>
                  <a:srgbClr val="663300"/>
                </a:solidFill>
                <a:latin typeface="Times New Roman" panose="02020603050405020304"/>
                <a:ea typeface="Times New Roman" panose="02020603050405020304"/>
                <a:cs typeface="Times New Roman" panose="02020603050405020304"/>
                <a:sym typeface="Times New Roman" panose="02020603050405020304"/>
              </a:rPr>
              <a:t>	</a:t>
            </a:r>
            <a:r>
              <a:rPr lang="vi-VN" sz="2600" b="1" i="1">
                <a:solidFill>
                  <a:srgbClr val="663300"/>
                </a:solidFill>
                <a:latin typeface="Times New Roman" panose="02020603050405020304"/>
                <a:ea typeface="Times New Roman" panose="02020603050405020304"/>
                <a:cs typeface="Times New Roman" panose="02020603050405020304"/>
                <a:sym typeface="Times New Roman" panose="02020603050405020304"/>
              </a:rPr>
              <a:t>Quá trình lưu hoá cao su được phát minh bởi Charles Goodyear vào năm 1839. Bản chất của quá trình lưu hóa cao su là quá trình tạo các cầu nối lưu huỳnh giữa các mạch cao su để hình thành một mạng lưới có kết cấu chắc chắn, đàn hồi hơn. Vì vậy, lưu hoá cao su là quá trình quan trọng để sản xuất các sản phẩm từ cao su như lốp xe, ống dẫn, dây cáp, đệm, quần áo bảo hộ,...</a:t>
            </a:r>
            <a:endParaRPr lang="vi-VN" sz="2600" b="1" i="1">
              <a:solidFill>
                <a:srgbClr val="6633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6" name="Google Shape;1338;p35"/>
          <p:cNvSpPr txBox="1"/>
          <p:nvPr/>
        </p:nvSpPr>
        <p:spPr>
          <a:xfrm>
            <a:off x="2979761" y="1294563"/>
            <a:ext cx="2922814" cy="584775"/>
          </a:xfrm>
          <a:prstGeom prst="rect">
            <a:avLst/>
          </a:prstGeom>
          <a:solidFill>
            <a:schemeClr val="accent2">
              <a:lumMod val="75000"/>
            </a:schemeClr>
          </a:solidFill>
          <a:ln>
            <a:noFill/>
          </a:ln>
        </p:spPr>
        <p:txBody>
          <a:bodyPr spcFirstLastPara="1" wrap="square" lIns="91425" tIns="45700" rIns="91425" bIns="45700" anchor="t" anchorCtr="0">
            <a:spAutoFit/>
          </a:bodyPr>
          <a:lstStyle/>
          <a:p>
            <a:r>
              <a:rPr lang="en-US" sz="3200" b="1">
                <a:solidFill>
                  <a:schemeClr val="bg1"/>
                </a:solidFill>
                <a:latin typeface="Times New Roman" panose="02020603050405020304"/>
                <a:ea typeface="Times New Roman" panose="02020603050405020304"/>
                <a:cs typeface="Times New Roman" panose="02020603050405020304"/>
                <a:sym typeface="Times New Roman" panose="02020603050405020304"/>
              </a:rPr>
              <a:t>EM CÓ BIẾT</a:t>
            </a:r>
            <a:endParaRPr>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212074" y="629598"/>
            <a:ext cx="4359926" cy="429895"/>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Times New Roman" panose="02020603050405020304" pitchFamily="18" charset="0"/>
                <a:cs typeface="Times New Roman" panose="02020603050405020304" pitchFamily="18" charset="0"/>
              </a:rPr>
              <a:t>3. Chlorine</a:t>
            </a:r>
            <a:endParaRPr lang="en-US" sz="2200" b="1">
              <a:solidFill>
                <a:srgbClr val="FF0000"/>
              </a:solidFill>
              <a:latin typeface="Times New Roman" panose="02020603050405020304" pitchFamily="18" charset="0"/>
              <a:cs typeface="Times New Roman" panose="02020603050405020304" pitchFamily="18" charset="0"/>
            </a:endParaRPr>
          </a:p>
        </p:txBody>
      </p:sp>
      <p:sp>
        <p:nvSpPr>
          <p:cNvPr id="7" name="Hình Bầu dục 6"/>
          <p:cNvSpPr/>
          <p:nvPr/>
        </p:nvSpPr>
        <p:spPr>
          <a:xfrm>
            <a:off x="3736695" y="2775405"/>
            <a:ext cx="1979270" cy="1979270"/>
          </a:xfrm>
          <a:prstGeom prst="ellipse">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Chlorine</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1"/>
          <a:stretch>
            <a:fillRect/>
          </a:stretch>
        </p:blipFill>
        <p:spPr>
          <a:xfrm>
            <a:off x="212076" y="1192241"/>
            <a:ext cx="3086839" cy="16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Hình ảnh 8"/>
          <p:cNvPicPr>
            <a:picLocks noChangeAspect="1"/>
          </p:cNvPicPr>
          <p:nvPr/>
        </p:nvPicPr>
        <p:blipFill>
          <a:blip r:embed="rId2"/>
          <a:stretch>
            <a:fillRect/>
          </a:stretch>
        </p:blipFill>
        <p:spPr>
          <a:xfrm>
            <a:off x="5999288" y="1192241"/>
            <a:ext cx="2832197" cy="16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Hình ảnh 9"/>
          <p:cNvPicPr>
            <a:picLocks noChangeAspect="1"/>
          </p:cNvPicPr>
          <p:nvPr/>
        </p:nvPicPr>
        <p:blipFill>
          <a:blip r:embed="rId3"/>
          <a:stretch>
            <a:fillRect/>
          </a:stretch>
        </p:blipFill>
        <p:spPr>
          <a:xfrm>
            <a:off x="6099731" y="4195072"/>
            <a:ext cx="2832197" cy="1986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Hình ảnh 10"/>
          <p:cNvPicPr>
            <a:picLocks noChangeAspect="1"/>
          </p:cNvPicPr>
          <p:nvPr/>
        </p:nvPicPr>
        <p:blipFill>
          <a:blip r:embed="rId4"/>
          <a:stretch>
            <a:fillRect/>
          </a:stretch>
        </p:blipFill>
        <p:spPr>
          <a:xfrm>
            <a:off x="212074" y="4225840"/>
            <a:ext cx="3086840" cy="2107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Hộp Văn bản 11"/>
          <p:cNvSpPr txBox="1"/>
          <p:nvPr/>
        </p:nvSpPr>
        <p:spPr>
          <a:xfrm>
            <a:off x="343087" y="2953755"/>
            <a:ext cx="2824812" cy="369332"/>
          </a:xfrm>
          <a:prstGeom prst="rect">
            <a:avLst/>
          </a:prstGeom>
          <a:noFill/>
        </p:spPr>
        <p:txBody>
          <a:bodyPr wrap="none" rtlCol="0">
            <a:spAutoFit/>
          </a:bodyPr>
          <a:lstStyle/>
          <a:p>
            <a:r>
              <a:rPr lang="en-US" b="1">
                <a:solidFill>
                  <a:srgbClr val="FF0000"/>
                </a:solidFill>
                <a:latin typeface="Times New Roman" panose="02020603050405020304" pitchFamily="18" charset="0"/>
                <a:cs typeface="Times New Roman" panose="02020603050405020304" pitchFamily="18" charset="0"/>
              </a:rPr>
              <a:t>Khử trùng nước sinh hoạt</a:t>
            </a:r>
            <a:endParaRPr lang="en-US" b="1">
              <a:solidFill>
                <a:srgbClr val="FF0000"/>
              </a:solidFill>
              <a:latin typeface="Times New Roman" panose="02020603050405020304" pitchFamily="18" charset="0"/>
              <a:cs typeface="Times New Roman" panose="02020603050405020304" pitchFamily="18" charset="0"/>
            </a:endParaRPr>
          </a:p>
        </p:txBody>
      </p:sp>
      <p:sp>
        <p:nvSpPr>
          <p:cNvPr id="13" name="Hộp Văn bản 12"/>
          <p:cNvSpPr txBox="1"/>
          <p:nvPr/>
        </p:nvSpPr>
        <p:spPr>
          <a:xfrm>
            <a:off x="6161333" y="2953757"/>
            <a:ext cx="2496530" cy="646331"/>
          </a:xfrm>
          <a:prstGeom prst="rect">
            <a:avLst/>
          </a:prstGeom>
          <a:noFill/>
        </p:spPr>
        <p:txBody>
          <a:bodyPr wrap="square" rtlCol="0">
            <a:spAutoFit/>
          </a:bodyPr>
          <a:lstStyle/>
          <a:p>
            <a:pPr algn="ctr"/>
            <a:r>
              <a:rPr lang="en-US" b="1">
                <a:solidFill>
                  <a:srgbClr val="FF0000"/>
                </a:solidFill>
                <a:latin typeface="Times New Roman" panose="02020603050405020304" pitchFamily="18" charset="0"/>
                <a:cs typeface="Times New Roman" panose="02020603050405020304" pitchFamily="18" charset="0"/>
              </a:rPr>
              <a:t>Sản xuất Javen, chất tẩy rửa</a:t>
            </a:r>
            <a:endParaRPr lang="en-US" b="1">
              <a:solidFill>
                <a:srgbClr val="FF0000"/>
              </a:solidFill>
              <a:latin typeface="Times New Roman" panose="02020603050405020304" pitchFamily="18" charset="0"/>
              <a:cs typeface="Times New Roman" panose="02020603050405020304" pitchFamily="18" charset="0"/>
            </a:endParaRPr>
          </a:p>
        </p:txBody>
      </p:sp>
      <p:sp>
        <p:nvSpPr>
          <p:cNvPr id="14" name="Hộp Văn bản 13"/>
          <p:cNvSpPr txBox="1"/>
          <p:nvPr/>
        </p:nvSpPr>
        <p:spPr>
          <a:xfrm>
            <a:off x="6062307" y="6379331"/>
            <a:ext cx="2987298" cy="369332"/>
          </a:xfrm>
          <a:prstGeom prst="rect">
            <a:avLst/>
          </a:prstGeom>
          <a:noFill/>
        </p:spPr>
        <p:txBody>
          <a:bodyPr wrap="square" rtlCol="0">
            <a:spAutoFit/>
          </a:bodyPr>
          <a:lstStyle/>
          <a:p>
            <a:pPr algn="ctr"/>
            <a:r>
              <a:rPr lang="en-US" b="1">
                <a:solidFill>
                  <a:srgbClr val="FF0000"/>
                </a:solidFill>
                <a:latin typeface="Times New Roman" panose="02020603050405020304" pitchFamily="18" charset="0"/>
                <a:cs typeface="Times New Roman" panose="02020603050405020304" pitchFamily="18" charset="0"/>
              </a:rPr>
              <a:t>Tẩy trắng vải, sợi, bột giấy</a:t>
            </a:r>
            <a:endParaRPr lang="en-US" b="1">
              <a:solidFill>
                <a:srgbClr val="FF0000"/>
              </a:solidFill>
              <a:latin typeface="Times New Roman" panose="02020603050405020304" pitchFamily="18" charset="0"/>
              <a:cs typeface="Times New Roman" panose="02020603050405020304" pitchFamily="18" charset="0"/>
            </a:endParaRPr>
          </a:p>
        </p:txBody>
      </p:sp>
      <p:sp>
        <p:nvSpPr>
          <p:cNvPr id="15" name="Hộp Văn bản 14"/>
          <p:cNvSpPr txBox="1"/>
          <p:nvPr/>
        </p:nvSpPr>
        <p:spPr>
          <a:xfrm>
            <a:off x="463889" y="6379331"/>
            <a:ext cx="2583213" cy="369332"/>
          </a:xfrm>
          <a:prstGeom prst="rect">
            <a:avLst/>
          </a:prstGeom>
          <a:noFill/>
        </p:spPr>
        <p:txBody>
          <a:bodyPr wrap="square" rtlCol="0">
            <a:spAutoFit/>
          </a:bodyPr>
          <a:lstStyle/>
          <a:p>
            <a:pPr algn="ctr"/>
            <a:r>
              <a:rPr lang="en-US" b="1">
                <a:solidFill>
                  <a:srgbClr val="FF0000"/>
                </a:solidFill>
                <a:latin typeface="Times New Roman" panose="02020603050405020304" pitchFamily="18" charset="0"/>
                <a:cs typeface="Times New Roman" panose="02020603050405020304" pitchFamily="18" charset="0"/>
              </a:rPr>
              <a:t>Sản xuất chất dẻo</a:t>
            </a:r>
            <a:endParaRPr lang="en-US" b="1">
              <a:solidFill>
                <a:srgbClr val="FF0000"/>
              </a:solidFill>
              <a:latin typeface="Times New Roman" panose="02020603050405020304" pitchFamily="18" charset="0"/>
              <a:cs typeface="Times New Roman" panose="02020603050405020304" pitchFamily="18" charset="0"/>
            </a:endParaRPr>
          </a:p>
        </p:txBody>
      </p:sp>
      <p:cxnSp>
        <p:nvCxnSpPr>
          <p:cNvPr id="19" name="Đường kết nối Mũi tên Thẳng 18"/>
          <p:cNvCxnSpPr/>
          <p:nvPr/>
        </p:nvCxnSpPr>
        <p:spPr>
          <a:xfrm flipH="1" flipV="1">
            <a:off x="3408576" y="2250646"/>
            <a:ext cx="713975" cy="58263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Đường kết nối Mũi tên Thẳng 19"/>
          <p:cNvCxnSpPr/>
          <p:nvPr/>
        </p:nvCxnSpPr>
        <p:spPr>
          <a:xfrm flipV="1">
            <a:off x="5301205" y="2158678"/>
            <a:ext cx="567160" cy="674602"/>
          </a:xfrm>
          <a:prstGeom prst="straightConnector1">
            <a:avLst/>
          </a:prstGeom>
          <a:ln w="57150">
            <a:solidFill>
              <a:srgbClr val="002060"/>
            </a:solidFill>
            <a:tailEnd type="triangle"/>
          </a:ln>
        </p:spPr>
        <p:style>
          <a:lnRef idx="3">
            <a:schemeClr val="accent3"/>
          </a:lnRef>
          <a:fillRef idx="0">
            <a:schemeClr val="accent3"/>
          </a:fillRef>
          <a:effectRef idx="2">
            <a:schemeClr val="accent3"/>
          </a:effectRef>
          <a:fontRef idx="minor">
            <a:schemeClr val="tx1"/>
          </a:fontRef>
        </p:style>
      </p:cxnSp>
      <p:cxnSp>
        <p:nvCxnSpPr>
          <p:cNvPr id="27" name="Đường kết nối Mũi tên Thẳng 26"/>
          <p:cNvCxnSpPr/>
          <p:nvPr/>
        </p:nvCxnSpPr>
        <p:spPr>
          <a:xfrm flipH="1">
            <a:off x="3408574" y="4698061"/>
            <a:ext cx="619416" cy="63924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9" name="Đường kết nối Mũi tên Thẳng 28"/>
          <p:cNvCxnSpPr/>
          <p:nvPr/>
        </p:nvCxnSpPr>
        <p:spPr>
          <a:xfrm>
            <a:off x="5301207" y="4699322"/>
            <a:ext cx="698081" cy="58011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II. Sự khác nhau giữa phi kim và kim loại</a:t>
            </a:r>
            <a:endParaRPr lang="vi-VN" sz="2200" b="1">
              <a:solidFill>
                <a:schemeClr val="bg1"/>
              </a:solidFill>
            </a:endParaRPr>
          </a:p>
        </p:txBody>
      </p:sp>
      <p:sp>
        <p:nvSpPr>
          <p:cNvPr id="4" name="Hình chữ nhật: Góc Tròn 3"/>
          <p:cNvSpPr>
            <a:spLocks noGrp="1" noRot="1" noMove="1" noResize="1" noEditPoints="1" noAdjustHandles="1" noChangeArrowheads="1" noChangeShapeType="1"/>
          </p:cNvSpPr>
          <p:nvPr/>
        </p:nvSpPr>
        <p:spPr>
          <a:xfrm>
            <a:off x="91440" y="650240"/>
            <a:ext cx="8950960" cy="6177280"/>
          </a:xfrm>
          <a:prstGeom prst="roundRect">
            <a:avLst>
              <a:gd name="adj" fmla="val 4825"/>
            </a:avLst>
          </a:prstGeom>
          <a:solidFill>
            <a:schemeClr val="accent2">
              <a:lumMod val="20000"/>
              <a:lumOff val="80000"/>
              <a:alpha val="61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p:cNvSpPr txBox="1"/>
          <p:nvPr/>
        </p:nvSpPr>
        <p:spPr>
          <a:xfrm>
            <a:off x="853440" y="760214"/>
            <a:ext cx="7650480" cy="769441"/>
          </a:xfrm>
          <a:prstGeom prst="rect">
            <a:avLst/>
          </a:prstGeom>
          <a:noFill/>
        </p:spPr>
        <p:txBody>
          <a:bodyPr wrap="square" rtlCol="0">
            <a:spAutoFit/>
          </a:bodyPr>
          <a:lstStyle/>
          <a:p>
            <a:pPr algn="ctr"/>
            <a:r>
              <a:rPr lang="en-US" sz="2200" b="1">
                <a:solidFill>
                  <a:srgbClr val="FF0000"/>
                </a:solidFill>
                <a:latin typeface="Arial" panose="020B0604020202020204" pitchFamily="34" charset="0"/>
                <a:ea typeface="BatangChe" panose="020B0503020000020004" pitchFamily="49" charset="-127"/>
                <a:cs typeface="Arial" panose="020B0604020202020204" pitchFamily="34" charset="0"/>
              </a:rPr>
              <a:t>Hoạt động nhóm 4: (10 phút)</a:t>
            </a:r>
            <a:endParaRPr lang="en-US" sz="2200" b="1">
              <a:solidFill>
                <a:srgbClr val="FF0000"/>
              </a:solidFill>
              <a:latin typeface="Arial" panose="020B0604020202020204" pitchFamily="34" charset="0"/>
              <a:ea typeface="BatangChe" panose="020B0503020000020004" pitchFamily="49" charset="-127"/>
              <a:cs typeface="Arial" panose="020B0604020202020204" pitchFamily="34" charset="0"/>
            </a:endParaRPr>
          </a:p>
          <a:p>
            <a:pPr algn="ctr"/>
            <a:r>
              <a:rPr lang="en-US" sz="2200" b="1">
                <a:solidFill>
                  <a:srgbClr val="FF0000"/>
                </a:solidFill>
                <a:latin typeface="Arial" panose="020B0604020202020204" pitchFamily="34" charset="0"/>
                <a:ea typeface="BatangChe" panose="020B0503020000020004" pitchFamily="49" charset="-127"/>
                <a:cs typeface="Arial" panose="020B0604020202020204" pitchFamily="34" charset="0"/>
              </a:rPr>
              <a:t>Nghiên cứu thông tin sgk – hoàn thành bảng sau</a:t>
            </a:r>
            <a:endParaRPr lang="vi-VN" sz="2200" b="1">
              <a:solidFill>
                <a:srgbClr val="FF0000"/>
              </a:solidFill>
              <a:latin typeface="Arial" panose="020B0604020202020204" pitchFamily="34" charset="0"/>
              <a:ea typeface="BatangChe" panose="020B0503020000020004" pitchFamily="49" charset="-127"/>
              <a:cs typeface="Arial" panose="020B0604020202020204" pitchFamily="34" charset="0"/>
            </a:endParaRPr>
          </a:p>
        </p:txBody>
      </p:sp>
      <p:graphicFrame>
        <p:nvGraphicFramePr>
          <p:cNvPr id="16" name="Bảng 15"/>
          <p:cNvGraphicFramePr>
            <a:graphicFrameLocks noGrp="1"/>
          </p:cNvGraphicFramePr>
          <p:nvPr/>
        </p:nvGraphicFramePr>
        <p:xfrm>
          <a:off x="226060" y="1743456"/>
          <a:ext cx="8681720" cy="4718304"/>
        </p:xfrm>
        <a:graphic>
          <a:graphicData uri="http://schemas.openxmlformats.org/drawingml/2006/table">
            <a:tbl>
              <a:tblPr firstRow="1" bandRow="1">
                <a:tableStyleId>{5940675A-B579-460E-94D1-54222C63F5DA}</a:tableStyleId>
              </a:tblPr>
              <a:tblGrid>
                <a:gridCol w="1049020"/>
                <a:gridCol w="2540000"/>
                <a:gridCol w="5092700"/>
              </a:tblGrid>
              <a:tr h="786384">
                <a:tc gridSpan="2">
                  <a:txBody>
                    <a:bodyPr/>
                    <a:lstStyle/>
                    <a:p>
                      <a:pPr algn="ctr"/>
                      <a:r>
                        <a:rPr lang="en-US" sz="2200" b="1">
                          <a:solidFill>
                            <a:schemeClr val="bg1"/>
                          </a:solidFill>
                          <a:latin typeface="Arial" panose="020B0604020202020204" pitchFamily="34" charset="0"/>
                          <a:cs typeface="Arial" panose="020B0604020202020204" pitchFamily="34" charset="0"/>
                        </a:rPr>
                        <a:t>Tính chất</a:t>
                      </a:r>
                      <a:endParaRPr lang="en-US" sz="2200" b="1">
                        <a:solidFill>
                          <a:schemeClr val="bg1"/>
                        </a:solidFill>
                        <a:latin typeface="Arial" panose="020B0604020202020204" pitchFamily="34" charset="0"/>
                        <a:cs typeface="Arial" panose="020B0604020202020204" pitchFamily="34" charset="0"/>
                      </a:endParaRPr>
                    </a:p>
                  </a:txBody>
                  <a:tcPr anchor="ctr">
                    <a:solidFill>
                      <a:srgbClr val="00B0F0"/>
                    </a:solidFill>
                  </a:tcPr>
                </a:tc>
                <a:tc hMerge="1">
                  <a:tcPr anchor="ctr">
                    <a:solidFill>
                      <a:srgbClr val="00B0F0"/>
                    </a:solidFill>
                  </a:tcPr>
                </a:tc>
                <a:tc>
                  <a:txBody>
                    <a:bodyPr/>
                    <a:lstStyle/>
                    <a:p>
                      <a:pPr algn="ctr"/>
                      <a:r>
                        <a:rPr lang="en-US" sz="2100" b="1">
                          <a:solidFill>
                            <a:schemeClr val="bg1"/>
                          </a:solidFill>
                          <a:latin typeface="Arial" panose="020B0604020202020204" pitchFamily="34" charset="0"/>
                          <a:cs typeface="Arial" panose="020B0604020202020204" pitchFamily="34" charset="0"/>
                        </a:rPr>
                        <a:t>Sự khác nhau giữa phi kim và kim loại</a:t>
                      </a:r>
                      <a:endParaRPr lang="vi-VN" sz="2100" b="1">
                        <a:solidFill>
                          <a:schemeClr val="bg1"/>
                        </a:solidFill>
                        <a:latin typeface="Arial" panose="020B0604020202020204" pitchFamily="34" charset="0"/>
                        <a:cs typeface="Arial" panose="020B0604020202020204" pitchFamily="34" charset="0"/>
                      </a:endParaRPr>
                    </a:p>
                  </a:txBody>
                  <a:tcPr anchor="ctr">
                    <a:solidFill>
                      <a:srgbClr val="00B0F0"/>
                    </a:solidFill>
                  </a:tcPr>
                </a:tc>
              </a:tr>
              <a:tr h="786384">
                <a:tc rowSpan="3">
                  <a:txBody>
                    <a:bodyPr/>
                    <a:lstStyle/>
                    <a:p>
                      <a:pPr algn="ctr"/>
                      <a:r>
                        <a:rPr lang="en-US" sz="2200" b="1">
                          <a:solidFill>
                            <a:srgbClr val="FF0000"/>
                          </a:solidFill>
                          <a:latin typeface="Times New Roman" panose="02020603050405020304" pitchFamily="18" charset="0"/>
                          <a:cs typeface="Times New Roman" panose="02020603050405020304" pitchFamily="18" charset="0"/>
                        </a:rPr>
                        <a:t>Tính chất vật lý</a:t>
                      </a:r>
                      <a:endParaRPr lang="en-US" sz="2200" b="1">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just"/>
                      <a:endParaRPr lang="en-US" sz="2200">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tr>
              <a:tr h="786384">
                <a:tc vMerge="1">
                  <a:tcPr/>
                </a:tc>
                <a:tc>
                  <a:txBody>
                    <a:bodyPr/>
                    <a:lstStyle/>
                    <a:p>
                      <a:pPr algn="just"/>
                      <a:endParaRPr lang="vi-VN" sz="2200">
                        <a:latin typeface="Times New Roman" panose="02020603050405020304" pitchFamily="18" charset="0"/>
                        <a:cs typeface="Times New Roman" panose="02020603050405020304" pitchFamily="18"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tr>
              <a:tr h="786384">
                <a:tc vMerge="1">
                  <a:tcPr/>
                </a:tc>
                <a:tc>
                  <a:txBody>
                    <a:bodyPr/>
                    <a:lstStyle/>
                    <a:p>
                      <a:pPr algn="just"/>
                      <a:endParaRPr lang="vi-VN" sz="2200">
                        <a:latin typeface="Times New Roman" panose="02020603050405020304" pitchFamily="18" charset="0"/>
                        <a:cs typeface="Times New Roman" panose="02020603050405020304" pitchFamily="18"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p:cNvSpPr/>
          <p:nvPr/>
        </p:nvSpPr>
        <p:spPr>
          <a:xfrm>
            <a:off x="1442720" y="59595"/>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KẾT QUẢ HOẠT ĐỘNG</a:t>
            </a:r>
            <a:endParaRPr lang="vi-VN" sz="2200" b="1">
              <a:solidFill>
                <a:schemeClr val="bg1"/>
              </a:solidFill>
            </a:endParaRPr>
          </a:p>
        </p:txBody>
      </p:sp>
      <p:graphicFrame>
        <p:nvGraphicFramePr>
          <p:cNvPr id="6" name="Bảng 5"/>
          <p:cNvGraphicFramePr>
            <a:graphicFrameLocks noGrp="1"/>
          </p:cNvGraphicFramePr>
          <p:nvPr/>
        </p:nvGraphicFramePr>
        <p:xfrm>
          <a:off x="231140" y="591661"/>
          <a:ext cx="8681720" cy="6206744"/>
        </p:xfrm>
        <a:graphic>
          <a:graphicData uri="http://schemas.openxmlformats.org/drawingml/2006/table">
            <a:tbl>
              <a:tblPr firstRow="1" bandRow="1">
                <a:tableStyleId>{5940675A-B579-460E-94D1-54222C63F5DA}</a:tableStyleId>
              </a:tblPr>
              <a:tblGrid>
                <a:gridCol w="1049020"/>
                <a:gridCol w="2540000"/>
                <a:gridCol w="5092700"/>
              </a:tblGrid>
              <a:tr h="720344">
                <a:tc gridSpan="2">
                  <a:txBody>
                    <a:bodyPr/>
                    <a:lstStyle/>
                    <a:p>
                      <a:pPr algn="ctr"/>
                      <a:r>
                        <a:rPr lang="en-US" sz="2200" b="1">
                          <a:solidFill>
                            <a:srgbClr val="002060"/>
                          </a:solidFill>
                          <a:latin typeface="Arial" panose="020B0604020202020204" pitchFamily="34" charset="0"/>
                          <a:cs typeface="Arial" panose="020B0604020202020204" pitchFamily="34" charset="0"/>
                        </a:rPr>
                        <a:t>Tính chất</a:t>
                      </a:r>
                      <a:endParaRPr lang="en-US" sz="2200" b="1">
                        <a:solidFill>
                          <a:srgbClr val="002060"/>
                        </a:solidFill>
                        <a:latin typeface="Arial" panose="020B0604020202020204" pitchFamily="34" charset="0"/>
                        <a:cs typeface="Arial" panose="020B0604020202020204" pitchFamily="34" charset="0"/>
                      </a:endParaRPr>
                    </a:p>
                  </a:txBody>
                  <a:tcPr anchor="ctr">
                    <a:solidFill>
                      <a:schemeClr val="tx2">
                        <a:lumMod val="10000"/>
                        <a:lumOff val="90000"/>
                      </a:schemeClr>
                    </a:solidFill>
                  </a:tcPr>
                </a:tc>
                <a:tc hMerge="1">
                  <a:tcPr anchor="ctr">
                    <a:solidFill>
                      <a:srgbClr val="00B0F0"/>
                    </a:solidFill>
                  </a:tcPr>
                </a:tc>
                <a:tc>
                  <a:txBody>
                    <a:bodyPr/>
                    <a:lstStyle/>
                    <a:p>
                      <a:pPr algn="ctr"/>
                      <a:r>
                        <a:rPr lang="en-US" sz="2100" b="1">
                          <a:solidFill>
                            <a:srgbClr val="002060"/>
                          </a:solidFill>
                          <a:latin typeface="Arial" panose="020B0604020202020204" pitchFamily="34" charset="0"/>
                          <a:cs typeface="Arial" panose="020B0604020202020204" pitchFamily="34" charset="0"/>
                        </a:rPr>
                        <a:t>Sự khác nhau giữa phi kim và kim loại</a:t>
                      </a:r>
                      <a:endParaRPr lang="vi-VN" sz="2100" b="1">
                        <a:solidFill>
                          <a:srgbClr val="002060"/>
                        </a:solidFill>
                        <a:latin typeface="Arial" panose="020B0604020202020204" pitchFamily="34" charset="0"/>
                        <a:cs typeface="Arial" panose="020B0604020202020204" pitchFamily="34" charset="0"/>
                      </a:endParaRPr>
                    </a:p>
                  </a:txBody>
                  <a:tcPr anchor="ctr">
                    <a:solidFill>
                      <a:schemeClr val="tx2">
                        <a:lumMod val="10000"/>
                        <a:lumOff val="90000"/>
                      </a:schemeClr>
                    </a:solidFill>
                  </a:tcPr>
                </a:tc>
              </a:tr>
              <a:tr h="720344">
                <a:tc rowSpan="3">
                  <a:txBody>
                    <a:bodyPr/>
                    <a:lstStyle/>
                    <a:p>
                      <a:pPr algn="ctr"/>
                      <a:r>
                        <a:rPr lang="en-US" sz="2200" b="1">
                          <a:solidFill>
                            <a:srgbClr val="FF0000"/>
                          </a:solidFill>
                          <a:latin typeface="Times New Roman" panose="02020603050405020304" pitchFamily="18" charset="0"/>
                          <a:cs typeface="Times New Roman" panose="02020603050405020304" pitchFamily="18" charset="0"/>
                        </a:rPr>
                        <a:t>Tính chất vật lý</a:t>
                      </a:r>
                      <a:endParaRPr lang="en-US" sz="2200" b="1">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just"/>
                      <a:r>
                        <a:rPr lang="en-US" sz="2200">
                          <a:latin typeface="Arial" panose="020B0604020202020204" pitchFamily="34" charset="0"/>
                          <a:cs typeface="Arial" panose="020B0604020202020204" pitchFamily="34" charset="0"/>
                        </a:rPr>
                        <a:t>Tính dẫn điện</a:t>
                      </a:r>
                      <a:endParaRPr lang="en-US"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Kim loại dẫn điện tốt, phi kim thường không dẫn điện</a:t>
                      </a:r>
                      <a:endParaRPr lang="vi-VN" sz="2200">
                        <a:latin typeface="Arial" panose="020B0604020202020204" pitchFamily="34" charset="0"/>
                        <a:cs typeface="Arial" panose="020B0604020202020204" pitchFamily="34" charset="0"/>
                      </a:endParaRPr>
                    </a:p>
                  </a:txBody>
                  <a:tcPr anchor="ctr"/>
                </a:tc>
              </a:tr>
              <a:tr h="720344">
                <a:tc vMerge="1">
                  <a:tcPr/>
                </a:tc>
                <a:tc>
                  <a:txBody>
                    <a:bodyPr/>
                    <a:lstStyle/>
                    <a:p>
                      <a:pPr algn="just"/>
                      <a:r>
                        <a:rPr lang="en-US" sz="2200">
                          <a:latin typeface="Times New Roman" panose="02020603050405020304" pitchFamily="18" charset="0"/>
                          <a:cs typeface="Times New Roman" panose="02020603050405020304" pitchFamily="18" charset="0"/>
                        </a:rPr>
                        <a:t>Nhiệt độ nóng chảy và nhiệt độ sôi</a:t>
                      </a:r>
                      <a:endParaRPr lang="en-US" sz="2200">
                        <a:latin typeface="Times New Roman" panose="02020603050405020304" pitchFamily="18" charset="0"/>
                        <a:cs typeface="Times New Roman" panose="02020603050405020304" pitchFamily="18" charset="0"/>
                      </a:endParaRPr>
                    </a:p>
                  </a:txBody>
                  <a:tcPr anchor="ctr"/>
                </a:tc>
                <a:tc>
                  <a:txBody>
                    <a:bodyPr/>
                    <a:lstStyle/>
                    <a:p>
                      <a:pPr algn="just"/>
                      <a:r>
                        <a:rPr lang="en-US" sz="2200">
                          <a:latin typeface="Arial" panose="020B0604020202020204" pitchFamily="34" charset="0"/>
                          <a:cs typeface="Arial" panose="020B0604020202020204" pitchFamily="34" charset="0"/>
                        </a:rPr>
                        <a:t>- Phần lớn phi kim có nhiệt độ nóng chảy và nhiệt độ sôi thấp hơn kim loại</a:t>
                      </a:r>
                      <a:endParaRPr lang="vi-VN" sz="2200">
                        <a:latin typeface="Arial" panose="020B0604020202020204" pitchFamily="34" charset="0"/>
                        <a:cs typeface="Arial" panose="020B0604020202020204" pitchFamily="34" charset="0"/>
                      </a:endParaRPr>
                    </a:p>
                  </a:txBody>
                  <a:tcPr anchor="ctr"/>
                </a:tc>
              </a:tr>
              <a:tr h="720344">
                <a:tc vMerge="1">
                  <a:tcPr/>
                </a:tc>
                <a:tc>
                  <a:txBody>
                    <a:bodyPr/>
                    <a:lstStyle/>
                    <a:p>
                      <a:pPr algn="just"/>
                      <a:r>
                        <a:rPr lang="en-US" sz="2200">
                          <a:latin typeface="Arial" panose="020B0604020202020204" pitchFamily="34" charset="0"/>
                          <a:cs typeface="Arial" panose="020B0604020202020204" pitchFamily="34" charset="0"/>
                        </a:rPr>
                        <a:t>Khối lượng riêng</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Phần lớn phi kim có khối lượng riêng nhỏ hơn kim loại</a:t>
                      </a:r>
                      <a:endParaRPr lang="vi-VN" sz="2200">
                        <a:latin typeface="Arial" panose="020B0604020202020204" pitchFamily="34" charset="0"/>
                        <a:cs typeface="Arial" panose="020B0604020202020204" pitchFamily="34" charset="0"/>
                      </a:endParaRPr>
                    </a:p>
                  </a:txBody>
                  <a:tcPr anchor="ctr"/>
                </a:tc>
              </a:tr>
            </a:tbl>
          </a:graphicData>
        </a:graphic>
      </p:graphicFrame>
      <p:graphicFrame>
        <p:nvGraphicFramePr>
          <p:cNvPr id="7" name="Đối tượng 6"/>
          <p:cNvGraphicFramePr>
            <a:graphicFrameLocks noChangeAspect="1"/>
          </p:cNvGraphicFramePr>
          <p:nvPr/>
        </p:nvGraphicFramePr>
        <p:xfrm>
          <a:off x="7272020" y="5671185"/>
          <a:ext cx="736600" cy="368300"/>
        </p:xfrm>
        <a:graphic>
          <a:graphicData uri="http://schemas.openxmlformats.org/presentationml/2006/ole">
            <mc:AlternateContent xmlns:mc="http://schemas.openxmlformats.org/markup-compatibility/2006">
              <mc:Choice xmlns:v="urn:schemas-microsoft-com:vml" Requires="v">
                <p:oleObj spid="_x0000_s1034" name="Equation" r:id="rId1" imgW="17678400" imgH="8839200" progId="Equation.DSMT4">
                  <p:embed/>
                </p:oleObj>
              </mc:Choice>
              <mc:Fallback>
                <p:oleObj name="Equation" r:id="rId1" imgW="17678400" imgH="8839200" progId="Equation.DSMT4">
                  <p:embed/>
                  <p:pic>
                    <p:nvPicPr>
                      <p:cNvPr id="0" name="Đối tượng 6"/>
                      <p:cNvPicPr/>
                      <p:nvPr/>
                    </p:nvPicPr>
                    <p:blipFill>
                      <a:blip r:embed="rId2"/>
                      <a:stretch>
                        <a:fillRect/>
                      </a:stretch>
                    </p:blipFill>
                    <p:spPr>
                      <a:xfrm>
                        <a:off x="7272020" y="5671185"/>
                        <a:ext cx="736600" cy="368300"/>
                      </a:xfrm>
                      <a:prstGeom prst="rect">
                        <a:avLst/>
                      </a:prstGeom>
                    </p:spPr>
                  </p:pic>
                </p:oleObj>
              </mc:Fallback>
            </mc:AlternateContent>
          </a:graphicData>
        </a:graphic>
      </p:graphicFrame>
      <p:graphicFrame>
        <p:nvGraphicFramePr>
          <p:cNvPr id="8" name="Đối tượng 7"/>
          <p:cNvGraphicFramePr>
            <a:graphicFrameLocks noChangeAspect="1"/>
          </p:cNvGraphicFramePr>
          <p:nvPr/>
        </p:nvGraphicFramePr>
        <p:xfrm>
          <a:off x="6814820" y="6362224"/>
          <a:ext cx="736600" cy="368300"/>
        </p:xfrm>
        <a:graphic>
          <a:graphicData uri="http://schemas.openxmlformats.org/presentationml/2006/ole">
            <mc:AlternateContent xmlns:mc="http://schemas.openxmlformats.org/markup-compatibility/2006">
              <mc:Choice xmlns:v="urn:schemas-microsoft-com:vml" Requires="v">
                <p:oleObj spid="_x0000_s1035" name="Equation" r:id="rId3" imgW="17678400" imgH="8839200" progId="Equation.DSMT4">
                  <p:embed/>
                </p:oleObj>
              </mc:Choice>
              <mc:Fallback>
                <p:oleObj name="Equation" r:id="rId3" imgW="17678400" imgH="8839200" progId="Equation.DSMT4">
                  <p:embed/>
                  <p:pic>
                    <p:nvPicPr>
                      <p:cNvPr id="0" name="Đối tượng 7"/>
                      <p:cNvPicPr/>
                      <p:nvPr/>
                    </p:nvPicPr>
                    <p:blipFill>
                      <a:blip r:embed="rId2"/>
                      <a:stretch>
                        <a:fillRect/>
                      </a:stretch>
                    </p:blipFill>
                    <p:spPr>
                      <a:xfrm>
                        <a:off x="6814820" y="6362224"/>
                        <a:ext cx="736600" cy="3683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p:cNvSpPr/>
          <p:nvPr/>
        </p:nvSpPr>
        <p:spPr>
          <a:xfrm>
            <a:off x="74295" y="1062182"/>
            <a:ext cx="4571596" cy="1013701"/>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Thảo luận trả lời câu hỏi</a:t>
            </a:r>
            <a:endParaRPr lang="vi-VN" sz="2200" b="1">
              <a:solidFill>
                <a:schemeClr val="bg1"/>
              </a:solidFill>
            </a:endParaRPr>
          </a:p>
        </p:txBody>
      </p:sp>
      <p:sp>
        <p:nvSpPr>
          <p:cNvPr id="4" name="Hộp Văn bản 3"/>
          <p:cNvSpPr txBox="1"/>
          <p:nvPr/>
        </p:nvSpPr>
        <p:spPr>
          <a:xfrm>
            <a:off x="447040" y="2383777"/>
            <a:ext cx="8432800" cy="1045223"/>
          </a:xfrm>
          <a:prstGeom prst="rect">
            <a:avLst/>
          </a:prstGeom>
          <a:solidFill>
            <a:schemeClr val="accent3">
              <a:lumMod val="40000"/>
              <a:lumOff val="60000"/>
            </a:schemeClr>
          </a:solidFill>
        </p:spPr>
        <p:txBody>
          <a:bodyPr wrap="square">
            <a:spAutoFit/>
          </a:bodyPr>
          <a:lstStyle/>
          <a:p>
            <a:pPr marL="0" lvl="1" indent="355600" algn="just">
              <a:lnSpc>
                <a:spcPct val="150000"/>
              </a:lnSpc>
            </a:pPr>
            <a:r>
              <a:rPr lang="vi-VN" sz="2200" b="1">
                <a:solidFill>
                  <a:srgbClr val="002060"/>
                </a:solidFill>
              </a:rPr>
              <a:t>Giải thích tại sao trong phản ứng giữa kim loại và phi kim, phi kim thường nhận electron.</a:t>
            </a:r>
            <a:endParaRPr lang="vi-VN" sz="2200" b="1">
              <a:solidFill>
                <a:srgbClr val="00206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p:cNvSpPr txBox="1"/>
          <p:nvPr/>
        </p:nvSpPr>
        <p:spPr>
          <a:xfrm>
            <a:off x="233680" y="808654"/>
            <a:ext cx="8432800" cy="1045223"/>
          </a:xfrm>
          <a:prstGeom prst="rect">
            <a:avLst/>
          </a:prstGeom>
          <a:solidFill>
            <a:schemeClr val="accent3">
              <a:lumMod val="40000"/>
              <a:lumOff val="60000"/>
            </a:schemeClr>
          </a:solidFill>
        </p:spPr>
        <p:txBody>
          <a:bodyPr wrap="square">
            <a:spAutoFit/>
          </a:bodyPr>
          <a:lstStyle/>
          <a:p>
            <a:pPr marL="0" lvl="1" indent="355600" algn="just">
              <a:lnSpc>
                <a:spcPct val="150000"/>
              </a:lnSpc>
            </a:pPr>
            <a:r>
              <a:rPr lang="vi-VN" sz="2200" b="1">
                <a:solidFill>
                  <a:srgbClr val="002060"/>
                </a:solidFill>
              </a:rPr>
              <a:t>Giải thích tại sao trong phản ứng giữa kim loại và phi kim, phi kim thường nhận electron.</a:t>
            </a:r>
            <a:endParaRPr lang="vi-VN" sz="2200" b="1">
              <a:solidFill>
                <a:srgbClr val="002060"/>
              </a:solidFill>
            </a:endParaRPr>
          </a:p>
        </p:txBody>
      </p:sp>
      <p:sp>
        <p:nvSpPr>
          <p:cNvPr id="7" name="Hộp Văn bản 6"/>
          <p:cNvSpPr txBox="1"/>
          <p:nvPr/>
        </p:nvSpPr>
        <p:spPr>
          <a:xfrm>
            <a:off x="436879" y="2151308"/>
            <a:ext cx="8014394" cy="3139321"/>
          </a:xfrm>
          <a:prstGeom prst="rect">
            <a:avLst/>
          </a:prstGeom>
          <a:solidFill>
            <a:schemeClr val="accent2">
              <a:lumMod val="20000"/>
              <a:lumOff val="80000"/>
            </a:schemeClr>
          </a:solidFill>
        </p:spPr>
        <p:txBody>
          <a:bodyPr wrap="square">
            <a:spAutoFit/>
          </a:bodyPr>
          <a:lstStyle/>
          <a:p>
            <a:pPr algn="just">
              <a:lnSpc>
                <a:spcPct val="150000"/>
              </a:lnSpc>
            </a:pPr>
            <a:r>
              <a:rPr lang="vi-VN" sz="2200" b="1">
                <a:solidFill>
                  <a:srgbClr val="FF0000"/>
                </a:solidFill>
              </a:rPr>
              <a:t>	Trong phản ứng hoá học giữa kim loại và phi kim: phi kim có nhiều electron ở lớp ngoài cùng nên dễ nhận electron thành ion âm để có đủ 8 electron giống nguyên tố khí hiếm cùng chu kì, kim loại thường có 1, 2, 3 electron nên dễ cho electron thành ion dương để có lớp vỏ ngoài cùng bão hoà electron giống khí hiếm gần nhất.</a:t>
            </a:r>
            <a:endParaRPr lang="vi-VN" sz="2200" b="1">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000000"/>
                </p14:media>
              </p:ext>
            </p:extLst>
          </p:nvPr>
        </p:nvPicPr>
        <p:blipFill>
          <a:blip r:embed="rId3"/>
          <a:stretch>
            <a:fillRect/>
          </a:stretch>
        </p:blipFill>
        <p:spPr>
          <a:xfrm>
            <a:off x="10058400" y="3314700"/>
            <a:ext cx="457200" cy="4572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 y="857250"/>
            <a:ext cx="9145567" cy="5143500"/>
          </a:xfrm>
          <a:prstGeom prst="rect">
            <a:avLst/>
          </a:prstGeom>
        </p:spPr>
      </p:pic>
      <p:sp>
        <p:nvSpPr>
          <p:cNvPr id="6" name="Rectangle 5"/>
          <p:cNvSpPr/>
          <p:nvPr/>
        </p:nvSpPr>
        <p:spPr>
          <a:xfrm>
            <a:off x="2748475" y="2153785"/>
            <a:ext cx="5995873" cy="1915909"/>
          </a:xfrm>
          <a:prstGeom prst="rect">
            <a:avLst/>
          </a:prstGeom>
          <a:noFill/>
        </p:spPr>
        <p:txBody>
          <a:bodyPr wrap="none" lIns="68580" tIns="34290" rIns="68580" bIns="34290">
            <a:spAutoFit/>
            <a:scene3d>
              <a:camera prst="orthographicFront"/>
              <a:lightRig rig="threePt" dir="t"/>
            </a:scene3d>
            <a:sp3d extrusionH="57150">
              <a:bevelT w="82550" h="38100" prst="coolSlant"/>
            </a:sp3d>
          </a:bodyPr>
          <a:lstStyle/>
          <a:p>
            <a:pPr algn="ctr" defTabSz="685800">
              <a:defRPr/>
            </a:pPr>
            <a:r>
              <a:rPr lang="en-US" sz="6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endParaRPr lang="en-US" sz="6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endParaRPr>
          </a:p>
          <a:p>
            <a:pPr algn="ctr" defTabSz="685800">
              <a:defRPr/>
            </a:pPr>
            <a:r>
              <a:rPr lang="en-US" sz="6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endParaRPr lang="en-US" sz="6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endParaRPr>
          </a:p>
        </p:txBody>
      </p:sp>
      <p:sp>
        <p:nvSpPr>
          <p:cNvPr id="7" name="TextBox 6"/>
          <p:cNvSpPr txBox="1"/>
          <p:nvPr/>
        </p:nvSpPr>
        <p:spPr>
          <a:xfrm>
            <a:off x="887698" y="934619"/>
            <a:ext cx="5264726" cy="646331"/>
          </a:xfrm>
          <a:prstGeom prst="rect">
            <a:avLst/>
          </a:prstGeom>
          <a:noFill/>
        </p:spPr>
        <p:txBody>
          <a:bodyPr wrap="square">
            <a:spAutoFit/>
          </a:bodyPr>
          <a:lstStyle/>
          <a:p>
            <a:r>
              <a:rPr lang="en-US" sz="3600" b="1" u="sng" dirty="0">
                <a:solidFill>
                  <a:srgbClr val="FF0000"/>
                </a:solidFill>
                <a:latin typeface="Arial" panose="020B0604020202020204" pitchFamily="34" charset="0"/>
                <a:ea typeface="Times New Roman" panose="02020603050405020304" pitchFamily="18" charset="0"/>
              </a:rPr>
              <a:t>LUYỆN TẬP:</a:t>
            </a:r>
            <a:endParaRPr lang="en-US" sz="3600" u="sng"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99495" y="857484"/>
            <a:ext cx="3543300" cy="715581"/>
          </a:xfrm>
          <a:prstGeom prst="rect">
            <a:avLst/>
          </a:prstGeom>
          <a:noFill/>
        </p:spPr>
        <p:txBody>
          <a:bodyPr wrap="square" rtlCol="0">
            <a:spAutoFit/>
          </a:bodyPr>
          <a:lstStyle/>
          <a:p>
            <a:pPr defTabSz="685800">
              <a:defRPr/>
            </a:pPr>
            <a:r>
              <a:rPr lang="en-US" sz="4050" b="1" dirty="0">
                <a:solidFill>
                  <a:srgbClr val="00B050"/>
                </a:solidFill>
                <a:latin typeface="Times New Roman" panose="02020603050405020304" pitchFamily="18" charset="0"/>
                <a:cs typeface="Times New Roman" panose="02020603050405020304" pitchFamily="18" charset="0"/>
              </a:rPr>
              <a:t>CÂU </a:t>
            </a:r>
            <a:r>
              <a:rPr lang="en-US" sz="4050" b="1">
                <a:solidFill>
                  <a:srgbClr val="00B050"/>
                </a:solidFill>
                <a:latin typeface="Times New Roman" panose="02020603050405020304" pitchFamily="18" charset="0"/>
                <a:cs typeface="Times New Roman" panose="02020603050405020304" pitchFamily="18" charset="0"/>
              </a:rPr>
              <a:t>HỎI  </a:t>
            </a:r>
            <a:endParaRPr lang="en-US" sz="4050" b="1" dirty="0">
              <a:solidFill>
                <a:srgbClr val="00B05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4738689" y="2636044"/>
          <a:ext cx="85725" cy="133350"/>
        </p:xfrm>
        <a:graphic>
          <a:graphicData uri="http://schemas.openxmlformats.org/presentationml/2006/ole">
            <mc:AlternateContent xmlns:mc="http://schemas.openxmlformats.org/markup-compatibility/2006">
              <mc:Choice xmlns:v="urn:schemas-microsoft-com:vml" Requires="v">
                <p:oleObj spid="_x0000_s3076" name="Equation" r:id="rId1" imgW="114300" imgH="177800" progId="Equation.DSMT4">
                  <p:embed/>
                </p:oleObj>
              </mc:Choice>
              <mc:Fallback>
                <p:oleObj name="Equation" r:id="rId1" imgW="114300" imgH="177800" progId="Equation.DSMT4">
                  <p:embed/>
                  <p:pic>
                    <p:nvPicPr>
                      <p:cNvPr id="0" name="Object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89" y="2636044"/>
                        <a:ext cx="85725"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46124" y="5287095"/>
            <a:ext cx="7412356" cy="646331"/>
          </a:xfrm>
          <a:prstGeom prst="rect">
            <a:avLst/>
          </a:prstGeom>
          <a:solidFill>
            <a:srgbClr val="FFFF00">
              <a:alpha val="47000"/>
            </a:srgbClr>
          </a:solidFill>
        </p:spPr>
        <p:txBody>
          <a:bodyPr wrap="square" rtlCol="0">
            <a:spAutoFit/>
          </a:bodyPr>
          <a:lstStyle/>
          <a:p>
            <a:pPr algn="ctr" defTabSz="685800">
              <a:defRPr/>
            </a:pPr>
            <a:r>
              <a:rPr lang="en-US" sz="3600" b="1" dirty="0">
                <a:solidFill>
                  <a:srgbClr val="CC0000"/>
                </a:solidFill>
                <a:latin typeface="Times New Roman" panose="02020603050405020304" pitchFamily="18" charset="0"/>
                <a:cs typeface="Times New Roman" panose="02020603050405020304" pitchFamily="18" charset="0"/>
              </a:rPr>
              <a:t>B</a:t>
            </a:r>
            <a:endParaRPr lang="en-US" sz="3600" b="1" dirty="0">
              <a:solidFill>
                <a:srgbClr val="CC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46125" y="5217845"/>
            <a:ext cx="2652713" cy="646331"/>
          </a:xfrm>
          <a:prstGeom prst="rect">
            <a:avLst/>
          </a:prstGeom>
          <a:noFill/>
        </p:spPr>
        <p:txBody>
          <a:bodyPr wrap="square" rtlCol="0">
            <a:spAutoFit/>
          </a:bodyPr>
          <a:lstStyle/>
          <a:p>
            <a:pPr defTabSz="685800">
              <a:defRPr/>
            </a:pPr>
            <a:r>
              <a:rPr lang="en-US" sz="3600" i="1" u="sng" dirty="0" err="1">
                <a:solidFill>
                  <a:srgbClr val="FF0000"/>
                </a:solidFill>
                <a:latin typeface="+mj-lt"/>
                <a:cs typeface="Times New Roman" panose="02020603050405020304" pitchFamily="18" charset="0"/>
              </a:rPr>
              <a:t>Đáp</a:t>
            </a:r>
            <a:r>
              <a:rPr lang="en-US" sz="3600" i="1" u="sng" dirty="0">
                <a:solidFill>
                  <a:srgbClr val="FF0000"/>
                </a:solidFill>
                <a:latin typeface="+mj-lt"/>
                <a:cs typeface="Times New Roman" panose="02020603050405020304" pitchFamily="18" charset="0"/>
              </a:rPr>
              <a:t> </a:t>
            </a:r>
            <a:r>
              <a:rPr lang="en-US" sz="3600" i="1" u="sng" dirty="0" err="1">
                <a:solidFill>
                  <a:srgbClr val="FF0000"/>
                </a:solidFill>
                <a:latin typeface="+mj-lt"/>
                <a:cs typeface="Times New Roman" panose="02020603050405020304" pitchFamily="18" charset="0"/>
              </a:rPr>
              <a:t>án</a:t>
            </a:r>
            <a:r>
              <a:rPr lang="en-US" sz="3600" i="1" u="sng" dirty="0">
                <a:solidFill>
                  <a:srgbClr val="FF0000"/>
                </a:solidFill>
                <a:latin typeface="+mj-lt"/>
                <a:cs typeface="Times New Roman" panose="02020603050405020304" pitchFamily="18" charset="0"/>
              </a:rPr>
              <a:t>: </a:t>
            </a:r>
            <a:endParaRPr lang="en-US" sz="3600" i="1" u="sng" dirty="0">
              <a:solidFill>
                <a:srgbClr val="FF0000"/>
              </a:solidFill>
              <a:latin typeface="+mj-lt"/>
              <a:cs typeface="Times New Roman" panose="02020603050405020304" pitchFamily="18" charset="0"/>
            </a:endParaRPr>
          </a:p>
        </p:txBody>
      </p:sp>
      <p:pic>
        <p:nvPicPr>
          <p:cNvPr id="33" name="Picture 4" descr="het gi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45326">
            <a:off x="7973196" y="1328745"/>
            <a:ext cx="97274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4"/>
          <a:srcRect/>
          <a:stretch>
            <a:fillRect/>
          </a:stretch>
        </p:blipFill>
        <p:spPr bwMode="auto">
          <a:xfrm>
            <a:off x="8041627" y="1234920"/>
            <a:ext cx="835880" cy="740102"/>
          </a:xfrm>
          <a:prstGeom prst="ellipse">
            <a:avLst/>
          </a:prstGeom>
          <a:ln>
            <a:noFill/>
          </a:ln>
          <a:effectLst>
            <a:softEdge rad="112500"/>
          </a:effectLst>
        </p:spPr>
      </p:pic>
      <p:sp>
        <p:nvSpPr>
          <p:cNvPr id="38" name="Hình chữ nhật 85"/>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1</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Hình chữ nhật 84"/>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2</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Hình chữ nhật 83"/>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3</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Hình chữ nhật 57"/>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4</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2" name="Hình chữ nhật 86"/>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5</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Hình chữ nhật 87"/>
          <p:cNvSpPr/>
          <p:nvPr/>
        </p:nvSpPr>
        <p:spPr>
          <a:xfrm>
            <a:off x="7948300" y="984962"/>
            <a:ext cx="1022534"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6</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Hình chữ nhật 88"/>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7</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Hình chữ nhật 89"/>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8</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Hình chữ nhật 90"/>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9</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Hình chữ nhật 91"/>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10</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Hình Bầu dục 45"/>
          <p:cNvSpPr/>
          <p:nvPr/>
        </p:nvSpPr>
        <p:spPr>
          <a:xfrm>
            <a:off x="8053392" y="1306911"/>
            <a:ext cx="812349"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685800">
              <a:defRPr/>
            </a:pPr>
            <a:r>
              <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BẮT ĐẦU</a:t>
            </a:r>
            <a:endPar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339" y="768264"/>
            <a:ext cx="1280618" cy="1282589"/>
          </a:xfrm>
          <a:prstGeom prst="rect">
            <a:avLst/>
          </a:prstGeom>
        </p:spPr>
      </p:pic>
      <p:pic>
        <p:nvPicPr>
          <p:cNvPr id="23" name="Nhac loại thi sinh">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8434946" y="5372100"/>
            <a:ext cx="457200" cy="457200"/>
          </a:xfrm>
          <a:prstGeom prst="rect">
            <a:avLst/>
          </a:prstGeom>
        </p:spPr>
      </p:pic>
      <p:sp>
        <p:nvSpPr>
          <p:cNvPr id="4" name="Rectangle 3"/>
          <p:cNvSpPr/>
          <p:nvPr/>
        </p:nvSpPr>
        <p:spPr>
          <a:xfrm>
            <a:off x="266769" y="2598210"/>
            <a:ext cx="8610738" cy="1784078"/>
          </a:xfrm>
          <a:prstGeom prst="rect">
            <a:avLst/>
          </a:prstGeom>
          <a:solidFill>
            <a:srgbClr val="FFFF00"/>
          </a:solidFill>
        </p:spPr>
        <p:txBody>
          <a:bodyPr wrap="square">
            <a:spAutoFit/>
          </a:bodyPr>
          <a:lstStyle/>
          <a:p>
            <a:pPr>
              <a:lnSpc>
                <a:spcPct val="115000"/>
              </a:lnSpc>
              <a:spcAft>
                <a:spcPts val="800"/>
              </a:spcAft>
            </a:pPr>
            <a:r>
              <a:rPr lang="nl-NL"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Câu 1. </a:t>
            </a:r>
            <a:r>
              <a:rPr lang="nl-NL" sz="280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Kim loại nào sau đây có tính nhiễm từ?</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15000"/>
              </a:lnSpc>
              <a:spcAft>
                <a:spcPts val="800"/>
              </a:spcAft>
            </a:pP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Mg</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nl-NL"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vi-VN"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B. </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Fe.</a:t>
            </a:r>
            <a:endParaRPr lang="nl-NL"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indent="457200">
              <a:lnSpc>
                <a:spcPct val="115000"/>
              </a:lnSpc>
              <a:spcAft>
                <a:spcPts val="800"/>
              </a:spcAft>
            </a:pP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C.</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Al.</a:t>
            </a:r>
            <a:r>
              <a:rPr lang="nl-NL"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D.</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Cu.</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10"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11"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12"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500"/>
                                        <p:tgtEl>
                                          <p:spTgt spid="2"/>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3"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99495" y="857484"/>
            <a:ext cx="3543300" cy="715581"/>
          </a:xfrm>
          <a:prstGeom prst="rect">
            <a:avLst/>
          </a:prstGeom>
          <a:noFill/>
        </p:spPr>
        <p:txBody>
          <a:bodyPr wrap="square" rtlCol="0">
            <a:spAutoFit/>
          </a:bodyPr>
          <a:lstStyle/>
          <a:p>
            <a:pPr defTabSz="685800">
              <a:defRPr/>
            </a:pPr>
            <a:r>
              <a:rPr lang="en-US" sz="4050" b="1" dirty="0">
                <a:solidFill>
                  <a:srgbClr val="00B050"/>
                </a:solidFill>
                <a:latin typeface="Times New Roman" panose="02020603050405020304" pitchFamily="18" charset="0"/>
                <a:cs typeface="Times New Roman" panose="02020603050405020304" pitchFamily="18" charset="0"/>
              </a:rPr>
              <a:t>CÂU </a:t>
            </a:r>
            <a:r>
              <a:rPr lang="en-US" sz="4050" b="1">
                <a:solidFill>
                  <a:srgbClr val="00B050"/>
                </a:solidFill>
                <a:latin typeface="Times New Roman" panose="02020603050405020304" pitchFamily="18" charset="0"/>
                <a:cs typeface="Times New Roman" panose="02020603050405020304" pitchFamily="18" charset="0"/>
              </a:rPr>
              <a:t>HỎI  </a:t>
            </a:r>
            <a:endParaRPr lang="en-US" sz="4050" b="1" dirty="0">
              <a:solidFill>
                <a:srgbClr val="00B05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4738689" y="2636044"/>
          <a:ext cx="85725" cy="133350"/>
        </p:xfrm>
        <a:graphic>
          <a:graphicData uri="http://schemas.openxmlformats.org/presentationml/2006/ole">
            <mc:AlternateContent xmlns:mc="http://schemas.openxmlformats.org/markup-compatibility/2006">
              <mc:Choice xmlns:v="urn:schemas-microsoft-com:vml" Requires="v">
                <p:oleObj spid="_x0000_s4100" name="Equation" r:id="rId1" imgW="114300" imgH="177800" progId="Equation.DSMT4">
                  <p:embed/>
                </p:oleObj>
              </mc:Choice>
              <mc:Fallback>
                <p:oleObj name="Equation" r:id="rId1" imgW="114300" imgH="177800" progId="Equation.DSMT4">
                  <p:embed/>
                  <p:pic>
                    <p:nvPicPr>
                      <p:cNvPr id="0" name="Object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89" y="2636044"/>
                        <a:ext cx="85725"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46124" y="5287095"/>
            <a:ext cx="7412356" cy="646331"/>
          </a:xfrm>
          <a:prstGeom prst="rect">
            <a:avLst/>
          </a:prstGeom>
          <a:solidFill>
            <a:srgbClr val="FFFF00">
              <a:alpha val="47000"/>
            </a:srgbClr>
          </a:solidFill>
        </p:spPr>
        <p:txBody>
          <a:bodyPr wrap="square" rtlCol="0">
            <a:spAutoFit/>
          </a:bodyPr>
          <a:lstStyle/>
          <a:p>
            <a:pPr algn="ctr" defTabSz="685800">
              <a:defRPr/>
            </a:pPr>
            <a:r>
              <a:rPr lang="en-US" sz="3600" b="1" dirty="0">
                <a:solidFill>
                  <a:srgbClr val="CC0000"/>
                </a:solidFill>
                <a:latin typeface="Times New Roman" panose="02020603050405020304" pitchFamily="18" charset="0"/>
                <a:cs typeface="Times New Roman" panose="02020603050405020304" pitchFamily="18" charset="0"/>
              </a:rPr>
              <a:t>A</a:t>
            </a:r>
            <a:endParaRPr lang="en-US" sz="3600" b="1" dirty="0">
              <a:solidFill>
                <a:srgbClr val="CC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46125" y="5217845"/>
            <a:ext cx="2652713" cy="646331"/>
          </a:xfrm>
          <a:prstGeom prst="rect">
            <a:avLst/>
          </a:prstGeom>
          <a:noFill/>
        </p:spPr>
        <p:txBody>
          <a:bodyPr wrap="square" rtlCol="0">
            <a:spAutoFit/>
          </a:bodyPr>
          <a:lstStyle/>
          <a:p>
            <a:pPr defTabSz="685800">
              <a:defRPr/>
            </a:pPr>
            <a:r>
              <a:rPr lang="en-US" sz="3600" i="1" u="sng" dirty="0" err="1">
                <a:solidFill>
                  <a:srgbClr val="FF0000"/>
                </a:solidFill>
                <a:latin typeface="Times New Roman" panose="02020603050405020304" pitchFamily="18" charset="0"/>
                <a:cs typeface="Times New Roman" panose="02020603050405020304" pitchFamily="18" charset="0"/>
              </a:rPr>
              <a:t>Đáp</a:t>
            </a:r>
            <a:r>
              <a:rPr lang="en-US" sz="3600" i="1" u="sng" dirty="0">
                <a:solidFill>
                  <a:srgbClr val="FF0000"/>
                </a:solidFill>
                <a:latin typeface="Times New Roman" panose="02020603050405020304" pitchFamily="18" charset="0"/>
                <a:cs typeface="Times New Roman" panose="02020603050405020304" pitchFamily="18" charset="0"/>
              </a:rPr>
              <a:t> </a:t>
            </a:r>
            <a:r>
              <a:rPr lang="en-US" sz="3600" i="1" u="sng" dirty="0" err="1">
                <a:solidFill>
                  <a:srgbClr val="FF0000"/>
                </a:solidFill>
                <a:latin typeface="Times New Roman" panose="02020603050405020304" pitchFamily="18" charset="0"/>
                <a:cs typeface="Times New Roman" panose="02020603050405020304" pitchFamily="18" charset="0"/>
              </a:rPr>
              <a:t>án</a:t>
            </a:r>
            <a:r>
              <a:rPr lang="en-US" sz="3600" i="1" u="sng" dirty="0">
                <a:solidFill>
                  <a:srgbClr val="FF0000"/>
                </a:solidFill>
                <a:latin typeface="Times New Roman" panose="02020603050405020304" pitchFamily="18" charset="0"/>
                <a:cs typeface="Times New Roman" panose="02020603050405020304" pitchFamily="18" charset="0"/>
              </a:rPr>
              <a:t>: </a:t>
            </a:r>
            <a:endParaRPr lang="en-US" sz="3600" i="1" u="sng" dirty="0">
              <a:solidFill>
                <a:srgbClr val="FF0000"/>
              </a:solidFill>
              <a:latin typeface="Times New Roman" panose="02020603050405020304" pitchFamily="18" charset="0"/>
              <a:cs typeface="Times New Roman" panose="02020603050405020304" pitchFamily="18" charset="0"/>
            </a:endParaRPr>
          </a:p>
        </p:txBody>
      </p:sp>
      <p:pic>
        <p:nvPicPr>
          <p:cNvPr id="33" name="Picture 4" descr="het gi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45326">
            <a:off x="7973196" y="1328745"/>
            <a:ext cx="97274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4"/>
          <a:srcRect/>
          <a:stretch>
            <a:fillRect/>
          </a:stretch>
        </p:blipFill>
        <p:spPr bwMode="auto">
          <a:xfrm>
            <a:off x="8041627" y="1234920"/>
            <a:ext cx="835880" cy="740102"/>
          </a:xfrm>
          <a:prstGeom prst="ellipse">
            <a:avLst/>
          </a:prstGeom>
          <a:ln>
            <a:noFill/>
          </a:ln>
          <a:effectLst>
            <a:softEdge rad="112500"/>
          </a:effectLst>
        </p:spPr>
      </p:pic>
      <p:sp>
        <p:nvSpPr>
          <p:cNvPr id="38" name="Hình chữ nhật 85"/>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1</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Hình chữ nhật 84"/>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2</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Hình chữ nhật 83"/>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3</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Hình chữ nhật 57"/>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4</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2" name="Hình chữ nhật 86"/>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5</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Hình chữ nhật 87"/>
          <p:cNvSpPr/>
          <p:nvPr/>
        </p:nvSpPr>
        <p:spPr>
          <a:xfrm>
            <a:off x="7948300" y="984962"/>
            <a:ext cx="1022534"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6</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Hình chữ nhật 88"/>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7</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Hình chữ nhật 89"/>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8</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Hình chữ nhật 90"/>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9</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Hình chữ nhật 91"/>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10</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Hình Bầu dục 45"/>
          <p:cNvSpPr/>
          <p:nvPr/>
        </p:nvSpPr>
        <p:spPr>
          <a:xfrm>
            <a:off x="8053392" y="1306911"/>
            <a:ext cx="812349"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685800">
              <a:defRPr/>
            </a:pPr>
            <a:r>
              <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BẮT ĐẦU</a:t>
            </a:r>
            <a:endPar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339" y="768264"/>
            <a:ext cx="1280618" cy="1282589"/>
          </a:xfrm>
          <a:prstGeom prst="rect">
            <a:avLst/>
          </a:prstGeom>
        </p:spPr>
      </p:pic>
      <p:pic>
        <p:nvPicPr>
          <p:cNvPr id="23" name="Nhac loại thi sinh">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8434946" y="5372100"/>
            <a:ext cx="457200" cy="457200"/>
          </a:xfrm>
          <a:prstGeom prst="rect">
            <a:avLst/>
          </a:prstGeom>
        </p:spPr>
      </p:pic>
      <p:sp>
        <p:nvSpPr>
          <p:cNvPr id="7" name="Rectangle 6"/>
          <p:cNvSpPr/>
          <p:nvPr/>
        </p:nvSpPr>
        <p:spPr>
          <a:xfrm>
            <a:off x="444269" y="2278444"/>
            <a:ext cx="8588839" cy="2862322"/>
          </a:xfrm>
          <a:prstGeom prst="rect">
            <a:avLst/>
          </a:prstGeom>
          <a:solidFill>
            <a:srgbClr val="FFFF00"/>
          </a:solidFill>
        </p:spPr>
        <p:txBody>
          <a:bodyPr wrap="square">
            <a:spAutoFit/>
          </a:bodyPr>
          <a:lstStyle/>
          <a:p>
            <a:pPr algn="just">
              <a:lnSpc>
                <a:spcPct val="150000"/>
              </a:lnSpc>
            </a:pPr>
            <a:endParaRPr lang="de-DE" sz="2400" b="1">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de-DE" sz="2400" b="1">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de-DE" sz="2400" b="1">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de-DE" sz="2400" b="1">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de-DE"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58779" y="2415405"/>
            <a:ext cx="7131269" cy="3302443"/>
          </a:xfrm>
          <a:prstGeom prst="rect">
            <a:avLst/>
          </a:prstGeom>
        </p:spPr>
        <p:txBody>
          <a:bodyPr wrap="square">
            <a:spAutoFit/>
          </a:bodyPr>
          <a:lstStyle/>
          <a:p>
            <a:pPr algn="just">
              <a:lnSpc>
                <a:spcPct val="115000"/>
              </a:lnSpc>
            </a:pPr>
            <a:r>
              <a:rPr lang="en-US" sz="2800" b="1" dirty="0" err="1">
                <a:solidFill>
                  <a:srgbClr val="0000FF"/>
                </a:solidFill>
                <a:latin typeface="Arial" panose="020B0604020202020204" pitchFamily="34" charset="0"/>
                <a:ea typeface="Calibri" panose="020F0502020204030204" pitchFamily="34" charset="0"/>
              </a:rPr>
              <a:t>Câu</a:t>
            </a:r>
            <a:r>
              <a:rPr lang="en-US" sz="2800" b="1" dirty="0">
                <a:solidFill>
                  <a:srgbClr val="0000FF"/>
                </a:solidFill>
                <a:latin typeface="Arial" panose="020B0604020202020204" pitchFamily="34" charset="0"/>
                <a:ea typeface="Calibri" panose="020F0502020204030204" pitchFamily="34" charset="0"/>
              </a:rPr>
              <a:t> 2. </a:t>
            </a:r>
            <a:r>
              <a:rPr lang="en-US" sz="2800" dirty="0">
                <a:latin typeface="Arial" panose="020B0604020202020204" pitchFamily="34" charset="0"/>
                <a:ea typeface="Calibri" panose="020F0502020204030204" pitchFamily="34" charset="0"/>
              </a:rPr>
              <a:t>Kim </a:t>
            </a:r>
            <a:r>
              <a:rPr lang="en-US" sz="2800" dirty="0" err="1">
                <a:latin typeface="Arial" panose="020B0604020202020204" pitchFamily="34" charset="0"/>
                <a:ea typeface="Calibri" panose="020F0502020204030204" pitchFamily="34" charset="0"/>
              </a:rPr>
              <a:t>loại</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được</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dùng</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phổ</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biến</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để</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tạo</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trang</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sức</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có</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tác</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dụng</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bảo</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vệ</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sức</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khỏe</a:t>
            </a:r>
            <a:r>
              <a:rPr lang="en-US" sz="2800" dirty="0">
                <a:latin typeface="Arial" panose="020B0604020202020204" pitchFamily="34" charset="0"/>
                <a:ea typeface="Calibri" panose="020F0502020204030204" pitchFamily="34" charset="0"/>
              </a:rPr>
              <a:t> </a:t>
            </a:r>
            <a:r>
              <a:rPr lang="en-US" sz="2800" dirty="0" err="1">
                <a:latin typeface="Arial" panose="020B0604020202020204" pitchFamily="34" charset="0"/>
                <a:ea typeface="Calibri" panose="020F0502020204030204" pitchFamily="34" charset="0"/>
              </a:rPr>
              <a:t>là</a:t>
            </a:r>
            <a:endParaRPr lang="en-US" sz="2800" dirty="0">
              <a:latin typeface="Times New Roman" panose="02020603050405020304" pitchFamily="18" charset="0"/>
              <a:ea typeface="Calibri" panose="020F0502020204030204" pitchFamily="34" charset="0"/>
            </a:endParaRPr>
          </a:p>
          <a:p>
            <a:pPr algn="just">
              <a:lnSpc>
                <a:spcPct val="115000"/>
              </a:lnSpc>
              <a:spcAft>
                <a:spcPts val="800"/>
              </a:spcAft>
              <a:tabLst>
                <a:tab pos="179705" algn="l"/>
                <a:tab pos="3420110" algn="l"/>
                <a:tab pos="5039995" algn="l"/>
              </a:tabLst>
            </a:pPr>
            <a:r>
              <a:rPr lang="en-US"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	</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Bạc</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B.</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Đồng</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endPar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C.</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Sắt</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dirty="0" err="1">
                <a:solidFill>
                  <a:srgbClr val="002060"/>
                </a:solidFill>
                <a:latin typeface="Arial" panose="020B0604020202020204" pitchFamily="34" charset="0"/>
                <a:ea typeface="Calibri" panose="020F0502020204030204" pitchFamily="34" charset="0"/>
                <a:cs typeface="Times New Roman" panose="02020603050405020304" pitchFamily="18" charset="0"/>
              </a:rPr>
              <a:t>tây</a:t>
            </a:r>
            <a:r>
              <a:rPr lang="vi-VN"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D.</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err="1">
                <a:solidFill>
                  <a:srgbClr val="002060"/>
                </a:solidFill>
                <a:latin typeface="Arial" panose="020B0604020202020204" pitchFamily="34" charset="0"/>
                <a:ea typeface="Calibri" panose="020F0502020204030204" pitchFamily="34" charset="0"/>
                <a:cs typeface="Times New Roman" panose="02020603050405020304" pitchFamily="18" charset="0"/>
              </a:rPr>
              <a:t>Sắt</a:t>
            </a:r>
            <a:r>
              <a:rPr lang="vi-VN" sz="2800" kern="100">
                <a:solidFill>
                  <a:srgbClr val="002060"/>
                </a:solidFill>
                <a:latin typeface="Arial" panose="020B0604020202020204" pitchFamily="34" charset="0"/>
                <a:ea typeface="Calibri" panose="020F0502020204030204" pitchFamily="34" charset="0"/>
                <a:cs typeface="Times New Roman" panose="02020603050405020304" pitchFamily="18" charset="0"/>
              </a:rPr>
              <a:t>.</a:t>
            </a:r>
            <a:endParaRPr lang="en-US" sz="2800" kern="10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en-US" sz="2400" dirty="0">
              <a:latin typeface="Calibri" panose="020F0502020204030204" pitchFamily="34"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10"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11"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12"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500"/>
                                        <p:tgtEl>
                                          <p:spTgt spid="2"/>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3"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31"/>
        <p:cNvGrpSpPr/>
        <p:nvPr/>
      </p:nvGrpSpPr>
      <p:grpSpPr>
        <a:xfrm>
          <a:off x="0" y="0"/>
          <a:ext cx="0" cy="0"/>
          <a:chOff x="0" y="0"/>
          <a:chExt cx="0" cy="0"/>
        </a:xfrm>
      </p:grpSpPr>
      <p:sp>
        <p:nvSpPr>
          <p:cNvPr id="3546" name="Google Shape;3546;p39"/>
          <p:cNvSpPr txBox="1">
            <a:spLocks noGrp="1"/>
          </p:cNvSpPr>
          <p:nvPr>
            <p:ph type="title" idx="2"/>
          </p:nvPr>
        </p:nvSpPr>
        <p:spPr>
          <a:xfrm>
            <a:off x="1076960" y="2990852"/>
            <a:ext cx="7305040" cy="798828"/>
          </a:xfrm>
          <a:prstGeom prst="rect">
            <a:avLst/>
          </a:prstGeom>
        </p:spPr>
        <p:txBody>
          <a:bodyPr spcFirstLastPara="1" vert="horz" wrap="square" lIns="91425" tIns="91425" rIns="91425" bIns="91425" rtlCol="0" anchor="ctr" anchorCtr="0">
            <a:noAutofit/>
          </a:bodyPr>
          <a:lstStyle/>
          <a:p>
            <a:pPr marL="457200" lvl="1" algn="just" fontAlgn="base">
              <a:lnSpc>
                <a:spcPct val="106000"/>
              </a:lnSpc>
              <a:spcAft>
                <a:spcPts val="400"/>
              </a:spcAft>
              <a:buClr>
                <a:srgbClr val="DC892F"/>
              </a:buClr>
              <a:buSzPts val="1250"/>
            </a:pP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I.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Ứng</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dụng</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của</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một</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số</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phi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kim</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quan</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trọng</a:t>
            </a:r>
            <a:endParaRPr lang="en-US" sz="2400" b="1" u="none" strike="noStrike" kern="100" dirty="0">
              <a:solidFill>
                <a:srgbClr val="00206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3549" name="Google Shape;3549;p39"/>
          <p:cNvSpPr txBox="1">
            <a:spLocks noGrp="1"/>
          </p:cNvSpPr>
          <p:nvPr>
            <p:ph type="title" idx="5"/>
          </p:nvPr>
        </p:nvSpPr>
        <p:spPr>
          <a:xfrm>
            <a:off x="1076960" y="3789680"/>
            <a:ext cx="7492610" cy="833120"/>
          </a:xfrm>
          <a:prstGeom prst="rect">
            <a:avLst/>
          </a:prstGeom>
        </p:spPr>
        <p:txBody>
          <a:bodyPr spcFirstLastPara="1" vert="horz" wrap="square" lIns="91425" tIns="91425" rIns="91425" bIns="91425" rtlCol="0" anchor="ctr" anchorCtr="0">
            <a:noAutofit/>
          </a:bodyPr>
          <a:lstStyle/>
          <a:p>
            <a:pPr marL="457200" lvl="1" algn="just" fontAlgn="base">
              <a:lnSpc>
                <a:spcPct val="106000"/>
              </a:lnSpc>
              <a:spcAft>
                <a:spcPts val="400"/>
              </a:spcAft>
              <a:buClr>
                <a:srgbClr val="DC892F"/>
              </a:buClr>
              <a:buSzPts val="1250"/>
            </a:pP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II.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Sự</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khác</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nhau</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giữa</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phi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kim</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và</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kim</a:t>
            </a:r>
            <a:r>
              <a:rPr lang="en-US" sz="2400" b="1" u="none" strike="noStrike" kern="100" dirty="0">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 </a:t>
            </a:r>
            <a:r>
              <a:rPr lang="en-US" sz="2400" b="1" u="none" strike="noStrike" kern="100" dirty="0" err="1">
                <a:solidFill>
                  <a:srgbClr val="002060"/>
                </a:solidFill>
                <a:effectLst/>
                <a:uFill>
                  <a:solidFill>
                    <a:srgbClr val="000000"/>
                  </a:solidFill>
                </a:uFill>
                <a:latin typeface="Arial" panose="020B0604020202020204" pitchFamily="34" charset="0"/>
                <a:ea typeface="Calibri" panose="020F0502020204030204" pitchFamily="34" charset="0"/>
                <a:cs typeface="Calibri" panose="020F0502020204030204" pitchFamily="34" charset="0"/>
              </a:rPr>
              <a:t>loại</a:t>
            </a:r>
            <a:endParaRPr lang="en-US" sz="2400" b="1" u="none" strike="noStrike" kern="100" dirty="0">
              <a:solidFill>
                <a:srgbClr val="181717"/>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p:cNvSpPr txBox="1"/>
          <p:nvPr/>
        </p:nvSpPr>
        <p:spPr>
          <a:xfrm>
            <a:off x="368456" y="966214"/>
            <a:ext cx="8886639" cy="1568450"/>
          </a:xfrm>
          <a:prstGeom prst="rect">
            <a:avLst/>
          </a:prstGeom>
          <a:noFill/>
        </p:spPr>
        <p:txBody>
          <a:bodyPr wrap="square" rtlCol="0">
            <a:spAutoFit/>
          </a:bodyPr>
          <a:lstStyle/>
          <a:p>
            <a:pPr algn="ctr"/>
            <a:r>
              <a:rPr lang="en-US" sz="3200" b="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BÀI 21</a:t>
            </a:r>
            <a:br>
              <a:rPr lang="en-US" sz="3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br>
            <a:r>
              <a:rPr lang="en-US" sz="3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 KHÁC NHAU CƠ BẢN GIỮA </a:t>
            </a:r>
            <a:endParaRPr lang="en-US" sz="3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32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PHI KIM VÀ KIM LOẠI</a:t>
            </a:r>
            <a:endParaRPr lang="en-US" sz="32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6" grpId="0"/>
      <p:bldP spid="35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99495" y="857484"/>
            <a:ext cx="3543300" cy="715581"/>
          </a:xfrm>
          <a:prstGeom prst="rect">
            <a:avLst/>
          </a:prstGeom>
          <a:noFill/>
        </p:spPr>
        <p:txBody>
          <a:bodyPr wrap="square" rtlCol="0">
            <a:spAutoFit/>
          </a:bodyPr>
          <a:lstStyle/>
          <a:p>
            <a:pPr defTabSz="685800">
              <a:defRPr/>
            </a:pPr>
            <a:r>
              <a:rPr lang="en-US" sz="4050" b="1" dirty="0">
                <a:solidFill>
                  <a:srgbClr val="00B050"/>
                </a:solidFill>
                <a:latin typeface="Times New Roman" panose="02020603050405020304" pitchFamily="18" charset="0"/>
                <a:cs typeface="Times New Roman" panose="02020603050405020304" pitchFamily="18" charset="0"/>
              </a:rPr>
              <a:t>CÂU </a:t>
            </a:r>
            <a:r>
              <a:rPr lang="en-US" sz="4050" b="1">
                <a:solidFill>
                  <a:srgbClr val="00B050"/>
                </a:solidFill>
                <a:latin typeface="Times New Roman" panose="02020603050405020304" pitchFamily="18" charset="0"/>
                <a:cs typeface="Times New Roman" panose="02020603050405020304" pitchFamily="18" charset="0"/>
              </a:rPr>
              <a:t>HỎI  </a:t>
            </a:r>
            <a:endParaRPr lang="en-US" sz="4050" b="1" dirty="0">
              <a:solidFill>
                <a:srgbClr val="00B05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143745" y="5319664"/>
            <a:ext cx="7644299" cy="646331"/>
          </a:xfrm>
          <a:prstGeom prst="rect">
            <a:avLst/>
          </a:prstGeom>
          <a:solidFill>
            <a:srgbClr val="FFFF00">
              <a:alpha val="47000"/>
            </a:srgbClr>
          </a:solidFill>
        </p:spPr>
        <p:txBody>
          <a:bodyPr wrap="square" rtlCol="0">
            <a:spAutoFit/>
          </a:bodyPr>
          <a:lstStyle/>
          <a:p>
            <a:pPr algn="ctr" defTabSz="685800">
              <a:defRPr/>
            </a:pPr>
            <a:r>
              <a:rPr lang="en-US" sz="3600" b="1" dirty="0">
                <a:solidFill>
                  <a:srgbClr val="CC0000"/>
                </a:solidFill>
                <a:latin typeface="Times New Roman" panose="02020603050405020304" pitchFamily="18" charset="0"/>
                <a:cs typeface="Times New Roman" panose="02020603050405020304" pitchFamily="18" charset="0"/>
              </a:rPr>
              <a:t>B</a:t>
            </a:r>
            <a:endParaRPr lang="en-US" sz="3600" b="1" dirty="0">
              <a:solidFill>
                <a:srgbClr val="CC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46125" y="5217845"/>
            <a:ext cx="2652713" cy="646331"/>
          </a:xfrm>
          <a:prstGeom prst="rect">
            <a:avLst/>
          </a:prstGeom>
          <a:noFill/>
        </p:spPr>
        <p:txBody>
          <a:bodyPr wrap="square" rtlCol="0">
            <a:spAutoFit/>
          </a:bodyPr>
          <a:lstStyle/>
          <a:p>
            <a:pPr defTabSz="685800">
              <a:defRPr/>
            </a:pPr>
            <a:r>
              <a:rPr lang="en-US" sz="3600" i="1" u="sng" dirty="0" err="1">
                <a:solidFill>
                  <a:srgbClr val="FF0000"/>
                </a:solidFill>
                <a:latin typeface="+mj-lt"/>
                <a:cs typeface="Times New Roman" panose="02020603050405020304" pitchFamily="18" charset="0"/>
              </a:rPr>
              <a:t>Đáp</a:t>
            </a:r>
            <a:r>
              <a:rPr lang="en-US" sz="3600" i="1" u="sng" dirty="0">
                <a:solidFill>
                  <a:srgbClr val="FF0000"/>
                </a:solidFill>
                <a:latin typeface="+mj-lt"/>
                <a:cs typeface="Times New Roman" panose="02020603050405020304" pitchFamily="18" charset="0"/>
              </a:rPr>
              <a:t> </a:t>
            </a:r>
            <a:r>
              <a:rPr lang="en-US" sz="3600" i="1" u="sng" dirty="0" err="1">
                <a:solidFill>
                  <a:srgbClr val="FF0000"/>
                </a:solidFill>
                <a:latin typeface="+mj-lt"/>
                <a:cs typeface="Times New Roman" panose="02020603050405020304" pitchFamily="18" charset="0"/>
              </a:rPr>
              <a:t>án</a:t>
            </a:r>
            <a:r>
              <a:rPr lang="en-US" sz="3600" i="1" u="sng" dirty="0">
                <a:solidFill>
                  <a:srgbClr val="FF0000"/>
                </a:solidFill>
                <a:latin typeface="+mj-lt"/>
                <a:cs typeface="Times New Roman" panose="02020603050405020304" pitchFamily="18" charset="0"/>
              </a:rPr>
              <a:t>: </a:t>
            </a:r>
            <a:endParaRPr lang="en-US" sz="3600" i="1" u="sng" dirty="0">
              <a:solidFill>
                <a:srgbClr val="FF0000"/>
              </a:solidFill>
              <a:latin typeface="+mj-lt"/>
              <a:cs typeface="Times New Roman" panose="02020603050405020304" pitchFamily="18" charset="0"/>
            </a:endParaRPr>
          </a:p>
        </p:txBody>
      </p:sp>
      <p:pic>
        <p:nvPicPr>
          <p:cNvPr id="33" name="Picture 4" descr="het gio"/>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245326">
            <a:off x="7973196" y="1328745"/>
            <a:ext cx="97274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2"/>
          <a:srcRect/>
          <a:stretch>
            <a:fillRect/>
          </a:stretch>
        </p:blipFill>
        <p:spPr bwMode="auto">
          <a:xfrm>
            <a:off x="8041627" y="1234920"/>
            <a:ext cx="835880" cy="740102"/>
          </a:xfrm>
          <a:prstGeom prst="ellipse">
            <a:avLst/>
          </a:prstGeom>
          <a:ln>
            <a:noFill/>
          </a:ln>
          <a:effectLst>
            <a:softEdge rad="112500"/>
          </a:effectLst>
        </p:spPr>
      </p:pic>
      <p:sp>
        <p:nvSpPr>
          <p:cNvPr id="38" name="Hình chữ nhật 85"/>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1</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Hình chữ nhật 84"/>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2</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Hình chữ nhật 83"/>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3</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Hình chữ nhật 57"/>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4</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2" name="Hình chữ nhật 86"/>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5</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Hình chữ nhật 87"/>
          <p:cNvSpPr/>
          <p:nvPr/>
        </p:nvSpPr>
        <p:spPr>
          <a:xfrm>
            <a:off x="7948300" y="984962"/>
            <a:ext cx="1022534"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6</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Hình chữ nhật 88"/>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7</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Hình chữ nhật 89"/>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8</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Hình chữ nhật 90"/>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9</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Hình chữ nhật 91"/>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10</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Hình Bầu dục 45"/>
          <p:cNvSpPr/>
          <p:nvPr/>
        </p:nvSpPr>
        <p:spPr>
          <a:xfrm>
            <a:off x="8053392" y="1306911"/>
            <a:ext cx="812349"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685800">
              <a:defRPr/>
            </a:pPr>
            <a:r>
              <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BẮT ĐẦU</a:t>
            </a:r>
            <a:endPar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39" y="768264"/>
            <a:ext cx="1280618" cy="1282589"/>
          </a:xfrm>
          <a:prstGeom prst="rect">
            <a:avLst/>
          </a:prstGeom>
        </p:spPr>
      </p:pic>
      <p:pic>
        <p:nvPicPr>
          <p:cNvPr id="23" name="Nhac loại thi sinh">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434946" y="5372100"/>
            <a:ext cx="457200" cy="457200"/>
          </a:xfrm>
          <a:prstGeom prst="rect">
            <a:avLst/>
          </a:prstGeom>
        </p:spPr>
      </p:pic>
      <p:grpSp>
        <p:nvGrpSpPr>
          <p:cNvPr id="10" name="Group 9"/>
          <p:cNvGrpSpPr/>
          <p:nvPr/>
        </p:nvGrpSpPr>
        <p:grpSpPr>
          <a:xfrm>
            <a:off x="680130" y="1712916"/>
            <a:ext cx="7983416" cy="3389527"/>
            <a:chOff x="627370" y="1778794"/>
            <a:chExt cx="7247672" cy="3389527"/>
          </a:xfrm>
          <a:solidFill>
            <a:srgbClr val="FFFF00"/>
          </a:solidFill>
        </p:grpSpPr>
        <p:graphicFrame>
          <p:nvGraphicFramePr>
            <p:cNvPr id="34" name="Object 33"/>
            <p:cNvGraphicFramePr>
              <a:graphicFrameLocks noChangeAspect="1"/>
            </p:cNvGraphicFramePr>
            <p:nvPr/>
          </p:nvGraphicFramePr>
          <p:xfrm>
            <a:off x="4738688" y="1778794"/>
            <a:ext cx="85725" cy="133350"/>
          </p:xfrm>
          <a:graphic>
            <a:graphicData uri="http://schemas.openxmlformats.org/presentationml/2006/ole">
              <mc:AlternateContent xmlns:mc="http://schemas.openxmlformats.org/markup-compatibility/2006">
                <mc:Choice xmlns:v="urn:schemas-microsoft-com:vml" Requires="v">
                  <p:oleObj spid="_x0000_s5124" name="Equation" r:id="rId8" imgW="114300" imgH="177800" progId="Equation.DSMT4">
                    <p:embed/>
                  </p:oleObj>
                </mc:Choice>
                <mc:Fallback>
                  <p:oleObj name="Equation" r:id="rId8" imgW="114300" imgH="177800" progId="Equation.DSMT4">
                    <p:embed/>
                    <p:pic>
                      <p:nvPicPr>
                        <p:cNvPr id="0" name="Object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8688" y="1778794"/>
                          <a:ext cx="85725"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627370" y="2232133"/>
              <a:ext cx="7247672" cy="2936188"/>
            </a:xfrm>
            <a:prstGeom prst="rect">
              <a:avLst/>
            </a:prstGeom>
            <a:grpFill/>
          </p:spPr>
          <p:txBody>
            <a:bodyPr wrap="square">
              <a:spAutoFit/>
            </a:bodyPr>
            <a:lstStyle/>
            <a:p>
              <a:pPr algn="just">
                <a:lnSpc>
                  <a:spcPct val="115000"/>
                </a:lnSpc>
                <a:spcAft>
                  <a:spcPts val="800"/>
                </a:spcAft>
              </a:pPr>
              <a:r>
                <a:rPr lang="en-US" sz="2800" b="1" kern="100" dirty="0" err="1">
                  <a:solidFill>
                    <a:srgbClr val="0000FF"/>
                  </a:solidFill>
                  <a:latin typeface="Arial" panose="020B0604020202020204" pitchFamily="34" charset="0"/>
                  <a:ea typeface="Calibri" panose="020F0502020204030204" pitchFamily="34" charset="0"/>
                  <a:cs typeface="Times New Roman" panose="02020603050405020304" pitchFamily="18" charset="0"/>
                </a:rPr>
                <a:t>Câu</a:t>
              </a:r>
              <a:r>
                <a:rPr lang="en-US"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 3. </a:t>
              </a:r>
              <a:r>
                <a:rPr lang="en-US" sz="2800" kern="100" dirty="0" err="1">
                  <a:latin typeface="Arial" panose="020B0604020202020204" pitchFamily="34" charset="0"/>
                  <a:ea typeface="Calibri" panose="020F0502020204030204" pitchFamily="34" charset="0"/>
                  <a:cs typeface="Times New Roman" panose="02020603050405020304" pitchFamily="18" charset="0"/>
                </a:rPr>
                <a:t>Nhiệt</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en-US" sz="2800" kern="100" dirty="0" err="1">
                  <a:latin typeface="Arial" panose="020B0604020202020204" pitchFamily="34" charset="0"/>
                  <a:ea typeface="Calibri" panose="020F0502020204030204" pitchFamily="34" charset="0"/>
                  <a:cs typeface="Times New Roman" panose="02020603050405020304" pitchFamily="18" charset="0"/>
                </a:rPr>
                <a:t>độ</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pt-BR" sz="2800" kern="100" dirty="0">
                  <a:latin typeface="Arial" panose="020B0604020202020204" pitchFamily="34" charset="0"/>
                  <a:ea typeface="Calibri" panose="020F0502020204030204" pitchFamily="34" charset="0"/>
                  <a:cs typeface="Times New Roman" panose="02020603050405020304" pitchFamily="18" charset="0"/>
                </a:rPr>
                <a:t>nóng chảy, nhiệt độ sôi của kim loại như thế nào so với phi kim ?</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pt-BR"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	</a:t>
              </a:r>
              <a:r>
                <a:rPr lang="pt-BR"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a:t>
              </a:r>
              <a:r>
                <a:rPr lang="pt-BR"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cao</a:t>
              </a:r>
              <a:r>
                <a:rPr lang="pt-BR"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B.</a:t>
              </a:r>
              <a:r>
                <a:rPr lang="pt-BR"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thấp</a:t>
              </a:r>
              <a:r>
                <a:rPr lang="pt-BR"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pt-BR"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C.</a:t>
              </a:r>
              <a:r>
                <a:rPr lang="pt-BR"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như nhau</a:t>
              </a:r>
              <a:r>
                <a:rPr lang="pt-BR"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pt-BR"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	D.</a:t>
              </a:r>
              <a:r>
                <a:rPr lang="pt-BR" sz="2800" kern="100">
                  <a:solidFill>
                    <a:srgbClr val="002060"/>
                  </a:solidFill>
                  <a:latin typeface="Arial" panose="020B0604020202020204" pitchFamily="34" charset="0"/>
                  <a:ea typeface="Calibri" panose="020F0502020204030204" pitchFamily="34" charset="0"/>
                  <a:cs typeface="Times New Roman" panose="02020603050405020304" pitchFamily="18" charset="0"/>
                </a:rPr>
                <a:t>không </a:t>
              </a:r>
              <a:r>
                <a:rPr lang="pt-BR"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xác định</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de-DE"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endParaRPr lang="de-DE"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10"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11"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12"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500"/>
                                        <p:tgtEl>
                                          <p:spTgt spid="2"/>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3"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99495" y="857484"/>
            <a:ext cx="3543300" cy="715581"/>
          </a:xfrm>
          <a:prstGeom prst="rect">
            <a:avLst/>
          </a:prstGeom>
          <a:noFill/>
        </p:spPr>
        <p:txBody>
          <a:bodyPr wrap="square" rtlCol="0">
            <a:spAutoFit/>
          </a:bodyPr>
          <a:lstStyle/>
          <a:p>
            <a:pPr defTabSz="685800">
              <a:defRPr/>
            </a:pPr>
            <a:r>
              <a:rPr lang="en-US" sz="4050" b="1" dirty="0">
                <a:solidFill>
                  <a:srgbClr val="00B050"/>
                </a:solidFill>
                <a:latin typeface="Times New Roman" panose="02020603050405020304" pitchFamily="18" charset="0"/>
                <a:cs typeface="Times New Roman" panose="02020603050405020304" pitchFamily="18" charset="0"/>
              </a:rPr>
              <a:t>CÂU </a:t>
            </a:r>
            <a:r>
              <a:rPr lang="en-US" sz="4050" b="1">
                <a:solidFill>
                  <a:srgbClr val="00B050"/>
                </a:solidFill>
                <a:latin typeface="Times New Roman" panose="02020603050405020304" pitchFamily="18" charset="0"/>
                <a:cs typeface="Times New Roman" panose="02020603050405020304" pitchFamily="18" charset="0"/>
              </a:rPr>
              <a:t>HỎI  </a:t>
            </a:r>
            <a:endParaRPr lang="en-US" sz="4050" b="1" dirty="0">
              <a:solidFill>
                <a:srgbClr val="00B05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nvGraphicFramePr>
        <p:xfrm>
          <a:off x="4738689" y="2636044"/>
          <a:ext cx="85725" cy="133350"/>
        </p:xfrm>
        <a:graphic>
          <a:graphicData uri="http://schemas.openxmlformats.org/presentationml/2006/ole">
            <mc:AlternateContent xmlns:mc="http://schemas.openxmlformats.org/markup-compatibility/2006">
              <mc:Choice xmlns:v="urn:schemas-microsoft-com:vml" Requires="v">
                <p:oleObj spid="_x0000_s6148" name="Equation" r:id="rId1" imgW="114300" imgH="177800" progId="Equation.DSMT4">
                  <p:embed/>
                </p:oleObj>
              </mc:Choice>
              <mc:Fallback>
                <p:oleObj name="Equation" r:id="rId1" imgW="114300" imgH="177800" progId="Equation.DSMT4">
                  <p:embed/>
                  <p:pic>
                    <p:nvPicPr>
                      <p:cNvPr id="0" name="Object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89" y="2636044"/>
                        <a:ext cx="85725"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3" name="Picture 4" descr="het gi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45326">
            <a:off x="7973196" y="1328745"/>
            <a:ext cx="97274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4"/>
          <a:srcRect/>
          <a:stretch>
            <a:fillRect/>
          </a:stretch>
        </p:blipFill>
        <p:spPr bwMode="auto">
          <a:xfrm>
            <a:off x="8041627" y="1234920"/>
            <a:ext cx="835880" cy="740102"/>
          </a:xfrm>
          <a:prstGeom prst="ellipse">
            <a:avLst/>
          </a:prstGeom>
          <a:ln>
            <a:noFill/>
          </a:ln>
          <a:effectLst>
            <a:softEdge rad="112500"/>
          </a:effectLst>
        </p:spPr>
      </p:pic>
      <p:sp>
        <p:nvSpPr>
          <p:cNvPr id="38" name="Hình chữ nhật 85"/>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1</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Hình chữ nhật 84"/>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2</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Hình chữ nhật 83"/>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3</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Hình chữ nhật 57"/>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4</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2" name="Hình chữ nhật 86"/>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5</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Hình chữ nhật 87"/>
          <p:cNvSpPr/>
          <p:nvPr/>
        </p:nvSpPr>
        <p:spPr>
          <a:xfrm>
            <a:off x="7948300" y="984962"/>
            <a:ext cx="1022534"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6</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Hình chữ nhật 88"/>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7</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Hình chữ nhật 89"/>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8</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Hình chữ nhật 90"/>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9</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Hình chữ nhật 91"/>
          <p:cNvSpPr/>
          <p:nvPr/>
        </p:nvSpPr>
        <p:spPr>
          <a:xfrm>
            <a:off x="7948307" y="984962"/>
            <a:ext cx="1022533" cy="1240019"/>
          </a:xfrm>
          <a:prstGeom prst="rect">
            <a:avLst/>
          </a:prstGeom>
          <a:blipFill>
            <a:blip r:embed="rId5"/>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10</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Hình Bầu dục 45"/>
          <p:cNvSpPr/>
          <p:nvPr/>
        </p:nvSpPr>
        <p:spPr>
          <a:xfrm>
            <a:off x="8053392" y="1306911"/>
            <a:ext cx="812349"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685800">
              <a:defRPr/>
            </a:pPr>
            <a:r>
              <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BẮT ĐẦU</a:t>
            </a:r>
            <a:endPar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339" y="768264"/>
            <a:ext cx="1280618" cy="1282589"/>
          </a:xfrm>
          <a:prstGeom prst="rect">
            <a:avLst/>
          </a:prstGeom>
        </p:spPr>
      </p:pic>
      <p:pic>
        <p:nvPicPr>
          <p:cNvPr id="23" name="Nhac loại thi sinh">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8434946" y="5372100"/>
            <a:ext cx="457200" cy="457200"/>
          </a:xfrm>
          <a:prstGeom prst="rect">
            <a:avLst/>
          </a:prstGeom>
        </p:spPr>
      </p:pic>
      <p:sp>
        <p:nvSpPr>
          <p:cNvPr id="7" name="Rectangle 6"/>
          <p:cNvSpPr/>
          <p:nvPr/>
        </p:nvSpPr>
        <p:spPr>
          <a:xfrm>
            <a:off x="143745" y="2127163"/>
            <a:ext cx="7804551" cy="1784078"/>
          </a:xfrm>
          <a:prstGeom prst="rect">
            <a:avLst/>
          </a:prstGeom>
          <a:solidFill>
            <a:srgbClr val="FFFF00"/>
          </a:solidFill>
        </p:spPr>
        <p:txBody>
          <a:bodyPr wrap="square">
            <a:spAutoFit/>
          </a:bodyPr>
          <a:lstStyle/>
          <a:p>
            <a:pPr algn="just">
              <a:lnSpc>
                <a:spcPct val="115000"/>
              </a:lnSpc>
              <a:spcAft>
                <a:spcPts val="800"/>
              </a:spcAft>
            </a:pPr>
            <a:r>
              <a:rPr lang="en-US" sz="2800" b="1" kern="100" dirty="0" err="1">
                <a:solidFill>
                  <a:srgbClr val="0000FF"/>
                </a:solidFill>
                <a:latin typeface="Arial" panose="020B0604020202020204" pitchFamily="34" charset="0"/>
                <a:ea typeface="Calibri" panose="020F0502020204030204" pitchFamily="34" charset="0"/>
                <a:cs typeface="Times New Roman" panose="02020603050405020304" pitchFamily="18" charset="0"/>
              </a:rPr>
              <a:t>Câu</a:t>
            </a:r>
            <a:r>
              <a:rPr lang="en-US"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 4. </a:t>
            </a:r>
            <a:r>
              <a:rPr lang="en-US" sz="2800" kern="100" dirty="0">
                <a:latin typeface="Arial" panose="020B0604020202020204" pitchFamily="34" charset="0"/>
                <a:ea typeface="Calibri" panose="020F0502020204030204" pitchFamily="34" charset="0"/>
                <a:cs typeface="Times New Roman" panose="02020603050405020304" pitchFamily="18" charset="0"/>
              </a:rPr>
              <a:t>Kim </a:t>
            </a:r>
            <a:r>
              <a:rPr lang="en-US" sz="2800" kern="100" dirty="0" err="1">
                <a:latin typeface="Arial" panose="020B0604020202020204" pitchFamily="34" charset="0"/>
                <a:ea typeface="Calibri" panose="020F0502020204030204" pitchFamily="34" charset="0"/>
                <a:cs typeface="Times New Roman" panose="02020603050405020304" pitchFamily="18" charset="0"/>
              </a:rPr>
              <a:t>loại</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en-US" sz="2800" kern="100" dirty="0" err="1">
                <a:latin typeface="Arial" panose="020B0604020202020204" pitchFamily="34" charset="0"/>
                <a:ea typeface="Calibri" panose="020F0502020204030204" pitchFamily="34" charset="0"/>
                <a:cs typeface="Times New Roman" panose="02020603050405020304" pitchFamily="18" charset="0"/>
              </a:rPr>
              <a:t>nào</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en-US" sz="2800" kern="100" dirty="0" err="1">
                <a:latin typeface="Arial" panose="020B0604020202020204" pitchFamily="34" charset="0"/>
                <a:ea typeface="Calibri" panose="020F0502020204030204" pitchFamily="34" charset="0"/>
                <a:cs typeface="Times New Roman" panose="02020603050405020304" pitchFamily="18" charset="0"/>
              </a:rPr>
              <a:t>sau</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en-US" sz="2800" kern="100" dirty="0" err="1">
                <a:latin typeface="Arial" panose="020B0604020202020204" pitchFamily="34" charset="0"/>
                <a:ea typeface="Calibri" panose="020F0502020204030204" pitchFamily="34" charset="0"/>
                <a:cs typeface="Times New Roman" panose="02020603050405020304" pitchFamily="18" charset="0"/>
              </a:rPr>
              <a:t>đây</a:t>
            </a:r>
            <a:r>
              <a:rPr lang="en-US" sz="2800" kern="100" dirty="0">
                <a:latin typeface="Arial" panose="020B0604020202020204" pitchFamily="34" charset="0"/>
                <a:ea typeface="Calibri" panose="020F0502020204030204" pitchFamily="34" charset="0"/>
                <a:cs typeface="Times New Roman" panose="02020603050405020304" pitchFamily="18" charset="0"/>
              </a:rPr>
              <a:t> ở </a:t>
            </a:r>
            <a:r>
              <a:rPr lang="en-US" sz="2800" kern="100" dirty="0" err="1">
                <a:latin typeface="Arial" panose="020B0604020202020204" pitchFamily="34" charset="0"/>
                <a:ea typeface="Calibri" panose="020F0502020204030204" pitchFamily="34" charset="0"/>
                <a:cs typeface="Times New Roman" panose="02020603050405020304" pitchFamily="18" charset="0"/>
              </a:rPr>
              <a:t>thể</a:t>
            </a:r>
            <a:r>
              <a:rPr lang="en-US" sz="2800" kern="100" dirty="0">
                <a:latin typeface="Arial" panose="020B0604020202020204" pitchFamily="34" charset="0"/>
                <a:ea typeface="Calibri" panose="020F0502020204030204" pitchFamily="34" charset="0"/>
                <a:cs typeface="Times New Roman" panose="02020603050405020304" pitchFamily="18" charset="0"/>
              </a:rPr>
              <a:t> </a:t>
            </a:r>
            <a:r>
              <a:rPr lang="en-US" sz="2800" kern="100" dirty="0" err="1">
                <a:latin typeface="Arial" panose="020B0604020202020204" pitchFamily="34" charset="0"/>
                <a:ea typeface="Calibri" panose="020F0502020204030204" pitchFamily="34" charset="0"/>
                <a:cs typeface="Times New Roman" panose="02020603050405020304" pitchFamily="18" charset="0"/>
              </a:rPr>
              <a:t>lỏng</a:t>
            </a:r>
            <a:r>
              <a:rPr lang="en-US" sz="2800" kern="100" dirty="0">
                <a:latin typeface="Arial" panose="020B0604020202020204" pitchFamily="34" charset="0"/>
                <a:ea typeface="Calibri" panose="020F0502020204030204" pitchFamily="34" charset="0"/>
                <a:cs typeface="Times New Roman" panose="02020603050405020304" pitchFamily="18" charset="0"/>
              </a:rPr>
              <a:t> ?</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a:t>
            </a:r>
            <a:r>
              <a:rPr lang="en-US"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kern="100">
                <a:solidFill>
                  <a:srgbClr val="002060"/>
                </a:solidFill>
                <a:latin typeface="Arial" panose="020B0604020202020204" pitchFamily="34" charset="0"/>
                <a:ea typeface="Calibri" panose="020F0502020204030204" pitchFamily="34" charset="0"/>
                <a:cs typeface="Times New Roman" panose="02020603050405020304" pitchFamily="18" charset="0"/>
              </a:rPr>
              <a:t> Fe.</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B</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Hg.</a:t>
            </a:r>
            <a:r>
              <a:rPr lang="en-US"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		</a:t>
            </a:r>
            <a:endParaRPr lang="en-US"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en-US" sz="2800" b="1" kern="100">
                <a:solidFill>
                  <a:srgbClr val="002060"/>
                </a:solidFill>
                <a:latin typeface="Arial" panose="020B0604020202020204" pitchFamily="34" charset="0"/>
                <a:ea typeface="Calibri" panose="020F0502020204030204" pitchFamily="34" charset="0"/>
                <a:cs typeface="Times New Roman" panose="02020603050405020304" pitchFamily="18" charset="0"/>
              </a:rPr>
              <a:t>	C</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Mg.</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D.</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en-US" sz="2800" kern="100">
                <a:solidFill>
                  <a:srgbClr val="002060"/>
                </a:solidFill>
                <a:latin typeface="Arial" panose="020B0604020202020204" pitchFamily="34" charset="0"/>
                <a:ea typeface="Calibri" panose="020F0502020204030204" pitchFamily="34" charset="0"/>
                <a:cs typeface="Times New Roman" panose="02020603050405020304" pitchFamily="18" charset="0"/>
              </a:rPr>
              <a:t>Al.</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p:cNvGrpSpPr/>
          <p:nvPr/>
        </p:nvGrpSpPr>
        <p:grpSpPr>
          <a:xfrm>
            <a:off x="535939" y="4217938"/>
            <a:ext cx="7412356" cy="2308324"/>
            <a:chOff x="641035" y="2835176"/>
            <a:chExt cx="7412356" cy="2308324"/>
          </a:xfrm>
        </p:grpSpPr>
        <p:sp>
          <p:nvSpPr>
            <p:cNvPr id="35" name="TextBox 34"/>
            <p:cNvSpPr txBox="1"/>
            <p:nvPr/>
          </p:nvSpPr>
          <p:spPr>
            <a:xfrm>
              <a:off x="641035" y="2835176"/>
              <a:ext cx="7412356" cy="2308324"/>
            </a:xfrm>
            <a:prstGeom prst="rect">
              <a:avLst/>
            </a:prstGeom>
            <a:solidFill>
              <a:srgbClr val="FFFF00">
                <a:alpha val="47000"/>
              </a:srgbClr>
            </a:solidFill>
          </p:spPr>
          <p:txBody>
            <a:bodyPr wrap="square" rtlCol="0">
              <a:spAutoFit/>
            </a:bodyPr>
            <a:lstStyle/>
            <a:p>
              <a:pPr algn="ctr" defTabSz="685800">
                <a:defRPr/>
              </a:pPr>
              <a:endParaRPr lang="en-US" sz="3600" b="1" dirty="0">
                <a:solidFill>
                  <a:srgbClr val="CC0000"/>
                </a:solidFill>
                <a:latin typeface="Times New Roman" panose="02020603050405020304" pitchFamily="18" charset="0"/>
                <a:cs typeface="Times New Roman" panose="02020603050405020304" pitchFamily="18" charset="0"/>
              </a:endParaRPr>
            </a:p>
            <a:p>
              <a:pPr algn="ctr" defTabSz="685800">
                <a:defRPr/>
              </a:pPr>
              <a:endParaRPr lang="en-US" sz="3600" b="1" dirty="0">
                <a:solidFill>
                  <a:srgbClr val="CC0000"/>
                </a:solidFill>
                <a:latin typeface="Times New Roman" panose="02020603050405020304" pitchFamily="18" charset="0"/>
                <a:cs typeface="Times New Roman" panose="02020603050405020304" pitchFamily="18" charset="0"/>
              </a:endParaRPr>
            </a:p>
            <a:p>
              <a:pPr algn="ctr" defTabSz="685800">
                <a:defRPr/>
              </a:pPr>
              <a:endParaRPr lang="en-US" sz="3600" b="1" dirty="0">
                <a:solidFill>
                  <a:srgbClr val="CC0000"/>
                </a:solidFill>
                <a:latin typeface="Times New Roman" panose="02020603050405020304" pitchFamily="18" charset="0"/>
                <a:cs typeface="Times New Roman" panose="02020603050405020304" pitchFamily="18" charset="0"/>
              </a:endParaRPr>
            </a:p>
            <a:p>
              <a:pPr algn="ctr" defTabSz="685800">
                <a:defRPr/>
              </a:pPr>
              <a:endParaRPr lang="en-US" sz="3600" b="1" dirty="0">
                <a:solidFill>
                  <a:srgbClr val="CC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26994" y="3164840"/>
              <a:ext cx="2652713" cy="646331"/>
            </a:xfrm>
            <a:prstGeom prst="rect">
              <a:avLst/>
            </a:prstGeom>
            <a:noFill/>
          </p:spPr>
          <p:txBody>
            <a:bodyPr wrap="square" rtlCol="0">
              <a:spAutoFit/>
            </a:bodyPr>
            <a:lstStyle/>
            <a:p>
              <a:pPr defTabSz="685800">
                <a:defRPr/>
              </a:pPr>
              <a:r>
                <a:rPr lang="en-US" sz="3600" i="1" u="sng" dirty="0" err="1">
                  <a:solidFill>
                    <a:srgbClr val="FF0000"/>
                  </a:solidFill>
                  <a:latin typeface="+mj-lt"/>
                  <a:cs typeface="Times New Roman" panose="02020603050405020304" pitchFamily="18" charset="0"/>
                </a:rPr>
                <a:t>Đáp</a:t>
              </a:r>
              <a:r>
                <a:rPr lang="en-US" sz="3600" i="1" u="sng" dirty="0">
                  <a:solidFill>
                    <a:srgbClr val="FF0000"/>
                  </a:solidFill>
                  <a:latin typeface="+mj-lt"/>
                  <a:cs typeface="Times New Roman" panose="02020603050405020304" pitchFamily="18" charset="0"/>
                </a:rPr>
                <a:t> </a:t>
              </a:r>
              <a:r>
                <a:rPr lang="en-US" sz="3600" i="1" u="sng" dirty="0" err="1">
                  <a:solidFill>
                    <a:srgbClr val="FF0000"/>
                  </a:solidFill>
                  <a:latin typeface="+mj-lt"/>
                  <a:cs typeface="Times New Roman" panose="02020603050405020304" pitchFamily="18" charset="0"/>
                </a:rPr>
                <a:t>án</a:t>
              </a:r>
              <a:r>
                <a:rPr lang="en-US" sz="3600" i="1" u="sng" dirty="0">
                  <a:solidFill>
                    <a:srgbClr val="FF0000"/>
                  </a:solidFill>
                  <a:latin typeface="+mj-lt"/>
                  <a:cs typeface="Times New Roman" panose="02020603050405020304" pitchFamily="18" charset="0"/>
                </a:rPr>
                <a:t>: </a:t>
              </a:r>
              <a:endParaRPr lang="en-US" sz="3600" i="1" u="sng" dirty="0">
                <a:solidFill>
                  <a:srgbClr val="FF0000"/>
                </a:solidFill>
                <a:latin typeface="+mj-lt"/>
                <a:cs typeface="Times New Roman" panose="02020603050405020304" pitchFamily="18" charset="0"/>
              </a:endParaRPr>
            </a:p>
          </p:txBody>
        </p:sp>
        <p:sp>
          <p:nvSpPr>
            <p:cNvPr id="4" name="Rectangle 3"/>
            <p:cNvSpPr/>
            <p:nvPr/>
          </p:nvSpPr>
          <p:spPr>
            <a:xfrm>
              <a:off x="2608986" y="3013690"/>
              <a:ext cx="4635876" cy="923330"/>
            </a:xfrm>
            <a:prstGeom prst="rect">
              <a:avLst/>
            </a:prstGeom>
          </p:spPr>
          <p:txBody>
            <a:bodyPr wrap="square">
              <a:spAutoFit/>
            </a:bodyPr>
            <a:lstStyle/>
            <a:p>
              <a:pPr>
                <a:lnSpc>
                  <a:spcPct val="150000"/>
                </a:lnSpc>
              </a:pPr>
              <a:r>
                <a:rPr lang="en-US" sz="3600" b="1" dirty="0">
                  <a:solidFill>
                    <a:srgbClr val="C00000"/>
                  </a:solidFill>
                  <a:latin typeface="+mj-lt"/>
                  <a:ea typeface="Calibri" panose="020F0502020204030204" pitchFamily="34" charset="0"/>
                </a:rPr>
                <a:t>B</a:t>
              </a:r>
              <a:endParaRPr lang="en-US" sz="3600" b="1" dirty="0">
                <a:solidFill>
                  <a:srgbClr val="C00000"/>
                </a:solidFill>
                <a:latin typeface="+mj-l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10"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11"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12"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7523" fill="hold"/>
                                        <p:tgtEl>
                                          <p:spTgt spid="23"/>
                                        </p:tgtEl>
                                      </p:cBhvr>
                                    </p:cmd>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1" fill="hold" display="0">
                  <p:stCondLst>
                    <p:cond delay="indefinite"/>
                  </p:stCondLst>
                  <p:endCondLst>
                    <p:cond evt="onStopAudio" delay="0">
                      <p:tgtEl>
                        <p:sldTgt/>
                      </p:tgtEl>
                    </p:cond>
                  </p:endCondLst>
                </p:cTn>
                <p:tgtEl>
                  <p:spTgt spid="23"/>
                </p:tgtEl>
              </p:cMediaNode>
            </p:audio>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99495" y="857484"/>
            <a:ext cx="3543300" cy="715581"/>
          </a:xfrm>
          <a:prstGeom prst="rect">
            <a:avLst/>
          </a:prstGeom>
          <a:noFill/>
        </p:spPr>
        <p:txBody>
          <a:bodyPr wrap="square" rtlCol="0">
            <a:spAutoFit/>
          </a:bodyPr>
          <a:lstStyle/>
          <a:p>
            <a:pPr defTabSz="685800">
              <a:defRPr/>
            </a:pPr>
            <a:r>
              <a:rPr lang="en-US" sz="4050" b="1" dirty="0">
                <a:solidFill>
                  <a:srgbClr val="00B050"/>
                </a:solidFill>
                <a:latin typeface="Times New Roman" panose="02020603050405020304" pitchFamily="18" charset="0"/>
                <a:cs typeface="Times New Roman" panose="02020603050405020304" pitchFamily="18" charset="0"/>
              </a:rPr>
              <a:t>CÂU </a:t>
            </a:r>
            <a:r>
              <a:rPr lang="en-US" sz="4050" b="1">
                <a:solidFill>
                  <a:srgbClr val="00B050"/>
                </a:solidFill>
                <a:latin typeface="Times New Roman" panose="02020603050405020304" pitchFamily="18" charset="0"/>
                <a:cs typeface="Times New Roman" panose="02020603050405020304" pitchFamily="18" charset="0"/>
              </a:rPr>
              <a:t>HỎI  </a:t>
            </a:r>
            <a:endParaRPr lang="en-US" sz="4050" b="1" dirty="0">
              <a:solidFill>
                <a:srgbClr val="00B05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546124" y="5287095"/>
            <a:ext cx="7412356" cy="646331"/>
          </a:xfrm>
          <a:prstGeom prst="rect">
            <a:avLst/>
          </a:prstGeom>
          <a:solidFill>
            <a:srgbClr val="FFFF00">
              <a:alpha val="47000"/>
            </a:srgbClr>
          </a:solidFill>
        </p:spPr>
        <p:txBody>
          <a:bodyPr wrap="square" rtlCol="0">
            <a:spAutoFit/>
          </a:bodyPr>
          <a:lstStyle/>
          <a:p>
            <a:pPr algn="ctr" defTabSz="685800">
              <a:defRPr/>
            </a:pPr>
            <a:r>
              <a:rPr lang="en-US" sz="3600" b="1" dirty="0">
                <a:solidFill>
                  <a:srgbClr val="CC0000"/>
                </a:solidFill>
                <a:latin typeface="Times New Roman" panose="02020603050405020304" pitchFamily="18" charset="0"/>
                <a:cs typeface="Times New Roman" panose="02020603050405020304" pitchFamily="18" charset="0"/>
              </a:rPr>
              <a:t>D</a:t>
            </a:r>
            <a:endParaRPr lang="en-US" sz="3600" b="1" dirty="0">
              <a:solidFill>
                <a:srgbClr val="CC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46125" y="5217845"/>
            <a:ext cx="2652713" cy="646331"/>
          </a:xfrm>
          <a:prstGeom prst="rect">
            <a:avLst/>
          </a:prstGeom>
          <a:noFill/>
        </p:spPr>
        <p:txBody>
          <a:bodyPr wrap="square" rtlCol="0">
            <a:spAutoFit/>
          </a:bodyPr>
          <a:lstStyle/>
          <a:p>
            <a:pPr defTabSz="685800">
              <a:defRPr/>
            </a:pPr>
            <a:r>
              <a:rPr lang="en-US" sz="3600" i="1" u="sng" dirty="0" err="1">
                <a:solidFill>
                  <a:srgbClr val="FF0000"/>
                </a:solidFill>
                <a:latin typeface="+mj-lt"/>
                <a:cs typeface="Times New Roman" panose="02020603050405020304" pitchFamily="18" charset="0"/>
              </a:rPr>
              <a:t>Đáp</a:t>
            </a:r>
            <a:r>
              <a:rPr lang="en-US" sz="3600" i="1" u="sng" dirty="0">
                <a:solidFill>
                  <a:srgbClr val="FF0000"/>
                </a:solidFill>
                <a:latin typeface="+mj-lt"/>
                <a:cs typeface="Times New Roman" panose="02020603050405020304" pitchFamily="18" charset="0"/>
              </a:rPr>
              <a:t> </a:t>
            </a:r>
            <a:r>
              <a:rPr lang="en-US" sz="3600" i="1" u="sng" dirty="0" err="1">
                <a:solidFill>
                  <a:srgbClr val="FF0000"/>
                </a:solidFill>
                <a:latin typeface="+mj-lt"/>
                <a:cs typeface="Times New Roman" panose="02020603050405020304" pitchFamily="18" charset="0"/>
              </a:rPr>
              <a:t>án</a:t>
            </a:r>
            <a:r>
              <a:rPr lang="en-US" sz="3600" i="1" u="sng" dirty="0">
                <a:solidFill>
                  <a:srgbClr val="FF0000"/>
                </a:solidFill>
                <a:latin typeface="+mj-lt"/>
                <a:cs typeface="Times New Roman" panose="02020603050405020304" pitchFamily="18" charset="0"/>
              </a:rPr>
              <a:t>: </a:t>
            </a:r>
            <a:endParaRPr lang="en-US" sz="3600" i="1" u="sng" dirty="0">
              <a:solidFill>
                <a:srgbClr val="FF0000"/>
              </a:solidFill>
              <a:latin typeface="+mj-lt"/>
              <a:cs typeface="Times New Roman" panose="02020603050405020304" pitchFamily="18" charset="0"/>
            </a:endParaRPr>
          </a:p>
        </p:txBody>
      </p:sp>
      <p:pic>
        <p:nvPicPr>
          <p:cNvPr id="33" name="Picture 4" descr="het gio"/>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rot="245326">
            <a:off x="7973196" y="1328745"/>
            <a:ext cx="972741"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2"/>
          <a:srcRect/>
          <a:stretch>
            <a:fillRect/>
          </a:stretch>
        </p:blipFill>
        <p:spPr bwMode="auto">
          <a:xfrm>
            <a:off x="8041627" y="1234920"/>
            <a:ext cx="835880" cy="740102"/>
          </a:xfrm>
          <a:prstGeom prst="ellipse">
            <a:avLst/>
          </a:prstGeom>
          <a:ln>
            <a:noFill/>
          </a:ln>
          <a:effectLst>
            <a:softEdge rad="112500"/>
          </a:effectLst>
        </p:spPr>
      </p:pic>
      <p:sp>
        <p:nvSpPr>
          <p:cNvPr id="38" name="Hình chữ nhật 85"/>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1</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Hình chữ nhật 84"/>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2</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Hình chữ nhật 83"/>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3</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Hình chữ nhật 57"/>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4</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2" name="Hình chữ nhật 86"/>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5</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Hình chữ nhật 87"/>
          <p:cNvSpPr/>
          <p:nvPr/>
        </p:nvSpPr>
        <p:spPr>
          <a:xfrm>
            <a:off x="7948300" y="984962"/>
            <a:ext cx="1022534"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6</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Hình chữ nhật 88"/>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7</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Hình chữ nhật 89"/>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8</a:t>
            </a:r>
            <a:endParaRPr lang="en-US" sz="495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Hình chữ nhật 90"/>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9</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Hình chữ nhật 91"/>
          <p:cNvSpPr/>
          <p:nvPr/>
        </p:nvSpPr>
        <p:spPr>
          <a:xfrm>
            <a:off x="7948307" y="984962"/>
            <a:ext cx="1022533" cy="1240019"/>
          </a:xfrm>
          <a:prstGeom prst="rect">
            <a:avLst/>
          </a:prstGeom>
          <a:blipFill>
            <a:blip r:embed="rId3"/>
            <a:stretch>
              <a:fillRect/>
            </a:stretch>
          </a:blipFill>
          <a:ln w="25400" cap="flat" cmpd="sng" algn="ctr">
            <a:noFill/>
            <a:prstDash val="solid"/>
          </a:ln>
          <a:effectLst/>
        </p:spPr>
        <p:txBody>
          <a:bodyPr anchor="b"/>
          <a:lstStyle/>
          <a:p>
            <a:pPr algn="ctr" defTabSz="685800">
              <a:defRPr/>
            </a:pPr>
            <a:r>
              <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rPr>
              <a:t>10</a:t>
            </a:r>
            <a:endParaRPr lang="en-US" sz="49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Hình Bầu dục 45"/>
          <p:cNvSpPr/>
          <p:nvPr/>
        </p:nvSpPr>
        <p:spPr>
          <a:xfrm>
            <a:off x="8053392" y="1306911"/>
            <a:ext cx="812349"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685800">
              <a:defRPr/>
            </a:pPr>
            <a:r>
              <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BẮT ĐẦU</a:t>
            </a:r>
            <a:endParaRPr lang="en-US" sz="135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39" y="768264"/>
            <a:ext cx="1280618" cy="1282589"/>
          </a:xfrm>
          <a:prstGeom prst="rect">
            <a:avLst/>
          </a:prstGeom>
        </p:spPr>
      </p:pic>
      <p:pic>
        <p:nvPicPr>
          <p:cNvPr id="23" name="Nhac loại thi sinh">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434946" y="5372100"/>
            <a:ext cx="457200" cy="457200"/>
          </a:xfrm>
          <a:prstGeom prst="rect">
            <a:avLst/>
          </a:prstGeom>
        </p:spPr>
      </p:pic>
      <p:grpSp>
        <p:nvGrpSpPr>
          <p:cNvPr id="9" name="Group 8"/>
          <p:cNvGrpSpPr/>
          <p:nvPr/>
        </p:nvGrpSpPr>
        <p:grpSpPr>
          <a:xfrm>
            <a:off x="157339" y="2317620"/>
            <a:ext cx="8926122" cy="2317558"/>
            <a:chOff x="546124" y="1330381"/>
            <a:chExt cx="8935822" cy="2317558"/>
          </a:xfrm>
          <a:solidFill>
            <a:srgbClr val="FFFF00"/>
          </a:solidFill>
        </p:grpSpPr>
        <p:graphicFrame>
          <p:nvGraphicFramePr>
            <p:cNvPr id="34" name="Object 33"/>
            <p:cNvGraphicFramePr>
              <a:graphicFrameLocks noChangeAspect="1"/>
            </p:cNvGraphicFramePr>
            <p:nvPr/>
          </p:nvGraphicFramePr>
          <p:xfrm>
            <a:off x="4738688" y="1778794"/>
            <a:ext cx="85725" cy="133350"/>
          </p:xfrm>
          <a:graphic>
            <a:graphicData uri="http://schemas.openxmlformats.org/presentationml/2006/ole">
              <mc:AlternateContent xmlns:mc="http://schemas.openxmlformats.org/markup-compatibility/2006">
                <mc:Choice xmlns:v="urn:schemas-microsoft-com:vml" Requires="v">
                  <p:oleObj spid="_x0000_s7172" name="Equation" r:id="rId8" imgW="114300" imgH="177800" progId="Equation.DSMT4">
                    <p:embed/>
                  </p:oleObj>
                </mc:Choice>
                <mc:Fallback>
                  <p:oleObj name="Equation" r:id="rId8" imgW="114300" imgH="177800" progId="Equation.DSMT4">
                    <p:embed/>
                    <p:pic>
                      <p:nvPicPr>
                        <p:cNvPr id="0" name="Object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8688" y="1778794"/>
                          <a:ext cx="85725"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546124" y="1330381"/>
              <a:ext cx="8935822" cy="2317558"/>
            </a:xfrm>
            <a:prstGeom prst="rect">
              <a:avLst/>
            </a:prstGeom>
            <a:grpFill/>
          </p:spPr>
          <p:txBody>
            <a:bodyPr wrap="square">
              <a:spAutoFit/>
            </a:bodyPr>
            <a:lstStyle/>
            <a:p>
              <a:pPr algn="just">
                <a:lnSpc>
                  <a:spcPct val="115000"/>
                </a:lnSpc>
                <a:spcAft>
                  <a:spcPts val="800"/>
                </a:spcAft>
              </a:pPr>
              <a:r>
                <a:rPr lang="en-US" sz="2800" b="1" kern="100" dirty="0">
                  <a:solidFill>
                    <a:srgbClr val="0000FF"/>
                  </a:solidFill>
                  <a:latin typeface="Arial" panose="020B0604020202020204" pitchFamily="34" charset="0"/>
                  <a:ea typeface="Calibri" panose="020F0502020204030204" pitchFamily="34" charset="0"/>
                  <a:cs typeface="Times New Roman" panose="02020603050405020304" pitchFamily="18" charset="0"/>
                </a:rPr>
                <a:t>Câu 5. </a:t>
              </a:r>
              <a:r>
                <a:rPr lang="en-US" sz="2800" kern="100" dirty="0">
                  <a:latin typeface="Arial" panose="020B0604020202020204" pitchFamily="34" charset="0"/>
                  <a:ea typeface="Calibri" panose="020F0502020204030204" pitchFamily="34" charset="0"/>
                  <a:cs typeface="Times New Roman" panose="02020603050405020304" pitchFamily="18" charset="0"/>
                </a:rPr>
                <a:t>Nhiều kim loại tác dụng với oxygen tạo thành </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Oxide lưỡng tính.</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B.</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Oxide trung tính.</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tabLst>
                  <a:tab pos="179705" algn="l"/>
                  <a:tab pos="3420110" algn="l"/>
                  <a:tab pos="5039995" algn="l"/>
                </a:tabLst>
              </a:pP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C.</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Oxide acid.</a:t>
              </a:r>
              <a:r>
                <a:rPr lang="en-US" sz="2800" b="1"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		D. </a:t>
              </a:r>
              <a:r>
                <a:rPr lang="en-US" sz="2800" kern="100" dirty="0">
                  <a:solidFill>
                    <a:srgbClr val="002060"/>
                  </a:solidFill>
                  <a:latin typeface="Arial" panose="020B0604020202020204" pitchFamily="34" charset="0"/>
                  <a:ea typeface="Calibri" panose="020F0502020204030204" pitchFamily="34" charset="0"/>
                  <a:cs typeface="Times New Roman" panose="02020603050405020304" pitchFamily="18" charset="0"/>
                </a:rPr>
                <a:t>Oxide base.</a:t>
              </a:r>
              <a:endParaRPr lang="en-US" sz="28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10"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ox(out)">
                                      <p:cBhvr>
                                        <p:cTn id="12" dur="500"/>
                                        <p:tgtEl>
                                          <p:spTgt spid="33"/>
                                        </p:tgtEl>
                                      </p:cBhvr>
                                    </p:animEffect>
                                  </p:childTnLst>
                                </p:cTn>
                              </p:par>
                              <p:par>
                                <p:cTn id="13" presetID="4" presetClass="entr" presetSubtype="32"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ox(out)">
                                      <p:cBhvr>
                                        <p:cTn id="15" dur="500"/>
                                        <p:tgtEl>
                                          <p:spTgt spid="37"/>
                                        </p:tgtEl>
                                      </p:cBhvr>
                                    </p:animEffect>
                                  </p:childTnLst>
                                </p:cTn>
                              </p:par>
                              <p:par>
                                <p:cTn id="16" presetID="4" presetClass="entr" presetSubtype="32"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ox(out)">
                                      <p:cBhvr>
                                        <p:cTn id="18" dur="500"/>
                                        <p:tgtEl>
                                          <p:spTgt spid="38"/>
                                        </p:tgtEl>
                                      </p:cBhvr>
                                    </p:animEffect>
                                  </p:childTnLst>
                                </p:cTn>
                              </p:par>
                              <p:par>
                                <p:cTn id="19" presetID="4" presetClass="entr" presetSubtype="32"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ox(out)">
                                      <p:cBhvr>
                                        <p:cTn id="21" dur="500"/>
                                        <p:tgtEl>
                                          <p:spTgt spid="39"/>
                                        </p:tgtEl>
                                      </p:cBhvr>
                                    </p:animEffect>
                                  </p:childTnLst>
                                </p:cTn>
                              </p:par>
                              <p:par>
                                <p:cTn id="22" presetID="4" presetClass="entr" presetSubtype="32"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ox(out)">
                                      <p:cBhvr>
                                        <p:cTn id="24" dur="500"/>
                                        <p:tgtEl>
                                          <p:spTgt spid="40"/>
                                        </p:tgtEl>
                                      </p:cBhvr>
                                    </p:animEffect>
                                  </p:childTnLst>
                                </p:cTn>
                              </p:par>
                              <p:par>
                                <p:cTn id="25" presetID="4" presetClass="entr" presetSubtype="32"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out)">
                                      <p:cBhvr>
                                        <p:cTn id="27" dur="500"/>
                                        <p:tgtEl>
                                          <p:spTgt spid="41"/>
                                        </p:tgtEl>
                                      </p:cBhvr>
                                    </p:animEffect>
                                  </p:childTnLst>
                                </p:cTn>
                              </p:par>
                              <p:par>
                                <p:cTn id="28" presetID="4" presetClass="entr" presetSubtype="32"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ox(out)">
                                      <p:cBhvr>
                                        <p:cTn id="30" dur="500"/>
                                        <p:tgtEl>
                                          <p:spTgt spid="42"/>
                                        </p:tgtEl>
                                      </p:cBhvr>
                                    </p:animEffect>
                                  </p:childTnLst>
                                </p:cTn>
                              </p:par>
                              <p:par>
                                <p:cTn id="31" presetID="4" presetClass="entr" presetSubtype="32"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ox(out)">
                                      <p:cBhvr>
                                        <p:cTn id="33" dur="500"/>
                                        <p:tgtEl>
                                          <p:spTgt spid="43"/>
                                        </p:tgtEl>
                                      </p:cBhvr>
                                    </p:animEffect>
                                  </p:childTnLst>
                                </p:cTn>
                              </p:par>
                              <p:par>
                                <p:cTn id="34" presetID="4" presetClass="entr" presetSubtype="32"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ox(out)">
                                      <p:cBhvr>
                                        <p:cTn id="36" dur="500"/>
                                        <p:tgtEl>
                                          <p:spTgt spid="44"/>
                                        </p:tgtEl>
                                      </p:cBhvr>
                                    </p:animEffect>
                                  </p:childTnLst>
                                </p:cTn>
                              </p:par>
                              <p:par>
                                <p:cTn id="37" presetID="4" presetClass="entr" presetSubtype="32"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ox(out)">
                                      <p:cBhvr>
                                        <p:cTn id="39" dur="500"/>
                                        <p:tgtEl>
                                          <p:spTgt spid="45"/>
                                        </p:tgtEl>
                                      </p:cBhvr>
                                    </p:animEffect>
                                  </p:childTnLst>
                                </p:cTn>
                              </p:par>
                              <p:par>
                                <p:cTn id="40" presetID="4" presetClass="entr" presetSubtype="32"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ox(out)">
                                      <p:cBhvr>
                                        <p:cTn id="42" dur="500"/>
                                        <p:tgtEl>
                                          <p:spTgt spid="46"/>
                                        </p:tgtEl>
                                      </p:cBhvr>
                                    </p:animEffect>
                                  </p:childTnLst>
                                </p:cTn>
                              </p:par>
                              <p:par>
                                <p:cTn id="43" presetID="4" presetClass="entr" presetSubtype="32"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ox(out)">
                                      <p:cBhvr>
                                        <p:cTn id="45" dur="500"/>
                                        <p:tgtEl>
                                          <p:spTgt spid="47"/>
                                        </p:tgtEl>
                                      </p:cBhvr>
                                    </p:animEffect>
                                  </p:childTnLst>
                                </p:cTn>
                              </p:par>
                              <p:par>
                                <p:cTn id="46" presetID="4" presetClass="entr" presetSubtype="32"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ox(out)">
                                      <p:cBhvr>
                                        <p:cTn id="48" dur="500"/>
                                        <p:tgtEl>
                                          <p:spTgt spid="48"/>
                                        </p:tgtEl>
                                      </p:cBhvr>
                                    </p:animEffect>
                                  </p:childTnLst>
                                </p:cTn>
                              </p:par>
                            </p:childTnLst>
                          </p:cTn>
                        </p:par>
                        <p:par>
                          <p:cTn id="49" fill="hold">
                            <p:stCondLst>
                              <p:cond delay="500"/>
                            </p:stCondLst>
                            <p:childTnLst>
                              <p:par>
                                <p:cTn id="50" presetID="10" presetClass="exit" presetSubtype="0" fill="hold" nodeType="after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11" name="chuong suy nghi.wav"/>
                                        </p:tgtEl>
                                      </p:cMediaNode>
                                    </p:audio>
                                  </p:subTnLst>
                                </p:cTn>
                              </p:par>
                            </p:childTnLst>
                          </p:cTn>
                        </p:par>
                        <p:par>
                          <p:cTn id="53" fill="hold">
                            <p:stCondLst>
                              <p:cond delay="1000"/>
                            </p:stCondLst>
                            <p:childTnLst>
                              <p:par>
                                <p:cTn id="54" presetID="6" presetClass="exit" presetSubtype="32" fill="hold" nodeType="afterEffect">
                                  <p:stCondLst>
                                    <p:cond delay="0"/>
                                  </p:stCondLst>
                                  <p:childTnLst>
                                    <p:animEffect transition="out" filter="circle(out)">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childTnLst>
                          </p:cTn>
                        </p:par>
                        <p:par>
                          <p:cTn id="57" fill="hold">
                            <p:stCondLst>
                              <p:cond delay="2000"/>
                            </p:stCondLst>
                            <p:childTnLst>
                              <p:par>
                                <p:cTn id="58" presetID="6" presetClass="exit" presetSubtype="32" fill="hold" nodeType="afterEffect">
                                  <p:stCondLst>
                                    <p:cond delay="0"/>
                                  </p:stCondLst>
                                  <p:childTnLst>
                                    <p:animEffect transition="out" filter="circle(out)">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3000"/>
                            </p:stCondLst>
                            <p:childTnLst>
                              <p:par>
                                <p:cTn id="62" presetID="6" presetClass="exit" presetSubtype="32" fill="hold" nodeType="afterEffect">
                                  <p:stCondLst>
                                    <p:cond delay="0"/>
                                  </p:stCondLst>
                                  <p:childTnLst>
                                    <p:animEffect transition="out" filter="circle(out)">
                                      <p:cBhvr>
                                        <p:cTn id="63" dur="1000"/>
                                        <p:tgtEl>
                                          <p:spTgt spid="45"/>
                                        </p:tgtEl>
                                      </p:cBhvr>
                                    </p:animEffect>
                                    <p:set>
                                      <p:cBhvr>
                                        <p:cTn id="64" dur="1" fill="hold">
                                          <p:stCondLst>
                                            <p:cond delay="999"/>
                                          </p:stCondLst>
                                        </p:cTn>
                                        <p:tgtEl>
                                          <p:spTgt spid="45"/>
                                        </p:tgtEl>
                                        <p:attrNameLst>
                                          <p:attrName>style.visibility</p:attrName>
                                        </p:attrNameLst>
                                      </p:cBhvr>
                                      <p:to>
                                        <p:strVal val="hidden"/>
                                      </p:to>
                                    </p:set>
                                  </p:childTnLst>
                                </p:cTn>
                              </p:par>
                            </p:childTnLst>
                          </p:cTn>
                        </p:par>
                        <p:par>
                          <p:cTn id="65" fill="hold">
                            <p:stCondLst>
                              <p:cond delay="4000"/>
                            </p:stCondLst>
                            <p:childTnLst>
                              <p:par>
                                <p:cTn id="66" presetID="6" presetClass="exit" presetSubtype="32" fill="hold" nodeType="afterEffect">
                                  <p:stCondLst>
                                    <p:cond delay="0"/>
                                  </p:stCondLst>
                                  <p:childTnLst>
                                    <p:animEffect transition="out" filter="circle(out)">
                                      <p:cBhvr>
                                        <p:cTn id="67" dur="1000"/>
                                        <p:tgtEl>
                                          <p:spTgt spid="44"/>
                                        </p:tgtEl>
                                      </p:cBhvr>
                                    </p:animEffect>
                                    <p:set>
                                      <p:cBhvr>
                                        <p:cTn id="68" dur="1" fill="hold">
                                          <p:stCondLst>
                                            <p:cond delay="999"/>
                                          </p:stCondLst>
                                        </p:cTn>
                                        <p:tgtEl>
                                          <p:spTgt spid="44"/>
                                        </p:tgtEl>
                                        <p:attrNameLst>
                                          <p:attrName>style.visibility</p:attrName>
                                        </p:attrNameLst>
                                      </p:cBhvr>
                                      <p:to>
                                        <p:strVal val="hidden"/>
                                      </p:to>
                                    </p:set>
                                  </p:childTnLst>
                                </p:cTn>
                              </p:par>
                            </p:childTnLst>
                          </p:cTn>
                        </p:par>
                        <p:par>
                          <p:cTn id="69" fill="hold">
                            <p:stCondLst>
                              <p:cond delay="5000"/>
                            </p:stCondLst>
                            <p:childTnLst>
                              <p:par>
                                <p:cTn id="70" presetID="6" presetClass="exit" presetSubtype="32" fill="hold" nodeType="afterEffect">
                                  <p:stCondLst>
                                    <p:cond delay="0"/>
                                  </p:stCondLst>
                                  <p:childTnLst>
                                    <p:animEffect transition="out" filter="circle(out)">
                                      <p:cBhvr>
                                        <p:cTn id="71" dur="1000"/>
                                        <p:tgtEl>
                                          <p:spTgt spid="43"/>
                                        </p:tgtEl>
                                      </p:cBhvr>
                                    </p:animEffect>
                                    <p:set>
                                      <p:cBhvr>
                                        <p:cTn id="72" dur="1" fill="hold">
                                          <p:stCondLst>
                                            <p:cond delay="999"/>
                                          </p:stCondLst>
                                        </p:cTn>
                                        <p:tgtEl>
                                          <p:spTgt spid="43"/>
                                        </p:tgtEl>
                                        <p:attrNameLst>
                                          <p:attrName>style.visibility</p:attrName>
                                        </p:attrNameLst>
                                      </p:cBhvr>
                                      <p:to>
                                        <p:strVal val="hidden"/>
                                      </p:to>
                                    </p:set>
                                  </p:childTnLst>
                                </p:cTn>
                              </p:par>
                            </p:childTnLst>
                          </p:cTn>
                        </p:par>
                        <p:par>
                          <p:cTn id="73" fill="hold">
                            <p:stCondLst>
                              <p:cond delay="6000"/>
                            </p:stCondLst>
                            <p:childTnLst>
                              <p:par>
                                <p:cTn id="74" presetID="6" presetClass="exit" presetSubtype="32" fill="hold" nodeType="afterEffect">
                                  <p:stCondLst>
                                    <p:cond delay="0"/>
                                  </p:stCondLst>
                                  <p:childTnLst>
                                    <p:animEffect transition="out" filter="circle(out)">
                                      <p:cBhvr>
                                        <p:cTn id="75" dur="1000"/>
                                        <p:tgtEl>
                                          <p:spTgt spid="42"/>
                                        </p:tgtEl>
                                      </p:cBhvr>
                                    </p:animEffect>
                                    <p:set>
                                      <p:cBhvr>
                                        <p:cTn id="76" dur="1" fill="hold">
                                          <p:stCondLst>
                                            <p:cond delay="9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6" presetClass="exit" presetSubtype="32" fill="hold" nodeType="afterEffect">
                                  <p:stCondLst>
                                    <p:cond delay="0"/>
                                  </p:stCondLst>
                                  <p:childTnLst>
                                    <p:animEffect transition="out" filter="circle(out)">
                                      <p:cBhvr>
                                        <p:cTn id="79" dur="1000"/>
                                        <p:tgtEl>
                                          <p:spTgt spid="41"/>
                                        </p:tgtEl>
                                      </p:cBhvr>
                                    </p:animEffect>
                                    <p:set>
                                      <p:cBhvr>
                                        <p:cTn id="80" dur="1" fill="hold">
                                          <p:stCondLst>
                                            <p:cond delay="999"/>
                                          </p:stCondLst>
                                        </p:cTn>
                                        <p:tgtEl>
                                          <p:spTgt spid="41"/>
                                        </p:tgtEl>
                                        <p:attrNameLst>
                                          <p:attrName>style.visibility</p:attrName>
                                        </p:attrNameLst>
                                      </p:cBhvr>
                                      <p:to>
                                        <p:strVal val="hidden"/>
                                      </p:to>
                                    </p:set>
                                  </p:childTnLst>
                                </p:cTn>
                              </p:par>
                            </p:childTnLst>
                          </p:cTn>
                        </p:par>
                        <p:par>
                          <p:cTn id="81" fill="hold">
                            <p:stCondLst>
                              <p:cond delay="8000"/>
                            </p:stCondLst>
                            <p:childTnLst>
                              <p:par>
                                <p:cTn id="82" presetID="6" presetClass="exit" presetSubtype="32" fill="hold" nodeType="afterEffect">
                                  <p:stCondLst>
                                    <p:cond delay="0"/>
                                  </p:stCondLst>
                                  <p:childTnLst>
                                    <p:animEffect transition="out" filter="circle(out)">
                                      <p:cBhvr>
                                        <p:cTn id="83" dur="1000"/>
                                        <p:tgtEl>
                                          <p:spTgt spid="40"/>
                                        </p:tgtEl>
                                      </p:cBhvr>
                                    </p:animEffect>
                                    <p:set>
                                      <p:cBhvr>
                                        <p:cTn id="84" dur="1" fill="hold">
                                          <p:stCondLst>
                                            <p:cond delay="999"/>
                                          </p:stCondLst>
                                        </p:cTn>
                                        <p:tgtEl>
                                          <p:spTgt spid="40"/>
                                        </p:tgtEl>
                                        <p:attrNameLst>
                                          <p:attrName>style.visibility</p:attrName>
                                        </p:attrNameLst>
                                      </p:cBhvr>
                                      <p:to>
                                        <p:strVal val="hidden"/>
                                      </p:to>
                                    </p:set>
                                  </p:childTnLst>
                                </p:cTn>
                              </p:par>
                            </p:childTnLst>
                          </p:cTn>
                        </p:par>
                        <p:par>
                          <p:cTn id="85" fill="hold">
                            <p:stCondLst>
                              <p:cond delay="9000"/>
                            </p:stCondLst>
                            <p:childTnLst>
                              <p:par>
                                <p:cTn id="86" presetID="6" presetClass="exit" presetSubtype="32" fill="hold" nodeType="afterEffect">
                                  <p:stCondLst>
                                    <p:cond delay="0"/>
                                  </p:stCondLst>
                                  <p:childTnLst>
                                    <p:animEffect transition="out" filter="circle(out)">
                                      <p:cBhvr>
                                        <p:cTn id="87" dur="1000"/>
                                        <p:tgtEl>
                                          <p:spTgt spid="39"/>
                                        </p:tgtEl>
                                      </p:cBhvr>
                                    </p:animEffect>
                                    <p:set>
                                      <p:cBhvr>
                                        <p:cTn id="88" dur="1" fill="hold">
                                          <p:stCondLst>
                                            <p:cond delay="999"/>
                                          </p:stCondLst>
                                        </p:cTn>
                                        <p:tgtEl>
                                          <p:spTgt spid="39"/>
                                        </p:tgtEl>
                                        <p:attrNameLst>
                                          <p:attrName>style.visibility</p:attrName>
                                        </p:attrNameLst>
                                      </p:cBhvr>
                                      <p:to>
                                        <p:strVal val="hidden"/>
                                      </p:to>
                                    </p:set>
                                  </p:childTnLst>
                                </p:cTn>
                              </p:par>
                            </p:childTnLst>
                          </p:cTn>
                        </p:par>
                        <p:par>
                          <p:cTn id="89" fill="hold">
                            <p:stCondLst>
                              <p:cond delay="10000"/>
                            </p:stCondLst>
                            <p:childTnLst>
                              <p:par>
                                <p:cTn id="90" presetID="6" presetClass="exit" presetSubtype="32" fill="hold" nodeType="afterEffect">
                                  <p:stCondLst>
                                    <p:cond delay="0"/>
                                  </p:stCondLst>
                                  <p:childTnLst>
                                    <p:animEffect transition="out" filter="circle(out)">
                                      <p:cBhvr>
                                        <p:cTn id="91" dur="1000"/>
                                        <p:tgtEl>
                                          <p:spTgt spid="38"/>
                                        </p:tgtEl>
                                      </p:cBhvr>
                                    </p:animEffect>
                                    <p:set>
                                      <p:cBhvr>
                                        <p:cTn id="92" dur="1" fill="hold">
                                          <p:stCondLst>
                                            <p:cond delay="999"/>
                                          </p:stCondLst>
                                        </p:cTn>
                                        <p:tgtEl>
                                          <p:spTgt spid="38"/>
                                        </p:tgtEl>
                                        <p:attrNameLst>
                                          <p:attrName>style.visibility</p:attrName>
                                        </p:attrNameLst>
                                      </p:cBhvr>
                                      <p:to>
                                        <p:strVal val="hidden"/>
                                      </p:to>
                                    </p:set>
                                  </p:childTnLst>
                                </p:cTn>
                              </p:par>
                            </p:childTnLst>
                          </p:cTn>
                        </p:par>
                        <p:par>
                          <p:cTn id="93" fill="hold">
                            <p:stCondLst>
                              <p:cond delay="11000"/>
                            </p:stCondLst>
                            <p:childTnLst>
                              <p:par>
                                <p:cTn id="94" presetID="1" presetClass="entr" presetSubtype="0"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11000"/>
                            </p:stCondLst>
                            <p:childTnLst>
                              <p:par>
                                <p:cTn id="97" presetID="31" presetClass="exit" presetSubtype="0" fill="hold" nodeType="afterEffect">
                                  <p:stCondLst>
                                    <p:cond delay="0"/>
                                  </p:stCondLst>
                                  <p:childTnLst>
                                    <p:anim calcmode="lin" valueType="num">
                                      <p:cBhvr>
                                        <p:cTn id="98" dur="1000"/>
                                        <p:tgtEl>
                                          <p:spTgt spid="37"/>
                                        </p:tgtEl>
                                        <p:attrNameLst>
                                          <p:attrName>ppt_w</p:attrName>
                                        </p:attrNameLst>
                                      </p:cBhvr>
                                      <p:tavLst>
                                        <p:tav tm="0">
                                          <p:val>
                                            <p:strVal val="ppt_w"/>
                                          </p:val>
                                        </p:tav>
                                        <p:tav tm="100000">
                                          <p:val>
                                            <p:fltVal val="0"/>
                                          </p:val>
                                        </p:tav>
                                      </p:tavLst>
                                    </p:anim>
                                    <p:anim calcmode="lin" valueType="num">
                                      <p:cBhvr>
                                        <p:cTn id="99" dur="1000"/>
                                        <p:tgtEl>
                                          <p:spTgt spid="37"/>
                                        </p:tgtEl>
                                        <p:attrNameLst>
                                          <p:attrName>ppt_h</p:attrName>
                                        </p:attrNameLst>
                                      </p:cBhvr>
                                      <p:tavLst>
                                        <p:tav tm="0">
                                          <p:val>
                                            <p:strVal val="ppt_h"/>
                                          </p:val>
                                        </p:tav>
                                        <p:tav tm="100000">
                                          <p:val>
                                            <p:fltVal val="0"/>
                                          </p:val>
                                        </p:tav>
                                      </p:tavLst>
                                    </p:anim>
                                    <p:anim calcmode="lin" valueType="num">
                                      <p:cBhvr>
                                        <p:cTn id="100" dur="1000"/>
                                        <p:tgtEl>
                                          <p:spTgt spid="37"/>
                                        </p:tgtEl>
                                        <p:attrNameLst>
                                          <p:attrName>style.rotation</p:attrName>
                                        </p:attrNameLst>
                                      </p:cBhvr>
                                      <p:tavLst>
                                        <p:tav tm="0">
                                          <p:val>
                                            <p:fltVal val="0"/>
                                          </p:val>
                                        </p:tav>
                                        <p:tav tm="100000">
                                          <p:val>
                                            <p:fltVal val="90"/>
                                          </p:val>
                                        </p:tav>
                                      </p:tavLst>
                                    </p:anim>
                                    <p:animEffect transition="out" filter="fade">
                                      <p:cBhvr>
                                        <p:cTn id="101" dur="1000"/>
                                        <p:tgtEl>
                                          <p:spTgt spid="37"/>
                                        </p:tgtEl>
                                      </p:cBhvr>
                                    </p:animEffect>
                                    <p:set>
                                      <p:cBhvr>
                                        <p:cTn id="102"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12" name="ket-thuc-final.wav"/>
                                        </p:tgtEl>
                                      </p:cMediaNode>
                                    </p:audio>
                                  </p:sub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2"/>
                                        </p:tgtEl>
                                        <p:attrNameLst>
                                          <p:attrName>style.visibility</p:attrName>
                                        </p:attrNameLst>
                                      </p:cBhvr>
                                      <p:to>
                                        <p:strVal val="visible"/>
                                      </p:to>
                                    </p:set>
                                    <p:animEffect transition="in" filter="wipe(down)">
                                      <p:cBhvr>
                                        <p:cTn id="107" dur="500"/>
                                        <p:tgtEl>
                                          <p:spTgt spid="2"/>
                                        </p:tgtEl>
                                      </p:cBhvr>
                                    </p:animEffect>
                                  </p:childTnLst>
                                </p:cTn>
                              </p:par>
                            </p:childTnLst>
                          </p:cTn>
                        </p:par>
                        <p:par>
                          <p:cTn id="108" fill="hold">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13" name="nen.wav"/>
                                        </p:tgtEl>
                                      </p:cMediaNode>
                                    </p:audio>
                                  </p:sub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5"/>
        <p:cNvGrpSpPr/>
        <p:nvPr/>
      </p:nvGrpSpPr>
      <p:grpSpPr>
        <a:xfrm>
          <a:off x="0" y="0"/>
          <a:ext cx="0" cy="0"/>
          <a:chOff x="0" y="0"/>
          <a:chExt cx="0" cy="0"/>
        </a:xfrm>
      </p:grpSpPr>
      <p:grpSp>
        <p:nvGrpSpPr>
          <p:cNvPr id="4" name="Google Shape;3541;p39"/>
          <p:cNvGrpSpPr/>
          <p:nvPr/>
        </p:nvGrpSpPr>
        <p:grpSpPr>
          <a:xfrm>
            <a:off x="221673" y="1681194"/>
            <a:ext cx="8513617" cy="1884087"/>
            <a:chOff x="540330" y="1136537"/>
            <a:chExt cx="702966" cy="732899"/>
          </a:xfrm>
        </p:grpSpPr>
        <p:sp>
          <p:nvSpPr>
            <p:cNvPr id="5" name="Google Shape;3542;p39"/>
            <p:cNvSpPr/>
            <p:nvPr/>
          </p:nvSpPr>
          <p:spPr>
            <a:xfrm>
              <a:off x="540330" y="1170737"/>
              <a:ext cx="660015" cy="698699"/>
            </a:xfrm>
            <a:custGeom>
              <a:avLst/>
              <a:gdLst/>
              <a:ahLst/>
              <a:cxnLst/>
              <a:rect l="l" t="t" r="r" b="b"/>
              <a:pathLst>
                <a:path w="3565" h="3774" extrusionOk="0">
                  <a:moveTo>
                    <a:pt x="1733" y="0"/>
                  </a:moveTo>
                  <a:cubicBezTo>
                    <a:pt x="1553" y="0"/>
                    <a:pt x="1375" y="55"/>
                    <a:pt x="1208" y="153"/>
                  </a:cubicBezTo>
                  <a:cubicBezTo>
                    <a:pt x="833" y="361"/>
                    <a:pt x="566" y="700"/>
                    <a:pt x="398" y="1116"/>
                  </a:cubicBezTo>
                  <a:cubicBezTo>
                    <a:pt x="249" y="1510"/>
                    <a:pt x="95" y="1908"/>
                    <a:pt x="41" y="2342"/>
                  </a:cubicBezTo>
                  <a:cubicBezTo>
                    <a:pt x="23" y="2491"/>
                    <a:pt x="0" y="2663"/>
                    <a:pt x="41" y="2831"/>
                  </a:cubicBezTo>
                  <a:cubicBezTo>
                    <a:pt x="59" y="2962"/>
                    <a:pt x="59" y="3093"/>
                    <a:pt x="23" y="3206"/>
                  </a:cubicBezTo>
                  <a:cubicBezTo>
                    <a:pt x="0" y="3301"/>
                    <a:pt x="23" y="3360"/>
                    <a:pt x="95" y="3414"/>
                  </a:cubicBezTo>
                  <a:cubicBezTo>
                    <a:pt x="208" y="3473"/>
                    <a:pt x="303" y="3545"/>
                    <a:pt x="398" y="3622"/>
                  </a:cubicBezTo>
                  <a:cubicBezTo>
                    <a:pt x="525" y="3722"/>
                    <a:pt x="650" y="3773"/>
                    <a:pt x="787" y="3773"/>
                  </a:cubicBezTo>
                  <a:cubicBezTo>
                    <a:pt x="855" y="3773"/>
                    <a:pt x="925" y="3761"/>
                    <a:pt x="1000" y="3735"/>
                  </a:cubicBezTo>
                  <a:cubicBezTo>
                    <a:pt x="1321" y="3640"/>
                    <a:pt x="1642" y="3586"/>
                    <a:pt x="1982" y="3527"/>
                  </a:cubicBezTo>
                  <a:cubicBezTo>
                    <a:pt x="2262" y="3473"/>
                    <a:pt x="2565" y="3473"/>
                    <a:pt x="2868" y="3396"/>
                  </a:cubicBezTo>
                  <a:cubicBezTo>
                    <a:pt x="2922" y="3360"/>
                    <a:pt x="2999" y="3301"/>
                    <a:pt x="3076" y="3247"/>
                  </a:cubicBezTo>
                  <a:cubicBezTo>
                    <a:pt x="3131" y="3206"/>
                    <a:pt x="3167" y="3152"/>
                    <a:pt x="3167" y="3093"/>
                  </a:cubicBezTo>
                  <a:cubicBezTo>
                    <a:pt x="3189" y="2944"/>
                    <a:pt x="3280" y="2849"/>
                    <a:pt x="3393" y="2754"/>
                  </a:cubicBezTo>
                  <a:cubicBezTo>
                    <a:pt x="3452" y="2586"/>
                    <a:pt x="3488" y="2414"/>
                    <a:pt x="3529" y="2247"/>
                  </a:cubicBezTo>
                  <a:cubicBezTo>
                    <a:pt x="3529" y="2170"/>
                    <a:pt x="3565" y="2098"/>
                    <a:pt x="3547" y="2021"/>
                  </a:cubicBezTo>
                  <a:cubicBezTo>
                    <a:pt x="3529" y="1718"/>
                    <a:pt x="3452" y="1437"/>
                    <a:pt x="3226" y="1211"/>
                  </a:cubicBezTo>
                  <a:cubicBezTo>
                    <a:pt x="3131" y="1152"/>
                    <a:pt x="3054" y="1057"/>
                    <a:pt x="2981" y="967"/>
                  </a:cubicBezTo>
                  <a:cubicBezTo>
                    <a:pt x="2941" y="926"/>
                    <a:pt x="2922" y="890"/>
                    <a:pt x="2922" y="854"/>
                  </a:cubicBezTo>
                  <a:cubicBezTo>
                    <a:pt x="2904" y="700"/>
                    <a:pt x="2868" y="569"/>
                    <a:pt x="2773" y="456"/>
                  </a:cubicBezTo>
                  <a:cubicBezTo>
                    <a:pt x="2755" y="438"/>
                    <a:pt x="2755" y="419"/>
                    <a:pt x="2755" y="379"/>
                  </a:cubicBezTo>
                  <a:cubicBezTo>
                    <a:pt x="2737" y="379"/>
                    <a:pt x="2714" y="379"/>
                    <a:pt x="2696" y="361"/>
                  </a:cubicBezTo>
                  <a:cubicBezTo>
                    <a:pt x="2529" y="193"/>
                    <a:pt x="2321" y="62"/>
                    <a:pt x="2058" y="39"/>
                  </a:cubicBezTo>
                  <a:cubicBezTo>
                    <a:pt x="2000" y="21"/>
                    <a:pt x="1963" y="21"/>
                    <a:pt x="1923" y="21"/>
                  </a:cubicBezTo>
                  <a:cubicBezTo>
                    <a:pt x="1859" y="7"/>
                    <a:pt x="1796" y="0"/>
                    <a:pt x="1733" y="0"/>
                  </a:cubicBezTo>
                  <a:close/>
                </a:path>
              </a:pathLst>
            </a:custGeom>
            <a:solidFill>
              <a:schemeClr val="accent6"/>
            </a:solidFill>
            <a:ln>
              <a:noFill/>
            </a:ln>
          </p:spPr>
          <p:txBody>
            <a:bodyPr spcFirstLastPara="1" wrap="square" lIns="91425" tIns="91425" rIns="91425" bIns="91425" anchor="ctr" anchorCtr="0">
              <a:noAutofit/>
            </a:bodyPr>
            <a:lstStyle/>
            <a:p>
              <a:endParaRPr>
                <a:latin typeface="+mj-lt"/>
              </a:endParaRPr>
            </a:p>
          </p:txBody>
        </p:sp>
        <p:sp>
          <p:nvSpPr>
            <p:cNvPr id="6" name="Google Shape;3543;p39"/>
            <p:cNvSpPr/>
            <p:nvPr/>
          </p:nvSpPr>
          <p:spPr>
            <a:xfrm>
              <a:off x="583281" y="1136537"/>
              <a:ext cx="660015" cy="698699"/>
            </a:xfrm>
            <a:custGeom>
              <a:avLst/>
              <a:gdLst/>
              <a:ahLst/>
              <a:cxnLst/>
              <a:rect l="l" t="t" r="r" b="b"/>
              <a:pathLst>
                <a:path w="3565" h="3774" extrusionOk="0">
                  <a:moveTo>
                    <a:pt x="1733" y="0"/>
                  </a:moveTo>
                  <a:cubicBezTo>
                    <a:pt x="1553" y="0"/>
                    <a:pt x="1375" y="55"/>
                    <a:pt x="1208" y="153"/>
                  </a:cubicBezTo>
                  <a:cubicBezTo>
                    <a:pt x="833" y="361"/>
                    <a:pt x="566" y="700"/>
                    <a:pt x="398" y="1116"/>
                  </a:cubicBezTo>
                  <a:cubicBezTo>
                    <a:pt x="249" y="1510"/>
                    <a:pt x="95" y="1908"/>
                    <a:pt x="41" y="2342"/>
                  </a:cubicBezTo>
                  <a:cubicBezTo>
                    <a:pt x="23" y="2491"/>
                    <a:pt x="0" y="2663"/>
                    <a:pt x="41" y="2831"/>
                  </a:cubicBezTo>
                  <a:cubicBezTo>
                    <a:pt x="59" y="2962"/>
                    <a:pt x="59" y="3093"/>
                    <a:pt x="23" y="3206"/>
                  </a:cubicBezTo>
                  <a:cubicBezTo>
                    <a:pt x="0" y="3301"/>
                    <a:pt x="23" y="3360"/>
                    <a:pt x="95" y="3414"/>
                  </a:cubicBezTo>
                  <a:cubicBezTo>
                    <a:pt x="208" y="3473"/>
                    <a:pt x="303" y="3545"/>
                    <a:pt x="398" y="3622"/>
                  </a:cubicBezTo>
                  <a:cubicBezTo>
                    <a:pt x="525" y="3722"/>
                    <a:pt x="650" y="3773"/>
                    <a:pt x="787" y="3773"/>
                  </a:cubicBezTo>
                  <a:cubicBezTo>
                    <a:pt x="855" y="3773"/>
                    <a:pt x="925" y="3761"/>
                    <a:pt x="1000" y="3735"/>
                  </a:cubicBezTo>
                  <a:cubicBezTo>
                    <a:pt x="1321" y="3640"/>
                    <a:pt x="1642" y="3586"/>
                    <a:pt x="1982" y="3527"/>
                  </a:cubicBezTo>
                  <a:cubicBezTo>
                    <a:pt x="2262" y="3473"/>
                    <a:pt x="2565" y="3473"/>
                    <a:pt x="2868" y="3396"/>
                  </a:cubicBezTo>
                  <a:cubicBezTo>
                    <a:pt x="2922" y="3360"/>
                    <a:pt x="2999" y="3301"/>
                    <a:pt x="3076" y="3247"/>
                  </a:cubicBezTo>
                  <a:cubicBezTo>
                    <a:pt x="3131" y="3206"/>
                    <a:pt x="3167" y="3152"/>
                    <a:pt x="3167" y="3093"/>
                  </a:cubicBezTo>
                  <a:cubicBezTo>
                    <a:pt x="3189" y="2944"/>
                    <a:pt x="3280" y="2849"/>
                    <a:pt x="3393" y="2754"/>
                  </a:cubicBezTo>
                  <a:cubicBezTo>
                    <a:pt x="3452" y="2586"/>
                    <a:pt x="3488" y="2414"/>
                    <a:pt x="3529" y="2247"/>
                  </a:cubicBezTo>
                  <a:cubicBezTo>
                    <a:pt x="3529" y="2170"/>
                    <a:pt x="3565" y="2098"/>
                    <a:pt x="3547" y="2021"/>
                  </a:cubicBezTo>
                  <a:cubicBezTo>
                    <a:pt x="3529" y="1718"/>
                    <a:pt x="3452" y="1437"/>
                    <a:pt x="3226" y="1211"/>
                  </a:cubicBezTo>
                  <a:cubicBezTo>
                    <a:pt x="3131" y="1152"/>
                    <a:pt x="3054" y="1057"/>
                    <a:pt x="2981" y="967"/>
                  </a:cubicBezTo>
                  <a:cubicBezTo>
                    <a:pt x="2941" y="926"/>
                    <a:pt x="2922" y="890"/>
                    <a:pt x="2922" y="854"/>
                  </a:cubicBezTo>
                  <a:cubicBezTo>
                    <a:pt x="2904" y="700"/>
                    <a:pt x="2868" y="569"/>
                    <a:pt x="2773" y="456"/>
                  </a:cubicBezTo>
                  <a:cubicBezTo>
                    <a:pt x="2755" y="438"/>
                    <a:pt x="2755" y="419"/>
                    <a:pt x="2755" y="379"/>
                  </a:cubicBezTo>
                  <a:cubicBezTo>
                    <a:pt x="2737" y="379"/>
                    <a:pt x="2714" y="379"/>
                    <a:pt x="2696" y="361"/>
                  </a:cubicBezTo>
                  <a:cubicBezTo>
                    <a:pt x="2529" y="193"/>
                    <a:pt x="2321" y="62"/>
                    <a:pt x="2058" y="39"/>
                  </a:cubicBezTo>
                  <a:cubicBezTo>
                    <a:pt x="2000" y="21"/>
                    <a:pt x="1963" y="21"/>
                    <a:pt x="1923" y="21"/>
                  </a:cubicBezTo>
                  <a:cubicBezTo>
                    <a:pt x="1859" y="7"/>
                    <a:pt x="1796" y="0"/>
                    <a:pt x="1733" y="0"/>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latin typeface="+mj-lt"/>
              </a:endParaRPr>
            </a:p>
          </p:txBody>
        </p:sp>
      </p:grpSp>
      <p:sp>
        <p:nvSpPr>
          <p:cNvPr id="9" name="TextBox 8"/>
          <p:cNvSpPr txBox="1"/>
          <p:nvPr/>
        </p:nvSpPr>
        <p:spPr>
          <a:xfrm>
            <a:off x="1330711" y="2216936"/>
            <a:ext cx="7537897" cy="928203"/>
          </a:xfrm>
          <a:prstGeom prst="rect">
            <a:avLst/>
          </a:prstGeom>
          <a:noFill/>
        </p:spPr>
        <p:txBody>
          <a:bodyPr wrap="square">
            <a:spAutoFit/>
          </a:bodyPr>
          <a:lstStyle/>
          <a:p>
            <a:pPr fontAlgn="base">
              <a:lnSpc>
                <a:spcPct val="97000"/>
              </a:lnSpc>
              <a:spcAft>
                <a:spcPts val="285"/>
              </a:spcAft>
              <a:buClr>
                <a:srgbClr val="181717"/>
              </a:buClr>
              <a:buSzPts val="1200"/>
            </a:pPr>
            <a:r>
              <a:rPr lang="en-US" sz="2800" b="1" u="sng" kern="10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Câu 1:</a:t>
            </a:r>
            <a:r>
              <a:rPr lang="en-US" sz="2800" kern="10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Hãy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nêu</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ưu</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điểm</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của</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khẩu</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trang</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than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hoạt</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tính</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so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với</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khẩu</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trang</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thường</a:t>
            </a:r>
            <a:r>
              <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rPr>
              <a:t>. </a:t>
            </a:r>
            <a:endPar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endParaRPr>
          </a:p>
        </p:txBody>
      </p:sp>
      <p:sp>
        <p:nvSpPr>
          <p:cNvPr id="7" name="TextBox 6"/>
          <p:cNvSpPr txBox="1"/>
          <p:nvPr/>
        </p:nvSpPr>
        <p:spPr>
          <a:xfrm>
            <a:off x="37083" y="3324960"/>
            <a:ext cx="8831524" cy="2954655"/>
          </a:xfrm>
          <a:prstGeom prst="rect">
            <a:avLst/>
          </a:prstGeom>
          <a:noFill/>
        </p:spPr>
        <p:txBody>
          <a:bodyPr wrap="square" rtlCol="0">
            <a:spAutoFit/>
          </a:bodyPr>
          <a:lstStyle/>
          <a:p>
            <a:pPr>
              <a:lnSpc>
                <a:spcPct val="150000"/>
              </a:lnSpc>
            </a:pPr>
            <a:r>
              <a:rPr lang="en-US" sz="2800" kern="100" dirty="0">
                <a:uFill>
                  <a:solidFill>
                    <a:srgbClr val="000000"/>
                  </a:solidFill>
                </a:uFill>
                <a:latin typeface="+mj-lt"/>
                <a:ea typeface="Times New Roman" panose="02020603050405020304" pitchFamily="18" charset="0"/>
                <a:cs typeface="Times New Roman" panose="02020603050405020304" pitchFamily="18" charset="0"/>
              </a:rPr>
              <a:t>Than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hoạt</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tính</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có</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khả</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năng</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hấp</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phụ</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chất</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màu</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chất</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mùi</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các</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khí</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độc</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Do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đó</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khẩu</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trang</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than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hoạt</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tính</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có</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khả</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năng</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hấp</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phụ</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các</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loại</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bụi</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khí</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độc</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như</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SO</a:t>
            </a:r>
            <a:r>
              <a:rPr lang="en-US" sz="2800" kern="100" baseline="-25000" dirty="0">
                <a:uFill>
                  <a:solidFill>
                    <a:srgbClr val="000000"/>
                  </a:solidFill>
                </a:uFill>
                <a:latin typeface="+mj-lt"/>
                <a:ea typeface="Times New Roman" panose="02020603050405020304" pitchFamily="18" charset="0"/>
                <a:cs typeface="Times New Roman" panose="02020603050405020304" pitchFamily="18" charset="0"/>
              </a:rPr>
              <a:t>2</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NO</a:t>
            </a:r>
            <a:r>
              <a:rPr lang="en-US" sz="2800" kern="100" baseline="-25000" dirty="0">
                <a:uFill>
                  <a:solidFill>
                    <a:srgbClr val="000000"/>
                  </a:solidFill>
                </a:uFill>
                <a:latin typeface="+mj-lt"/>
                <a:ea typeface="Times New Roman" panose="02020603050405020304" pitchFamily="18" charset="0"/>
                <a:cs typeface="Times New Roman" panose="02020603050405020304" pitchFamily="18" charset="0"/>
              </a:rPr>
              <a:t>2</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tốt</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hơn</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khẩu</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trang</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 </a:t>
            </a:r>
            <a:r>
              <a:rPr lang="en-US" sz="2800" kern="100" dirty="0" err="1">
                <a:uFill>
                  <a:solidFill>
                    <a:srgbClr val="000000"/>
                  </a:solidFill>
                </a:uFill>
                <a:latin typeface="+mj-lt"/>
                <a:ea typeface="Times New Roman" panose="02020603050405020304" pitchFamily="18" charset="0"/>
                <a:cs typeface="Times New Roman" panose="02020603050405020304" pitchFamily="18" charset="0"/>
              </a:rPr>
              <a:t>thường</a:t>
            </a:r>
            <a:r>
              <a:rPr lang="en-US" sz="2800" kern="100" dirty="0">
                <a:uFill>
                  <a:solidFill>
                    <a:srgbClr val="000000"/>
                  </a:solidFill>
                </a:uFill>
                <a:latin typeface="+mj-lt"/>
                <a:ea typeface="Times New Roman" panose="02020603050405020304" pitchFamily="18" charset="0"/>
                <a:cs typeface="Times New Roman" panose="02020603050405020304" pitchFamily="18" charset="0"/>
              </a:rPr>
              <a:t>.</a:t>
            </a:r>
            <a:endParaRPr lang="en-US" sz="2800" kern="100" dirty="0">
              <a:uFill>
                <a:solidFill>
                  <a:srgbClr val="000000"/>
                </a:solidFill>
              </a:uFill>
              <a:latin typeface="+mj-lt"/>
              <a:ea typeface="Times New Roman" panose="02020603050405020304" pitchFamily="18" charset="0"/>
              <a:cs typeface="Times New Roman" panose="02020603050405020304" pitchFamily="18" charset="0"/>
            </a:endParaRPr>
          </a:p>
          <a:p>
            <a:endParaRPr lang="en-US" dirty="0">
              <a:latin typeface="+mj-lt"/>
            </a:endParaRPr>
          </a:p>
        </p:txBody>
      </p:sp>
      <p:sp>
        <p:nvSpPr>
          <p:cNvPr id="8" name="TextBox 7"/>
          <p:cNvSpPr txBox="1"/>
          <p:nvPr/>
        </p:nvSpPr>
        <p:spPr>
          <a:xfrm>
            <a:off x="3798277" y="1096420"/>
            <a:ext cx="3048000" cy="584775"/>
          </a:xfrm>
          <a:prstGeom prst="rect">
            <a:avLst/>
          </a:prstGeom>
          <a:noFill/>
        </p:spPr>
        <p:txBody>
          <a:bodyPr wrap="square" rtlCol="0">
            <a:spAutoFit/>
          </a:bodyPr>
          <a:lstStyle/>
          <a:p>
            <a:r>
              <a:rPr lang="en-US" sz="3200" b="1" u="sng" dirty="0">
                <a:solidFill>
                  <a:srgbClr val="FF0000"/>
                </a:solidFill>
                <a:latin typeface="+mj-lt"/>
                <a:ea typeface="Times New Roman" panose="02020603050405020304" pitchFamily="18" charset="0"/>
              </a:rPr>
              <a:t>VẬN DỤNG:</a:t>
            </a:r>
            <a:endParaRPr lang="en-US" sz="3200" u="sng" dirty="0">
              <a:latin typeface="+mj-lt"/>
            </a:endParaRPr>
          </a:p>
        </p:txBody>
      </p:sp>
      <p:sp>
        <p:nvSpPr>
          <p:cNvPr id="10" name="Rectangle 9"/>
          <p:cNvSpPr/>
          <p:nvPr/>
        </p:nvSpPr>
        <p:spPr>
          <a:xfrm>
            <a:off x="2453499" y="1893770"/>
            <a:ext cx="4405693" cy="323165"/>
          </a:xfrm>
          <a:prstGeom prst="rect">
            <a:avLst/>
          </a:prstGeom>
        </p:spPr>
        <p:txBody>
          <a:bodyPr wrap="none">
            <a:spAutoFit/>
          </a:bodyPr>
          <a:lstStyle/>
          <a:p>
            <a:pPr marL="457200" marR="30480" algn="ctr">
              <a:lnSpc>
                <a:spcPts val="1800"/>
              </a:lnSpc>
              <a:spcAft>
                <a:spcPts val="1200"/>
              </a:spcAft>
            </a:pPr>
            <a:r>
              <a:rPr lang="vi-VN" sz="2800" b="1">
                <a:solidFill>
                  <a:srgbClr val="FF0000"/>
                </a:solidFill>
                <a:ea typeface="Times New Roman" panose="02020603050405020304" pitchFamily="18" charset="0"/>
              </a:rPr>
              <a:t>PHIẾU HỌC TẬP SỐ </a:t>
            </a:r>
            <a:r>
              <a:rPr lang="en-US" sz="2800" b="1">
                <a:solidFill>
                  <a:srgbClr val="FF0000"/>
                </a:solidFill>
                <a:ea typeface="Times New Roman" panose="02020603050405020304" pitchFamily="18" charset="0"/>
              </a:rPr>
              <a:t>3</a:t>
            </a:r>
            <a:endParaRPr lang="en-US" sz="2800">
              <a:solidFill>
                <a:srgbClr val="FF0000"/>
              </a:solidFill>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5"/>
        <p:cNvGrpSpPr/>
        <p:nvPr/>
      </p:nvGrpSpPr>
      <p:grpSpPr>
        <a:xfrm>
          <a:off x="0" y="0"/>
          <a:ext cx="0" cy="0"/>
          <a:chOff x="0" y="0"/>
          <a:chExt cx="0" cy="0"/>
        </a:xfrm>
      </p:grpSpPr>
      <p:grpSp>
        <p:nvGrpSpPr>
          <p:cNvPr id="4" name="Google Shape;3541;p39"/>
          <p:cNvGrpSpPr/>
          <p:nvPr/>
        </p:nvGrpSpPr>
        <p:grpSpPr>
          <a:xfrm>
            <a:off x="221673" y="1628333"/>
            <a:ext cx="8513617" cy="1632168"/>
            <a:chOff x="540330" y="1136537"/>
            <a:chExt cx="702966" cy="732899"/>
          </a:xfrm>
        </p:grpSpPr>
        <p:sp>
          <p:nvSpPr>
            <p:cNvPr id="5" name="Google Shape;3542;p39"/>
            <p:cNvSpPr/>
            <p:nvPr/>
          </p:nvSpPr>
          <p:spPr>
            <a:xfrm>
              <a:off x="540330" y="1170737"/>
              <a:ext cx="660015" cy="698699"/>
            </a:xfrm>
            <a:custGeom>
              <a:avLst/>
              <a:gdLst/>
              <a:ahLst/>
              <a:cxnLst/>
              <a:rect l="l" t="t" r="r" b="b"/>
              <a:pathLst>
                <a:path w="3565" h="3774" extrusionOk="0">
                  <a:moveTo>
                    <a:pt x="1733" y="0"/>
                  </a:moveTo>
                  <a:cubicBezTo>
                    <a:pt x="1553" y="0"/>
                    <a:pt x="1375" y="55"/>
                    <a:pt x="1208" y="153"/>
                  </a:cubicBezTo>
                  <a:cubicBezTo>
                    <a:pt x="833" y="361"/>
                    <a:pt x="566" y="700"/>
                    <a:pt x="398" y="1116"/>
                  </a:cubicBezTo>
                  <a:cubicBezTo>
                    <a:pt x="249" y="1510"/>
                    <a:pt x="95" y="1908"/>
                    <a:pt x="41" y="2342"/>
                  </a:cubicBezTo>
                  <a:cubicBezTo>
                    <a:pt x="23" y="2491"/>
                    <a:pt x="0" y="2663"/>
                    <a:pt x="41" y="2831"/>
                  </a:cubicBezTo>
                  <a:cubicBezTo>
                    <a:pt x="59" y="2962"/>
                    <a:pt x="59" y="3093"/>
                    <a:pt x="23" y="3206"/>
                  </a:cubicBezTo>
                  <a:cubicBezTo>
                    <a:pt x="0" y="3301"/>
                    <a:pt x="23" y="3360"/>
                    <a:pt x="95" y="3414"/>
                  </a:cubicBezTo>
                  <a:cubicBezTo>
                    <a:pt x="208" y="3473"/>
                    <a:pt x="303" y="3545"/>
                    <a:pt x="398" y="3622"/>
                  </a:cubicBezTo>
                  <a:cubicBezTo>
                    <a:pt x="525" y="3722"/>
                    <a:pt x="650" y="3773"/>
                    <a:pt x="787" y="3773"/>
                  </a:cubicBezTo>
                  <a:cubicBezTo>
                    <a:pt x="855" y="3773"/>
                    <a:pt x="925" y="3761"/>
                    <a:pt x="1000" y="3735"/>
                  </a:cubicBezTo>
                  <a:cubicBezTo>
                    <a:pt x="1321" y="3640"/>
                    <a:pt x="1642" y="3586"/>
                    <a:pt x="1982" y="3527"/>
                  </a:cubicBezTo>
                  <a:cubicBezTo>
                    <a:pt x="2262" y="3473"/>
                    <a:pt x="2565" y="3473"/>
                    <a:pt x="2868" y="3396"/>
                  </a:cubicBezTo>
                  <a:cubicBezTo>
                    <a:pt x="2922" y="3360"/>
                    <a:pt x="2999" y="3301"/>
                    <a:pt x="3076" y="3247"/>
                  </a:cubicBezTo>
                  <a:cubicBezTo>
                    <a:pt x="3131" y="3206"/>
                    <a:pt x="3167" y="3152"/>
                    <a:pt x="3167" y="3093"/>
                  </a:cubicBezTo>
                  <a:cubicBezTo>
                    <a:pt x="3189" y="2944"/>
                    <a:pt x="3280" y="2849"/>
                    <a:pt x="3393" y="2754"/>
                  </a:cubicBezTo>
                  <a:cubicBezTo>
                    <a:pt x="3452" y="2586"/>
                    <a:pt x="3488" y="2414"/>
                    <a:pt x="3529" y="2247"/>
                  </a:cubicBezTo>
                  <a:cubicBezTo>
                    <a:pt x="3529" y="2170"/>
                    <a:pt x="3565" y="2098"/>
                    <a:pt x="3547" y="2021"/>
                  </a:cubicBezTo>
                  <a:cubicBezTo>
                    <a:pt x="3529" y="1718"/>
                    <a:pt x="3452" y="1437"/>
                    <a:pt x="3226" y="1211"/>
                  </a:cubicBezTo>
                  <a:cubicBezTo>
                    <a:pt x="3131" y="1152"/>
                    <a:pt x="3054" y="1057"/>
                    <a:pt x="2981" y="967"/>
                  </a:cubicBezTo>
                  <a:cubicBezTo>
                    <a:pt x="2941" y="926"/>
                    <a:pt x="2922" y="890"/>
                    <a:pt x="2922" y="854"/>
                  </a:cubicBezTo>
                  <a:cubicBezTo>
                    <a:pt x="2904" y="700"/>
                    <a:pt x="2868" y="569"/>
                    <a:pt x="2773" y="456"/>
                  </a:cubicBezTo>
                  <a:cubicBezTo>
                    <a:pt x="2755" y="438"/>
                    <a:pt x="2755" y="419"/>
                    <a:pt x="2755" y="379"/>
                  </a:cubicBezTo>
                  <a:cubicBezTo>
                    <a:pt x="2737" y="379"/>
                    <a:pt x="2714" y="379"/>
                    <a:pt x="2696" y="361"/>
                  </a:cubicBezTo>
                  <a:cubicBezTo>
                    <a:pt x="2529" y="193"/>
                    <a:pt x="2321" y="62"/>
                    <a:pt x="2058" y="39"/>
                  </a:cubicBezTo>
                  <a:cubicBezTo>
                    <a:pt x="2000" y="21"/>
                    <a:pt x="1963" y="21"/>
                    <a:pt x="1923" y="21"/>
                  </a:cubicBezTo>
                  <a:cubicBezTo>
                    <a:pt x="1859" y="7"/>
                    <a:pt x="1796" y="0"/>
                    <a:pt x="1733" y="0"/>
                  </a:cubicBezTo>
                  <a:close/>
                </a:path>
              </a:pathLst>
            </a:custGeom>
            <a:solidFill>
              <a:schemeClr val="accent6"/>
            </a:solidFill>
            <a:ln>
              <a:noFill/>
            </a:ln>
          </p:spPr>
          <p:txBody>
            <a:bodyPr spcFirstLastPara="1" wrap="square" lIns="91425" tIns="91425" rIns="91425" bIns="91425" anchor="ctr" anchorCtr="0">
              <a:noAutofit/>
            </a:bodyPr>
            <a:lstStyle/>
            <a:p>
              <a:endParaRPr sz="3200">
                <a:latin typeface="+mj-lt"/>
              </a:endParaRPr>
            </a:p>
          </p:txBody>
        </p:sp>
        <p:sp>
          <p:nvSpPr>
            <p:cNvPr id="6" name="Google Shape;3543;p39"/>
            <p:cNvSpPr/>
            <p:nvPr/>
          </p:nvSpPr>
          <p:spPr>
            <a:xfrm>
              <a:off x="583281" y="1136537"/>
              <a:ext cx="660015" cy="698699"/>
            </a:xfrm>
            <a:custGeom>
              <a:avLst/>
              <a:gdLst/>
              <a:ahLst/>
              <a:cxnLst/>
              <a:rect l="l" t="t" r="r" b="b"/>
              <a:pathLst>
                <a:path w="3565" h="3774" extrusionOk="0">
                  <a:moveTo>
                    <a:pt x="1733" y="0"/>
                  </a:moveTo>
                  <a:cubicBezTo>
                    <a:pt x="1553" y="0"/>
                    <a:pt x="1375" y="55"/>
                    <a:pt x="1208" y="153"/>
                  </a:cubicBezTo>
                  <a:cubicBezTo>
                    <a:pt x="833" y="361"/>
                    <a:pt x="566" y="700"/>
                    <a:pt x="398" y="1116"/>
                  </a:cubicBezTo>
                  <a:cubicBezTo>
                    <a:pt x="249" y="1510"/>
                    <a:pt x="95" y="1908"/>
                    <a:pt x="41" y="2342"/>
                  </a:cubicBezTo>
                  <a:cubicBezTo>
                    <a:pt x="23" y="2491"/>
                    <a:pt x="0" y="2663"/>
                    <a:pt x="41" y="2831"/>
                  </a:cubicBezTo>
                  <a:cubicBezTo>
                    <a:pt x="59" y="2962"/>
                    <a:pt x="59" y="3093"/>
                    <a:pt x="23" y="3206"/>
                  </a:cubicBezTo>
                  <a:cubicBezTo>
                    <a:pt x="0" y="3301"/>
                    <a:pt x="23" y="3360"/>
                    <a:pt x="95" y="3414"/>
                  </a:cubicBezTo>
                  <a:cubicBezTo>
                    <a:pt x="208" y="3473"/>
                    <a:pt x="303" y="3545"/>
                    <a:pt x="398" y="3622"/>
                  </a:cubicBezTo>
                  <a:cubicBezTo>
                    <a:pt x="525" y="3722"/>
                    <a:pt x="650" y="3773"/>
                    <a:pt x="787" y="3773"/>
                  </a:cubicBezTo>
                  <a:cubicBezTo>
                    <a:pt x="855" y="3773"/>
                    <a:pt x="925" y="3761"/>
                    <a:pt x="1000" y="3735"/>
                  </a:cubicBezTo>
                  <a:cubicBezTo>
                    <a:pt x="1321" y="3640"/>
                    <a:pt x="1642" y="3586"/>
                    <a:pt x="1982" y="3527"/>
                  </a:cubicBezTo>
                  <a:cubicBezTo>
                    <a:pt x="2262" y="3473"/>
                    <a:pt x="2565" y="3473"/>
                    <a:pt x="2868" y="3396"/>
                  </a:cubicBezTo>
                  <a:cubicBezTo>
                    <a:pt x="2922" y="3360"/>
                    <a:pt x="2999" y="3301"/>
                    <a:pt x="3076" y="3247"/>
                  </a:cubicBezTo>
                  <a:cubicBezTo>
                    <a:pt x="3131" y="3206"/>
                    <a:pt x="3167" y="3152"/>
                    <a:pt x="3167" y="3093"/>
                  </a:cubicBezTo>
                  <a:cubicBezTo>
                    <a:pt x="3189" y="2944"/>
                    <a:pt x="3280" y="2849"/>
                    <a:pt x="3393" y="2754"/>
                  </a:cubicBezTo>
                  <a:cubicBezTo>
                    <a:pt x="3452" y="2586"/>
                    <a:pt x="3488" y="2414"/>
                    <a:pt x="3529" y="2247"/>
                  </a:cubicBezTo>
                  <a:cubicBezTo>
                    <a:pt x="3529" y="2170"/>
                    <a:pt x="3565" y="2098"/>
                    <a:pt x="3547" y="2021"/>
                  </a:cubicBezTo>
                  <a:cubicBezTo>
                    <a:pt x="3529" y="1718"/>
                    <a:pt x="3452" y="1437"/>
                    <a:pt x="3226" y="1211"/>
                  </a:cubicBezTo>
                  <a:cubicBezTo>
                    <a:pt x="3131" y="1152"/>
                    <a:pt x="3054" y="1057"/>
                    <a:pt x="2981" y="967"/>
                  </a:cubicBezTo>
                  <a:cubicBezTo>
                    <a:pt x="2941" y="926"/>
                    <a:pt x="2922" y="890"/>
                    <a:pt x="2922" y="854"/>
                  </a:cubicBezTo>
                  <a:cubicBezTo>
                    <a:pt x="2904" y="700"/>
                    <a:pt x="2868" y="569"/>
                    <a:pt x="2773" y="456"/>
                  </a:cubicBezTo>
                  <a:cubicBezTo>
                    <a:pt x="2755" y="438"/>
                    <a:pt x="2755" y="419"/>
                    <a:pt x="2755" y="379"/>
                  </a:cubicBezTo>
                  <a:cubicBezTo>
                    <a:pt x="2737" y="379"/>
                    <a:pt x="2714" y="379"/>
                    <a:pt x="2696" y="361"/>
                  </a:cubicBezTo>
                  <a:cubicBezTo>
                    <a:pt x="2529" y="193"/>
                    <a:pt x="2321" y="62"/>
                    <a:pt x="2058" y="39"/>
                  </a:cubicBezTo>
                  <a:cubicBezTo>
                    <a:pt x="2000" y="21"/>
                    <a:pt x="1963" y="21"/>
                    <a:pt x="1923" y="21"/>
                  </a:cubicBezTo>
                  <a:cubicBezTo>
                    <a:pt x="1859" y="7"/>
                    <a:pt x="1796" y="0"/>
                    <a:pt x="1733" y="0"/>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3200">
                <a:latin typeface="+mj-lt"/>
              </a:endParaRPr>
            </a:p>
          </p:txBody>
        </p:sp>
      </p:grpSp>
      <p:sp>
        <p:nvSpPr>
          <p:cNvPr id="9" name="TextBox 8"/>
          <p:cNvSpPr txBox="1"/>
          <p:nvPr/>
        </p:nvSpPr>
        <p:spPr>
          <a:xfrm>
            <a:off x="1717572" y="1927960"/>
            <a:ext cx="6041997" cy="928203"/>
          </a:xfrm>
          <a:prstGeom prst="rect">
            <a:avLst/>
          </a:prstGeom>
          <a:noFill/>
        </p:spPr>
        <p:txBody>
          <a:bodyPr wrap="square">
            <a:spAutoFit/>
          </a:bodyPr>
          <a:lstStyle/>
          <a:p>
            <a:pPr fontAlgn="base">
              <a:lnSpc>
                <a:spcPct val="97000"/>
              </a:lnSpc>
              <a:spcAft>
                <a:spcPts val="285"/>
              </a:spcAft>
              <a:buClr>
                <a:srgbClr val="181717"/>
              </a:buClr>
              <a:buSzPts val="1200"/>
            </a:pPr>
            <a:r>
              <a:rPr lang="en-US" sz="2800" b="1" u="sng" kern="100">
                <a:solidFill>
                  <a:srgbClr val="002060"/>
                </a:solidFill>
                <a:uFill>
                  <a:solidFill>
                    <a:srgbClr val="000000"/>
                  </a:solidFill>
                </a:uFill>
                <a:ea typeface="Times New Roman" panose="02020603050405020304" pitchFamily="18" charset="0"/>
                <a:cs typeface="Times New Roman" panose="02020603050405020304" pitchFamily="18" charset="0"/>
              </a:rPr>
              <a:t>Câu 2:</a:t>
            </a:r>
            <a:r>
              <a:rPr lang="en-US" sz="2800" b="1" kern="100">
                <a:solidFill>
                  <a:srgbClr val="002060"/>
                </a:solidFill>
                <a:uFill>
                  <a:solidFill>
                    <a:srgbClr val="000000"/>
                  </a:solidFill>
                </a:uFill>
                <a:ea typeface="Times New Roman" panose="02020603050405020304" pitchFamily="18" charset="0"/>
                <a:cs typeface="Times New Roman" panose="02020603050405020304" pitchFamily="18" charset="0"/>
              </a:rPr>
              <a:t> </a:t>
            </a:r>
            <a:r>
              <a:rPr lang="en-US" sz="2800">
                <a:solidFill>
                  <a:srgbClr val="002060"/>
                </a:solidFill>
                <a:latin typeface="+mj-lt"/>
                <a:ea typeface="Calibri" panose="020F0502020204030204" pitchFamily="34" charset="0"/>
              </a:rPr>
              <a:t>Hãy </a:t>
            </a:r>
            <a:r>
              <a:rPr lang="en-US" sz="2800" dirty="0" err="1">
                <a:solidFill>
                  <a:srgbClr val="002060"/>
                </a:solidFill>
                <a:latin typeface="+mj-lt"/>
                <a:ea typeface="Calibri" panose="020F0502020204030204" pitchFamily="34" charset="0"/>
              </a:rPr>
              <a:t>nêu</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vai</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trò</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của</a:t>
            </a:r>
            <a:r>
              <a:rPr lang="en-US" sz="2800" dirty="0">
                <a:solidFill>
                  <a:srgbClr val="002060"/>
                </a:solidFill>
                <a:latin typeface="+mj-lt"/>
                <a:ea typeface="Calibri" panose="020F0502020204030204" pitchFamily="34" charset="0"/>
              </a:rPr>
              <a:t> than </a:t>
            </a:r>
            <a:r>
              <a:rPr lang="en-US" sz="2800" dirty="0" err="1">
                <a:solidFill>
                  <a:srgbClr val="002060"/>
                </a:solidFill>
                <a:latin typeface="+mj-lt"/>
                <a:ea typeface="Calibri" panose="020F0502020204030204" pitchFamily="34" charset="0"/>
              </a:rPr>
              <a:t>hoạt</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tính</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trong</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các</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máy</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lọc</a:t>
            </a:r>
            <a:r>
              <a:rPr lang="en-US" sz="2800" dirty="0">
                <a:solidFill>
                  <a:srgbClr val="002060"/>
                </a:solidFill>
                <a:latin typeface="+mj-lt"/>
                <a:ea typeface="Calibri" panose="020F0502020204030204" pitchFamily="34" charset="0"/>
              </a:rPr>
              <a:t> </a:t>
            </a:r>
            <a:r>
              <a:rPr lang="en-US" sz="2800" dirty="0" err="1">
                <a:solidFill>
                  <a:srgbClr val="002060"/>
                </a:solidFill>
                <a:latin typeface="+mj-lt"/>
                <a:ea typeface="Calibri" panose="020F0502020204030204" pitchFamily="34" charset="0"/>
              </a:rPr>
              <a:t>nước</a:t>
            </a:r>
            <a:r>
              <a:rPr lang="en-US" sz="2800" dirty="0">
                <a:solidFill>
                  <a:srgbClr val="002060"/>
                </a:solidFill>
                <a:latin typeface="+mj-lt"/>
                <a:ea typeface="Calibri" panose="020F0502020204030204" pitchFamily="34" charset="0"/>
              </a:rPr>
              <a:t>. </a:t>
            </a:r>
            <a:endParaRPr lang="en-US" sz="2800" kern="100" dirty="0">
              <a:solidFill>
                <a:srgbClr val="002060"/>
              </a:solidFill>
              <a:uFill>
                <a:solidFill>
                  <a:srgbClr val="000000"/>
                </a:solidFill>
              </a:uFill>
              <a:latin typeface="+mj-lt"/>
              <a:ea typeface="Times New Roman" panose="02020603050405020304" pitchFamily="18" charset="0"/>
              <a:cs typeface="Times New Roman" panose="02020603050405020304" pitchFamily="18" charset="0"/>
            </a:endParaRPr>
          </a:p>
        </p:txBody>
      </p:sp>
      <p:sp>
        <p:nvSpPr>
          <p:cNvPr id="7" name="TextBox 6"/>
          <p:cNvSpPr txBox="1"/>
          <p:nvPr/>
        </p:nvSpPr>
        <p:spPr>
          <a:xfrm>
            <a:off x="1553450" y="3260502"/>
            <a:ext cx="5826229" cy="2872581"/>
          </a:xfrm>
          <a:prstGeom prst="rect">
            <a:avLst/>
          </a:prstGeom>
          <a:noFill/>
        </p:spPr>
        <p:txBody>
          <a:bodyPr wrap="square" rtlCol="0">
            <a:spAutoFit/>
          </a:bodyPr>
          <a:lstStyle/>
          <a:p>
            <a:pPr>
              <a:lnSpc>
                <a:spcPct val="150000"/>
              </a:lnSpc>
              <a:spcAft>
                <a:spcPts val="800"/>
              </a:spcAft>
            </a:pPr>
            <a:r>
              <a:rPr lang="en-US" sz="2800" kern="100" dirty="0">
                <a:latin typeface="+mj-lt"/>
                <a:ea typeface="Calibri" panose="020F0502020204030204" pitchFamily="34" charset="0"/>
                <a:cs typeface="Times New Roman" panose="02020603050405020304" pitchFamily="18" charset="0"/>
              </a:rPr>
              <a:t>Vai </a:t>
            </a:r>
            <a:r>
              <a:rPr lang="en-US" sz="2800" kern="100" dirty="0" err="1">
                <a:latin typeface="+mj-lt"/>
                <a:ea typeface="Calibri" panose="020F0502020204030204" pitchFamily="34" charset="0"/>
                <a:cs typeface="Times New Roman" panose="02020603050405020304" pitchFamily="18" charset="0"/>
              </a:rPr>
              <a:t>trò</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của</a:t>
            </a:r>
            <a:r>
              <a:rPr lang="en-US" sz="2800" kern="100" dirty="0">
                <a:latin typeface="+mj-lt"/>
                <a:ea typeface="Calibri" panose="020F0502020204030204" pitchFamily="34" charset="0"/>
                <a:cs typeface="Times New Roman" panose="02020603050405020304" pitchFamily="18" charset="0"/>
              </a:rPr>
              <a:t> than </a:t>
            </a:r>
            <a:r>
              <a:rPr lang="en-US" sz="2800" kern="100" dirty="0" err="1">
                <a:latin typeface="+mj-lt"/>
                <a:ea typeface="Calibri" panose="020F0502020204030204" pitchFamily="34" charset="0"/>
                <a:cs typeface="Times New Roman" panose="02020603050405020304" pitchFamily="18" charset="0"/>
              </a:rPr>
              <a:t>hoạt</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tính</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trong</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máy</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lọc</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lước</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hấp</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phụ</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các</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chất</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bẩn</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chất</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độc</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hại</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để</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làm</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sạch</a:t>
            </a:r>
            <a:r>
              <a:rPr lang="en-US" sz="2800" kern="100" dirty="0">
                <a:latin typeface="+mj-lt"/>
                <a:ea typeface="Calibri" panose="020F0502020204030204" pitchFamily="34" charset="0"/>
                <a:cs typeface="Times New Roman" panose="02020603050405020304" pitchFamily="18" charset="0"/>
              </a:rPr>
              <a:t> </a:t>
            </a:r>
            <a:r>
              <a:rPr lang="en-US" sz="2800" kern="100" dirty="0" err="1">
                <a:latin typeface="+mj-lt"/>
                <a:ea typeface="Calibri" panose="020F0502020204030204" pitchFamily="34" charset="0"/>
                <a:cs typeface="Times New Roman" panose="02020603050405020304" pitchFamily="18" charset="0"/>
              </a:rPr>
              <a:t>nước</a:t>
            </a:r>
            <a:r>
              <a:rPr lang="en-US" sz="2800" kern="100" dirty="0">
                <a:latin typeface="+mj-lt"/>
                <a:ea typeface="Calibri" panose="020F0502020204030204" pitchFamily="34" charset="0"/>
                <a:cs typeface="Times New Roman" panose="02020603050405020304" pitchFamily="18" charset="0"/>
              </a:rPr>
              <a:t>.</a:t>
            </a:r>
            <a:endParaRPr lang="en-US" sz="2800" kern="100" dirty="0">
              <a:latin typeface="+mj-lt"/>
              <a:ea typeface="Calibri" panose="020F0502020204030204" pitchFamily="34" charset="0"/>
              <a:cs typeface="Times New Roman" panose="02020603050405020304" pitchFamily="18" charset="0"/>
            </a:endParaRPr>
          </a:p>
          <a:p>
            <a:pPr>
              <a:lnSpc>
                <a:spcPct val="150000"/>
              </a:lnSpc>
            </a:pPr>
            <a:endParaRPr lang="en-US" sz="3200" dirty="0">
              <a:latin typeface="+mj-lt"/>
            </a:endParaRPr>
          </a:p>
        </p:txBody>
      </p:sp>
      <p:sp>
        <p:nvSpPr>
          <p:cNvPr id="8" name="TextBox 7"/>
          <p:cNvSpPr txBox="1"/>
          <p:nvPr/>
        </p:nvSpPr>
        <p:spPr>
          <a:xfrm>
            <a:off x="3411416" y="1013708"/>
            <a:ext cx="3669323" cy="584775"/>
          </a:xfrm>
          <a:prstGeom prst="rect">
            <a:avLst/>
          </a:prstGeom>
          <a:noFill/>
        </p:spPr>
        <p:txBody>
          <a:bodyPr wrap="square" rtlCol="0">
            <a:spAutoFit/>
          </a:bodyPr>
          <a:lstStyle/>
          <a:p>
            <a:r>
              <a:rPr lang="en-US" sz="3200" b="1" u="sng" dirty="0">
                <a:solidFill>
                  <a:srgbClr val="FF0000"/>
                </a:solidFill>
                <a:latin typeface="+mj-lt"/>
                <a:ea typeface="Times New Roman" panose="02020603050405020304" pitchFamily="18" charset="0"/>
              </a:rPr>
              <a:t>VẬN DỤNG:</a:t>
            </a:r>
            <a:endParaRPr lang="en-US" sz="3200" u="sng"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66"/>
        <p:cNvGrpSpPr/>
        <p:nvPr/>
      </p:nvGrpSpPr>
      <p:grpSpPr>
        <a:xfrm>
          <a:off x="0" y="0"/>
          <a:ext cx="0" cy="0"/>
          <a:chOff x="0" y="0"/>
          <a:chExt cx="0" cy="0"/>
        </a:xfrm>
      </p:grpSpPr>
      <p:grpSp>
        <p:nvGrpSpPr>
          <p:cNvPr id="3567" name="Google Shape;3567;p41"/>
          <p:cNvGrpSpPr/>
          <p:nvPr/>
        </p:nvGrpSpPr>
        <p:grpSpPr>
          <a:xfrm>
            <a:off x="292804" y="1112432"/>
            <a:ext cx="8968154" cy="4717915"/>
            <a:chOff x="1129025" y="609299"/>
            <a:chExt cx="6984924" cy="3993342"/>
          </a:xfrm>
        </p:grpSpPr>
        <p:sp>
          <p:nvSpPr>
            <p:cNvPr id="3568" name="Google Shape;3568;p41"/>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569" name="Google Shape;3569;p41"/>
            <p:cNvSpPr/>
            <p:nvPr/>
          </p:nvSpPr>
          <p:spPr>
            <a:xfrm>
              <a:off x="1129025" y="786124"/>
              <a:ext cx="6984924" cy="3816517"/>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2800" kern="0">
                <a:solidFill>
                  <a:srgbClr val="000000"/>
                </a:solidFill>
                <a:latin typeface="Arial" panose="020B0604020202020204"/>
                <a:cs typeface="Arial" panose="020B0604020202020204"/>
                <a:sym typeface="Arial" panose="020B0604020202020204"/>
              </a:endParaRPr>
            </a:p>
          </p:txBody>
        </p:sp>
      </p:grpSp>
      <p:sp>
        <p:nvSpPr>
          <p:cNvPr id="3570" name="Google Shape;3570;p41"/>
          <p:cNvSpPr txBox="1">
            <a:spLocks noGrp="1"/>
          </p:cNvSpPr>
          <p:nvPr>
            <p:ph type="title"/>
          </p:nvPr>
        </p:nvSpPr>
        <p:spPr>
          <a:xfrm>
            <a:off x="1" y="1894719"/>
            <a:ext cx="8944743" cy="2668175"/>
          </a:xfrm>
          <a:prstGeom prst="rect">
            <a:avLst/>
          </a:prstGeom>
        </p:spPr>
        <p:txBody>
          <a:bodyPr spcFirstLastPara="1" wrap="square" lIns="91425" tIns="91425" rIns="91425" bIns="91425" anchor="ctr" anchorCtr="0">
            <a:noAutofit/>
          </a:bodyPr>
          <a:lstStyle/>
          <a:p>
            <a:pPr marL="438150" marR="34925" indent="-6350" algn="l">
              <a:lnSpc>
                <a:spcPct val="150000"/>
              </a:lnSpc>
              <a:spcAft>
                <a:spcPts val="285"/>
              </a:spcAft>
            </a:pPr>
            <a:br>
              <a:rPr lang="en-US" sz="2800" b="0" kern="100">
                <a:solidFill>
                  <a:srgbClr val="181717"/>
                </a:solidFill>
                <a:latin typeface="+mj-lt"/>
                <a:ea typeface="Times New Roman" panose="02020603050405020304" pitchFamily="18" charset="0"/>
              </a:rPr>
            </a:br>
            <a:r>
              <a:rPr lang="en-US" sz="2800" u="sng" kern="100">
                <a:solidFill>
                  <a:srgbClr val="FF0000"/>
                </a:solidFill>
                <a:latin typeface="+mj-lt"/>
                <a:ea typeface="Times New Roman" panose="02020603050405020304" pitchFamily="18" charset="0"/>
              </a:rPr>
              <a:t>KHỞI ĐỘNG</a:t>
            </a:r>
            <a:br>
              <a:rPr lang="en-US" sz="2800" b="0" u="sng" kern="100">
                <a:solidFill>
                  <a:srgbClr val="002060"/>
                </a:solidFill>
                <a:latin typeface="+mj-lt"/>
                <a:ea typeface="Times New Roman" panose="02020603050405020304" pitchFamily="18" charset="0"/>
              </a:rPr>
            </a:br>
            <a:r>
              <a:rPr lang="en-US" sz="2800" b="0" kern="100">
                <a:solidFill>
                  <a:srgbClr val="002060"/>
                </a:solidFill>
                <a:latin typeface="+mj-lt"/>
                <a:ea typeface="Times New Roman" panose="02020603050405020304" pitchFamily="18" charset="0"/>
              </a:rPr>
              <a:t>    </a:t>
            </a:r>
            <a:r>
              <a:rPr lang="en-US" sz="2400" b="0" kern="100">
                <a:solidFill>
                  <a:srgbClr val="002060"/>
                </a:solidFill>
                <a:latin typeface="+mj-lt"/>
                <a:ea typeface="Times New Roman" panose="02020603050405020304" pitchFamily="18" charset="0"/>
              </a:rPr>
              <a:t>Hãy </a:t>
            </a:r>
            <a:r>
              <a:rPr lang="en-US" sz="2400" b="0" kern="100" dirty="0" err="1">
                <a:solidFill>
                  <a:srgbClr val="002060"/>
                </a:solidFill>
                <a:latin typeface="+mj-lt"/>
                <a:ea typeface="Times New Roman" panose="02020603050405020304" pitchFamily="18" charset="0"/>
              </a:rPr>
              <a:t>kiểm</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tra</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hiểu</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biết</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về</a:t>
            </a:r>
            <a:r>
              <a:rPr lang="en-US" sz="2400" b="0" kern="100" dirty="0">
                <a:solidFill>
                  <a:srgbClr val="002060"/>
                </a:solidFill>
                <a:latin typeface="+mj-lt"/>
                <a:ea typeface="Times New Roman" panose="02020603050405020304" pitchFamily="18" charset="0"/>
              </a:rPr>
              <a:t> phi </a:t>
            </a:r>
            <a:r>
              <a:rPr lang="en-US" sz="2400" b="0" kern="100" dirty="0" err="1">
                <a:solidFill>
                  <a:srgbClr val="002060"/>
                </a:solidFill>
                <a:latin typeface="+mj-lt"/>
                <a:ea typeface="Times New Roman" panose="02020603050405020304" pitchFamily="18" charset="0"/>
              </a:rPr>
              <a:t>kim</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của</a:t>
            </a:r>
            <a:r>
              <a:rPr lang="en-US" sz="2400" b="0" kern="100" dirty="0">
                <a:solidFill>
                  <a:srgbClr val="002060"/>
                </a:solidFill>
                <a:latin typeface="+mj-lt"/>
                <a:ea typeface="Times New Roman" panose="02020603050405020304" pitchFamily="18" charset="0"/>
              </a:rPr>
              <a:t> </a:t>
            </a:r>
            <a:r>
              <a:rPr lang="en-US" sz="2400" b="0" kern="100" err="1">
                <a:solidFill>
                  <a:srgbClr val="002060"/>
                </a:solidFill>
                <a:latin typeface="+mj-lt"/>
                <a:ea typeface="Times New Roman" panose="02020603050405020304" pitchFamily="18" charset="0"/>
              </a:rPr>
              <a:t>các</a:t>
            </a:r>
            <a:r>
              <a:rPr lang="en-US" sz="2400" b="0" kern="100">
                <a:solidFill>
                  <a:srgbClr val="002060"/>
                </a:solidFill>
                <a:latin typeface="+mj-lt"/>
                <a:ea typeface="Times New Roman" panose="02020603050405020304" pitchFamily="18" charset="0"/>
              </a:rPr>
              <a:t> em bằng </a:t>
            </a:r>
            <a:r>
              <a:rPr lang="en-US" sz="2400" b="0" kern="100" dirty="0" err="1">
                <a:solidFill>
                  <a:srgbClr val="002060"/>
                </a:solidFill>
                <a:latin typeface="+mj-lt"/>
                <a:ea typeface="Times New Roman" panose="02020603050405020304" pitchFamily="18" charset="0"/>
              </a:rPr>
              <a:t>cách</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trả</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lời</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nhanh</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các</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câu</a:t>
            </a:r>
            <a:r>
              <a:rPr lang="en-US" sz="2400" b="0" kern="100" dirty="0">
                <a:solidFill>
                  <a:srgbClr val="002060"/>
                </a:solidFill>
                <a:latin typeface="+mj-lt"/>
                <a:ea typeface="Times New Roman" panose="02020603050405020304" pitchFamily="18" charset="0"/>
              </a:rPr>
              <a:t> </a:t>
            </a:r>
            <a:r>
              <a:rPr lang="en-US" sz="2400" b="0" kern="100" dirty="0" err="1">
                <a:solidFill>
                  <a:srgbClr val="002060"/>
                </a:solidFill>
                <a:latin typeface="+mj-lt"/>
                <a:ea typeface="Times New Roman" panose="02020603050405020304" pitchFamily="18" charset="0"/>
              </a:rPr>
              <a:t>hỏi</a:t>
            </a:r>
            <a:r>
              <a:rPr lang="en-US" sz="2400" b="0" kern="100" dirty="0">
                <a:solidFill>
                  <a:srgbClr val="002060"/>
                </a:solidFill>
                <a:latin typeface="+mj-lt"/>
                <a:ea typeface="Times New Roman" panose="02020603050405020304" pitchFamily="18" charset="0"/>
              </a:rPr>
              <a:t> </a:t>
            </a:r>
            <a:r>
              <a:rPr lang="en-US" sz="2400" b="0" kern="100" err="1">
                <a:solidFill>
                  <a:srgbClr val="002060"/>
                </a:solidFill>
                <a:latin typeface="+mj-lt"/>
                <a:ea typeface="Times New Roman" panose="02020603050405020304" pitchFamily="18" charset="0"/>
              </a:rPr>
              <a:t>sau</a:t>
            </a:r>
            <a:r>
              <a:rPr lang="en-US" sz="2400" b="0" kern="100">
                <a:solidFill>
                  <a:srgbClr val="002060"/>
                </a:solidFill>
                <a:latin typeface="+mj-lt"/>
                <a:ea typeface="Times New Roman" panose="02020603050405020304" pitchFamily="18" charset="0"/>
              </a:rPr>
              <a:t>:</a:t>
            </a:r>
            <a:br>
              <a:rPr lang="en-US" sz="2800" b="0" kern="100" dirty="0">
                <a:solidFill>
                  <a:srgbClr val="181717"/>
                </a:solidFill>
                <a:latin typeface="+mj-lt"/>
                <a:ea typeface="Times New Roman" panose="02020603050405020304" pitchFamily="18" charset="0"/>
              </a:rPr>
            </a:br>
            <a:r>
              <a:rPr lang="en-US" sz="2400" b="0" kern="100" dirty="0">
                <a:solidFill>
                  <a:schemeClr val="accent6">
                    <a:lumMod val="10000"/>
                  </a:schemeClr>
                </a:solidFill>
                <a:latin typeface="+mj-lt"/>
                <a:ea typeface="Times New Roman" panose="02020603050405020304" pitchFamily="18" charset="0"/>
              </a:rPr>
              <a:t>a)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Khí</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nào</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giúp</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duy</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trì</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sự</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sống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sự</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cháy</a:t>
            </a:r>
            <a: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b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b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b)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Chất</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nào</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dạng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bột</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có</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màu</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vàng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tồn</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tại</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dạng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đơn</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chất</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trong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các</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mỏ</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tro</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bụi</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núi</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lửa</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dầu</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mỏ</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trong</a:t>
            </a:r>
            <a: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b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br>
            <a: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suối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nước</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nóng</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còn</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được</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gọi</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là</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diêm</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400" b="0" kern="10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sinh</a:t>
            </a:r>
            <a: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a:t>
            </a:r>
            <a:b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br>
            <a:r>
              <a:rPr lang="en-US" sz="2400" b="0" kern="10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a:t>
            </a:r>
            <a:r>
              <a:rPr lang="en-US" sz="24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Chất</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nào</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được</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cho</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vào</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nước</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để</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sát</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khuẩn</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gây</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mùi</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 </a:t>
            </a:r>
            <a:r>
              <a:rPr lang="en-US" sz="2200" b="0" kern="100" dirty="0" err="1">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hắc</a:t>
            </a:r>
            <a:r>
              <a:rPr lang="en-US" sz="2200" b="0" kern="100" dirty="0">
                <a:solidFill>
                  <a:schemeClr val="accent6">
                    <a:lumMod val="10000"/>
                  </a:schemeClr>
                </a:solidFill>
                <a:uFill>
                  <a:solidFill>
                    <a:srgbClr val="000000"/>
                  </a:solidFill>
                </a:uFill>
                <a:latin typeface="+mj-lt"/>
                <a:ea typeface="Times New Roman" panose="02020603050405020304" pitchFamily="18" charset="0"/>
                <a:cs typeface="Times New Roman" panose="02020603050405020304" pitchFamily="18" charset="0"/>
              </a:rPr>
              <a:t>.</a:t>
            </a:r>
            <a:br>
              <a:rPr lang="en-US" sz="2200" b="0" kern="100" dirty="0">
                <a:solidFill>
                  <a:schemeClr val="accent6">
                    <a:lumMod val="25000"/>
                  </a:schemeClr>
                </a:solidFill>
                <a:uFill>
                  <a:solidFill>
                    <a:srgbClr val="000000"/>
                  </a:solidFill>
                </a:uFill>
                <a:latin typeface="+mj-lt"/>
                <a:ea typeface="Times New Roman" panose="02020603050405020304" pitchFamily="18" charset="0"/>
                <a:cs typeface="Times New Roman" panose="02020603050405020304" pitchFamily="18" charset="0"/>
              </a:rPr>
            </a:br>
            <a:endParaRPr sz="2200" b="0" dirty="0">
              <a:solidFill>
                <a:schemeClr val="accent6">
                  <a:lumMod val="25000"/>
                </a:schemeClr>
              </a:solidFill>
              <a:latin typeface="+mj-lt"/>
            </a:endParaRPr>
          </a:p>
        </p:txBody>
      </p:sp>
      <p:pic>
        <p:nvPicPr>
          <p:cNvPr id="2" name="Picture 1"/>
          <p:cNvPicPr>
            <a:picLocks noChangeAspect="1"/>
          </p:cNvPicPr>
          <p:nvPr/>
        </p:nvPicPr>
        <p:blipFill>
          <a:blip r:embed="rId1"/>
          <a:stretch>
            <a:fillRect/>
          </a:stretch>
        </p:blipFill>
        <p:spPr>
          <a:xfrm>
            <a:off x="6358270" y="2236431"/>
            <a:ext cx="1968025" cy="1183267"/>
          </a:xfrm>
          <a:prstGeom prst="rect">
            <a:avLst/>
          </a:prstGeom>
        </p:spPr>
      </p:pic>
      <p:sp>
        <p:nvSpPr>
          <p:cNvPr id="3" name="AutoShape 4" descr="Lưu huỳnh và những điều có thể bạn chưa biết về phi kim này"/>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pic>
        <p:nvPicPr>
          <p:cNvPr id="4" name="Picture 3"/>
          <p:cNvPicPr>
            <a:picLocks noChangeAspect="1"/>
          </p:cNvPicPr>
          <p:nvPr/>
        </p:nvPicPr>
        <p:blipFill>
          <a:blip r:embed="rId2"/>
          <a:stretch>
            <a:fillRect/>
          </a:stretch>
        </p:blipFill>
        <p:spPr>
          <a:xfrm>
            <a:off x="6658725" y="3841655"/>
            <a:ext cx="1667570" cy="1166812"/>
          </a:xfrm>
          <a:prstGeom prst="rect">
            <a:avLst/>
          </a:prstGeom>
        </p:spPr>
      </p:pic>
      <p:pic>
        <p:nvPicPr>
          <p:cNvPr id="5" name="Picture 4"/>
          <p:cNvPicPr>
            <a:picLocks noChangeAspect="1"/>
          </p:cNvPicPr>
          <p:nvPr/>
        </p:nvPicPr>
        <p:blipFill>
          <a:blip r:embed="rId3"/>
          <a:stretch>
            <a:fillRect/>
          </a:stretch>
        </p:blipFill>
        <p:spPr>
          <a:xfrm>
            <a:off x="7999611" y="4705522"/>
            <a:ext cx="470274" cy="8247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66"/>
        <p:cNvGrpSpPr/>
        <p:nvPr/>
      </p:nvGrpSpPr>
      <p:grpSpPr>
        <a:xfrm>
          <a:off x="0" y="0"/>
          <a:ext cx="0" cy="0"/>
          <a:chOff x="0" y="0"/>
          <a:chExt cx="0" cy="0"/>
        </a:xfrm>
      </p:grpSpPr>
      <p:grpSp>
        <p:nvGrpSpPr>
          <p:cNvPr id="3567" name="Google Shape;3567;p41"/>
          <p:cNvGrpSpPr/>
          <p:nvPr/>
        </p:nvGrpSpPr>
        <p:grpSpPr>
          <a:xfrm>
            <a:off x="175846" y="857251"/>
            <a:ext cx="8862646" cy="4534201"/>
            <a:chOff x="1129025" y="609299"/>
            <a:chExt cx="6902748" cy="3837843"/>
          </a:xfrm>
        </p:grpSpPr>
        <p:sp>
          <p:nvSpPr>
            <p:cNvPr id="3568" name="Google Shape;3568;p41"/>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pPr>
              <a:endParaRPr sz="2400" kern="0">
                <a:solidFill>
                  <a:srgbClr val="000000"/>
                </a:solidFill>
                <a:latin typeface="Arial" panose="020B0604020202020204"/>
                <a:cs typeface="Arial" panose="020B0604020202020204"/>
                <a:sym typeface="Arial" panose="020B0604020202020204"/>
              </a:endParaRPr>
            </a:p>
          </p:txBody>
        </p:sp>
        <p:sp>
          <p:nvSpPr>
            <p:cNvPr id="3569" name="Google Shape;3569;p41"/>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pPr>
              <a:endParaRPr sz="2400" kern="0">
                <a:solidFill>
                  <a:srgbClr val="000000"/>
                </a:solidFill>
                <a:latin typeface="Arial" panose="020B0604020202020204"/>
                <a:cs typeface="Arial" panose="020B0604020202020204"/>
                <a:sym typeface="Arial" panose="020B0604020202020204"/>
              </a:endParaRPr>
            </a:p>
          </p:txBody>
        </p:sp>
      </p:grpSp>
      <p:sp>
        <p:nvSpPr>
          <p:cNvPr id="6" name="TextBox 5"/>
          <p:cNvSpPr txBox="1"/>
          <p:nvPr/>
        </p:nvSpPr>
        <p:spPr>
          <a:xfrm>
            <a:off x="398584" y="1627679"/>
            <a:ext cx="6326064" cy="461665"/>
          </a:xfrm>
          <a:prstGeom prst="rect">
            <a:avLst/>
          </a:prstGeom>
          <a:noFill/>
        </p:spPr>
        <p:txBody>
          <a:bodyPr wrap="square">
            <a:spAutoFit/>
          </a:bodyPr>
          <a:lstStyle/>
          <a:p>
            <a:pPr>
              <a:buClr>
                <a:srgbClr val="000000"/>
              </a:buClr>
            </a:pPr>
            <a:r>
              <a:rPr lang="en-US" sz="2400" kern="100" dirty="0">
                <a:solidFill>
                  <a:srgbClr val="181717"/>
                </a:solidFill>
                <a:latin typeface="Arial" panose="020B0604020202020204"/>
                <a:ea typeface="Times New Roman" panose="02020603050405020304" pitchFamily="18" charset="0"/>
                <a:cs typeface="Arial" panose="020B0604020202020204"/>
                <a:sym typeface="Arial" panose="020B0604020202020204"/>
              </a:rPr>
              <a:t>a)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Khí</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nào</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giúp</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duy</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trì</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sự</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sống</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sự</a:t>
            </a:r>
            <a:r>
              <a:rPr lang="en-US" sz="2400" kern="10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cháy ? </a:t>
            </a:r>
            <a:endParaRPr lang="en-US" sz="2400" kern="0" dirty="0">
              <a:solidFill>
                <a:srgbClr val="000000"/>
              </a:solidFill>
              <a:latin typeface="Arial" panose="020B0604020202020204"/>
              <a:cs typeface="Arial" panose="020B0604020202020204"/>
              <a:sym typeface="Arial" panose="020B0604020202020204"/>
            </a:endParaRPr>
          </a:p>
        </p:txBody>
      </p:sp>
      <p:sp>
        <p:nvSpPr>
          <p:cNvPr id="10" name="TextBox 9"/>
          <p:cNvSpPr txBox="1"/>
          <p:nvPr/>
        </p:nvSpPr>
        <p:spPr>
          <a:xfrm>
            <a:off x="320918" y="2572592"/>
            <a:ext cx="7986346" cy="1569660"/>
          </a:xfrm>
          <a:prstGeom prst="rect">
            <a:avLst/>
          </a:prstGeom>
          <a:noFill/>
        </p:spPr>
        <p:txBody>
          <a:bodyPr wrap="square">
            <a:spAutoFit/>
          </a:bodyPr>
          <a:lstStyle/>
          <a:p>
            <a:pPr>
              <a:buClr>
                <a:srgbClr val="000000"/>
              </a:buClr>
            </a:pP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b)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Chất</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nào</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dạng</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bột</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có</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màu</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vàng</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tồn</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tại</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dạng</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đơn</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chất</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trong</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các</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mỏ</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tro</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bụi</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núi</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lửa</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dầu</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mỏ</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trong</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suối</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nước</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nóng</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còn</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được</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gọi</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là</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diêm</a:t>
            </a:r>
            <a:r>
              <a:rPr lang="en-US" sz="2400" kern="10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sinh</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a:t>
            </a:r>
            <a:b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br>
            <a:endParaRPr lang="en-US" sz="2400" kern="0" dirty="0">
              <a:solidFill>
                <a:srgbClr val="000000"/>
              </a:solidFill>
              <a:latin typeface="Arial" panose="020B0604020202020204"/>
              <a:cs typeface="Arial" panose="020B0604020202020204"/>
              <a:sym typeface="Arial" panose="020B0604020202020204"/>
            </a:endParaRPr>
          </a:p>
        </p:txBody>
      </p:sp>
      <p:sp>
        <p:nvSpPr>
          <p:cNvPr id="12" name="TextBox 11"/>
          <p:cNvSpPr txBox="1"/>
          <p:nvPr/>
        </p:nvSpPr>
        <p:spPr>
          <a:xfrm>
            <a:off x="287216" y="4088225"/>
            <a:ext cx="8639907" cy="461665"/>
          </a:xfrm>
          <a:prstGeom prst="rect">
            <a:avLst/>
          </a:prstGeom>
          <a:noFill/>
        </p:spPr>
        <p:txBody>
          <a:bodyPr wrap="square">
            <a:spAutoFit/>
          </a:bodyPr>
          <a:lstStyle/>
          <a:p>
            <a:pPr>
              <a:buClr>
                <a:srgbClr val="000000"/>
              </a:buClr>
            </a:pP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c)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Chất</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nào</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được</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cho</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vào</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nước</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để</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sát</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khuẩn</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dirty="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gây</a:t>
            </a:r>
            <a:r>
              <a:rPr lang="en-US" sz="2400" kern="100" dirty="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kern="100" err="1">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mùi</a:t>
            </a:r>
            <a:r>
              <a:rPr lang="en-US" sz="2400" kern="100">
                <a:solidFill>
                  <a:srgbClr val="181717"/>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hắc ?</a:t>
            </a:r>
            <a:endParaRPr lang="en-US" sz="2400" kern="0" dirty="0">
              <a:solidFill>
                <a:srgbClr val="000000"/>
              </a:solidFill>
              <a:latin typeface="Arial" panose="020B0604020202020204"/>
              <a:cs typeface="Arial" panose="020B0604020202020204"/>
              <a:sym typeface="Arial" panose="020B0604020202020204"/>
            </a:endParaRPr>
          </a:p>
        </p:txBody>
      </p:sp>
      <p:sp>
        <p:nvSpPr>
          <p:cNvPr id="13" name="TextBox 12"/>
          <p:cNvSpPr txBox="1"/>
          <p:nvPr/>
        </p:nvSpPr>
        <p:spPr>
          <a:xfrm>
            <a:off x="3024552" y="2164956"/>
            <a:ext cx="1582616" cy="461665"/>
          </a:xfrm>
          <a:prstGeom prst="rect">
            <a:avLst/>
          </a:prstGeom>
          <a:noFill/>
        </p:spPr>
        <p:txBody>
          <a:bodyPr wrap="square" rtlCol="0">
            <a:spAutoFit/>
          </a:bodyPr>
          <a:lstStyle/>
          <a:p>
            <a:pPr>
              <a:buClr>
                <a:srgbClr val="000000"/>
              </a:buClr>
            </a:pPr>
            <a:r>
              <a:rPr lang="en-US" sz="2400" b="1" kern="100" dirty="0">
                <a:solidFill>
                  <a:srgbClr val="C00000"/>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Oxygen.</a:t>
            </a:r>
            <a:endParaRPr lang="en-US" sz="2400" b="1" kern="100" dirty="0">
              <a:solidFill>
                <a:srgbClr val="C00000"/>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endParaRPr>
          </a:p>
        </p:txBody>
      </p:sp>
      <p:sp>
        <p:nvSpPr>
          <p:cNvPr id="19" name="TextBox 18"/>
          <p:cNvSpPr txBox="1"/>
          <p:nvPr/>
        </p:nvSpPr>
        <p:spPr>
          <a:xfrm>
            <a:off x="2921976" y="3683384"/>
            <a:ext cx="2110136" cy="487506"/>
          </a:xfrm>
          <a:prstGeom prst="rect">
            <a:avLst/>
          </a:prstGeom>
          <a:noFill/>
        </p:spPr>
        <p:txBody>
          <a:bodyPr wrap="square" rtlCol="0">
            <a:spAutoFit/>
          </a:bodyPr>
          <a:lstStyle/>
          <a:p>
            <a:pPr fontAlgn="base">
              <a:lnSpc>
                <a:spcPct val="107000"/>
              </a:lnSpc>
              <a:spcAft>
                <a:spcPts val="2615"/>
              </a:spcAft>
              <a:buClr>
                <a:srgbClr val="181717"/>
              </a:buClr>
              <a:buSzPts val="1200"/>
            </a:pPr>
            <a:r>
              <a:rPr lang="en-US" sz="2400" b="1" kern="100" dirty="0" err="1">
                <a:solidFill>
                  <a:srgbClr val="C00000"/>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Lưu</a:t>
            </a:r>
            <a:r>
              <a:rPr lang="en-US" sz="2400" b="1" kern="100" dirty="0">
                <a:solidFill>
                  <a:srgbClr val="C00000"/>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 </a:t>
            </a:r>
            <a:r>
              <a:rPr lang="en-US" sz="2400" b="1" kern="100" dirty="0" err="1">
                <a:solidFill>
                  <a:srgbClr val="C00000"/>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huỳnh</a:t>
            </a:r>
            <a:r>
              <a:rPr lang="en-US" sz="2400" b="1" kern="100" dirty="0">
                <a:solidFill>
                  <a:srgbClr val="C00000"/>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a:t>
            </a:r>
            <a:endParaRPr lang="en-US" sz="2400" b="1" kern="100" dirty="0">
              <a:solidFill>
                <a:srgbClr val="C00000"/>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endParaRPr>
          </a:p>
        </p:txBody>
      </p:sp>
      <p:sp>
        <p:nvSpPr>
          <p:cNvPr id="20" name="TextBox 19"/>
          <p:cNvSpPr txBox="1"/>
          <p:nvPr/>
        </p:nvSpPr>
        <p:spPr>
          <a:xfrm>
            <a:off x="3083184" y="4620797"/>
            <a:ext cx="1582616" cy="487506"/>
          </a:xfrm>
          <a:prstGeom prst="rect">
            <a:avLst/>
          </a:prstGeom>
          <a:noFill/>
        </p:spPr>
        <p:txBody>
          <a:bodyPr wrap="square" rtlCol="0">
            <a:spAutoFit/>
          </a:bodyPr>
          <a:lstStyle/>
          <a:p>
            <a:pPr fontAlgn="base">
              <a:lnSpc>
                <a:spcPct val="107000"/>
              </a:lnSpc>
              <a:spcAft>
                <a:spcPts val="130"/>
              </a:spcAft>
              <a:buClr>
                <a:srgbClr val="181717"/>
              </a:buClr>
              <a:buSzPts val="1200"/>
            </a:pPr>
            <a:r>
              <a:rPr lang="en-US" sz="2400" b="1" kern="100" dirty="0">
                <a:solidFill>
                  <a:srgbClr val="C00000"/>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rPr>
              <a:t>Chlorine.</a:t>
            </a:r>
            <a:endParaRPr lang="en-US" sz="2400" b="1" kern="100" dirty="0">
              <a:solidFill>
                <a:srgbClr val="C00000"/>
              </a:solidFill>
              <a:uFill>
                <a:solidFill>
                  <a:srgbClr val="000000"/>
                </a:solidFill>
              </a:uFill>
              <a:latin typeface="Arial" panose="020B0604020202020204"/>
              <a:ea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p:cNvSpPr/>
          <p:nvPr/>
        </p:nvSpPr>
        <p:spPr>
          <a:xfrm>
            <a:off x="267855" y="399935"/>
            <a:ext cx="8026400" cy="467360"/>
          </a:xfrm>
          <a:prstGeom prst="roundRect">
            <a:avLst>
              <a:gd name="adj" fmla="val 50000"/>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Times New Roman" panose="02020603050405020304" pitchFamily="18" charset="0"/>
                <a:cs typeface="Times New Roman" panose="02020603050405020304" pitchFamily="18" charset="0"/>
              </a:rPr>
              <a:t>I. Ứng dụng của một số phi kim quan trọng</a:t>
            </a:r>
            <a:endParaRPr lang="vi-VN" sz="2800" b="1">
              <a:solidFill>
                <a:srgbClr val="FF0000"/>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212074" y="1960686"/>
            <a:ext cx="8719852" cy="1962845"/>
          </a:xfrm>
          <a:prstGeom prst="rect">
            <a:avLst/>
          </a:prstGeom>
          <a:solidFill>
            <a:schemeClr val="accent2">
              <a:lumMod val="20000"/>
              <a:lumOff val="80000"/>
              <a:alpha val="53000"/>
            </a:schemeClr>
          </a:solidFill>
        </p:spPr>
        <p:txBody>
          <a:bodyPr wrap="square" rtlCol="0">
            <a:spAutoFit/>
          </a:bodyPr>
          <a:lstStyle/>
          <a:p>
            <a:pPr algn="ctr">
              <a:lnSpc>
                <a:spcPct val="130000"/>
              </a:lnSpc>
            </a:pPr>
            <a:r>
              <a:rPr lang="en-US" sz="2400" b="1" dirty="0" err="1">
                <a:solidFill>
                  <a:srgbClr val="FF0000"/>
                </a:solidFill>
                <a:latin typeface="Arial" panose="020B0604020202020204" pitchFamily="34" charset="0"/>
                <a:cs typeface="Arial" panose="020B0604020202020204" pitchFamily="34" charset="0"/>
              </a:rPr>
              <a:t>Hoạt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động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nhóm</a:t>
            </a:r>
            <a:r>
              <a:rPr lang="en-US" sz="2400" b="1" dirty="0">
                <a:solidFill>
                  <a:srgbClr val="FF0000"/>
                </a:solidFill>
                <a:latin typeface="Arial" panose="020B0604020202020204" pitchFamily="34" charset="0"/>
                <a:cs typeface="Arial" panose="020B0604020202020204" pitchFamily="34" charset="0"/>
              </a:rPr>
              <a:t> 4 (10 </a:t>
            </a:r>
            <a:r>
              <a:rPr lang="en-US" sz="2400" b="1" dirty="0" err="1">
                <a:solidFill>
                  <a:srgbClr val="FF0000"/>
                </a:solidFill>
                <a:latin typeface="Arial" panose="020B0604020202020204" pitchFamily="34" charset="0"/>
                <a:cs typeface="Arial" panose="020B0604020202020204" pitchFamily="34" charset="0"/>
              </a:rPr>
              <a:t>phút</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a:p>
            <a:pPr algn="just">
              <a:lnSpc>
                <a:spcPct val="130000"/>
              </a:lnSpc>
            </a:pP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21.1,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21.2 </a:t>
            </a:r>
            <a:r>
              <a:rPr lang="en-US" sz="2400" b="1" dirty="0" err="1">
                <a:latin typeface="Arial" panose="020B0604020202020204" pitchFamily="34" charset="0"/>
                <a:cs typeface="Arial" panose="020B0604020202020204" pitchFamily="34" charset="0"/>
              </a:rPr>
              <a:t>kết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hợp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hiểu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số</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phi </a:t>
            </a:r>
            <a:r>
              <a:rPr lang="en-US" sz="2400" b="1" dirty="0" err="1">
                <a:latin typeface="Arial" panose="020B0604020202020204" pitchFamily="34" charset="0"/>
                <a:cs typeface="Arial" panose="020B0604020202020204" pitchFamily="34" charset="0"/>
              </a:rPr>
              <a:t>kim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như</a:t>
            </a:r>
            <a:r>
              <a:rPr lang="en-US" sz="2400" b="1" dirty="0">
                <a:latin typeface="Arial" panose="020B0604020202020204" pitchFamily="34" charset="0"/>
                <a:cs typeface="Arial" panose="020B0604020202020204" pitchFamily="34" charset="0"/>
              </a:rPr>
              <a:t> carbon, </a:t>
            </a:r>
            <a:r>
              <a:rPr lang="en-US" sz="2400" b="1" dirty="0" err="1">
                <a:latin typeface="Arial" panose="020B0604020202020204" pitchFamily="34" charset="0"/>
                <a:cs typeface="Arial" panose="020B0604020202020204" pitchFamily="34" charset="0"/>
              </a:rPr>
              <a:t>lưu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huỳnh</a:t>
            </a:r>
            <a:r>
              <a:rPr lang="en-US" sz="2400" b="1" dirty="0">
                <a:latin typeface="Arial" panose="020B0604020202020204" pitchFamily="34" charset="0"/>
                <a:cs typeface="Arial" panose="020B0604020202020204" pitchFamily="34" charset="0"/>
              </a:rPr>
              <a:t>, chlorine</a:t>
            </a:r>
            <a:endParaRPr lang="vi-VN" sz="2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p:cNvSpPr/>
          <p:nvPr/>
        </p:nvSpPr>
        <p:spPr>
          <a:xfrm>
            <a:off x="0" y="30480"/>
            <a:ext cx="6644640" cy="467360"/>
          </a:xfrm>
          <a:prstGeom prst="roundRect">
            <a:avLst>
              <a:gd name="adj" fmla="val 50000"/>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rgbClr val="FF0000"/>
                </a:solidFill>
                <a:latin typeface="Times New Roman" panose="02020603050405020304" pitchFamily="18" charset="0"/>
                <a:cs typeface="Times New Roman" panose="02020603050405020304" pitchFamily="18" charset="0"/>
              </a:rPr>
              <a:t>I</a:t>
            </a:r>
            <a:r>
              <a:rPr lang="en-US" sz="2400" b="1">
                <a:solidFill>
                  <a:srgbClr val="FF0000"/>
                </a:solidFill>
                <a:latin typeface="Times New Roman" panose="02020603050405020304" pitchFamily="18" charset="0"/>
                <a:cs typeface="Times New Roman" panose="02020603050405020304" pitchFamily="18" charset="0"/>
              </a:rPr>
              <a:t>. Ứng dụng của một số phi kim quan trọng</a:t>
            </a:r>
            <a:endParaRPr lang="vi-VN" sz="2400" b="1">
              <a:solidFill>
                <a:srgbClr val="FF0000"/>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5" name="Hộp Văn bản 4"/>
          <p:cNvSpPr txBox="1"/>
          <p:nvPr/>
        </p:nvSpPr>
        <p:spPr>
          <a:xfrm>
            <a:off x="212074" y="1192239"/>
            <a:ext cx="8688858" cy="1553054"/>
          </a:xfrm>
          <a:prstGeom prst="rect">
            <a:avLst/>
          </a:prstGeom>
          <a:noFill/>
        </p:spPr>
        <p:txBody>
          <a:bodyPr wrap="square">
            <a:spAutoFit/>
          </a:bodyPr>
          <a:lstStyle/>
          <a:p>
            <a:pPr algn="just">
              <a:lnSpc>
                <a:spcPct val="150000"/>
              </a:lnSpc>
            </a:pPr>
            <a:r>
              <a:rPr lang="vi-VN" sz="2200" b="1">
                <a:solidFill>
                  <a:srgbClr val="002060"/>
                </a:solidFill>
              </a:rPr>
              <a:t>Trong tự nhiên, đơn chất carbon tồn tại ở các dạng chính như: kim cương, than chì (graphite), carbon vô định hình (than gỗ, than xương, mồ hóng,...).</a:t>
            </a:r>
            <a:endParaRPr lang="vi-VN" sz="2200" b="1">
              <a:solidFill>
                <a:srgbClr val="002060"/>
              </a:solidFill>
            </a:endParaRPr>
          </a:p>
        </p:txBody>
      </p:sp>
      <p:pic>
        <p:nvPicPr>
          <p:cNvPr id="6" name="Hình ảnh 5"/>
          <p:cNvPicPr>
            <a:picLocks noChangeAspect="1"/>
          </p:cNvPicPr>
          <p:nvPr/>
        </p:nvPicPr>
        <p:blipFill>
          <a:blip r:embed="rId1"/>
          <a:stretch>
            <a:fillRect/>
          </a:stretch>
        </p:blipFill>
        <p:spPr>
          <a:xfrm>
            <a:off x="212074" y="3126136"/>
            <a:ext cx="2792288" cy="2480783"/>
          </a:xfrm>
          <a:prstGeom prst="rect">
            <a:avLst/>
          </a:prstGeom>
        </p:spPr>
      </p:pic>
      <p:pic>
        <p:nvPicPr>
          <p:cNvPr id="7" name="Hình ảnh 6"/>
          <p:cNvPicPr>
            <a:picLocks noChangeAspect="1"/>
          </p:cNvPicPr>
          <p:nvPr/>
        </p:nvPicPr>
        <p:blipFill>
          <a:blip r:embed="rId2"/>
          <a:stretch>
            <a:fillRect/>
          </a:stretch>
        </p:blipFill>
        <p:spPr>
          <a:xfrm>
            <a:off x="3399944" y="3126134"/>
            <a:ext cx="2491571" cy="2598470"/>
          </a:xfrm>
          <a:prstGeom prst="rect">
            <a:avLst/>
          </a:prstGeom>
        </p:spPr>
      </p:pic>
      <p:pic>
        <p:nvPicPr>
          <p:cNvPr id="8" name="Hình ảnh 7"/>
          <p:cNvPicPr>
            <a:picLocks noChangeAspect="1"/>
          </p:cNvPicPr>
          <p:nvPr/>
        </p:nvPicPr>
        <p:blipFill>
          <a:blip r:embed="rId3"/>
          <a:stretch>
            <a:fillRect/>
          </a:stretch>
        </p:blipFill>
        <p:spPr>
          <a:xfrm>
            <a:off x="6139638" y="3126134"/>
            <a:ext cx="2840258" cy="2598470"/>
          </a:xfrm>
          <a:prstGeom prst="rect">
            <a:avLst/>
          </a:prstGeom>
        </p:spPr>
      </p:pic>
      <p:sp>
        <p:nvSpPr>
          <p:cNvPr id="9" name="Hộp Văn bản 8"/>
          <p:cNvSpPr txBox="1"/>
          <p:nvPr/>
        </p:nvSpPr>
        <p:spPr>
          <a:xfrm>
            <a:off x="3952279" y="5870665"/>
            <a:ext cx="1239442" cy="400110"/>
          </a:xfrm>
          <a:prstGeom prst="rect">
            <a:avLst/>
          </a:prstGeom>
          <a:noFill/>
        </p:spPr>
        <p:txBody>
          <a:bodyPr wrap="none" rtlCol="0">
            <a:spAutoFit/>
          </a:bodyPr>
          <a:lstStyle/>
          <a:p>
            <a:r>
              <a:rPr lang="vi-VN" sz="2000" b="1">
                <a:solidFill>
                  <a:srgbClr val="FF0000"/>
                </a:solidFill>
              </a:rPr>
              <a:t>Than chì</a:t>
            </a:r>
            <a:endParaRPr lang="vi-VN" sz="2000" b="1">
              <a:solidFill>
                <a:srgbClr val="FF0000"/>
              </a:solidFill>
            </a:endParaRPr>
          </a:p>
        </p:txBody>
      </p:sp>
      <p:sp>
        <p:nvSpPr>
          <p:cNvPr id="10" name="Hộp Văn bản 9"/>
          <p:cNvSpPr txBox="1"/>
          <p:nvPr/>
        </p:nvSpPr>
        <p:spPr>
          <a:xfrm>
            <a:off x="6952057" y="5870665"/>
            <a:ext cx="1183337" cy="400110"/>
          </a:xfrm>
          <a:prstGeom prst="rect">
            <a:avLst/>
          </a:prstGeom>
          <a:noFill/>
        </p:spPr>
        <p:txBody>
          <a:bodyPr wrap="none" rtlCol="0">
            <a:spAutoFit/>
          </a:bodyPr>
          <a:lstStyle/>
          <a:p>
            <a:r>
              <a:rPr lang="vi-VN" sz="2000" b="1">
                <a:solidFill>
                  <a:srgbClr val="FF0000"/>
                </a:solidFill>
              </a:rPr>
              <a:t>Than gỗ</a:t>
            </a:r>
            <a:endParaRPr lang="vi-VN" sz="2000" b="1">
              <a:solidFill>
                <a:srgbClr val="FF0000"/>
              </a:solidFill>
            </a:endParaRPr>
          </a:p>
        </p:txBody>
      </p:sp>
      <p:sp>
        <p:nvSpPr>
          <p:cNvPr id="11" name="Hộp Văn bản 10"/>
          <p:cNvSpPr txBox="1"/>
          <p:nvPr/>
        </p:nvSpPr>
        <p:spPr>
          <a:xfrm>
            <a:off x="784673" y="5828294"/>
            <a:ext cx="1564852" cy="400110"/>
          </a:xfrm>
          <a:prstGeom prst="rect">
            <a:avLst/>
          </a:prstGeom>
          <a:noFill/>
        </p:spPr>
        <p:txBody>
          <a:bodyPr wrap="none" rtlCol="0">
            <a:spAutoFit/>
          </a:bodyPr>
          <a:lstStyle/>
          <a:p>
            <a:r>
              <a:rPr lang="vi-VN" sz="2000" b="1">
                <a:solidFill>
                  <a:srgbClr val="FF0000"/>
                </a:solidFill>
              </a:rPr>
              <a:t>Kim cương</a:t>
            </a:r>
            <a:endParaRPr lang="vi-VN" sz="20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5" name="Hộp Văn bản 4"/>
          <p:cNvSpPr txBox="1">
            <a:spLocks noGrp="1" noRot="1" noMove="1" noResize="1" noEditPoints="1" noAdjustHandles="1" noChangeArrowheads="1" noChangeShapeType="1"/>
          </p:cNvSpPr>
          <p:nvPr/>
        </p:nvSpPr>
        <p:spPr>
          <a:xfrm>
            <a:off x="212075" y="1128980"/>
            <a:ext cx="8816179" cy="5107873"/>
          </a:xfrm>
          <a:prstGeom prst="rect">
            <a:avLst/>
          </a:prstGeom>
          <a:solidFill>
            <a:schemeClr val="accent4">
              <a:lumMod val="20000"/>
              <a:lumOff val="80000"/>
              <a:alpha val="45000"/>
            </a:schemeClr>
          </a:solidFill>
        </p:spPr>
        <p:txBody>
          <a:bodyPr wrap="square">
            <a:spAutoFit/>
          </a:bodyPr>
          <a:lstStyle/>
          <a:p>
            <a:pPr algn="just">
              <a:lnSpc>
                <a:spcPct val="150000"/>
              </a:lnSpc>
            </a:pPr>
            <a:r>
              <a:rPr lang="vi-VN" sz="2200" b="1">
                <a:solidFill>
                  <a:srgbClr val="FF0000"/>
                </a:solidFill>
              </a:rPr>
              <a:t>Carbon có rất nhiều các ứng dụng như: </a:t>
            </a:r>
            <a:endParaRPr lang="vi-VN" sz="2200" b="1">
              <a:solidFill>
                <a:srgbClr val="FF000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r>
              <a:rPr lang="vi-VN" sz="2200" b="1">
                <a:solidFill>
                  <a:srgbClr val="002060"/>
                </a:solidFill>
              </a:rPr>
              <a:t>+ Kim cương làm đồ trang sức, mũi khoan, dao cắt kính;...</a:t>
            </a:r>
            <a:endParaRPr lang="vi-VN" sz="2200" b="1">
              <a:solidFill>
                <a:srgbClr val="002060"/>
              </a:solidFill>
            </a:endParaRPr>
          </a:p>
        </p:txBody>
      </p:sp>
      <p:pic>
        <p:nvPicPr>
          <p:cNvPr id="4" name="Hình ảnh 3"/>
          <p:cNvPicPr>
            <a:picLocks noChangeAspect="1"/>
          </p:cNvPicPr>
          <p:nvPr/>
        </p:nvPicPr>
        <p:blipFill>
          <a:blip r:embed="rId1"/>
          <a:stretch>
            <a:fillRect/>
          </a:stretch>
        </p:blipFill>
        <p:spPr>
          <a:xfrm>
            <a:off x="5706321" y="1704977"/>
            <a:ext cx="2939969" cy="1724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Than chì. Công dụng của than chì là gì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320" y="3682914"/>
            <a:ext cx="2939968" cy="192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Hộp Văn bản 14"/>
          <p:cNvSpPr txBox="1"/>
          <p:nvPr/>
        </p:nvSpPr>
        <p:spPr>
          <a:xfrm>
            <a:off x="212073" y="1875946"/>
            <a:ext cx="5390074" cy="1553054"/>
          </a:xfrm>
          <a:prstGeom prst="rect">
            <a:avLst/>
          </a:prstGeom>
          <a:noFill/>
        </p:spPr>
        <p:txBody>
          <a:bodyPr wrap="square">
            <a:spAutoFit/>
          </a:bodyPr>
          <a:lstStyle/>
          <a:p>
            <a:pPr algn="just">
              <a:lnSpc>
                <a:spcPct val="150000"/>
              </a:lnSpc>
            </a:pPr>
            <a:r>
              <a:rPr lang="vi-VN" sz="2200" b="1">
                <a:solidFill>
                  <a:srgbClr val="002060"/>
                </a:solidFill>
              </a:rPr>
              <a:t>+ Than cốc dùng làm nhiên liệu, nguyên liệu trong công nghiệp luyện kim,...; </a:t>
            </a:r>
            <a:endParaRPr lang="vi-VN" sz="2200" b="1">
              <a:solidFill>
                <a:srgbClr val="002060"/>
              </a:solidFill>
            </a:endParaRPr>
          </a:p>
        </p:txBody>
      </p:sp>
      <p:sp>
        <p:nvSpPr>
          <p:cNvPr id="17" name="Hộp Văn bản 16"/>
          <p:cNvSpPr txBox="1"/>
          <p:nvPr/>
        </p:nvSpPr>
        <p:spPr>
          <a:xfrm>
            <a:off x="212075" y="4121003"/>
            <a:ext cx="5239603" cy="1045223"/>
          </a:xfrm>
          <a:prstGeom prst="rect">
            <a:avLst/>
          </a:prstGeom>
          <a:noFill/>
        </p:spPr>
        <p:txBody>
          <a:bodyPr wrap="square">
            <a:spAutoFit/>
          </a:bodyPr>
          <a:lstStyle/>
          <a:p>
            <a:pPr algn="just">
              <a:lnSpc>
                <a:spcPct val="150000"/>
              </a:lnSpc>
            </a:pPr>
            <a:r>
              <a:rPr lang="vi-VN" sz="2200" b="1">
                <a:solidFill>
                  <a:srgbClr val="002060"/>
                </a:solidFill>
              </a:rPr>
              <a:t>+ Than chì làm điện cực, chất bôi  trơn, ruột bút chì,...; </a:t>
            </a:r>
            <a:endParaRPr lang="vi-VN" sz="22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barn(inVertical)">
                                      <p:cBhvr>
                                        <p:cTn id="30" dur="500"/>
                                        <p:tgtEl>
                                          <p:spTgt spid="307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1000"/>
                                        <p:tgtEl>
                                          <p:spTgt spid="5">
                                            <p:txEl>
                                              <p:pRg st="9" end="9"/>
                                            </p:txEl>
                                          </p:spTgt>
                                        </p:tgtEl>
                                      </p:cBhvr>
                                    </p:animEffect>
                                    <p:anim calcmode="lin" valueType="num">
                                      <p:cBhvr>
                                        <p:cTn id="36"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6" name="Hộp Văn bản 5"/>
          <p:cNvSpPr txBox="1"/>
          <p:nvPr/>
        </p:nvSpPr>
        <p:spPr>
          <a:xfrm>
            <a:off x="3086324" y="1060485"/>
            <a:ext cx="5845602" cy="4092211"/>
          </a:xfrm>
          <a:prstGeom prst="rect">
            <a:avLst/>
          </a:prstGeom>
          <a:solidFill>
            <a:schemeClr val="accent4">
              <a:lumMod val="20000"/>
              <a:lumOff val="80000"/>
              <a:alpha val="45000"/>
            </a:schemeClr>
          </a:solidFill>
        </p:spPr>
        <p:txBody>
          <a:bodyPr wrap="square">
            <a:spAutoFit/>
          </a:bodyPr>
          <a:lstStyle/>
          <a:p>
            <a:pPr algn="just">
              <a:lnSpc>
                <a:spcPct val="150000"/>
              </a:lnSpc>
            </a:pPr>
            <a:r>
              <a:rPr lang="vi-VN" sz="2200" b="1">
                <a:solidFill>
                  <a:srgbClr val="002060"/>
                </a:solidFill>
              </a:rPr>
              <a:t>- Các loại than </a:t>
            </a:r>
            <a:r>
              <a:rPr lang="vi-VN" sz="2200" b="1">
                <a:solidFill>
                  <a:srgbClr val="FF0000"/>
                </a:solidFill>
              </a:rPr>
              <a:t>như than gỗ, than xương,... </a:t>
            </a:r>
            <a:r>
              <a:rPr lang="vi-VN" sz="2200" b="1">
                <a:solidFill>
                  <a:srgbClr val="002060"/>
                </a:solidFill>
              </a:rPr>
              <a:t>có khả năng giữ trên bề mặt của nó các phân tử chất khí, chất tan trong dung dịch. </a:t>
            </a:r>
            <a:r>
              <a:rPr lang="vi-VN" sz="2200" b="1">
                <a:solidFill>
                  <a:srgbClr val="FF0000"/>
                </a:solidFill>
              </a:rPr>
              <a:t>Tính chất này được gọi là tính hấp phụ.</a:t>
            </a:r>
            <a:r>
              <a:rPr lang="vi-VN" sz="2200" b="1">
                <a:solidFill>
                  <a:srgbClr val="002060"/>
                </a:solidFill>
              </a:rPr>
              <a:t> </a:t>
            </a:r>
            <a:endParaRPr lang="vi-VN" sz="2200" b="1">
              <a:solidFill>
                <a:srgbClr val="002060"/>
              </a:solidFill>
            </a:endParaRPr>
          </a:p>
          <a:p>
            <a:pPr algn="just">
              <a:lnSpc>
                <a:spcPct val="150000"/>
              </a:lnSpc>
            </a:pPr>
            <a:r>
              <a:rPr lang="vi-VN" sz="2200" b="1" i="1">
                <a:solidFill>
                  <a:srgbClr val="002060"/>
                </a:solidFill>
                <a:sym typeface="Wingdings" panose="05000000000000000000" pitchFamily="2" charset="2"/>
              </a:rPr>
              <a:t> </a:t>
            </a:r>
            <a:r>
              <a:rPr lang="vi-VN" sz="2200" b="1" i="1">
                <a:solidFill>
                  <a:srgbClr val="002060"/>
                </a:solidFill>
              </a:rPr>
              <a:t>Dựa vào tính hấp phụ, carbon ở dạng than hoạt tính được dùng trong mặt nạ phòng độc, chất khử màu, khử mùi.</a:t>
            </a:r>
            <a:endParaRPr lang="vi-VN" sz="2200" b="1" i="1">
              <a:solidFill>
                <a:srgbClr val="002060"/>
              </a:solidFill>
            </a:endParaRPr>
          </a:p>
        </p:txBody>
      </p:sp>
      <p:pic>
        <p:nvPicPr>
          <p:cNvPr id="9" name="Hình ảnh 8"/>
          <p:cNvPicPr>
            <a:picLocks noChangeAspect="1"/>
          </p:cNvPicPr>
          <p:nvPr/>
        </p:nvPicPr>
        <p:blipFill>
          <a:blip r:embed="rId1"/>
          <a:stretch>
            <a:fillRect/>
          </a:stretch>
        </p:blipFill>
        <p:spPr>
          <a:xfrm>
            <a:off x="0" y="1786736"/>
            <a:ext cx="2840982" cy="29141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pic>
        <p:nvPicPr>
          <p:cNvPr id="4" name="Hình ảnh 3"/>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Lst>
          </a:blip>
          <a:stretch>
            <a:fillRect/>
          </a:stretch>
        </p:blipFill>
        <p:spPr>
          <a:xfrm>
            <a:off x="1" y="1298745"/>
            <a:ext cx="3240911" cy="5528777"/>
          </a:xfrm>
          <a:prstGeom prst="rect">
            <a:avLst/>
          </a:prstGeom>
        </p:spPr>
      </p:pic>
      <p:sp>
        <p:nvSpPr>
          <p:cNvPr id="7" name="Hộp Văn bản 6"/>
          <p:cNvSpPr txBox="1"/>
          <p:nvPr/>
        </p:nvSpPr>
        <p:spPr>
          <a:xfrm>
            <a:off x="5088206" y="6393673"/>
            <a:ext cx="2518638" cy="369332"/>
          </a:xfrm>
          <a:prstGeom prst="rect">
            <a:avLst/>
          </a:prstGeom>
          <a:noFill/>
        </p:spPr>
        <p:txBody>
          <a:bodyPr wrap="none" rtlCol="0">
            <a:spAutoFit/>
          </a:bodyPr>
          <a:lstStyle/>
          <a:p>
            <a:r>
              <a:rPr lang="vi-VN" b="1">
                <a:solidFill>
                  <a:srgbClr val="FF0000"/>
                </a:solidFill>
              </a:rPr>
              <a:t>Mô phỏng thí nghiệm</a:t>
            </a:r>
            <a:endParaRPr lang="vi-VN" b="1">
              <a:solidFill>
                <a:srgbClr val="FF0000"/>
              </a:solidFill>
            </a:endParaRPr>
          </a:p>
        </p:txBody>
      </p:sp>
      <p:pic>
        <p:nvPicPr>
          <p:cNvPr id="14" name="Tại sao than hoạt tính lại được sử dụng để làm sạch nước-">
            <a:hlinkClick r:id="" action="ppaction://media"/>
          </p:cNvPr>
          <p:cNvPicPr>
            <a:picLocks noChangeAspect="1"/>
          </p:cNvPicPr>
          <p:nvPr>
            <a:videoFile r:link="rId3"/>
            <p:extLst>
              <p:ext uri="{DAA4B4D4-6D71-4841-9C94-3DE7FCFB9230}">
                <p14:media xmlns:p14="http://schemas.microsoft.com/office/powerpoint/2010/main" r:embed="rId4">
                  <p14:trim st="7177.000000" end="50133.000000"/>
                </p14:media>
              </p:ext>
            </p:extLst>
          </p:nvPr>
        </p:nvPicPr>
        <p:blipFill>
          <a:blip r:embed="rId5"/>
          <a:stretch>
            <a:fillRect/>
          </a:stretch>
        </p:blipFill>
        <p:spPr>
          <a:xfrm>
            <a:off x="3020990" y="1481560"/>
            <a:ext cx="6030410" cy="4796983"/>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8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l Doodly Thesis by Slidesgo">
  <a:themeElements>
    <a:clrScheme name="Simple Light">
      <a:dk1>
        <a:srgbClr val="FF7575"/>
      </a:dk1>
      <a:lt1>
        <a:srgbClr val="FFFFFF"/>
      </a:lt1>
      <a:dk2>
        <a:srgbClr val="0E5366"/>
      </a:dk2>
      <a:lt2>
        <a:srgbClr val="FADB73"/>
      </a:lt2>
      <a:accent1>
        <a:srgbClr val="FFD05E"/>
      </a:accent1>
      <a:accent2>
        <a:srgbClr val="FEAC58"/>
      </a:accent2>
      <a:accent3>
        <a:srgbClr val="B0BFC2"/>
      </a:accent3>
      <a:accent4>
        <a:srgbClr val="FFBCB5"/>
      </a:accent4>
      <a:accent5>
        <a:srgbClr val="FE8488"/>
      </a:accent5>
      <a:accent6>
        <a:srgbClr val="FBF2E9"/>
      </a:accent6>
      <a:hlink>
        <a:srgbClr val="0E53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4711</Words>
  <Application>WPS Presentation</Application>
  <PresentationFormat>On-screen Show (4:3)</PresentationFormat>
  <Paragraphs>335</Paragraphs>
  <Slides>24</Slides>
  <Notes>10</Notes>
  <HiddenSlides>0</HiddenSlides>
  <MMClips>7</MMClips>
  <ScaleCrop>false</ScaleCrop>
  <HeadingPairs>
    <vt:vector size="8" baseType="variant">
      <vt:variant>
        <vt:lpstr>已用的字体</vt:lpstr>
      </vt:variant>
      <vt:variant>
        <vt:i4>23</vt:i4>
      </vt:variant>
      <vt:variant>
        <vt:lpstr>主题</vt:lpstr>
      </vt:variant>
      <vt:variant>
        <vt:i4>2</vt:i4>
      </vt:variant>
      <vt:variant>
        <vt:lpstr>嵌入 OLE 服务器</vt:lpstr>
      </vt:variant>
      <vt:variant>
        <vt:i4>7</vt:i4>
      </vt:variant>
      <vt:variant>
        <vt:lpstr>幻灯片标题</vt:lpstr>
      </vt:variant>
      <vt:variant>
        <vt:i4>24</vt:i4>
      </vt:variant>
    </vt:vector>
  </HeadingPairs>
  <TitlesOfParts>
    <vt:vector size="56" baseType="lpstr">
      <vt:lpstr>Arial</vt:lpstr>
      <vt:lpstr>SimSun</vt:lpstr>
      <vt:lpstr>Wingdings</vt:lpstr>
      <vt:lpstr>Livvic</vt:lpstr>
      <vt:lpstr>Segoe Print</vt:lpstr>
      <vt:lpstr>Roboto Condensed Light</vt:lpstr>
      <vt:lpstr>Roboto</vt:lpstr>
      <vt:lpstr>Roboto</vt:lpstr>
      <vt:lpstr>Patrick Hand</vt:lpstr>
      <vt:lpstr>Open Sans</vt:lpstr>
      <vt:lpstr>Arial</vt:lpstr>
      <vt:lpstr>Lato</vt:lpstr>
      <vt:lpstr>Times New Roman</vt:lpstr>
      <vt:lpstr>Calibri</vt:lpstr>
      <vt:lpstr>Microsoft YaHei</vt:lpstr>
      <vt:lpstr>Arial Unicode MS</vt:lpstr>
      <vt:lpstr>Times New Roman</vt:lpstr>
      <vt:lpstr>BatangChe</vt:lpstr>
      <vt:lpstr>Malgun Gothic</vt:lpstr>
      <vt:lpstr>Tahoma</vt:lpstr>
      <vt:lpstr>Calibri</vt:lpstr>
      <vt:lpstr>Aptos</vt:lpstr>
      <vt:lpstr>Aptos Display</vt:lpstr>
      <vt:lpstr>Chủ đề Office</vt:lpstr>
      <vt:lpstr>Cool Doodly Thesis by Slidesgo</vt:lpstr>
      <vt:lpstr>Equation.DSMT4</vt:lpstr>
      <vt:lpstr>Equation.DSMT4</vt:lpstr>
      <vt:lpstr>Equation.DSMT4</vt:lpstr>
      <vt:lpstr>Equation.DSMT4</vt:lpstr>
      <vt:lpstr>Equation.DSMT4</vt:lpstr>
      <vt:lpstr>Equation.DSMT4</vt:lpstr>
      <vt:lpstr>Equation.DSMT4</vt:lpstr>
      <vt:lpstr>PowerPoint 演示文稿</vt:lpstr>
      <vt:lpstr>II. Sự khác nhau giữa phi kim và kim loại</vt:lpstr>
      <vt:lpstr> KHỞI ĐỘNG     Hãy kiểm tra hiểu biết về phi kim của các em bằng cách trả lời nhanh các câu hỏi sau: a) Khí nào giúp duy trì sự sống, sự cháy?  b) Chất nào dạng bột, có màu vàng, tồn tại dạng đơn chất trong các mỏ, tro bụi núi lửa, dầu mỏ, trong  suối nước nóng, còn được gọi là diêm sinh. c) Chất nào được cho vào nước để sát khuẩn, gây mùi hắc.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Thèn Tươi</dc:creator>
  <cp:keywords>VnTeach.Com</cp:keywords>
  <cp:lastModifiedBy>Yến Nguyễn Thị Hải</cp:lastModifiedBy>
  <cp:revision>6</cp:revision>
  <dcterms:created xsi:type="dcterms:W3CDTF">2024-08-15T01:46:00Z</dcterms:created>
  <dcterms:modified xsi:type="dcterms:W3CDTF">2025-02-22T14:37:34Z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2024-08-15T08:02:14Z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15c09585-8f2e-4efd-a0d7-62cd8e580b75</vt:lpwstr>
  </property>
  <property fmtid="{D5CDD505-2E9C-101B-9397-08002B2CF9AE}" pid="7" name="MSIP_Label_defa4170-0d19-0005-0004-bc88714345d2_ActionId">
    <vt:lpwstr>05f930da-0602-4955-983a-938ccbb0bce0</vt:lpwstr>
  </property>
  <property fmtid="{D5CDD505-2E9C-101B-9397-08002B2CF9AE}" pid="8" name="MSIP_Label_defa4170-0d19-0005-0004-bc88714345d2_ContentBits">
    <vt:lpwstr>0</vt:lpwstr>
  </property>
  <property fmtid="{D5CDD505-2E9C-101B-9397-08002B2CF9AE}" pid="9" name="ICV">
    <vt:lpwstr>52CAEB14F6D54F7F826515CC105BD82B_12</vt:lpwstr>
  </property>
  <property fmtid="{D5CDD505-2E9C-101B-9397-08002B2CF9AE}" pid="10" name="KSOProductBuildVer">
    <vt:lpwstr>1033-12.2.0.19805</vt:lpwstr>
  </property>
</Properties>
</file>