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4041" r:id="rId2"/>
    <p:sldMasterId id="2147484157" r:id="rId3"/>
  </p:sldMasterIdLst>
  <p:notesMasterIdLst>
    <p:notesMasterId r:id="rId33"/>
  </p:notesMasterIdLst>
  <p:sldIdLst>
    <p:sldId id="272" r:id="rId4"/>
    <p:sldId id="275" r:id="rId5"/>
    <p:sldId id="276" r:id="rId6"/>
    <p:sldId id="277" r:id="rId7"/>
    <p:sldId id="278" r:id="rId8"/>
    <p:sldId id="279" r:id="rId9"/>
    <p:sldId id="280" r:id="rId10"/>
    <p:sldId id="293" r:id="rId11"/>
    <p:sldId id="392" r:id="rId12"/>
    <p:sldId id="359" r:id="rId13"/>
    <p:sldId id="321" r:id="rId14"/>
    <p:sldId id="322" r:id="rId15"/>
    <p:sldId id="383" r:id="rId16"/>
    <p:sldId id="384" r:id="rId17"/>
    <p:sldId id="290" r:id="rId18"/>
    <p:sldId id="273" r:id="rId19"/>
    <p:sldId id="381" r:id="rId20"/>
    <p:sldId id="286" r:id="rId21"/>
    <p:sldId id="385" r:id="rId22"/>
    <p:sldId id="391" r:id="rId23"/>
    <p:sldId id="390" r:id="rId24"/>
    <p:sldId id="386" r:id="rId25"/>
    <p:sldId id="388" r:id="rId26"/>
    <p:sldId id="389" r:id="rId27"/>
    <p:sldId id="387" r:id="rId28"/>
    <p:sldId id="287" r:id="rId29"/>
    <p:sldId id="382" r:id="rId30"/>
    <p:sldId id="289" r:id="rId31"/>
    <p:sldId id="314"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FF0066"/>
    <a:srgbClr val="5F2987"/>
    <a:srgbClr val="532476"/>
    <a:srgbClr val="008000"/>
    <a:srgbClr val="765A00"/>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1DFDA-3EF1-4E08-91D3-DA2BA74D556E}"/>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87C5D1F-F838-46C2-80CB-16D22EF55088}"/>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2135FD0-1692-42E1-BD44-C879C04348E6}" type="datetimeFigureOut">
              <a:rPr lang="en-US"/>
              <a:pPr>
                <a:defRPr/>
              </a:pPr>
              <a:t>7/8/2025</a:t>
            </a:fld>
            <a:endParaRPr lang="en-US"/>
          </a:p>
        </p:txBody>
      </p:sp>
      <p:sp>
        <p:nvSpPr>
          <p:cNvPr id="4" name="Slide Image Placeholder 3">
            <a:extLst>
              <a:ext uri="{FF2B5EF4-FFF2-40B4-BE49-F238E27FC236}">
                <a16:creationId xmlns:a16="http://schemas.microsoft.com/office/drawing/2014/main" id="{CFB50919-B6CE-4945-8A95-77F370BFEB43}"/>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383ECB-7A6D-4BBC-91B5-26017B598FFD}"/>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C56979-2970-41A3-88DE-3AB0ECEDEB87}"/>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73E87AF-D774-4AD4-AA89-BCC8E158E7A5}"/>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AAB702-7C49-4D8A-8580-5C3EA6CC22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CEC48E0-4067-43C0-B417-C0EB04E10DAE}"/>
              </a:ext>
            </a:extLst>
          </p:cNvPr>
          <p:cNvSpPr>
            <a:spLocks noGrp="1"/>
          </p:cNvSpPr>
          <p:nvPr>
            <p:ph type="sldNum" sz="quarter" idx="10"/>
          </p:nvPr>
        </p:nvSpPr>
        <p:spPr>
          <a:ln/>
        </p:spPr>
        <p:txBody>
          <a:bodyPr/>
          <a:lstStyle>
            <a:lvl1pPr>
              <a:defRPr/>
            </a:lvl1pPr>
          </a:lstStyle>
          <a:p>
            <a:pPr>
              <a:defRPr/>
            </a:pPr>
            <a:fld id="{73FFC048-B8C2-42BD-B08E-BED092F5384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64F8ADA-F4BA-4E5D-8F8A-AEC407740D1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0CC8B75B-8ACA-440A-B5EB-529334F9E4DE}"/>
              </a:ext>
            </a:extLst>
          </p:cNvPr>
          <p:cNvSpPr>
            <a:spLocks noGrp="1"/>
          </p:cNvSpPr>
          <p:nvPr>
            <p:ph type="dt" sz="half" idx="12"/>
          </p:nvPr>
        </p:nvSpPr>
        <p:spPr/>
        <p:txBody>
          <a:bodyPr/>
          <a:lstStyle>
            <a:lvl1pPr>
              <a:defRPr/>
            </a:lvl1pPr>
          </a:lstStyle>
          <a:p>
            <a:pPr>
              <a:defRPr/>
            </a:pPr>
            <a:fld id="{3C3DE4FE-0038-4E94-9308-A1C14F7FCF6D}" type="datetime1">
              <a:rPr lang="en-US"/>
              <a:pPr>
                <a:defRPr/>
              </a:pPr>
              <a:t>7/8/2025</a:t>
            </a:fld>
            <a:endParaRPr lang="en-US" dirty="0"/>
          </a:p>
        </p:txBody>
      </p:sp>
    </p:spTree>
    <p:extLst>
      <p:ext uri="{BB962C8B-B14F-4D97-AF65-F5344CB8AC3E}">
        <p14:creationId xmlns:p14="http://schemas.microsoft.com/office/powerpoint/2010/main" val="209964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4DD356E-C9FA-4B54-8346-F67F86E53791}"/>
              </a:ext>
            </a:extLst>
          </p:cNvPr>
          <p:cNvSpPr>
            <a:spLocks noGrp="1"/>
          </p:cNvSpPr>
          <p:nvPr>
            <p:ph type="sldNum" sz="quarter" idx="10"/>
          </p:nvPr>
        </p:nvSpPr>
        <p:spPr>
          <a:ln/>
        </p:spPr>
        <p:txBody>
          <a:bodyPr/>
          <a:lstStyle>
            <a:lvl1pPr>
              <a:defRPr/>
            </a:lvl1pPr>
          </a:lstStyle>
          <a:p>
            <a:pPr>
              <a:defRPr/>
            </a:pPr>
            <a:fld id="{951B0E14-4D74-43F1-BB9C-E323CE2CB84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E354DB6E-5453-4DE4-A181-258D349B839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66AA582D-F200-4492-ADF5-6A0608478907}"/>
              </a:ext>
            </a:extLst>
          </p:cNvPr>
          <p:cNvSpPr>
            <a:spLocks noGrp="1"/>
          </p:cNvSpPr>
          <p:nvPr>
            <p:ph type="dt" sz="half" idx="12"/>
          </p:nvPr>
        </p:nvSpPr>
        <p:spPr/>
        <p:txBody>
          <a:bodyPr/>
          <a:lstStyle>
            <a:lvl1pPr>
              <a:defRPr/>
            </a:lvl1pPr>
          </a:lstStyle>
          <a:p>
            <a:pPr>
              <a:defRPr/>
            </a:pPr>
            <a:fld id="{C407706D-1DF3-421E-87A3-F255D80C4BD3}" type="datetime1">
              <a:rPr lang="en-US"/>
              <a:pPr>
                <a:defRPr/>
              </a:pPr>
              <a:t>7/8/2025</a:t>
            </a:fld>
            <a:endParaRPr lang="en-US" dirty="0"/>
          </a:p>
        </p:txBody>
      </p:sp>
    </p:spTree>
    <p:extLst>
      <p:ext uri="{BB962C8B-B14F-4D97-AF65-F5344CB8AC3E}">
        <p14:creationId xmlns:p14="http://schemas.microsoft.com/office/powerpoint/2010/main" val="174351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051DBDC-33A1-4AF1-AE1C-56242DA84C5F}"/>
              </a:ext>
            </a:extLst>
          </p:cNvPr>
          <p:cNvSpPr>
            <a:spLocks noGrp="1"/>
          </p:cNvSpPr>
          <p:nvPr>
            <p:ph type="sldNum" sz="quarter" idx="10"/>
          </p:nvPr>
        </p:nvSpPr>
        <p:spPr>
          <a:ln/>
        </p:spPr>
        <p:txBody>
          <a:bodyPr/>
          <a:lstStyle>
            <a:lvl1pPr>
              <a:defRPr/>
            </a:lvl1pPr>
          </a:lstStyle>
          <a:p>
            <a:pPr>
              <a:defRPr/>
            </a:pPr>
            <a:fld id="{BB1F06E3-18E8-488E-BF99-9811E99BAAB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760224D-846F-425F-BEB3-DFD0BC324FE4}"/>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930802F7-E3DF-4121-90AE-5E1BBCA89C88}"/>
              </a:ext>
            </a:extLst>
          </p:cNvPr>
          <p:cNvSpPr>
            <a:spLocks noGrp="1"/>
          </p:cNvSpPr>
          <p:nvPr>
            <p:ph type="dt" sz="half" idx="12"/>
          </p:nvPr>
        </p:nvSpPr>
        <p:spPr/>
        <p:txBody>
          <a:bodyPr/>
          <a:lstStyle>
            <a:lvl1pPr>
              <a:defRPr/>
            </a:lvl1pPr>
          </a:lstStyle>
          <a:p>
            <a:pPr>
              <a:defRPr/>
            </a:pPr>
            <a:fld id="{59300874-6ABB-4E87-9F18-0DE067BBF7D5}" type="datetime1">
              <a:rPr lang="en-US"/>
              <a:pPr>
                <a:defRPr/>
              </a:pPr>
              <a:t>7/8/2025</a:t>
            </a:fld>
            <a:endParaRPr lang="en-US" dirty="0"/>
          </a:p>
        </p:txBody>
      </p:sp>
    </p:spTree>
    <p:extLst>
      <p:ext uri="{BB962C8B-B14F-4D97-AF65-F5344CB8AC3E}">
        <p14:creationId xmlns:p14="http://schemas.microsoft.com/office/powerpoint/2010/main" val="356678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039C8413-EB67-4FE5-B54A-5DD4E5638145}"/>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5F957F-9586-43D1-BF19-A6DA6A1C306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234B2D-C32D-4FCE-AE6B-6A9A91B9CFA5}"/>
              </a:ext>
            </a:extLst>
          </p:cNvPr>
          <p:cNvSpPr>
            <a:spLocks noGrp="1" noChangeArrowheads="1"/>
          </p:cNvSpPr>
          <p:nvPr>
            <p:ph type="sldNum" sz="quarter" idx="12"/>
          </p:nvPr>
        </p:nvSpPr>
        <p:spPr/>
        <p:txBody>
          <a:bodyPr/>
          <a:lstStyle>
            <a:lvl1pPr>
              <a:defRPr/>
            </a:lvl1pPr>
          </a:lstStyle>
          <a:p>
            <a:pPr>
              <a:defRPr/>
            </a:pPr>
            <a:fld id="{802ACC9F-CC80-47BA-919B-891C11139F96}" type="slidenum">
              <a:rPr lang="en-US" altLang="en-US"/>
              <a:pPr>
                <a:defRPr/>
              </a:pPr>
              <a:t>‹#›</a:t>
            </a:fld>
            <a:endParaRPr lang="en-US" altLang="en-US"/>
          </a:p>
        </p:txBody>
      </p:sp>
    </p:spTree>
    <p:extLst>
      <p:ext uri="{BB962C8B-B14F-4D97-AF65-F5344CB8AC3E}">
        <p14:creationId xmlns:p14="http://schemas.microsoft.com/office/powerpoint/2010/main" val="396857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E1DA4D7-9A4B-4734-95AF-C1BFFB42A2B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2A301A-CDE3-406C-9471-374FEF9FC3A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8927BD-13E7-479D-848D-E47BCF2469E2}"/>
              </a:ext>
            </a:extLst>
          </p:cNvPr>
          <p:cNvSpPr>
            <a:spLocks noGrp="1" noChangeArrowheads="1"/>
          </p:cNvSpPr>
          <p:nvPr>
            <p:ph type="sldNum" sz="quarter" idx="12"/>
          </p:nvPr>
        </p:nvSpPr>
        <p:spPr/>
        <p:txBody>
          <a:bodyPr/>
          <a:lstStyle>
            <a:lvl1pPr>
              <a:defRPr/>
            </a:lvl1pPr>
          </a:lstStyle>
          <a:p>
            <a:pPr>
              <a:defRPr/>
            </a:pPr>
            <a:fld id="{EC45E628-8599-437C-A69D-A79328C727CF}" type="slidenum">
              <a:rPr lang="en-US" altLang="en-US"/>
              <a:pPr>
                <a:defRPr/>
              </a:pPr>
              <a:t>‹#›</a:t>
            </a:fld>
            <a:endParaRPr lang="en-US" altLang="en-US"/>
          </a:p>
        </p:txBody>
      </p:sp>
    </p:spTree>
    <p:extLst>
      <p:ext uri="{BB962C8B-B14F-4D97-AF65-F5344CB8AC3E}">
        <p14:creationId xmlns:p14="http://schemas.microsoft.com/office/powerpoint/2010/main" val="403311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E97D-6A37-4DED-93AC-95DBCF0543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F72694-7FF2-4253-A977-58C20213E1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61093C-8057-421B-8FB4-892328C2EF76}"/>
              </a:ext>
            </a:extLst>
          </p:cNvPr>
          <p:cNvSpPr>
            <a:spLocks noGrp="1"/>
          </p:cNvSpPr>
          <p:nvPr>
            <p:ph type="dt" sz="half" idx="10"/>
          </p:nvPr>
        </p:nvSpPr>
        <p:spPr/>
        <p:txBody>
          <a:bodyPr/>
          <a:lstStyle>
            <a:lvl1pPr>
              <a:defRPr/>
            </a:lvl1pPr>
          </a:lstStyle>
          <a:p>
            <a:pPr>
              <a:defRPr/>
            </a:pPr>
            <a:fld id="{A94620B1-4EA7-4A69-8F32-890E4D7C3349}" type="datetime1">
              <a:rPr lang="en-US"/>
              <a:pPr>
                <a:defRPr/>
              </a:pPr>
              <a:t>7/8/2025</a:t>
            </a:fld>
            <a:endParaRPr lang="en-US" dirty="0"/>
          </a:p>
        </p:txBody>
      </p:sp>
      <p:sp>
        <p:nvSpPr>
          <p:cNvPr id="5" name="Footer Placeholder 4">
            <a:extLst>
              <a:ext uri="{FF2B5EF4-FFF2-40B4-BE49-F238E27FC236}">
                <a16:creationId xmlns:a16="http://schemas.microsoft.com/office/drawing/2014/main" id="{1583CF61-EB95-4EAB-AD2F-B42F1CE33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C926F7-387F-45E1-9EA1-70B8D4F29F79}"/>
              </a:ext>
            </a:extLst>
          </p:cNvPr>
          <p:cNvSpPr>
            <a:spLocks noGrp="1"/>
          </p:cNvSpPr>
          <p:nvPr>
            <p:ph type="sldNum" sz="quarter" idx="12"/>
          </p:nvPr>
        </p:nvSpPr>
        <p:spPr/>
        <p:txBody>
          <a:bodyPr/>
          <a:lstStyle>
            <a:lvl1pPr>
              <a:defRPr/>
            </a:lvl1pPr>
          </a:lstStyle>
          <a:p>
            <a:pPr>
              <a:defRPr/>
            </a:pPr>
            <a:fld id="{5AFBB969-E10F-4556-A471-2ED44CD23E4A}" type="slidenum">
              <a:rPr lang="en-US" altLang="en-US"/>
              <a:pPr>
                <a:defRPr/>
              </a:pPr>
              <a:t>‹#›</a:t>
            </a:fld>
            <a:endParaRPr lang="en-US" altLang="en-US"/>
          </a:p>
        </p:txBody>
      </p:sp>
    </p:spTree>
    <p:extLst>
      <p:ext uri="{BB962C8B-B14F-4D97-AF65-F5344CB8AC3E}">
        <p14:creationId xmlns:p14="http://schemas.microsoft.com/office/powerpoint/2010/main" val="4015835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1214-40BB-48A5-8D7D-4789BC63C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9D4FA-00EA-4F2A-BAE9-EC88ECEF6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959FF-4676-47FC-BA8B-33E630F43D60}"/>
              </a:ext>
            </a:extLst>
          </p:cNvPr>
          <p:cNvSpPr>
            <a:spLocks noGrp="1"/>
          </p:cNvSpPr>
          <p:nvPr>
            <p:ph type="dt" sz="half" idx="10"/>
          </p:nvPr>
        </p:nvSpPr>
        <p:spPr/>
        <p:txBody>
          <a:bodyPr/>
          <a:lstStyle>
            <a:lvl1pPr>
              <a:defRPr/>
            </a:lvl1pPr>
          </a:lstStyle>
          <a:p>
            <a:pPr>
              <a:defRPr/>
            </a:pPr>
            <a:fld id="{0148C373-E288-46CA-8DCE-445F5D6BC654}" type="datetime1">
              <a:rPr lang="en-US"/>
              <a:pPr>
                <a:defRPr/>
              </a:pPr>
              <a:t>7/8/2025</a:t>
            </a:fld>
            <a:endParaRPr lang="en-US" dirty="0"/>
          </a:p>
        </p:txBody>
      </p:sp>
      <p:sp>
        <p:nvSpPr>
          <p:cNvPr id="5" name="Footer Placeholder 4">
            <a:extLst>
              <a:ext uri="{FF2B5EF4-FFF2-40B4-BE49-F238E27FC236}">
                <a16:creationId xmlns:a16="http://schemas.microsoft.com/office/drawing/2014/main" id="{350B838B-3C05-4954-9478-2FD42B1C0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A4BECA-053F-4924-998A-023B7E7DC67E}"/>
              </a:ext>
            </a:extLst>
          </p:cNvPr>
          <p:cNvSpPr>
            <a:spLocks noGrp="1"/>
          </p:cNvSpPr>
          <p:nvPr>
            <p:ph type="sldNum" sz="quarter" idx="12"/>
          </p:nvPr>
        </p:nvSpPr>
        <p:spPr/>
        <p:txBody>
          <a:bodyPr/>
          <a:lstStyle>
            <a:lvl1pPr>
              <a:defRPr/>
            </a:lvl1pPr>
          </a:lstStyle>
          <a:p>
            <a:pPr>
              <a:defRPr/>
            </a:pPr>
            <a:fld id="{0002E85C-ACDD-4298-95D4-7613CB99DB4B}" type="slidenum">
              <a:rPr lang="en-US" altLang="en-US"/>
              <a:pPr>
                <a:defRPr/>
              </a:pPr>
              <a:t>‹#›</a:t>
            </a:fld>
            <a:endParaRPr lang="en-US" altLang="en-US"/>
          </a:p>
        </p:txBody>
      </p:sp>
    </p:spTree>
    <p:extLst>
      <p:ext uri="{BB962C8B-B14F-4D97-AF65-F5344CB8AC3E}">
        <p14:creationId xmlns:p14="http://schemas.microsoft.com/office/powerpoint/2010/main" val="22571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7505-FF72-46BF-AF3F-02EF361B28A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4F1FA7-14C0-453A-90EF-3EDDDAAF12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A60B63-C5EA-4AEF-BA1A-66E190A17367}"/>
              </a:ext>
            </a:extLst>
          </p:cNvPr>
          <p:cNvSpPr>
            <a:spLocks noGrp="1"/>
          </p:cNvSpPr>
          <p:nvPr>
            <p:ph type="dt" sz="half" idx="10"/>
          </p:nvPr>
        </p:nvSpPr>
        <p:spPr/>
        <p:txBody>
          <a:bodyPr/>
          <a:lstStyle>
            <a:lvl1pPr>
              <a:defRPr/>
            </a:lvl1pPr>
          </a:lstStyle>
          <a:p>
            <a:pPr>
              <a:defRPr/>
            </a:pPr>
            <a:fld id="{4D14B233-01CD-4119-95C4-0BB619910F62}" type="datetime1">
              <a:rPr lang="en-US"/>
              <a:pPr>
                <a:defRPr/>
              </a:pPr>
              <a:t>7/8/2025</a:t>
            </a:fld>
            <a:endParaRPr lang="en-US" dirty="0"/>
          </a:p>
        </p:txBody>
      </p:sp>
      <p:sp>
        <p:nvSpPr>
          <p:cNvPr id="5" name="Footer Placeholder 4">
            <a:extLst>
              <a:ext uri="{FF2B5EF4-FFF2-40B4-BE49-F238E27FC236}">
                <a16:creationId xmlns:a16="http://schemas.microsoft.com/office/drawing/2014/main" id="{F2A73368-2A02-4FCD-82E6-991C79B5F5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E6F7F6-C2F8-4BC7-B167-5027522F2D07}"/>
              </a:ext>
            </a:extLst>
          </p:cNvPr>
          <p:cNvSpPr>
            <a:spLocks noGrp="1"/>
          </p:cNvSpPr>
          <p:nvPr>
            <p:ph type="sldNum" sz="quarter" idx="12"/>
          </p:nvPr>
        </p:nvSpPr>
        <p:spPr/>
        <p:txBody>
          <a:bodyPr/>
          <a:lstStyle>
            <a:lvl1pPr>
              <a:defRPr/>
            </a:lvl1pPr>
          </a:lstStyle>
          <a:p>
            <a:pPr>
              <a:defRPr/>
            </a:pPr>
            <a:fld id="{BE910A37-A0AD-4F67-AEE1-13080419C2B4}" type="slidenum">
              <a:rPr lang="en-US" altLang="en-US"/>
              <a:pPr>
                <a:defRPr/>
              </a:pPr>
              <a:t>‹#›</a:t>
            </a:fld>
            <a:endParaRPr lang="en-US" altLang="en-US"/>
          </a:p>
        </p:txBody>
      </p:sp>
    </p:spTree>
    <p:extLst>
      <p:ext uri="{BB962C8B-B14F-4D97-AF65-F5344CB8AC3E}">
        <p14:creationId xmlns:p14="http://schemas.microsoft.com/office/powerpoint/2010/main" val="405205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F05A-56A8-40F2-AD94-999816EB4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E0018-2534-42AA-8465-347C5851AF9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465DC-669B-492D-AD3F-0D8A75FC68D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DE7E28-44EB-4289-8DBE-DD6B81CE7BFB}"/>
              </a:ext>
            </a:extLst>
          </p:cNvPr>
          <p:cNvSpPr>
            <a:spLocks noGrp="1"/>
          </p:cNvSpPr>
          <p:nvPr>
            <p:ph type="dt" sz="half" idx="10"/>
          </p:nvPr>
        </p:nvSpPr>
        <p:spPr/>
        <p:txBody>
          <a:bodyPr/>
          <a:lstStyle>
            <a:lvl1pPr>
              <a:defRPr/>
            </a:lvl1pPr>
          </a:lstStyle>
          <a:p>
            <a:pPr>
              <a:defRPr/>
            </a:pPr>
            <a:fld id="{7C49DABA-A2AA-41CE-9B62-F8488DD1862E}" type="datetime1">
              <a:rPr lang="en-US"/>
              <a:pPr>
                <a:defRPr/>
              </a:pPr>
              <a:t>7/8/2025</a:t>
            </a:fld>
            <a:endParaRPr lang="en-US" dirty="0"/>
          </a:p>
        </p:txBody>
      </p:sp>
      <p:sp>
        <p:nvSpPr>
          <p:cNvPr id="6" name="Footer Placeholder 4">
            <a:extLst>
              <a:ext uri="{FF2B5EF4-FFF2-40B4-BE49-F238E27FC236}">
                <a16:creationId xmlns:a16="http://schemas.microsoft.com/office/drawing/2014/main" id="{DC6A7F22-E33A-4161-B956-885EB33C63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E0CA56-990D-4B2F-838A-F22C7804570E}"/>
              </a:ext>
            </a:extLst>
          </p:cNvPr>
          <p:cNvSpPr>
            <a:spLocks noGrp="1"/>
          </p:cNvSpPr>
          <p:nvPr>
            <p:ph type="sldNum" sz="quarter" idx="12"/>
          </p:nvPr>
        </p:nvSpPr>
        <p:spPr/>
        <p:txBody>
          <a:bodyPr/>
          <a:lstStyle>
            <a:lvl1pPr>
              <a:defRPr/>
            </a:lvl1pPr>
          </a:lstStyle>
          <a:p>
            <a:pPr>
              <a:defRPr/>
            </a:pPr>
            <a:fld id="{E2A1521A-BAF2-4B3C-B643-9A9127193A9E}" type="slidenum">
              <a:rPr lang="en-US" altLang="en-US"/>
              <a:pPr>
                <a:defRPr/>
              </a:pPr>
              <a:t>‹#›</a:t>
            </a:fld>
            <a:endParaRPr lang="en-US" altLang="en-US"/>
          </a:p>
        </p:txBody>
      </p:sp>
    </p:spTree>
    <p:extLst>
      <p:ext uri="{BB962C8B-B14F-4D97-AF65-F5344CB8AC3E}">
        <p14:creationId xmlns:p14="http://schemas.microsoft.com/office/powerpoint/2010/main" val="1264073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5D94-9564-4A89-A76D-97498490E0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2D81FA-09BA-46F0-97A0-4A1F4E838C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9EBAD87-F528-46FB-AA44-81B78AD3D09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71582-F6B5-40A3-ABED-6CEB0581ED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7E77FA3-F639-4565-9DD4-152ADC2DE2E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00DCBC-1C6B-4E6A-9A68-68FDD5FE3801}"/>
              </a:ext>
            </a:extLst>
          </p:cNvPr>
          <p:cNvSpPr>
            <a:spLocks noGrp="1"/>
          </p:cNvSpPr>
          <p:nvPr>
            <p:ph type="dt" sz="half" idx="10"/>
          </p:nvPr>
        </p:nvSpPr>
        <p:spPr/>
        <p:txBody>
          <a:bodyPr/>
          <a:lstStyle>
            <a:lvl1pPr>
              <a:defRPr/>
            </a:lvl1pPr>
          </a:lstStyle>
          <a:p>
            <a:pPr>
              <a:defRPr/>
            </a:pPr>
            <a:fld id="{D1052A42-9CD4-427A-89B7-6710FD038831}" type="datetime1">
              <a:rPr lang="en-US"/>
              <a:pPr>
                <a:defRPr/>
              </a:pPr>
              <a:t>7/8/2025</a:t>
            </a:fld>
            <a:endParaRPr lang="en-US" dirty="0"/>
          </a:p>
        </p:txBody>
      </p:sp>
      <p:sp>
        <p:nvSpPr>
          <p:cNvPr id="8" name="Footer Placeholder 4">
            <a:extLst>
              <a:ext uri="{FF2B5EF4-FFF2-40B4-BE49-F238E27FC236}">
                <a16:creationId xmlns:a16="http://schemas.microsoft.com/office/drawing/2014/main" id="{42E6ED9A-0B02-48A0-B98E-F7C89B7DBD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ADFFCD-C914-4B65-B0A6-28664B1B82F8}"/>
              </a:ext>
            </a:extLst>
          </p:cNvPr>
          <p:cNvSpPr>
            <a:spLocks noGrp="1"/>
          </p:cNvSpPr>
          <p:nvPr>
            <p:ph type="sldNum" sz="quarter" idx="12"/>
          </p:nvPr>
        </p:nvSpPr>
        <p:spPr/>
        <p:txBody>
          <a:bodyPr/>
          <a:lstStyle>
            <a:lvl1pPr>
              <a:defRPr/>
            </a:lvl1pPr>
          </a:lstStyle>
          <a:p>
            <a:pPr>
              <a:defRPr/>
            </a:pPr>
            <a:fld id="{7DF49F57-B51D-4836-BE06-9EF888975510}" type="slidenum">
              <a:rPr lang="en-US" altLang="en-US"/>
              <a:pPr>
                <a:defRPr/>
              </a:pPr>
              <a:t>‹#›</a:t>
            </a:fld>
            <a:endParaRPr lang="en-US" altLang="en-US"/>
          </a:p>
        </p:txBody>
      </p:sp>
    </p:spTree>
    <p:extLst>
      <p:ext uri="{BB962C8B-B14F-4D97-AF65-F5344CB8AC3E}">
        <p14:creationId xmlns:p14="http://schemas.microsoft.com/office/powerpoint/2010/main" val="398042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9B12-02C4-40F5-8E98-F556AE348C58}"/>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63D238-0320-4506-87EA-6A94342A69C2}"/>
              </a:ext>
            </a:extLst>
          </p:cNvPr>
          <p:cNvSpPr>
            <a:spLocks noGrp="1"/>
          </p:cNvSpPr>
          <p:nvPr>
            <p:ph type="dt" sz="half" idx="10"/>
          </p:nvPr>
        </p:nvSpPr>
        <p:spPr/>
        <p:txBody>
          <a:bodyPr/>
          <a:lstStyle>
            <a:lvl1pPr>
              <a:defRPr/>
            </a:lvl1pPr>
          </a:lstStyle>
          <a:p>
            <a:pPr>
              <a:defRPr/>
            </a:pPr>
            <a:fld id="{BFB78ABD-8842-4184-80B4-C709EE1E9840}" type="datetime1">
              <a:rPr lang="en-US"/>
              <a:pPr>
                <a:defRPr/>
              </a:pPr>
              <a:t>7/8/2025</a:t>
            </a:fld>
            <a:endParaRPr lang="en-US" dirty="0"/>
          </a:p>
        </p:txBody>
      </p:sp>
      <p:sp>
        <p:nvSpPr>
          <p:cNvPr id="4" name="Footer Placeholder 4">
            <a:extLst>
              <a:ext uri="{FF2B5EF4-FFF2-40B4-BE49-F238E27FC236}">
                <a16:creationId xmlns:a16="http://schemas.microsoft.com/office/drawing/2014/main" id="{CDFCB1C0-E1C7-4DF7-8D96-38C102A292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2F05E3-B736-4352-B123-5A6F2B8B3A05}"/>
              </a:ext>
            </a:extLst>
          </p:cNvPr>
          <p:cNvSpPr>
            <a:spLocks noGrp="1"/>
          </p:cNvSpPr>
          <p:nvPr>
            <p:ph type="sldNum" sz="quarter" idx="12"/>
          </p:nvPr>
        </p:nvSpPr>
        <p:spPr/>
        <p:txBody>
          <a:bodyPr/>
          <a:lstStyle>
            <a:lvl1pPr>
              <a:defRPr/>
            </a:lvl1pPr>
          </a:lstStyle>
          <a:p>
            <a:pPr>
              <a:defRPr/>
            </a:pPr>
            <a:fld id="{365E1A24-572C-4116-9340-7CAE4657B2E1}" type="slidenum">
              <a:rPr lang="en-US" altLang="en-US"/>
              <a:pPr>
                <a:defRPr/>
              </a:pPr>
              <a:t>‹#›</a:t>
            </a:fld>
            <a:endParaRPr lang="en-US" altLang="en-US"/>
          </a:p>
        </p:txBody>
      </p:sp>
    </p:spTree>
    <p:extLst>
      <p:ext uri="{BB962C8B-B14F-4D97-AF65-F5344CB8AC3E}">
        <p14:creationId xmlns:p14="http://schemas.microsoft.com/office/powerpoint/2010/main" val="31366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63CDFF1-752A-4F20-A494-AEE9D0C5663E}"/>
              </a:ext>
            </a:extLst>
          </p:cNvPr>
          <p:cNvSpPr>
            <a:spLocks noGrp="1"/>
          </p:cNvSpPr>
          <p:nvPr>
            <p:ph type="sldNum" sz="quarter" idx="10"/>
          </p:nvPr>
        </p:nvSpPr>
        <p:spPr>
          <a:ln/>
        </p:spPr>
        <p:txBody>
          <a:bodyPr/>
          <a:lstStyle>
            <a:lvl1pPr>
              <a:defRPr/>
            </a:lvl1pPr>
          </a:lstStyle>
          <a:p>
            <a:pPr>
              <a:defRPr/>
            </a:pPr>
            <a:fld id="{48C31820-6D96-4E18-937B-65BA3802032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F90B2AE-CD6E-4C2F-920A-E0DFEF61A26A}"/>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A5CF1DD7-C6CF-4EA0-BDDC-91ED2373A39B}"/>
              </a:ext>
            </a:extLst>
          </p:cNvPr>
          <p:cNvSpPr>
            <a:spLocks noGrp="1"/>
          </p:cNvSpPr>
          <p:nvPr>
            <p:ph type="dt" sz="half" idx="12"/>
          </p:nvPr>
        </p:nvSpPr>
        <p:spPr/>
        <p:txBody>
          <a:bodyPr/>
          <a:lstStyle>
            <a:lvl1pPr>
              <a:defRPr/>
            </a:lvl1pPr>
          </a:lstStyle>
          <a:p>
            <a:pPr>
              <a:defRPr/>
            </a:pPr>
            <a:fld id="{7C4D5DC9-A2DE-4D2D-8D01-AA6416858CEE}" type="datetime1">
              <a:rPr lang="en-US"/>
              <a:pPr>
                <a:defRPr/>
              </a:pPr>
              <a:t>7/8/2025</a:t>
            </a:fld>
            <a:endParaRPr lang="en-US" dirty="0"/>
          </a:p>
        </p:txBody>
      </p:sp>
    </p:spTree>
    <p:extLst>
      <p:ext uri="{BB962C8B-B14F-4D97-AF65-F5344CB8AC3E}">
        <p14:creationId xmlns:p14="http://schemas.microsoft.com/office/powerpoint/2010/main" val="2385633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1B73C9-007A-4B2F-9758-E9C344D97060}"/>
              </a:ext>
            </a:extLst>
          </p:cNvPr>
          <p:cNvSpPr>
            <a:spLocks noGrp="1"/>
          </p:cNvSpPr>
          <p:nvPr>
            <p:ph type="dt" sz="half" idx="10"/>
          </p:nvPr>
        </p:nvSpPr>
        <p:spPr/>
        <p:txBody>
          <a:bodyPr/>
          <a:lstStyle>
            <a:lvl1pPr>
              <a:defRPr/>
            </a:lvl1pPr>
          </a:lstStyle>
          <a:p>
            <a:pPr>
              <a:defRPr/>
            </a:pPr>
            <a:fld id="{721B2F96-45EF-49FF-85D6-DD652BD94F6E}" type="datetime1">
              <a:rPr lang="en-US"/>
              <a:pPr>
                <a:defRPr/>
              </a:pPr>
              <a:t>7/8/2025</a:t>
            </a:fld>
            <a:endParaRPr lang="en-US" dirty="0"/>
          </a:p>
        </p:txBody>
      </p:sp>
      <p:sp>
        <p:nvSpPr>
          <p:cNvPr id="3" name="Footer Placeholder 4">
            <a:extLst>
              <a:ext uri="{FF2B5EF4-FFF2-40B4-BE49-F238E27FC236}">
                <a16:creationId xmlns:a16="http://schemas.microsoft.com/office/drawing/2014/main" id="{5E98D7ED-4B6F-4191-A10E-B3CFD209A2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51F215-1AE1-4D85-9C6C-C531FB4C6299}"/>
              </a:ext>
            </a:extLst>
          </p:cNvPr>
          <p:cNvSpPr>
            <a:spLocks noGrp="1"/>
          </p:cNvSpPr>
          <p:nvPr>
            <p:ph type="sldNum" sz="quarter" idx="12"/>
          </p:nvPr>
        </p:nvSpPr>
        <p:spPr/>
        <p:txBody>
          <a:bodyPr/>
          <a:lstStyle>
            <a:lvl1pPr>
              <a:defRPr/>
            </a:lvl1pPr>
          </a:lstStyle>
          <a:p>
            <a:pPr>
              <a:defRPr/>
            </a:pPr>
            <a:fld id="{A4C33F19-D534-4818-B3E6-DE5792A92B4D}" type="slidenum">
              <a:rPr lang="en-US" altLang="en-US"/>
              <a:pPr>
                <a:defRPr/>
              </a:pPr>
              <a:t>‹#›</a:t>
            </a:fld>
            <a:endParaRPr lang="en-US" altLang="en-US"/>
          </a:p>
        </p:txBody>
      </p:sp>
    </p:spTree>
    <p:extLst>
      <p:ext uri="{BB962C8B-B14F-4D97-AF65-F5344CB8AC3E}">
        <p14:creationId xmlns:p14="http://schemas.microsoft.com/office/powerpoint/2010/main" val="373779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C20C-C37F-4EB1-B288-140BBE5098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919038-D6B0-4B0A-9D90-137A7D5D3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F7CA2-7147-4290-8B4F-9C0A290FEB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04AFCA3-D7CD-4651-B43F-EAD9A9126F1D}"/>
              </a:ext>
            </a:extLst>
          </p:cNvPr>
          <p:cNvSpPr>
            <a:spLocks noGrp="1"/>
          </p:cNvSpPr>
          <p:nvPr>
            <p:ph type="dt" sz="half" idx="10"/>
          </p:nvPr>
        </p:nvSpPr>
        <p:spPr/>
        <p:txBody>
          <a:bodyPr/>
          <a:lstStyle>
            <a:lvl1pPr>
              <a:defRPr/>
            </a:lvl1pPr>
          </a:lstStyle>
          <a:p>
            <a:pPr>
              <a:defRPr/>
            </a:pPr>
            <a:fld id="{D69C5301-C9F2-4159-987B-676966049459}" type="datetime1">
              <a:rPr lang="en-US"/>
              <a:pPr>
                <a:defRPr/>
              </a:pPr>
              <a:t>7/8/2025</a:t>
            </a:fld>
            <a:endParaRPr lang="en-US" dirty="0"/>
          </a:p>
        </p:txBody>
      </p:sp>
      <p:sp>
        <p:nvSpPr>
          <p:cNvPr id="6" name="Footer Placeholder 4">
            <a:extLst>
              <a:ext uri="{FF2B5EF4-FFF2-40B4-BE49-F238E27FC236}">
                <a16:creationId xmlns:a16="http://schemas.microsoft.com/office/drawing/2014/main" id="{2BA44F71-7ED7-4FA1-A7E4-F282F9744B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D18CF7-5B41-4F9D-BF99-A29E543E0281}"/>
              </a:ext>
            </a:extLst>
          </p:cNvPr>
          <p:cNvSpPr>
            <a:spLocks noGrp="1"/>
          </p:cNvSpPr>
          <p:nvPr>
            <p:ph type="sldNum" sz="quarter" idx="12"/>
          </p:nvPr>
        </p:nvSpPr>
        <p:spPr/>
        <p:txBody>
          <a:bodyPr/>
          <a:lstStyle>
            <a:lvl1pPr>
              <a:defRPr/>
            </a:lvl1pPr>
          </a:lstStyle>
          <a:p>
            <a:pPr>
              <a:defRPr/>
            </a:pPr>
            <a:fld id="{0A3E5AC0-ACE2-4210-8977-080FF0FC0CED}" type="slidenum">
              <a:rPr lang="en-US" altLang="en-US"/>
              <a:pPr>
                <a:defRPr/>
              </a:pPr>
              <a:t>‹#›</a:t>
            </a:fld>
            <a:endParaRPr lang="en-US" altLang="en-US"/>
          </a:p>
        </p:txBody>
      </p:sp>
    </p:spTree>
    <p:extLst>
      <p:ext uri="{BB962C8B-B14F-4D97-AF65-F5344CB8AC3E}">
        <p14:creationId xmlns:p14="http://schemas.microsoft.com/office/powerpoint/2010/main" val="26282236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1D19-0589-42F9-BF8F-1968414F7A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5C2F56-084D-4874-B509-496F0BEE496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AC4B4BC1-13D3-456E-841C-9EA53B470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AA8CD7E-AE74-45B8-ACF7-6881CBEE1FF1}"/>
              </a:ext>
            </a:extLst>
          </p:cNvPr>
          <p:cNvSpPr>
            <a:spLocks noGrp="1"/>
          </p:cNvSpPr>
          <p:nvPr>
            <p:ph type="dt" sz="half" idx="10"/>
          </p:nvPr>
        </p:nvSpPr>
        <p:spPr/>
        <p:txBody>
          <a:bodyPr/>
          <a:lstStyle>
            <a:lvl1pPr>
              <a:defRPr/>
            </a:lvl1pPr>
          </a:lstStyle>
          <a:p>
            <a:pPr>
              <a:defRPr/>
            </a:pPr>
            <a:fld id="{D0665BE1-6138-4795-AAB3-03D9CA25CFC1}" type="datetime1">
              <a:rPr lang="en-US"/>
              <a:pPr>
                <a:defRPr/>
              </a:pPr>
              <a:t>7/8/2025</a:t>
            </a:fld>
            <a:endParaRPr lang="en-US" dirty="0"/>
          </a:p>
        </p:txBody>
      </p:sp>
      <p:sp>
        <p:nvSpPr>
          <p:cNvPr id="6" name="Footer Placeholder 4">
            <a:extLst>
              <a:ext uri="{FF2B5EF4-FFF2-40B4-BE49-F238E27FC236}">
                <a16:creationId xmlns:a16="http://schemas.microsoft.com/office/drawing/2014/main" id="{047096B9-DA62-4256-8E30-4A64DB3A6D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887753-4BDE-45E9-9ABA-3DF2F75D7208}"/>
              </a:ext>
            </a:extLst>
          </p:cNvPr>
          <p:cNvSpPr>
            <a:spLocks noGrp="1"/>
          </p:cNvSpPr>
          <p:nvPr>
            <p:ph type="sldNum" sz="quarter" idx="12"/>
          </p:nvPr>
        </p:nvSpPr>
        <p:spPr/>
        <p:txBody>
          <a:bodyPr/>
          <a:lstStyle>
            <a:lvl1pPr>
              <a:defRPr/>
            </a:lvl1pPr>
          </a:lstStyle>
          <a:p>
            <a:pPr>
              <a:defRPr/>
            </a:pPr>
            <a:fld id="{65FC05DC-8D6B-41D8-9B92-AFEF9E15CC08}" type="slidenum">
              <a:rPr lang="en-US" altLang="en-US"/>
              <a:pPr>
                <a:defRPr/>
              </a:pPr>
              <a:t>‹#›</a:t>
            </a:fld>
            <a:endParaRPr lang="en-US" altLang="en-US"/>
          </a:p>
        </p:txBody>
      </p:sp>
    </p:spTree>
    <p:extLst>
      <p:ext uri="{BB962C8B-B14F-4D97-AF65-F5344CB8AC3E}">
        <p14:creationId xmlns:p14="http://schemas.microsoft.com/office/powerpoint/2010/main" val="1390546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817E-90C9-45B9-A5B0-C5DACF0D9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8C4A0-E380-424D-B82C-DE572549B4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BB5BE-2B3D-495F-B309-B69BBD663D27}"/>
              </a:ext>
            </a:extLst>
          </p:cNvPr>
          <p:cNvSpPr>
            <a:spLocks noGrp="1"/>
          </p:cNvSpPr>
          <p:nvPr>
            <p:ph type="dt" sz="half" idx="10"/>
          </p:nvPr>
        </p:nvSpPr>
        <p:spPr/>
        <p:txBody>
          <a:bodyPr/>
          <a:lstStyle>
            <a:lvl1pPr>
              <a:defRPr/>
            </a:lvl1pPr>
          </a:lstStyle>
          <a:p>
            <a:pPr>
              <a:defRPr/>
            </a:pPr>
            <a:fld id="{1694453F-A0D8-4896-9A2E-99D7C4C64D88}" type="datetime1">
              <a:rPr lang="en-US"/>
              <a:pPr>
                <a:defRPr/>
              </a:pPr>
              <a:t>7/8/2025</a:t>
            </a:fld>
            <a:endParaRPr lang="en-US" dirty="0"/>
          </a:p>
        </p:txBody>
      </p:sp>
      <p:sp>
        <p:nvSpPr>
          <p:cNvPr id="5" name="Footer Placeholder 4">
            <a:extLst>
              <a:ext uri="{FF2B5EF4-FFF2-40B4-BE49-F238E27FC236}">
                <a16:creationId xmlns:a16="http://schemas.microsoft.com/office/drawing/2014/main" id="{EB3DCF1B-6DA8-4235-AA9F-23CD2F502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E06503-BEF5-4414-AF12-1FFB12D7048C}"/>
              </a:ext>
            </a:extLst>
          </p:cNvPr>
          <p:cNvSpPr>
            <a:spLocks noGrp="1"/>
          </p:cNvSpPr>
          <p:nvPr>
            <p:ph type="sldNum" sz="quarter" idx="12"/>
          </p:nvPr>
        </p:nvSpPr>
        <p:spPr/>
        <p:txBody>
          <a:bodyPr/>
          <a:lstStyle>
            <a:lvl1pPr>
              <a:defRPr/>
            </a:lvl1pPr>
          </a:lstStyle>
          <a:p>
            <a:pPr>
              <a:defRPr/>
            </a:pPr>
            <a:fld id="{BFA5289E-FF3C-41DA-8833-F2A2699E7741}" type="slidenum">
              <a:rPr lang="en-US" altLang="en-US"/>
              <a:pPr>
                <a:defRPr/>
              </a:pPr>
              <a:t>‹#›</a:t>
            </a:fld>
            <a:endParaRPr lang="en-US" altLang="en-US"/>
          </a:p>
        </p:txBody>
      </p:sp>
    </p:spTree>
    <p:extLst>
      <p:ext uri="{BB962C8B-B14F-4D97-AF65-F5344CB8AC3E}">
        <p14:creationId xmlns:p14="http://schemas.microsoft.com/office/powerpoint/2010/main" val="275521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A0781-1B9F-4A5C-B6E0-08BBC2A6529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6C7300-2923-40FF-BD27-9FDFF572AE5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A4E68-F2CE-4818-8165-6CD80E652CFF}"/>
              </a:ext>
            </a:extLst>
          </p:cNvPr>
          <p:cNvSpPr>
            <a:spLocks noGrp="1"/>
          </p:cNvSpPr>
          <p:nvPr>
            <p:ph type="dt" sz="half" idx="10"/>
          </p:nvPr>
        </p:nvSpPr>
        <p:spPr/>
        <p:txBody>
          <a:bodyPr/>
          <a:lstStyle>
            <a:lvl1pPr>
              <a:defRPr/>
            </a:lvl1pPr>
          </a:lstStyle>
          <a:p>
            <a:pPr>
              <a:defRPr/>
            </a:pPr>
            <a:fld id="{118999EF-9655-441F-A830-523779141984}" type="datetime1">
              <a:rPr lang="en-US"/>
              <a:pPr>
                <a:defRPr/>
              </a:pPr>
              <a:t>7/8/2025</a:t>
            </a:fld>
            <a:endParaRPr lang="en-US" dirty="0"/>
          </a:p>
        </p:txBody>
      </p:sp>
      <p:sp>
        <p:nvSpPr>
          <p:cNvPr id="5" name="Footer Placeholder 4">
            <a:extLst>
              <a:ext uri="{FF2B5EF4-FFF2-40B4-BE49-F238E27FC236}">
                <a16:creationId xmlns:a16="http://schemas.microsoft.com/office/drawing/2014/main" id="{1C16EE57-66A0-45E1-8E18-C939200696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592355-1583-4455-8C86-7F4D56D073A3}"/>
              </a:ext>
            </a:extLst>
          </p:cNvPr>
          <p:cNvSpPr>
            <a:spLocks noGrp="1"/>
          </p:cNvSpPr>
          <p:nvPr>
            <p:ph type="sldNum" sz="quarter" idx="12"/>
          </p:nvPr>
        </p:nvSpPr>
        <p:spPr/>
        <p:txBody>
          <a:bodyPr/>
          <a:lstStyle>
            <a:lvl1pPr>
              <a:defRPr/>
            </a:lvl1pPr>
          </a:lstStyle>
          <a:p>
            <a:pPr>
              <a:defRPr/>
            </a:pPr>
            <a:fld id="{7688E8D9-0885-4BC9-9A17-10E6D74395D9}" type="slidenum">
              <a:rPr lang="en-US" altLang="en-US"/>
              <a:pPr>
                <a:defRPr/>
              </a:pPr>
              <a:t>‹#›</a:t>
            </a:fld>
            <a:endParaRPr lang="en-US" altLang="en-US"/>
          </a:p>
        </p:txBody>
      </p:sp>
    </p:spTree>
    <p:extLst>
      <p:ext uri="{BB962C8B-B14F-4D97-AF65-F5344CB8AC3E}">
        <p14:creationId xmlns:p14="http://schemas.microsoft.com/office/powerpoint/2010/main" val="171177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6866-8C94-46BB-9E24-B89E51BE4C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3CCEC4-C74F-4A23-B10B-A0E17AA9C3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F9BFFB-7346-4063-BC94-19C4BC58DFA2}"/>
              </a:ext>
            </a:extLst>
          </p:cNvPr>
          <p:cNvSpPr>
            <a:spLocks noGrp="1"/>
          </p:cNvSpPr>
          <p:nvPr>
            <p:ph type="dt" sz="half" idx="10"/>
          </p:nvPr>
        </p:nvSpPr>
        <p:spPr/>
        <p:txBody>
          <a:bodyPr/>
          <a:lstStyle>
            <a:lvl1pPr>
              <a:defRPr/>
            </a:lvl1pPr>
          </a:lstStyle>
          <a:p>
            <a:pPr>
              <a:defRPr/>
            </a:pPr>
            <a:fld id="{77707B1D-911B-454F-8EFD-8FC3D1A72E0C}" type="datetime1">
              <a:rPr lang="en-US"/>
              <a:pPr>
                <a:defRPr/>
              </a:pPr>
              <a:t>7/8/2025</a:t>
            </a:fld>
            <a:endParaRPr lang="en-US" dirty="0"/>
          </a:p>
        </p:txBody>
      </p:sp>
      <p:sp>
        <p:nvSpPr>
          <p:cNvPr id="5" name="Footer Placeholder 4">
            <a:extLst>
              <a:ext uri="{FF2B5EF4-FFF2-40B4-BE49-F238E27FC236}">
                <a16:creationId xmlns:a16="http://schemas.microsoft.com/office/drawing/2014/main" id="{29099E51-562D-4712-8DE8-8285F1A97B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CD96AE-1C80-40DD-9F77-AD33920573BE}"/>
              </a:ext>
            </a:extLst>
          </p:cNvPr>
          <p:cNvSpPr>
            <a:spLocks noGrp="1"/>
          </p:cNvSpPr>
          <p:nvPr>
            <p:ph type="sldNum" sz="quarter" idx="12"/>
          </p:nvPr>
        </p:nvSpPr>
        <p:spPr/>
        <p:txBody>
          <a:bodyPr/>
          <a:lstStyle>
            <a:lvl1pPr>
              <a:defRPr/>
            </a:lvl1pPr>
          </a:lstStyle>
          <a:p>
            <a:pPr>
              <a:defRPr/>
            </a:pPr>
            <a:fld id="{FCE5DA6C-2DD8-44AF-8D7A-63D271DD7983}" type="slidenum">
              <a:rPr lang="en-US" altLang="en-US"/>
              <a:pPr>
                <a:defRPr/>
              </a:pPr>
              <a:t>‹#›</a:t>
            </a:fld>
            <a:endParaRPr lang="en-US" altLang="en-US"/>
          </a:p>
        </p:txBody>
      </p:sp>
    </p:spTree>
    <p:extLst>
      <p:ext uri="{BB962C8B-B14F-4D97-AF65-F5344CB8AC3E}">
        <p14:creationId xmlns:p14="http://schemas.microsoft.com/office/powerpoint/2010/main" val="2370734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E636-94B2-4158-B659-0BF58583C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67398-01D5-4243-A92E-5CA2BE8E60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D1A9-953C-4024-AC81-2A4A074530EF}"/>
              </a:ext>
            </a:extLst>
          </p:cNvPr>
          <p:cNvSpPr>
            <a:spLocks noGrp="1"/>
          </p:cNvSpPr>
          <p:nvPr>
            <p:ph type="dt" sz="half" idx="10"/>
          </p:nvPr>
        </p:nvSpPr>
        <p:spPr/>
        <p:txBody>
          <a:bodyPr/>
          <a:lstStyle>
            <a:lvl1pPr>
              <a:defRPr/>
            </a:lvl1pPr>
          </a:lstStyle>
          <a:p>
            <a:pPr>
              <a:defRPr/>
            </a:pPr>
            <a:fld id="{6C68E395-12EC-4062-B132-27DF90E24EB2}" type="datetime1">
              <a:rPr lang="en-US"/>
              <a:pPr>
                <a:defRPr/>
              </a:pPr>
              <a:t>7/8/2025</a:t>
            </a:fld>
            <a:endParaRPr lang="en-US" dirty="0"/>
          </a:p>
        </p:txBody>
      </p:sp>
      <p:sp>
        <p:nvSpPr>
          <p:cNvPr id="5" name="Footer Placeholder 4">
            <a:extLst>
              <a:ext uri="{FF2B5EF4-FFF2-40B4-BE49-F238E27FC236}">
                <a16:creationId xmlns:a16="http://schemas.microsoft.com/office/drawing/2014/main" id="{AA97F252-CA54-4C0B-A7D6-0C64F5CE8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7343C2-C281-429E-8739-E091806EC08D}"/>
              </a:ext>
            </a:extLst>
          </p:cNvPr>
          <p:cNvSpPr>
            <a:spLocks noGrp="1"/>
          </p:cNvSpPr>
          <p:nvPr>
            <p:ph type="sldNum" sz="quarter" idx="12"/>
          </p:nvPr>
        </p:nvSpPr>
        <p:spPr/>
        <p:txBody>
          <a:bodyPr/>
          <a:lstStyle>
            <a:lvl1pPr>
              <a:defRPr/>
            </a:lvl1pPr>
          </a:lstStyle>
          <a:p>
            <a:pPr>
              <a:defRPr/>
            </a:pPr>
            <a:fld id="{1F1345A2-DE77-40B7-9F45-73FE314CD6D2}" type="slidenum">
              <a:rPr lang="en-US" altLang="en-US"/>
              <a:pPr>
                <a:defRPr/>
              </a:pPr>
              <a:t>‹#›</a:t>
            </a:fld>
            <a:endParaRPr lang="en-US" altLang="en-US"/>
          </a:p>
        </p:txBody>
      </p:sp>
    </p:spTree>
    <p:extLst>
      <p:ext uri="{BB962C8B-B14F-4D97-AF65-F5344CB8AC3E}">
        <p14:creationId xmlns:p14="http://schemas.microsoft.com/office/powerpoint/2010/main" val="4236089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A6B8-7E2E-4FD2-80C3-10F3B9B8275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E09F52A-63CC-47A9-89A5-B66081AFF04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3D882D-C022-4BFB-A3C1-3BD1686E5945}"/>
              </a:ext>
            </a:extLst>
          </p:cNvPr>
          <p:cNvSpPr>
            <a:spLocks noGrp="1"/>
          </p:cNvSpPr>
          <p:nvPr>
            <p:ph type="dt" sz="half" idx="10"/>
          </p:nvPr>
        </p:nvSpPr>
        <p:spPr/>
        <p:txBody>
          <a:bodyPr/>
          <a:lstStyle>
            <a:lvl1pPr>
              <a:defRPr/>
            </a:lvl1pPr>
          </a:lstStyle>
          <a:p>
            <a:pPr>
              <a:defRPr/>
            </a:pPr>
            <a:fld id="{F3DAA5CF-AE6F-4573-A3F9-0B0A2AD6F72E}" type="datetime1">
              <a:rPr lang="en-US"/>
              <a:pPr>
                <a:defRPr/>
              </a:pPr>
              <a:t>7/8/2025</a:t>
            </a:fld>
            <a:endParaRPr lang="en-US" dirty="0"/>
          </a:p>
        </p:txBody>
      </p:sp>
      <p:sp>
        <p:nvSpPr>
          <p:cNvPr id="5" name="Footer Placeholder 4">
            <a:extLst>
              <a:ext uri="{FF2B5EF4-FFF2-40B4-BE49-F238E27FC236}">
                <a16:creationId xmlns:a16="http://schemas.microsoft.com/office/drawing/2014/main" id="{FF421D2F-610D-413C-B2B9-80DADE1DCD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D7B7D0-EBF6-4260-82AB-8F89076ADA4B}"/>
              </a:ext>
            </a:extLst>
          </p:cNvPr>
          <p:cNvSpPr>
            <a:spLocks noGrp="1"/>
          </p:cNvSpPr>
          <p:nvPr>
            <p:ph type="sldNum" sz="quarter" idx="12"/>
          </p:nvPr>
        </p:nvSpPr>
        <p:spPr/>
        <p:txBody>
          <a:bodyPr/>
          <a:lstStyle>
            <a:lvl1pPr>
              <a:defRPr/>
            </a:lvl1pPr>
          </a:lstStyle>
          <a:p>
            <a:pPr>
              <a:defRPr/>
            </a:pPr>
            <a:fld id="{C443C002-0887-48C1-AB17-0A184A8E4F06}" type="slidenum">
              <a:rPr lang="en-US" altLang="en-US"/>
              <a:pPr>
                <a:defRPr/>
              </a:pPr>
              <a:t>‹#›</a:t>
            </a:fld>
            <a:endParaRPr lang="en-US" altLang="en-US"/>
          </a:p>
        </p:txBody>
      </p:sp>
    </p:spTree>
    <p:extLst>
      <p:ext uri="{BB962C8B-B14F-4D97-AF65-F5344CB8AC3E}">
        <p14:creationId xmlns:p14="http://schemas.microsoft.com/office/powerpoint/2010/main" val="268436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B4BD-9749-420C-AFB8-70DB48E06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BD831-93EA-4213-B320-BD360D5CD3D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C53C3-5141-4333-9B73-292FEAD4C19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58C9B4-96A6-4C56-8CBA-646A6422EA2A}"/>
              </a:ext>
            </a:extLst>
          </p:cNvPr>
          <p:cNvSpPr>
            <a:spLocks noGrp="1"/>
          </p:cNvSpPr>
          <p:nvPr>
            <p:ph type="dt" sz="half" idx="10"/>
          </p:nvPr>
        </p:nvSpPr>
        <p:spPr/>
        <p:txBody>
          <a:bodyPr/>
          <a:lstStyle>
            <a:lvl1pPr>
              <a:defRPr/>
            </a:lvl1pPr>
          </a:lstStyle>
          <a:p>
            <a:pPr>
              <a:defRPr/>
            </a:pPr>
            <a:fld id="{EFE5ACB3-9CC0-4317-BB65-21FF17880EF0}" type="datetime1">
              <a:rPr lang="en-US"/>
              <a:pPr>
                <a:defRPr/>
              </a:pPr>
              <a:t>7/8/2025</a:t>
            </a:fld>
            <a:endParaRPr lang="en-US" dirty="0"/>
          </a:p>
        </p:txBody>
      </p:sp>
      <p:sp>
        <p:nvSpPr>
          <p:cNvPr id="6" name="Footer Placeholder 4">
            <a:extLst>
              <a:ext uri="{FF2B5EF4-FFF2-40B4-BE49-F238E27FC236}">
                <a16:creationId xmlns:a16="http://schemas.microsoft.com/office/drawing/2014/main" id="{6984544D-3EA7-4E14-9D2E-CD347DF628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87F6E4-70F8-4D34-83A1-A41BE97B852F}"/>
              </a:ext>
            </a:extLst>
          </p:cNvPr>
          <p:cNvSpPr>
            <a:spLocks noGrp="1"/>
          </p:cNvSpPr>
          <p:nvPr>
            <p:ph type="sldNum" sz="quarter" idx="12"/>
          </p:nvPr>
        </p:nvSpPr>
        <p:spPr/>
        <p:txBody>
          <a:bodyPr/>
          <a:lstStyle>
            <a:lvl1pPr>
              <a:defRPr/>
            </a:lvl1pPr>
          </a:lstStyle>
          <a:p>
            <a:pPr>
              <a:defRPr/>
            </a:pPr>
            <a:fld id="{D171AB33-202F-4E0D-9021-FE029144F902}" type="slidenum">
              <a:rPr lang="en-US" altLang="en-US"/>
              <a:pPr>
                <a:defRPr/>
              </a:pPr>
              <a:t>‹#›</a:t>
            </a:fld>
            <a:endParaRPr lang="en-US" altLang="en-US"/>
          </a:p>
        </p:txBody>
      </p:sp>
    </p:spTree>
    <p:extLst>
      <p:ext uri="{BB962C8B-B14F-4D97-AF65-F5344CB8AC3E}">
        <p14:creationId xmlns:p14="http://schemas.microsoft.com/office/powerpoint/2010/main" val="412035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3069-ECEA-4E2F-AC95-E1D416B7D1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7B028-B714-430D-8D4D-614A860079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769686-AE99-47DA-952B-534AF4D68A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860E58-567B-4098-9A25-38F3CDCECC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59D3D29-7043-49EA-9494-00D4E26F25D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54303D-1F96-469A-B546-47C5A9214A7A}"/>
              </a:ext>
            </a:extLst>
          </p:cNvPr>
          <p:cNvSpPr>
            <a:spLocks noGrp="1"/>
          </p:cNvSpPr>
          <p:nvPr>
            <p:ph type="dt" sz="half" idx="10"/>
          </p:nvPr>
        </p:nvSpPr>
        <p:spPr/>
        <p:txBody>
          <a:bodyPr/>
          <a:lstStyle>
            <a:lvl1pPr>
              <a:defRPr/>
            </a:lvl1pPr>
          </a:lstStyle>
          <a:p>
            <a:pPr>
              <a:defRPr/>
            </a:pPr>
            <a:fld id="{F826EBA1-02E9-412B-9CC5-CA1AC21FF2F1}" type="datetime1">
              <a:rPr lang="en-US"/>
              <a:pPr>
                <a:defRPr/>
              </a:pPr>
              <a:t>7/8/2025</a:t>
            </a:fld>
            <a:endParaRPr lang="en-US" dirty="0"/>
          </a:p>
        </p:txBody>
      </p:sp>
      <p:sp>
        <p:nvSpPr>
          <p:cNvPr id="8" name="Footer Placeholder 4">
            <a:extLst>
              <a:ext uri="{FF2B5EF4-FFF2-40B4-BE49-F238E27FC236}">
                <a16:creationId xmlns:a16="http://schemas.microsoft.com/office/drawing/2014/main" id="{EB0D87F3-B532-4071-8045-D2C0DE800F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0A8C99-7DA2-46C6-98FA-EA4CCA79C6AD}"/>
              </a:ext>
            </a:extLst>
          </p:cNvPr>
          <p:cNvSpPr>
            <a:spLocks noGrp="1"/>
          </p:cNvSpPr>
          <p:nvPr>
            <p:ph type="sldNum" sz="quarter" idx="12"/>
          </p:nvPr>
        </p:nvSpPr>
        <p:spPr/>
        <p:txBody>
          <a:bodyPr/>
          <a:lstStyle>
            <a:lvl1pPr>
              <a:defRPr/>
            </a:lvl1pPr>
          </a:lstStyle>
          <a:p>
            <a:pPr>
              <a:defRPr/>
            </a:pPr>
            <a:fld id="{0E0503B6-1769-44DF-B20F-5E5AC5F0DB64}" type="slidenum">
              <a:rPr lang="en-US" altLang="en-US"/>
              <a:pPr>
                <a:defRPr/>
              </a:pPr>
              <a:t>‹#›</a:t>
            </a:fld>
            <a:endParaRPr lang="en-US" altLang="en-US"/>
          </a:p>
        </p:txBody>
      </p:sp>
    </p:spTree>
    <p:extLst>
      <p:ext uri="{BB962C8B-B14F-4D97-AF65-F5344CB8AC3E}">
        <p14:creationId xmlns:p14="http://schemas.microsoft.com/office/powerpoint/2010/main" val="158993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94AB159-5BD4-4E02-B988-C8DB9CBF940A}"/>
              </a:ext>
            </a:extLst>
          </p:cNvPr>
          <p:cNvSpPr>
            <a:spLocks noGrp="1"/>
          </p:cNvSpPr>
          <p:nvPr>
            <p:ph type="sldNum" sz="quarter" idx="10"/>
          </p:nvPr>
        </p:nvSpPr>
        <p:spPr>
          <a:ln/>
        </p:spPr>
        <p:txBody>
          <a:bodyPr/>
          <a:lstStyle>
            <a:lvl1pPr>
              <a:defRPr/>
            </a:lvl1pPr>
          </a:lstStyle>
          <a:p>
            <a:pPr>
              <a:defRPr/>
            </a:pPr>
            <a:fld id="{5610BE21-CADB-45C5-BCF8-3BD2A934C02A}"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9090810-8710-4F9B-A860-B78E9B1BDBBF}"/>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840C6C4-E778-4A51-A927-6E16A878A8ED}"/>
              </a:ext>
            </a:extLst>
          </p:cNvPr>
          <p:cNvSpPr>
            <a:spLocks noGrp="1"/>
          </p:cNvSpPr>
          <p:nvPr>
            <p:ph type="dt" sz="half" idx="12"/>
          </p:nvPr>
        </p:nvSpPr>
        <p:spPr/>
        <p:txBody>
          <a:bodyPr/>
          <a:lstStyle>
            <a:lvl1pPr>
              <a:defRPr/>
            </a:lvl1pPr>
          </a:lstStyle>
          <a:p>
            <a:pPr>
              <a:defRPr/>
            </a:pPr>
            <a:fld id="{A7E365E0-39CB-4819-9AD5-BCCF20575E52}" type="datetime1">
              <a:rPr lang="en-US"/>
              <a:pPr>
                <a:defRPr/>
              </a:pPr>
              <a:t>7/8/2025</a:t>
            </a:fld>
            <a:endParaRPr lang="en-US" dirty="0"/>
          </a:p>
        </p:txBody>
      </p:sp>
    </p:spTree>
    <p:extLst>
      <p:ext uri="{BB962C8B-B14F-4D97-AF65-F5344CB8AC3E}">
        <p14:creationId xmlns:p14="http://schemas.microsoft.com/office/powerpoint/2010/main" val="1679612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5BD4-C87C-4C71-A972-4DE83415410D}"/>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B1F3A84-2B3C-4143-BAA9-5785A2EB2399}"/>
              </a:ext>
            </a:extLst>
          </p:cNvPr>
          <p:cNvSpPr>
            <a:spLocks noGrp="1"/>
          </p:cNvSpPr>
          <p:nvPr>
            <p:ph type="dt" sz="half" idx="10"/>
          </p:nvPr>
        </p:nvSpPr>
        <p:spPr/>
        <p:txBody>
          <a:bodyPr/>
          <a:lstStyle>
            <a:lvl1pPr>
              <a:defRPr/>
            </a:lvl1pPr>
          </a:lstStyle>
          <a:p>
            <a:pPr>
              <a:defRPr/>
            </a:pPr>
            <a:fld id="{FB2CCAE3-D138-4C78-B461-C837E33EF5C9}" type="datetime1">
              <a:rPr lang="en-US"/>
              <a:pPr>
                <a:defRPr/>
              </a:pPr>
              <a:t>7/8/2025</a:t>
            </a:fld>
            <a:endParaRPr lang="en-US" dirty="0"/>
          </a:p>
        </p:txBody>
      </p:sp>
      <p:sp>
        <p:nvSpPr>
          <p:cNvPr id="4" name="Footer Placeholder 4">
            <a:extLst>
              <a:ext uri="{FF2B5EF4-FFF2-40B4-BE49-F238E27FC236}">
                <a16:creationId xmlns:a16="http://schemas.microsoft.com/office/drawing/2014/main" id="{FD9B7AD9-3A4A-45CB-BE70-29765BCAC6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204EA1-9D14-4A4E-97A0-EE053DAE3FE0}"/>
              </a:ext>
            </a:extLst>
          </p:cNvPr>
          <p:cNvSpPr>
            <a:spLocks noGrp="1"/>
          </p:cNvSpPr>
          <p:nvPr>
            <p:ph type="sldNum" sz="quarter" idx="12"/>
          </p:nvPr>
        </p:nvSpPr>
        <p:spPr/>
        <p:txBody>
          <a:bodyPr/>
          <a:lstStyle>
            <a:lvl1pPr>
              <a:defRPr/>
            </a:lvl1pPr>
          </a:lstStyle>
          <a:p>
            <a:pPr>
              <a:defRPr/>
            </a:pPr>
            <a:fld id="{47FCCFA9-89E0-4A7A-9EEE-52BEFCFB0A15}" type="slidenum">
              <a:rPr lang="en-US" altLang="en-US"/>
              <a:pPr>
                <a:defRPr/>
              </a:pPr>
              <a:t>‹#›</a:t>
            </a:fld>
            <a:endParaRPr lang="en-US" altLang="en-US"/>
          </a:p>
        </p:txBody>
      </p:sp>
    </p:spTree>
    <p:extLst>
      <p:ext uri="{BB962C8B-B14F-4D97-AF65-F5344CB8AC3E}">
        <p14:creationId xmlns:p14="http://schemas.microsoft.com/office/powerpoint/2010/main" val="336182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D2B427-37F4-4809-A71A-16D469C33644}"/>
              </a:ext>
            </a:extLst>
          </p:cNvPr>
          <p:cNvSpPr>
            <a:spLocks noGrp="1"/>
          </p:cNvSpPr>
          <p:nvPr>
            <p:ph type="dt" sz="half" idx="10"/>
          </p:nvPr>
        </p:nvSpPr>
        <p:spPr/>
        <p:txBody>
          <a:bodyPr/>
          <a:lstStyle>
            <a:lvl1pPr>
              <a:defRPr/>
            </a:lvl1pPr>
          </a:lstStyle>
          <a:p>
            <a:pPr>
              <a:defRPr/>
            </a:pPr>
            <a:fld id="{B33A805D-C364-4681-BC38-56C872DBBE36}" type="datetime1">
              <a:rPr lang="en-US"/>
              <a:pPr>
                <a:defRPr/>
              </a:pPr>
              <a:t>7/8/2025</a:t>
            </a:fld>
            <a:endParaRPr lang="en-US" dirty="0"/>
          </a:p>
        </p:txBody>
      </p:sp>
      <p:sp>
        <p:nvSpPr>
          <p:cNvPr id="3" name="Footer Placeholder 4">
            <a:extLst>
              <a:ext uri="{FF2B5EF4-FFF2-40B4-BE49-F238E27FC236}">
                <a16:creationId xmlns:a16="http://schemas.microsoft.com/office/drawing/2014/main" id="{04FEE15C-0853-4934-980F-F53244DA50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05AF55-B26F-4E21-98FA-0B8D9C954C56}"/>
              </a:ext>
            </a:extLst>
          </p:cNvPr>
          <p:cNvSpPr>
            <a:spLocks noGrp="1"/>
          </p:cNvSpPr>
          <p:nvPr>
            <p:ph type="sldNum" sz="quarter" idx="12"/>
          </p:nvPr>
        </p:nvSpPr>
        <p:spPr/>
        <p:txBody>
          <a:bodyPr/>
          <a:lstStyle>
            <a:lvl1pPr>
              <a:defRPr/>
            </a:lvl1pPr>
          </a:lstStyle>
          <a:p>
            <a:pPr>
              <a:defRPr/>
            </a:pPr>
            <a:fld id="{88E62496-E147-4D59-800F-DB000B6D2605}" type="slidenum">
              <a:rPr lang="en-US" altLang="en-US"/>
              <a:pPr>
                <a:defRPr/>
              </a:pPr>
              <a:t>‹#›</a:t>
            </a:fld>
            <a:endParaRPr lang="en-US" altLang="en-US"/>
          </a:p>
        </p:txBody>
      </p:sp>
    </p:spTree>
    <p:extLst>
      <p:ext uri="{BB962C8B-B14F-4D97-AF65-F5344CB8AC3E}">
        <p14:creationId xmlns:p14="http://schemas.microsoft.com/office/powerpoint/2010/main" val="2462830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2380-142C-492E-833F-4F8A314B82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30636C1-3C73-4A9E-B46A-12941DC169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A72E40-B935-4151-9246-2FA10B1808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41D2FCA-4EB4-48B9-B9E2-E0C42D14EF68}"/>
              </a:ext>
            </a:extLst>
          </p:cNvPr>
          <p:cNvSpPr>
            <a:spLocks noGrp="1"/>
          </p:cNvSpPr>
          <p:nvPr>
            <p:ph type="dt" sz="half" idx="10"/>
          </p:nvPr>
        </p:nvSpPr>
        <p:spPr/>
        <p:txBody>
          <a:bodyPr/>
          <a:lstStyle>
            <a:lvl1pPr>
              <a:defRPr/>
            </a:lvl1pPr>
          </a:lstStyle>
          <a:p>
            <a:pPr>
              <a:defRPr/>
            </a:pPr>
            <a:fld id="{6564D0A9-91B0-4EE8-A3C3-C4598D41E412}" type="datetime1">
              <a:rPr lang="en-US"/>
              <a:pPr>
                <a:defRPr/>
              </a:pPr>
              <a:t>7/8/2025</a:t>
            </a:fld>
            <a:endParaRPr lang="en-US" dirty="0"/>
          </a:p>
        </p:txBody>
      </p:sp>
      <p:sp>
        <p:nvSpPr>
          <p:cNvPr id="6" name="Footer Placeholder 4">
            <a:extLst>
              <a:ext uri="{FF2B5EF4-FFF2-40B4-BE49-F238E27FC236}">
                <a16:creationId xmlns:a16="http://schemas.microsoft.com/office/drawing/2014/main" id="{C19EDE2D-DF81-46A3-940F-4A52CBB979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2F58FE-0B25-4F68-B6E0-E66313F328C9}"/>
              </a:ext>
            </a:extLst>
          </p:cNvPr>
          <p:cNvSpPr>
            <a:spLocks noGrp="1"/>
          </p:cNvSpPr>
          <p:nvPr>
            <p:ph type="sldNum" sz="quarter" idx="12"/>
          </p:nvPr>
        </p:nvSpPr>
        <p:spPr/>
        <p:txBody>
          <a:bodyPr/>
          <a:lstStyle>
            <a:lvl1pPr>
              <a:defRPr/>
            </a:lvl1pPr>
          </a:lstStyle>
          <a:p>
            <a:pPr>
              <a:defRPr/>
            </a:pPr>
            <a:fld id="{B4BD349F-25BB-4F06-AE25-8A6745A6FED8}" type="slidenum">
              <a:rPr lang="en-US" altLang="en-US"/>
              <a:pPr>
                <a:defRPr/>
              </a:pPr>
              <a:t>‹#›</a:t>
            </a:fld>
            <a:endParaRPr lang="en-US" altLang="en-US"/>
          </a:p>
        </p:txBody>
      </p:sp>
    </p:spTree>
    <p:extLst>
      <p:ext uri="{BB962C8B-B14F-4D97-AF65-F5344CB8AC3E}">
        <p14:creationId xmlns:p14="http://schemas.microsoft.com/office/powerpoint/2010/main" val="298306626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CE66-9F01-4749-989D-0E192D8C0B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F452B2D-7863-45A4-BF33-3385D25911DA}"/>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297C22CF-967F-4FA0-82ED-19B0C7E6E9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BE70FCB-FC69-4D9B-9846-F7325982D873}"/>
              </a:ext>
            </a:extLst>
          </p:cNvPr>
          <p:cNvSpPr>
            <a:spLocks noGrp="1"/>
          </p:cNvSpPr>
          <p:nvPr>
            <p:ph type="dt" sz="half" idx="10"/>
          </p:nvPr>
        </p:nvSpPr>
        <p:spPr/>
        <p:txBody>
          <a:bodyPr/>
          <a:lstStyle>
            <a:lvl1pPr>
              <a:defRPr/>
            </a:lvl1pPr>
          </a:lstStyle>
          <a:p>
            <a:pPr>
              <a:defRPr/>
            </a:pPr>
            <a:fld id="{FFBA569C-1574-4EE2-8469-755A15F94232}" type="datetime1">
              <a:rPr lang="en-US"/>
              <a:pPr>
                <a:defRPr/>
              </a:pPr>
              <a:t>7/8/2025</a:t>
            </a:fld>
            <a:endParaRPr lang="en-US" dirty="0"/>
          </a:p>
        </p:txBody>
      </p:sp>
      <p:sp>
        <p:nvSpPr>
          <p:cNvPr id="6" name="Footer Placeholder 4">
            <a:extLst>
              <a:ext uri="{FF2B5EF4-FFF2-40B4-BE49-F238E27FC236}">
                <a16:creationId xmlns:a16="http://schemas.microsoft.com/office/drawing/2014/main" id="{4601400B-1066-43F0-82F1-0841333A5F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200199-E59C-42F4-AB0E-B58F38AE09ED}"/>
              </a:ext>
            </a:extLst>
          </p:cNvPr>
          <p:cNvSpPr>
            <a:spLocks noGrp="1"/>
          </p:cNvSpPr>
          <p:nvPr>
            <p:ph type="sldNum" sz="quarter" idx="12"/>
          </p:nvPr>
        </p:nvSpPr>
        <p:spPr/>
        <p:txBody>
          <a:bodyPr/>
          <a:lstStyle>
            <a:lvl1pPr>
              <a:defRPr/>
            </a:lvl1pPr>
          </a:lstStyle>
          <a:p>
            <a:pPr>
              <a:defRPr/>
            </a:pPr>
            <a:fld id="{EFABAA92-6717-4478-9E99-E0C50A485858}" type="slidenum">
              <a:rPr lang="en-US" altLang="en-US"/>
              <a:pPr>
                <a:defRPr/>
              </a:pPr>
              <a:t>‹#›</a:t>
            </a:fld>
            <a:endParaRPr lang="en-US" altLang="en-US"/>
          </a:p>
        </p:txBody>
      </p:sp>
    </p:spTree>
    <p:extLst>
      <p:ext uri="{BB962C8B-B14F-4D97-AF65-F5344CB8AC3E}">
        <p14:creationId xmlns:p14="http://schemas.microsoft.com/office/powerpoint/2010/main" val="4007099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8E6C-D5D0-4D24-99E6-D8D61A658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5699A3-F68E-48FE-AFD1-DE0FB3313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49214-BB1D-413E-94A4-506BE8B66D75}"/>
              </a:ext>
            </a:extLst>
          </p:cNvPr>
          <p:cNvSpPr>
            <a:spLocks noGrp="1"/>
          </p:cNvSpPr>
          <p:nvPr>
            <p:ph type="dt" sz="half" idx="10"/>
          </p:nvPr>
        </p:nvSpPr>
        <p:spPr/>
        <p:txBody>
          <a:bodyPr/>
          <a:lstStyle>
            <a:lvl1pPr>
              <a:defRPr/>
            </a:lvl1pPr>
          </a:lstStyle>
          <a:p>
            <a:pPr>
              <a:defRPr/>
            </a:pPr>
            <a:fld id="{D6FAFD29-79A9-4D28-8860-D8585EDB94AB}" type="datetime1">
              <a:rPr lang="en-US"/>
              <a:pPr>
                <a:defRPr/>
              </a:pPr>
              <a:t>7/8/2025</a:t>
            </a:fld>
            <a:endParaRPr lang="en-US" dirty="0"/>
          </a:p>
        </p:txBody>
      </p:sp>
      <p:sp>
        <p:nvSpPr>
          <p:cNvPr id="5" name="Footer Placeholder 4">
            <a:extLst>
              <a:ext uri="{FF2B5EF4-FFF2-40B4-BE49-F238E27FC236}">
                <a16:creationId xmlns:a16="http://schemas.microsoft.com/office/drawing/2014/main" id="{512B1F46-2BD6-454A-BE34-308BD6A787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47F54A-16C0-408C-BA1F-78B5615B089C}"/>
              </a:ext>
            </a:extLst>
          </p:cNvPr>
          <p:cNvSpPr>
            <a:spLocks noGrp="1"/>
          </p:cNvSpPr>
          <p:nvPr>
            <p:ph type="sldNum" sz="quarter" idx="12"/>
          </p:nvPr>
        </p:nvSpPr>
        <p:spPr/>
        <p:txBody>
          <a:bodyPr/>
          <a:lstStyle>
            <a:lvl1pPr>
              <a:defRPr/>
            </a:lvl1pPr>
          </a:lstStyle>
          <a:p>
            <a:pPr>
              <a:defRPr/>
            </a:pPr>
            <a:fld id="{F98EC3CE-06FE-41E9-B900-502B72F628F9}" type="slidenum">
              <a:rPr lang="en-US" altLang="en-US"/>
              <a:pPr>
                <a:defRPr/>
              </a:pPr>
              <a:t>‹#›</a:t>
            </a:fld>
            <a:endParaRPr lang="en-US" altLang="en-US"/>
          </a:p>
        </p:txBody>
      </p:sp>
    </p:spTree>
    <p:extLst>
      <p:ext uri="{BB962C8B-B14F-4D97-AF65-F5344CB8AC3E}">
        <p14:creationId xmlns:p14="http://schemas.microsoft.com/office/powerpoint/2010/main" val="118092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8FC48-0023-46D9-A357-913E78FEC1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BACF77-2B2F-4432-94FB-EB1C0B404B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B8307-C9BC-42E9-9A87-DA26730FFCC3}"/>
              </a:ext>
            </a:extLst>
          </p:cNvPr>
          <p:cNvSpPr>
            <a:spLocks noGrp="1"/>
          </p:cNvSpPr>
          <p:nvPr>
            <p:ph type="dt" sz="half" idx="10"/>
          </p:nvPr>
        </p:nvSpPr>
        <p:spPr/>
        <p:txBody>
          <a:bodyPr/>
          <a:lstStyle>
            <a:lvl1pPr>
              <a:defRPr/>
            </a:lvl1pPr>
          </a:lstStyle>
          <a:p>
            <a:pPr>
              <a:defRPr/>
            </a:pPr>
            <a:fld id="{ED8DC497-A0DB-4A37-9532-073C94AD358E}" type="datetime1">
              <a:rPr lang="en-US"/>
              <a:pPr>
                <a:defRPr/>
              </a:pPr>
              <a:t>7/8/2025</a:t>
            </a:fld>
            <a:endParaRPr lang="en-US" dirty="0"/>
          </a:p>
        </p:txBody>
      </p:sp>
      <p:sp>
        <p:nvSpPr>
          <p:cNvPr id="5" name="Footer Placeholder 4">
            <a:extLst>
              <a:ext uri="{FF2B5EF4-FFF2-40B4-BE49-F238E27FC236}">
                <a16:creationId xmlns:a16="http://schemas.microsoft.com/office/drawing/2014/main" id="{59E1C331-FC45-431A-BCFF-FAE658AFEA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5065C6-7C6A-4DD4-A8C5-AD496755E899}"/>
              </a:ext>
            </a:extLst>
          </p:cNvPr>
          <p:cNvSpPr>
            <a:spLocks noGrp="1"/>
          </p:cNvSpPr>
          <p:nvPr>
            <p:ph type="sldNum" sz="quarter" idx="12"/>
          </p:nvPr>
        </p:nvSpPr>
        <p:spPr/>
        <p:txBody>
          <a:bodyPr/>
          <a:lstStyle>
            <a:lvl1pPr>
              <a:defRPr/>
            </a:lvl1pPr>
          </a:lstStyle>
          <a:p>
            <a:pPr>
              <a:defRPr/>
            </a:pPr>
            <a:fld id="{ED58961E-BECE-4289-B203-B9ACFFE5FC95}" type="slidenum">
              <a:rPr lang="en-US" altLang="en-US"/>
              <a:pPr>
                <a:defRPr/>
              </a:pPr>
              <a:t>‹#›</a:t>
            </a:fld>
            <a:endParaRPr lang="en-US" altLang="en-US"/>
          </a:p>
        </p:txBody>
      </p:sp>
    </p:spTree>
    <p:extLst>
      <p:ext uri="{BB962C8B-B14F-4D97-AF65-F5344CB8AC3E}">
        <p14:creationId xmlns:p14="http://schemas.microsoft.com/office/powerpoint/2010/main" val="169296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4590F0C-013A-4482-A4B7-566C1EA7CEF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D421995-DC0D-42E5-B193-A7CE7F7FD88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4823DF-83D6-4F98-8061-7327964A0FEE}"/>
              </a:ext>
            </a:extLst>
          </p:cNvPr>
          <p:cNvSpPr>
            <a:spLocks noGrp="1" noChangeArrowheads="1"/>
          </p:cNvSpPr>
          <p:nvPr>
            <p:ph type="sldNum" sz="quarter" idx="12"/>
          </p:nvPr>
        </p:nvSpPr>
        <p:spPr/>
        <p:txBody>
          <a:bodyPr/>
          <a:lstStyle>
            <a:lvl1pPr>
              <a:defRPr/>
            </a:lvl1pPr>
          </a:lstStyle>
          <a:p>
            <a:pPr>
              <a:defRPr/>
            </a:pPr>
            <a:fld id="{1139DF4C-E835-46C2-B88E-FBA73CF38A5A}" type="slidenum">
              <a:rPr lang="en-US" altLang="en-US"/>
              <a:pPr>
                <a:defRPr/>
              </a:pPr>
              <a:t>‹#›</a:t>
            </a:fld>
            <a:endParaRPr lang="en-US" altLang="en-US"/>
          </a:p>
        </p:txBody>
      </p:sp>
    </p:spTree>
    <p:extLst>
      <p:ext uri="{BB962C8B-B14F-4D97-AF65-F5344CB8AC3E}">
        <p14:creationId xmlns:p14="http://schemas.microsoft.com/office/powerpoint/2010/main" val="17955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6E359F8-97F9-4DC6-B1AB-0C16B3FCBDFC}"/>
              </a:ext>
            </a:extLst>
          </p:cNvPr>
          <p:cNvSpPr>
            <a:spLocks noGrp="1"/>
          </p:cNvSpPr>
          <p:nvPr>
            <p:ph type="sldNum" sz="quarter" idx="10"/>
          </p:nvPr>
        </p:nvSpPr>
        <p:spPr>
          <a:ln/>
        </p:spPr>
        <p:txBody>
          <a:bodyPr/>
          <a:lstStyle>
            <a:lvl1pPr>
              <a:defRPr/>
            </a:lvl1pPr>
          </a:lstStyle>
          <a:p>
            <a:pPr>
              <a:defRPr/>
            </a:pPr>
            <a:fld id="{54F16F6A-E26F-45A9-949C-B5509BE399EC}"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986F1877-B4E9-447B-9B12-723C37D9365F}"/>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7084AB0C-D8C0-452E-8251-8FA2EF97980B}"/>
              </a:ext>
            </a:extLst>
          </p:cNvPr>
          <p:cNvSpPr>
            <a:spLocks noGrp="1"/>
          </p:cNvSpPr>
          <p:nvPr>
            <p:ph type="dt" sz="half" idx="12"/>
          </p:nvPr>
        </p:nvSpPr>
        <p:spPr/>
        <p:txBody>
          <a:bodyPr/>
          <a:lstStyle>
            <a:lvl1pPr>
              <a:defRPr/>
            </a:lvl1pPr>
          </a:lstStyle>
          <a:p>
            <a:pPr>
              <a:defRPr/>
            </a:pPr>
            <a:fld id="{F587BDE9-FA0B-4888-A0E9-FC2111BAA958}" type="datetime1">
              <a:rPr lang="en-US"/>
              <a:pPr>
                <a:defRPr/>
              </a:pPr>
              <a:t>7/8/2025</a:t>
            </a:fld>
            <a:endParaRPr lang="en-US" dirty="0"/>
          </a:p>
        </p:txBody>
      </p:sp>
    </p:spTree>
    <p:extLst>
      <p:ext uri="{BB962C8B-B14F-4D97-AF65-F5344CB8AC3E}">
        <p14:creationId xmlns:p14="http://schemas.microsoft.com/office/powerpoint/2010/main" val="14833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57078F-7876-4669-AD82-018F1AB54D7B}"/>
              </a:ext>
            </a:extLst>
          </p:cNvPr>
          <p:cNvSpPr>
            <a:spLocks noGrp="1"/>
          </p:cNvSpPr>
          <p:nvPr>
            <p:ph type="sldNum" sz="quarter" idx="10"/>
          </p:nvPr>
        </p:nvSpPr>
        <p:spPr>
          <a:ln/>
        </p:spPr>
        <p:txBody>
          <a:bodyPr/>
          <a:lstStyle>
            <a:lvl1pPr>
              <a:defRPr/>
            </a:lvl1pPr>
          </a:lstStyle>
          <a:p>
            <a:pPr>
              <a:defRPr/>
            </a:pPr>
            <a:fld id="{A8BA5D8A-1E57-46CC-928B-34958AE87F54}"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38FD7C68-E320-4240-A62A-0A9300CCA4B4}"/>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AAAFC9A2-40FD-4CB3-A70D-4D20CF8B4D0F}"/>
              </a:ext>
            </a:extLst>
          </p:cNvPr>
          <p:cNvSpPr>
            <a:spLocks noGrp="1"/>
          </p:cNvSpPr>
          <p:nvPr>
            <p:ph type="dt" sz="half" idx="12"/>
          </p:nvPr>
        </p:nvSpPr>
        <p:spPr/>
        <p:txBody>
          <a:bodyPr/>
          <a:lstStyle>
            <a:lvl1pPr>
              <a:defRPr/>
            </a:lvl1pPr>
          </a:lstStyle>
          <a:p>
            <a:pPr>
              <a:defRPr/>
            </a:pPr>
            <a:fld id="{376C4A59-456B-465D-AA81-77FCFFFE42F0}" type="datetime1">
              <a:rPr lang="en-US"/>
              <a:pPr>
                <a:defRPr/>
              </a:pPr>
              <a:t>7/8/2025</a:t>
            </a:fld>
            <a:endParaRPr lang="en-US" dirty="0"/>
          </a:p>
        </p:txBody>
      </p:sp>
    </p:spTree>
    <p:extLst>
      <p:ext uri="{BB962C8B-B14F-4D97-AF65-F5344CB8AC3E}">
        <p14:creationId xmlns:p14="http://schemas.microsoft.com/office/powerpoint/2010/main" val="1178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270CE155-9D9E-4480-B737-4CD4554B0367}"/>
              </a:ext>
            </a:extLst>
          </p:cNvPr>
          <p:cNvSpPr>
            <a:spLocks noGrp="1"/>
          </p:cNvSpPr>
          <p:nvPr>
            <p:ph type="sldNum" sz="quarter" idx="10"/>
          </p:nvPr>
        </p:nvSpPr>
        <p:spPr>
          <a:ln/>
        </p:spPr>
        <p:txBody>
          <a:bodyPr/>
          <a:lstStyle>
            <a:lvl1pPr>
              <a:defRPr/>
            </a:lvl1pPr>
          </a:lstStyle>
          <a:p>
            <a:pPr>
              <a:defRPr/>
            </a:pPr>
            <a:fld id="{21290797-17E0-44F2-968F-D10F3FB7CABB}"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D108A079-C02B-4E68-9205-A0679628A1AE}"/>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C5595048-A7F3-45A3-A231-1129B739246F}"/>
              </a:ext>
            </a:extLst>
          </p:cNvPr>
          <p:cNvSpPr>
            <a:spLocks noGrp="1"/>
          </p:cNvSpPr>
          <p:nvPr>
            <p:ph type="dt" sz="half" idx="12"/>
          </p:nvPr>
        </p:nvSpPr>
        <p:spPr/>
        <p:txBody>
          <a:bodyPr/>
          <a:lstStyle>
            <a:lvl1pPr>
              <a:defRPr/>
            </a:lvl1pPr>
          </a:lstStyle>
          <a:p>
            <a:pPr>
              <a:defRPr/>
            </a:pPr>
            <a:fld id="{D6577170-D6B2-47EC-9DA5-C224D06BA129}" type="datetime1">
              <a:rPr lang="en-US"/>
              <a:pPr>
                <a:defRPr/>
              </a:pPr>
              <a:t>7/8/2025</a:t>
            </a:fld>
            <a:endParaRPr lang="en-US" dirty="0"/>
          </a:p>
        </p:txBody>
      </p:sp>
    </p:spTree>
    <p:extLst>
      <p:ext uri="{BB962C8B-B14F-4D97-AF65-F5344CB8AC3E}">
        <p14:creationId xmlns:p14="http://schemas.microsoft.com/office/powerpoint/2010/main" val="36541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49A32FA-5D83-4F53-BF52-330D7D3B603C}"/>
              </a:ext>
            </a:extLst>
          </p:cNvPr>
          <p:cNvSpPr>
            <a:spLocks noGrp="1"/>
          </p:cNvSpPr>
          <p:nvPr>
            <p:ph type="sldNum" sz="quarter" idx="10"/>
          </p:nvPr>
        </p:nvSpPr>
        <p:spPr>
          <a:ln/>
        </p:spPr>
        <p:txBody>
          <a:bodyPr/>
          <a:lstStyle>
            <a:lvl1pPr>
              <a:defRPr/>
            </a:lvl1pPr>
          </a:lstStyle>
          <a:p>
            <a:pPr>
              <a:defRPr/>
            </a:pPr>
            <a:fld id="{1222AB64-E30F-4B5D-B1E5-9B75FFD43501}"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3B62B84C-A81C-4643-904A-47AC2AF49D8E}"/>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CB9A732B-8DD5-44BA-818F-DBCA5B2B61FB}"/>
              </a:ext>
            </a:extLst>
          </p:cNvPr>
          <p:cNvSpPr>
            <a:spLocks noGrp="1"/>
          </p:cNvSpPr>
          <p:nvPr>
            <p:ph type="dt" sz="half" idx="12"/>
          </p:nvPr>
        </p:nvSpPr>
        <p:spPr/>
        <p:txBody>
          <a:bodyPr/>
          <a:lstStyle>
            <a:lvl1pPr>
              <a:defRPr/>
            </a:lvl1pPr>
          </a:lstStyle>
          <a:p>
            <a:pPr>
              <a:defRPr/>
            </a:pPr>
            <a:fld id="{731AEE8C-3B83-4D4F-8388-6CE1F7A1371A}" type="datetime1">
              <a:rPr lang="en-US"/>
              <a:pPr>
                <a:defRPr/>
              </a:pPr>
              <a:t>7/8/2025</a:t>
            </a:fld>
            <a:endParaRPr lang="en-US" dirty="0"/>
          </a:p>
        </p:txBody>
      </p:sp>
    </p:spTree>
    <p:extLst>
      <p:ext uri="{BB962C8B-B14F-4D97-AF65-F5344CB8AC3E}">
        <p14:creationId xmlns:p14="http://schemas.microsoft.com/office/powerpoint/2010/main" val="18040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5810E21D-C154-427D-9E45-4D51761F500C}"/>
              </a:ext>
            </a:extLst>
          </p:cNvPr>
          <p:cNvSpPr>
            <a:spLocks noGrp="1"/>
          </p:cNvSpPr>
          <p:nvPr>
            <p:ph type="sldNum" sz="quarter" idx="14"/>
          </p:nvPr>
        </p:nvSpPr>
        <p:spPr>
          <a:ln/>
        </p:spPr>
        <p:txBody>
          <a:bodyPr/>
          <a:lstStyle>
            <a:lvl1pPr>
              <a:defRPr/>
            </a:lvl1pPr>
          </a:lstStyle>
          <a:p>
            <a:pPr>
              <a:defRPr/>
            </a:pPr>
            <a:fld id="{BE6F47E0-A9D4-4A0C-BC8E-ECAA37E25CEE}"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B6D05C3-6C0B-441A-B020-BC3D4F2A1AEB}"/>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5D931131-70D3-48F9-BB42-62C26E68786D}"/>
              </a:ext>
            </a:extLst>
          </p:cNvPr>
          <p:cNvSpPr>
            <a:spLocks noGrp="1"/>
          </p:cNvSpPr>
          <p:nvPr>
            <p:ph type="dt" sz="half" idx="16"/>
          </p:nvPr>
        </p:nvSpPr>
        <p:spPr/>
        <p:txBody>
          <a:bodyPr/>
          <a:lstStyle>
            <a:lvl1pPr>
              <a:defRPr/>
            </a:lvl1pPr>
          </a:lstStyle>
          <a:p>
            <a:pPr>
              <a:defRPr/>
            </a:pPr>
            <a:fld id="{0BD39D87-C3D4-4B18-907D-D34F3EC7847C}" type="datetime1">
              <a:rPr lang="en-US"/>
              <a:pPr>
                <a:defRPr/>
              </a:pPr>
              <a:t>7/8/2025</a:t>
            </a:fld>
            <a:endParaRPr lang="en-US" dirty="0"/>
          </a:p>
        </p:txBody>
      </p:sp>
    </p:spTree>
    <p:extLst>
      <p:ext uri="{BB962C8B-B14F-4D97-AF65-F5344CB8AC3E}">
        <p14:creationId xmlns:p14="http://schemas.microsoft.com/office/powerpoint/2010/main" val="125095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D412260-7339-47FF-96CB-D4F22873B400}"/>
              </a:ext>
            </a:extLst>
          </p:cNvPr>
          <p:cNvSpPr>
            <a:spLocks noGrp="1"/>
          </p:cNvSpPr>
          <p:nvPr>
            <p:ph type="sldNum" sz="quarter" idx="10"/>
          </p:nvPr>
        </p:nvSpPr>
        <p:spPr>
          <a:ln/>
        </p:spPr>
        <p:txBody>
          <a:bodyPr/>
          <a:lstStyle>
            <a:lvl1pPr>
              <a:defRPr/>
            </a:lvl1pPr>
          </a:lstStyle>
          <a:p>
            <a:pPr>
              <a:defRPr/>
            </a:pPr>
            <a:fld id="{FF8A45E7-52BA-43DA-A91D-C4F822BA229B}"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9685AD9-FD25-48A1-9477-EA9368CAC8B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B530A5B1-A995-4F14-A693-4F78D1AB19AD}"/>
              </a:ext>
            </a:extLst>
          </p:cNvPr>
          <p:cNvSpPr>
            <a:spLocks noGrp="1"/>
          </p:cNvSpPr>
          <p:nvPr>
            <p:ph type="dt" sz="half" idx="12"/>
          </p:nvPr>
        </p:nvSpPr>
        <p:spPr/>
        <p:txBody>
          <a:bodyPr/>
          <a:lstStyle>
            <a:lvl1pPr>
              <a:defRPr/>
            </a:lvl1pPr>
          </a:lstStyle>
          <a:p>
            <a:pPr>
              <a:defRPr/>
            </a:pPr>
            <a:fld id="{450B44CD-F1BC-4961-8086-4BC6BF44B8BF}" type="datetime1">
              <a:rPr lang="en-US"/>
              <a:pPr>
                <a:defRPr/>
              </a:pPr>
              <a:t>7/8/2025</a:t>
            </a:fld>
            <a:endParaRPr lang="en-US" dirty="0"/>
          </a:p>
        </p:txBody>
      </p:sp>
    </p:spTree>
    <p:extLst>
      <p:ext uri="{BB962C8B-B14F-4D97-AF65-F5344CB8AC3E}">
        <p14:creationId xmlns:p14="http://schemas.microsoft.com/office/powerpoint/2010/main" val="391445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1E789-D78C-4518-851A-F9EB1B407652}"/>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E895865-7614-4A22-89AE-97A4424C17FE}"/>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83D6C0F-DE02-4FEA-BD54-4E77AA16A63F}"/>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7BAD1CE-BC56-4525-AFBE-BD7C3A4A9A5A}"/>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964DA940-0A98-4DA2-A277-C0802C254BCF}"/>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BF8B5195-D95A-4738-BADD-A041B0120BD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893176C4-535A-4EDE-A3AA-93E150B64DDE}"/>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a:extLst>
              <a:ext uri="{FF2B5EF4-FFF2-40B4-BE49-F238E27FC236}">
                <a16:creationId xmlns:a16="http://schemas.microsoft.com/office/drawing/2014/main" id="{4E7B0C2D-C41A-4A71-AC1E-9CB5A948A315}"/>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cs typeface="+mn-cs"/>
              </a:defRPr>
            </a:lvl1pPr>
          </a:lstStyle>
          <a:p>
            <a:pPr>
              <a:defRPr/>
            </a:pPr>
            <a:fld id="{7A20E908-7F0E-4D35-9D72-11EB5FBB4810}" type="datetime1">
              <a:rPr lang="en-US"/>
              <a:pPr>
                <a:defRPr/>
              </a:pPr>
              <a:t>7/8/2025</a:t>
            </a:fld>
            <a:endParaRPr lang="en-US" dirty="0"/>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45" r:id="rId12"/>
    <p:sldLayoutId id="2147484246" r:id="rId13"/>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3DDD262-A7F5-44D3-B53F-B4E1AB14A0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3B7F12D-A086-4DE5-9F63-46E676014237}"/>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DD7972-0B0B-436C-818F-737867114AD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69C8326-E862-4288-B061-8802774CFD6A}" type="datetime1">
              <a:rPr lang="en-US"/>
              <a:pPr>
                <a:defRPr/>
              </a:pPr>
              <a:t>7/8/2025</a:t>
            </a:fld>
            <a:endParaRPr lang="en-US" dirty="0"/>
          </a:p>
        </p:txBody>
      </p:sp>
      <p:sp>
        <p:nvSpPr>
          <p:cNvPr id="5" name="Footer Placeholder 4">
            <a:extLst>
              <a:ext uri="{FF2B5EF4-FFF2-40B4-BE49-F238E27FC236}">
                <a16:creationId xmlns:a16="http://schemas.microsoft.com/office/drawing/2014/main" id="{64F48B41-15EE-4E50-BB3D-6ACA25CBC25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25AF32F-7750-4572-853C-58D3DD7CD2A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14066E8-68FE-43A5-BEE8-55113D33EA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B0659D1-4E55-42A7-BBBF-EDB138562F9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C4AF241-6E03-4DAB-8CA1-04D53AE23E6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6AA280-0484-4A4F-B036-9A9402E8FDA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9F5D642-46AC-4652-BDBD-23C0FCBE31D4}" type="datetime1">
              <a:rPr lang="en-US"/>
              <a:pPr>
                <a:defRPr/>
              </a:pPr>
              <a:t>7/8/2025</a:t>
            </a:fld>
            <a:endParaRPr lang="en-US" dirty="0"/>
          </a:p>
        </p:txBody>
      </p:sp>
      <p:sp>
        <p:nvSpPr>
          <p:cNvPr id="5" name="Footer Placeholder 4">
            <a:extLst>
              <a:ext uri="{FF2B5EF4-FFF2-40B4-BE49-F238E27FC236}">
                <a16:creationId xmlns:a16="http://schemas.microsoft.com/office/drawing/2014/main" id="{C6D71B75-BC65-4A7E-B63C-379118F65E3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A5A13CB-3FF3-4A85-B527-D61DCA7E2A7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EB3B430-131A-4BE5-B1AA-F735A2ACBA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7"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E:\luyentapoxi\Paul%20Mauriat%20%20-%20Toccat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audio" Target="file:///D:\NHU%20NGOC\NHAC-PHIM\Guitar%20-%20Romance%20de%20lamour.mp3"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file:///E:\chuy&#234;n%20&#273;&#7873;\Ph&#226;n%20h&#7911;y%20&#273;&#432;&#7901;ng%20b&#7857;ng%20nhi&#7879;t.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042C92C-3D26-4024-B7E7-1A754931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47175"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4">
            <a:extLst>
              <a:ext uri="{FF2B5EF4-FFF2-40B4-BE49-F238E27FC236}">
                <a16:creationId xmlns:a16="http://schemas.microsoft.com/office/drawing/2014/main" id="{EE533AB4-A193-46DC-AC48-F40522C3B842}"/>
              </a:ext>
            </a:extLst>
          </p:cNvPr>
          <p:cNvSpPr txBox="1">
            <a:spLocks noChangeArrowheads="1"/>
          </p:cNvSpPr>
          <p:nvPr/>
        </p:nvSpPr>
        <p:spPr bwMode="auto">
          <a:xfrm>
            <a:off x="-228600" y="3048000"/>
            <a:ext cx="9372600" cy="1754188"/>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CHÀO MỪNG CÁC EM</a:t>
            </a:r>
          </a:p>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ĐẾN THAM DỰ TIẾT HỌC HÔM NAY</a:t>
            </a:r>
          </a:p>
          <a:p>
            <a:pPr algn="ctr" eaLnBrk="1" fontAlgn="auto" hangingPunct="1">
              <a:spcBef>
                <a:spcPts val="0"/>
              </a:spcBef>
              <a:spcAft>
                <a:spcPts val="0"/>
              </a:spcAft>
              <a:defRPr/>
            </a:pPr>
            <a:r>
              <a:rPr lang="en-US" sz="36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KHOA HỌC TỰ NHIÊN 8</a:t>
            </a:r>
          </a:p>
        </p:txBody>
      </p:sp>
      <p:pic>
        <p:nvPicPr>
          <p:cNvPr id="6" name="Paul Mauriat  - Toccata.mp3">
            <a:hlinkClick r:id="" action="ppaction://media"/>
            <a:extLst>
              <a:ext uri="{FF2B5EF4-FFF2-40B4-BE49-F238E27FC236}">
                <a16:creationId xmlns:a16="http://schemas.microsoft.com/office/drawing/2014/main" id="{FCD243D0-3724-4149-AB0F-CDEDDF9DAB67}"/>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141">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100"/>
                                        </p:tgtEl>
                                        <p:attrNameLst>
                                          <p:attrName>style.visibility</p:attrName>
                                        </p:attrNameLst>
                                      </p:cBhvr>
                                      <p:to>
                                        <p:strVal val="visible"/>
                                      </p:to>
                                    </p:set>
                                    <p:anim calcmode="discrete" valueType="clr">
                                      <p:cBhvr override="childStyle">
                                        <p:cTn id="7" dur="15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4100"/>
                                        </p:tgtEl>
                                        <p:attrNameLst>
                                          <p:attrName>fillcolor</p:attrName>
                                        </p:attrNameLst>
                                      </p:cBhvr>
                                      <p:tavLst>
                                        <p:tav tm="0">
                                          <p:val>
                                            <p:clrVal>
                                              <a:schemeClr val="accent2"/>
                                            </p:clrVal>
                                          </p:val>
                                        </p:tav>
                                        <p:tav tm="50000">
                                          <p:val>
                                            <p:clrVal>
                                              <a:schemeClr val="hlink"/>
                                            </p:clrVal>
                                          </p:val>
                                        </p:tav>
                                      </p:tavLst>
                                    </p:anim>
                                    <p:set>
                                      <p:cBhvr>
                                        <p:cTn id="9" dur="15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0E70CD-8012-4E7E-A68C-DD9A547DF33A}"/>
              </a:ext>
            </a:extLst>
          </p:cNvPr>
          <p:cNvSpPr/>
          <p:nvPr/>
        </p:nvSpPr>
        <p:spPr>
          <a:xfrm>
            <a:off x="4114800" y="692150"/>
            <a:ext cx="1636713" cy="1914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0A03BEAE-84DF-4715-AA8C-F9C5EA461B23}"/>
              </a:ext>
            </a:extLst>
          </p:cNvPr>
          <p:cNvSpPr/>
          <p:nvPr/>
        </p:nvSpPr>
        <p:spPr>
          <a:xfrm>
            <a:off x="5794375" y="919163"/>
            <a:ext cx="3449638" cy="150495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2" name="Text Box 3">
            <a:extLst>
              <a:ext uri="{FF2B5EF4-FFF2-40B4-BE49-F238E27FC236}">
                <a16:creationId xmlns:a16="http://schemas.microsoft.com/office/drawing/2014/main" id="{288BDF35-E080-4BDB-A19C-ED3E6694D4E5}"/>
              </a:ext>
            </a:extLst>
          </p:cNvPr>
          <p:cNvSpPr txBox="1">
            <a:spLocks noChangeArrowheads="1"/>
          </p:cNvSpPr>
          <p:nvPr/>
        </p:nvSpPr>
        <p:spPr bwMode="auto">
          <a:xfrm>
            <a:off x="304800" y="20574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defRPr/>
            </a:pPr>
            <a:endParaRPr lang="vi-VN" altLang="en-US" sz="1800">
              <a:latin typeface="+mj-lt"/>
            </a:endParaRPr>
          </a:p>
        </p:txBody>
      </p:sp>
      <p:graphicFrame>
        <p:nvGraphicFramePr>
          <p:cNvPr id="255015" name="Group 39">
            <a:extLst>
              <a:ext uri="{FF2B5EF4-FFF2-40B4-BE49-F238E27FC236}">
                <a16:creationId xmlns:a16="http://schemas.microsoft.com/office/drawing/2014/main" id="{A4078EEE-D6F0-4BF6-AA78-F0CB0D54BE86}"/>
              </a:ext>
            </a:extLst>
          </p:cNvPr>
          <p:cNvGraphicFramePr>
            <a:graphicFrameLocks noGrp="1"/>
          </p:cNvGraphicFramePr>
          <p:nvPr/>
        </p:nvGraphicFramePr>
        <p:xfrm>
          <a:off x="228600" y="838200"/>
          <a:ext cx="8705850" cy="5973764"/>
        </p:xfrm>
        <a:graphic>
          <a:graphicData uri="http://schemas.openxmlformats.org/drawingml/2006/table">
            <a:tbl>
              <a:tblPr/>
              <a:tblGrid>
                <a:gridCol w="2209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219450">
                  <a:extLst>
                    <a:ext uri="{9D8B030D-6E8A-4147-A177-3AD203B41FA5}">
                      <a16:colId xmlns:a16="http://schemas.microsoft.com/office/drawing/2014/main" val="20003"/>
                    </a:ext>
                  </a:extLst>
                </a:gridCol>
              </a:tblGrid>
              <a:tr h="1554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VnTime" pitchFamily="34" charset="0"/>
                          <a:cs typeface="Times New Roman" pitchFamily="18" charset="0"/>
                        </a:rPr>
                        <a:t>C¸c</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giai</a:t>
                      </a:r>
                      <a:r>
                        <a:rPr kumimoji="0" lang="en-US" sz="2400" b="1" i="0" u="none" strike="noStrike" cap="none" normalizeH="0" baseline="0" dirty="0">
                          <a:ln>
                            <a:noFill/>
                          </a:ln>
                          <a:solidFill>
                            <a:schemeClr val="tx1"/>
                          </a:solidFill>
                          <a:effectLst/>
                          <a:latin typeface=".VnTime" pitchFamily="34" charset="0"/>
                          <a:cs typeface="Times New Roman" pitchFamily="18" charset="0"/>
                        </a:rPr>
                        <a:t> ®o¹n </a:t>
                      </a:r>
                      <a:endParaRPr kumimoji="0" lang="en-US" sz="2400" b="1" i="0" u="none" strike="noStrike" cap="none" normalizeH="0" baseline="0" dirty="0">
                        <a:ln>
                          <a:noFill/>
                        </a:ln>
                        <a:solidFill>
                          <a:schemeClr val="tx1"/>
                        </a:solidFill>
                        <a:effectLst/>
                        <a:latin typeface=".VnTime" pitchFamily="34"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Số phân tử</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nguyên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nguyên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O</a:t>
                      </a:r>
                      <a:endParaRPr kumimoji="0" lang="en-US" sz="2400" b="1" i="0" u="none" strike="noStrike" cap="none" normalizeH="0" baseline="0" dirty="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VnTime" pitchFamily="34" charset="0"/>
                          <a:cs typeface="Times New Roman" pitchFamily="18" charset="0"/>
                        </a:rPr>
                        <a:t>Nh</a:t>
                      </a:r>
                      <a:r>
                        <a:rPr kumimoji="0" lang="en-US" sz="2400" b="1" i="0" u="none" strike="noStrike" cap="none" normalizeH="0" baseline="0" dirty="0" err="1">
                          <a:ln>
                            <a:noFill/>
                          </a:ln>
                          <a:solidFill>
                            <a:schemeClr val="tx1"/>
                          </a:solidFill>
                          <a:effectLst/>
                          <a:latin typeface=".VnTime" pitchFamily="34" charset="0"/>
                        </a:rPr>
                        <a:t>ữ</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ng</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nguyªn</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tö</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nµo</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liªn</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kÕt</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víi</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nhau</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4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1.Trước </a:t>
                      </a:r>
                      <a:r>
                        <a:rPr kumimoji="0" lang="en-US" sz="2400" b="1" i="0" u="none" strike="noStrike" cap="none" normalizeH="0" baseline="0" dirty="0" err="1">
                          <a:ln>
                            <a:noFill/>
                          </a:ln>
                          <a:solidFill>
                            <a:schemeClr val="tx1"/>
                          </a:solidFill>
                          <a:effectLst/>
                          <a:latin typeface="Arial" charset="0"/>
                        </a:rPr>
                        <a:t>phản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ứng</a:t>
                      </a:r>
                      <a:r>
                        <a:rPr kumimoji="0" lang="en-US" sz="2400" b="0" i="0" u="none" strike="noStrike" cap="none" normalizeH="0" baseline="0" dirty="0">
                          <a:ln>
                            <a:noFill/>
                          </a:ln>
                          <a:solidFill>
                            <a:schemeClr val="tx1"/>
                          </a:solidFill>
                          <a:effectLst/>
                          <a:latin typeface="Arial" charset="0"/>
                        </a:rPr>
                        <a:t> </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2.Trong quá trình  phản ứng</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3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3. </a:t>
                      </a:r>
                      <a:r>
                        <a:rPr kumimoji="0" lang="en-US" sz="2400" b="1" i="0" u="none" strike="noStrike" cap="none" normalizeH="0" baseline="0" dirty="0" err="1">
                          <a:ln>
                            <a:noFill/>
                          </a:ln>
                          <a:solidFill>
                            <a:schemeClr val="tx1"/>
                          </a:solidFill>
                          <a:effectLst/>
                          <a:latin typeface="Arial" charset="0"/>
                        </a:rPr>
                        <a:t>Sau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phản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ứng</a:t>
                      </a:r>
                      <a:endParaRPr kumimoji="0" lang="en-US" sz="2400" b="1"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464" name="Text Box 31">
            <a:extLst>
              <a:ext uri="{FF2B5EF4-FFF2-40B4-BE49-F238E27FC236}">
                <a16:creationId xmlns:a16="http://schemas.microsoft.com/office/drawing/2014/main" id="{795CB785-82A3-4100-80D0-4EC050B1D8ED}"/>
              </a:ext>
            </a:extLst>
          </p:cNvPr>
          <p:cNvSpPr txBox="1">
            <a:spLocks noChangeArrowheads="1"/>
          </p:cNvSpPr>
          <p:nvPr/>
        </p:nvSpPr>
        <p:spPr bwMode="auto">
          <a:xfrm>
            <a:off x="366713" y="17463"/>
            <a:ext cx="874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800">
                <a:solidFill>
                  <a:srgbClr val="00B050"/>
                </a:solidFill>
                <a:latin typeface="Times New Roman" panose="02020603050405020304" pitchFamily="18" charset="0"/>
                <a:cs typeface="Times New Roman" panose="02020603050405020304" pitchFamily="18" charset="0"/>
              </a:rPr>
              <a:t>  Xét phản ứng hoá học giữa khí hydrogen với khí oxygen</a:t>
            </a:r>
          </a:p>
        </p:txBody>
      </p:sp>
      <p:sp>
        <p:nvSpPr>
          <p:cNvPr id="255008" name="Text Box 32">
            <a:extLst>
              <a:ext uri="{FF2B5EF4-FFF2-40B4-BE49-F238E27FC236}">
                <a16:creationId xmlns:a16="http://schemas.microsoft.com/office/drawing/2014/main" id="{EA1A8D78-6229-4A2F-B935-B85583532170}"/>
              </a:ext>
            </a:extLst>
          </p:cNvPr>
          <p:cNvSpPr txBox="1">
            <a:spLocks noChangeArrowheads="1"/>
          </p:cNvSpPr>
          <p:nvPr/>
        </p:nvSpPr>
        <p:spPr bwMode="auto">
          <a:xfrm>
            <a:off x="4267200" y="2667000"/>
            <a:ext cx="137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09" name="Text Box 33">
            <a:extLst>
              <a:ext uri="{FF2B5EF4-FFF2-40B4-BE49-F238E27FC236}">
                <a16:creationId xmlns:a16="http://schemas.microsoft.com/office/drawing/2014/main" id="{BB4E16FD-63B9-4BD9-BBFC-9C8876D564CB}"/>
              </a:ext>
            </a:extLst>
          </p:cNvPr>
          <p:cNvSpPr txBox="1">
            <a:spLocks noChangeArrowheads="1"/>
          </p:cNvSpPr>
          <p:nvPr/>
        </p:nvSpPr>
        <p:spPr bwMode="auto">
          <a:xfrm>
            <a:off x="4267200" y="4343400"/>
            <a:ext cx="133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 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10" name="Text Box 34">
            <a:extLst>
              <a:ext uri="{FF2B5EF4-FFF2-40B4-BE49-F238E27FC236}">
                <a16:creationId xmlns:a16="http://schemas.microsoft.com/office/drawing/2014/main" id="{F51D28AD-3A35-42E7-B356-CA4BDEDB62BC}"/>
              </a:ext>
            </a:extLst>
          </p:cNvPr>
          <p:cNvSpPr txBox="1">
            <a:spLocks noChangeArrowheads="1"/>
          </p:cNvSpPr>
          <p:nvPr/>
        </p:nvSpPr>
        <p:spPr bwMode="auto">
          <a:xfrm>
            <a:off x="4267200" y="5548313"/>
            <a:ext cx="133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11" name="Text Box 35">
            <a:extLst>
              <a:ext uri="{FF2B5EF4-FFF2-40B4-BE49-F238E27FC236}">
                <a16:creationId xmlns:a16="http://schemas.microsoft.com/office/drawing/2014/main" id="{471B3412-6EB6-4829-964E-00E9FB3D0ADE}"/>
              </a:ext>
            </a:extLst>
          </p:cNvPr>
          <p:cNvSpPr txBox="1">
            <a:spLocks noChangeArrowheads="1"/>
          </p:cNvSpPr>
          <p:nvPr/>
        </p:nvSpPr>
        <p:spPr bwMode="auto">
          <a:xfrm>
            <a:off x="6069013" y="2743200"/>
            <a:ext cx="17795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solidFill>
                  <a:srgbClr val="FF3399"/>
                </a:solidFill>
                <a:latin typeface="Times New Roman" panose="02020603050405020304" pitchFamily="18" charset="0"/>
                <a:cs typeface="Times New Roman" panose="02020603050405020304" pitchFamily="18" charset="0"/>
              </a:rPr>
              <a:t>  </a:t>
            </a:r>
            <a:r>
              <a:rPr lang="en-US" altLang="en-US" sz="3200">
                <a:solidFill>
                  <a:srgbClr val="FF0000"/>
                </a:solidFill>
                <a:latin typeface="Times New Roman" panose="02020603050405020304" pitchFamily="18" charset="0"/>
                <a:cs typeface="Times New Roman" panose="02020603050405020304" pitchFamily="18" charset="0"/>
              </a:rPr>
              <a:t> H - H</a:t>
            </a:r>
            <a:r>
              <a:rPr lang="en-US" altLang="en-US" sz="3200">
                <a:solidFill>
                  <a:srgbClr val="0000FF"/>
                </a:solidFill>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r>
              <a:rPr lang="en-US" altLang="en-US" sz="3200">
                <a:solidFill>
                  <a:srgbClr val="00B050"/>
                </a:solidFill>
                <a:latin typeface="Times New Roman" panose="02020603050405020304" pitchFamily="18" charset="0"/>
                <a:cs typeface="Times New Roman" panose="02020603050405020304" pitchFamily="18" charset="0"/>
              </a:rPr>
              <a:t>   O - O</a:t>
            </a:r>
          </a:p>
        </p:txBody>
      </p:sp>
      <p:sp>
        <p:nvSpPr>
          <p:cNvPr id="255016" name="Text Box 40">
            <a:extLst>
              <a:ext uri="{FF2B5EF4-FFF2-40B4-BE49-F238E27FC236}">
                <a16:creationId xmlns:a16="http://schemas.microsoft.com/office/drawing/2014/main" id="{177F0CCF-8810-4CCE-88A7-2671599AAB75}"/>
              </a:ext>
            </a:extLst>
          </p:cNvPr>
          <p:cNvSpPr txBox="1">
            <a:spLocks noChangeArrowheads="1"/>
          </p:cNvSpPr>
          <p:nvPr/>
        </p:nvSpPr>
        <p:spPr bwMode="auto">
          <a:xfrm>
            <a:off x="5845175" y="4267200"/>
            <a:ext cx="3146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Liên kết các nguyên tử bị đứt ra</a:t>
            </a:r>
          </a:p>
        </p:txBody>
      </p:sp>
      <p:sp>
        <p:nvSpPr>
          <p:cNvPr id="255017" name="Text Box 41">
            <a:extLst>
              <a:ext uri="{FF2B5EF4-FFF2-40B4-BE49-F238E27FC236}">
                <a16:creationId xmlns:a16="http://schemas.microsoft.com/office/drawing/2014/main" id="{2492BE8B-0D23-47FF-B502-762867A780FC}"/>
              </a:ext>
            </a:extLst>
          </p:cNvPr>
          <p:cNvSpPr txBox="1">
            <a:spLocks noChangeArrowheads="1"/>
          </p:cNvSpPr>
          <p:nvPr/>
        </p:nvSpPr>
        <p:spPr bwMode="auto">
          <a:xfrm>
            <a:off x="6118225" y="59801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2 H </a:t>
            </a:r>
            <a:r>
              <a:rPr lang="en-US" altLang="en-US" sz="3200">
                <a:solidFill>
                  <a:srgbClr val="0070C0"/>
                </a:solidFill>
                <a:latin typeface="Times New Roman" panose="02020603050405020304" pitchFamily="18" charset="0"/>
                <a:cs typeface="Times New Roman" panose="02020603050405020304" pitchFamily="18" charset="0"/>
              </a:rPr>
              <a:t>-  </a:t>
            </a:r>
            <a:r>
              <a:rPr lang="en-US" altLang="en-US" sz="3200">
                <a:solidFill>
                  <a:srgbClr val="00B050"/>
                </a:solidFill>
                <a:latin typeface="Times New Roman" panose="02020603050405020304" pitchFamily="18" charset="0"/>
                <a:cs typeface="Times New Roman" panose="02020603050405020304" pitchFamily="18" charset="0"/>
              </a:rPr>
              <a:t>O</a:t>
            </a:r>
            <a:r>
              <a:rPr lang="en-US" altLang="en-US" sz="3200">
                <a:solidFill>
                  <a:srgbClr val="0070C0"/>
                </a:solidFill>
                <a:latin typeface="Times New Roman" panose="02020603050405020304" pitchFamily="18" charset="0"/>
                <a:cs typeface="Times New Roman" panose="02020603050405020304" pitchFamily="18" charset="0"/>
              </a:rPr>
              <a:t> </a:t>
            </a:r>
          </a:p>
        </p:txBody>
      </p:sp>
      <p:sp>
        <p:nvSpPr>
          <p:cNvPr id="255018" name="Text Box 42">
            <a:extLst>
              <a:ext uri="{FF2B5EF4-FFF2-40B4-BE49-F238E27FC236}">
                <a16:creationId xmlns:a16="http://schemas.microsoft.com/office/drawing/2014/main" id="{0064F4D1-4098-465F-BA32-61A8D8219F77}"/>
              </a:ext>
            </a:extLst>
          </p:cNvPr>
          <p:cNvSpPr txBox="1">
            <a:spLocks noChangeArrowheads="1"/>
          </p:cNvSpPr>
          <p:nvPr/>
        </p:nvSpPr>
        <p:spPr bwMode="auto">
          <a:xfrm>
            <a:off x="2362200" y="5638800"/>
            <a:ext cx="175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latin typeface="Times New Roman" panose="02020603050405020304" pitchFamily="18" charset="0"/>
                <a:cs typeface="Times New Roman" panose="02020603050405020304" pitchFamily="18" charset="0"/>
              </a:rPr>
              <a:t>2 phân tử </a:t>
            </a:r>
            <a:r>
              <a:rPr lang="en-US" altLang="en-US" sz="3200">
                <a:solidFill>
                  <a:srgbClr val="FF3399"/>
                </a:solidFill>
                <a:latin typeface="Times New Roman" panose="02020603050405020304" pitchFamily="18" charset="0"/>
                <a:cs typeface="Times New Roman" panose="02020603050405020304" pitchFamily="18" charset="0"/>
              </a:rPr>
              <a:t>nước</a:t>
            </a:r>
          </a:p>
        </p:txBody>
      </p:sp>
      <p:sp>
        <p:nvSpPr>
          <p:cNvPr id="255019" name="Text Box 43">
            <a:extLst>
              <a:ext uri="{FF2B5EF4-FFF2-40B4-BE49-F238E27FC236}">
                <a16:creationId xmlns:a16="http://schemas.microsoft.com/office/drawing/2014/main" id="{A1EEAD1B-F8B3-43BB-A44D-4C5A963F8E3E}"/>
              </a:ext>
            </a:extLst>
          </p:cNvPr>
          <p:cNvSpPr txBox="1">
            <a:spLocks noChangeArrowheads="1"/>
          </p:cNvSpPr>
          <p:nvPr/>
        </p:nvSpPr>
        <p:spPr bwMode="auto">
          <a:xfrm>
            <a:off x="2438400" y="2286000"/>
            <a:ext cx="16367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2800" dirty="0">
                <a:solidFill>
                  <a:schemeClr val="bg2">
                    <a:lumMod val="50000"/>
                  </a:schemeClr>
                </a:solidFill>
                <a:latin typeface="Times New Roman" panose="02020603050405020304" pitchFamily="18" charset="0"/>
                <a:cs typeface="Times New Roman" panose="02020603050405020304" pitchFamily="18" charset="0"/>
              </a:rPr>
              <a:t>2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phân</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tử</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3300"/>
                </a:solidFill>
                <a:latin typeface="Times New Roman" panose="02020603050405020304" pitchFamily="18" charset="0"/>
                <a:cs typeface="Times New Roman" panose="02020603050405020304" pitchFamily="18" charset="0"/>
              </a:rPr>
              <a:t>hydrogen</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defRPr/>
            </a:pPr>
            <a:r>
              <a:rPr lang="en-US" altLang="en-US" sz="2800" dirty="0">
                <a:solidFill>
                  <a:schemeClr val="bg2">
                    <a:lumMod val="50000"/>
                  </a:schemeClr>
                </a:solidFill>
                <a:latin typeface="Times New Roman" panose="02020603050405020304" pitchFamily="18" charset="0"/>
                <a:cs typeface="Times New Roman" panose="02020603050405020304" pitchFamily="18" charset="0"/>
              </a:rPr>
              <a:t>1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phân</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tử</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00B050"/>
                </a:solidFill>
                <a:latin typeface="Times New Roman" panose="02020603050405020304" pitchFamily="18" charset="0"/>
                <a:cs typeface="Times New Roman" panose="02020603050405020304" pitchFamily="18" charset="0"/>
              </a:rPr>
              <a:t>oxygen</a:t>
            </a:r>
          </a:p>
        </p:txBody>
      </p:sp>
      <p:sp>
        <p:nvSpPr>
          <p:cNvPr id="255020" name="Text Box 44">
            <a:extLst>
              <a:ext uri="{FF2B5EF4-FFF2-40B4-BE49-F238E27FC236}">
                <a16:creationId xmlns:a16="http://schemas.microsoft.com/office/drawing/2014/main" id="{DB223BC6-932C-4754-B0E9-3D0337BB6569}"/>
              </a:ext>
            </a:extLst>
          </p:cNvPr>
          <p:cNvSpPr txBox="1">
            <a:spLocks noChangeArrowheads="1"/>
          </p:cNvSpPr>
          <p:nvPr/>
        </p:nvSpPr>
        <p:spPr bwMode="auto">
          <a:xfrm>
            <a:off x="2362200" y="4587875"/>
            <a:ext cx="175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latin typeface="Times New Roman" panose="02020603050405020304" pitchFamily="18" charset="0"/>
                <a:cs typeface="Times New Roman" panose="02020603050405020304" pitchFamily="18" charset="0"/>
              </a:rPr>
              <a:t>Không có phân tử </a:t>
            </a:r>
          </a:p>
        </p:txBody>
      </p:sp>
      <p:sp>
        <p:nvSpPr>
          <p:cNvPr id="15400" name="Oval 2">
            <a:extLst>
              <a:ext uri="{FF2B5EF4-FFF2-40B4-BE49-F238E27FC236}">
                <a16:creationId xmlns:a16="http://schemas.microsoft.com/office/drawing/2014/main" id="{FAB2CDE4-6860-4E74-A0AB-5358D2E8D7FB}"/>
              </a:ext>
            </a:extLst>
          </p:cNvPr>
          <p:cNvSpPr>
            <a:spLocks noChangeArrowheads="1"/>
          </p:cNvSpPr>
          <p:nvPr/>
        </p:nvSpPr>
        <p:spPr bwMode="auto">
          <a:xfrm>
            <a:off x="4937125" y="2424113"/>
            <a:ext cx="1387475" cy="649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2400" b="1">
              <a:latin typeface="+mj-lt"/>
            </a:endParaRPr>
          </a:p>
        </p:txBody>
      </p:sp>
      <p:sp>
        <p:nvSpPr>
          <p:cNvPr id="15401" name="Oval 5">
            <a:extLst>
              <a:ext uri="{FF2B5EF4-FFF2-40B4-BE49-F238E27FC236}">
                <a16:creationId xmlns:a16="http://schemas.microsoft.com/office/drawing/2014/main" id="{9B14D24C-9BB7-49B4-A8FD-57F7D38A8F6F}"/>
              </a:ext>
            </a:extLst>
          </p:cNvPr>
          <p:cNvSpPr>
            <a:spLocks noChangeArrowheads="1"/>
          </p:cNvSpPr>
          <p:nvPr/>
        </p:nvSpPr>
        <p:spPr bwMode="auto">
          <a:xfrm>
            <a:off x="4276725" y="4659313"/>
            <a:ext cx="1377950" cy="822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3200" b="1">
              <a:latin typeface="+mj-lt"/>
              <a:cs typeface="Times New Roman" panose="02020603050405020304" pitchFamily="18" charset="0"/>
            </a:endParaRPr>
          </a:p>
        </p:txBody>
      </p:sp>
      <p:sp>
        <p:nvSpPr>
          <p:cNvPr id="15402" name="Oval 6">
            <a:extLst>
              <a:ext uri="{FF2B5EF4-FFF2-40B4-BE49-F238E27FC236}">
                <a16:creationId xmlns:a16="http://schemas.microsoft.com/office/drawing/2014/main" id="{12C60A42-C763-4539-B3C9-29C8AE1247A4}"/>
              </a:ext>
            </a:extLst>
          </p:cNvPr>
          <p:cNvSpPr>
            <a:spLocks noChangeArrowheads="1"/>
          </p:cNvSpPr>
          <p:nvPr/>
        </p:nvSpPr>
        <p:spPr bwMode="auto">
          <a:xfrm>
            <a:off x="3962400" y="2514600"/>
            <a:ext cx="1692275" cy="6492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2400" b="1">
              <a:latin typeface="+mj-l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5019"/>
                                        </p:tgtEl>
                                        <p:attrNameLst>
                                          <p:attrName>style.visibility</p:attrName>
                                        </p:attrNameLst>
                                      </p:cBhvr>
                                      <p:to>
                                        <p:strVal val="visible"/>
                                      </p:to>
                                    </p:set>
                                    <p:anim calcmode="lin" valueType="num">
                                      <p:cBhvr>
                                        <p:cTn id="7" dur="500" fill="hold"/>
                                        <p:tgtEl>
                                          <p:spTgt spid="255019"/>
                                        </p:tgtEl>
                                        <p:attrNameLst>
                                          <p:attrName>ppt_w</p:attrName>
                                        </p:attrNameLst>
                                      </p:cBhvr>
                                      <p:tavLst>
                                        <p:tav tm="0">
                                          <p:val>
                                            <p:fltVal val="0"/>
                                          </p:val>
                                        </p:tav>
                                        <p:tav tm="100000">
                                          <p:val>
                                            <p:strVal val="#ppt_w"/>
                                          </p:val>
                                        </p:tav>
                                      </p:tavLst>
                                    </p:anim>
                                    <p:anim calcmode="lin" valueType="num">
                                      <p:cBhvr>
                                        <p:cTn id="8" dur="500" fill="hold"/>
                                        <p:tgtEl>
                                          <p:spTgt spid="255019"/>
                                        </p:tgtEl>
                                        <p:attrNameLst>
                                          <p:attrName>ppt_h</p:attrName>
                                        </p:attrNameLst>
                                      </p:cBhvr>
                                      <p:tavLst>
                                        <p:tav tm="0">
                                          <p:val>
                                            <p:fltVal val="0"/>
                                          </p:val>
                                        </p:tav>
                                        <p:tav tm="100000">
                                          <p:val>
                                            <p:strVal val="#ppt_h"/>
                                          </p:val>
                                        </p:tav>
                                      </p:tavLst>
                                    </p:anim>
                                    <p:animEffect transition="in" filter="fade">
                                      <p:cBhvr>
                                        <p:cTn id="9" dur="500"/>
                                        <p:tgtEl>
                                          <p:spTgt spid="2550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55020"/>
                                        </p:tgtEl>
                                        <p:attrNameLst>
                                          <p:attrName>style.visibility</p:attrName>
                                        </p:attrNameLst>
                                      </p:cBhvr>
                                      <p:to>
                                        <p:strVal val="visible"/>
                                      </p:to>
                                    </p:set>
                                    <p:animEffect transition="in" filter="barn(inHorizontal)">
                                      <p:cBhvr>
                                        <p:cTn id="14" dur="500"/>
                                        <p:tgtEl>
                                          <p:spTgt spid="2550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55018"/>
                                        </p:tgtEl>
                                        <p:attrNameLst>
                                          <p:attrName>style.visibility</p:attrName>
                                        </p:attrNameLst>
                                      </p:cBhvr>
                                      <p:to>
                                        <p:strVal val="visible"/>
                                      </p:to>
                                    </p:set>
                                    <p:animEffect transition="in" filter="wedge">
                                      <p:cBhvr>
                                        <p:cTn id="19" dur="2000"/>
                                        <p:tgtEl>
                                          <p:spTgt spid="2550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5008"/>
                                        </p:tgtEl>
                                        <p:attrNameLst>
                                          <p:attrName>style.visibility</p:attrName>
                                        </p:attrNameLst>
                                      </p:cBhvr>
                                      <p:to>
                                        <p:strVal val="visible"/>
                                      </p:to>
                                    </p:set>
                                    <p:animEffect transition="in" filter="blinds(horizontal)">
                                      <p:cBhvr>
                                        <p:cTn id="24" dur="500"/>
                                        <p:tgtEl>
                                          <p:spTgt spid="2550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55009"/>
                                        </p:tgtEl>
                                        <p:attrNameLst>
                                          <p:attrName>style.visibility</p:attrName>
                                        </p:attrNameLst>
                                      </p:cBhvr>
                                      <p:to>
                                        <p:strVal val="visible"/>
                                      </p:to>
                                    </p:set>
                                    <p:animEffect transition="in" filter="blinds(horizontal)">
                                      <p:cBhvr>
                                        <p:cTn id="29" dur="500"/>
                                        <p:tgtEl>
                                          <p:spTgt spid="25500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5010"/>
                                        </p:tgtEl>
                                        <p:attrNameLst>
                                          <p:attrName>style.visibility</p:attrName>
                                        </p:attrNameLst>
                                      </p:cBhvr>
                                      <p:to>
                                        <p:strVal val="visible"/>
                                      </p:to>
                                    </p:set>
                                    <p:animEffect transition="in" filter="blinds(horizontal)">
                                      <p:cBhvr>
                                        <p:cTn id="34" dur="500"/>
                                        <p:tgtEl>
                                          <p:spTgt spid="2550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55011"/>
                                        </p:tgtEl>
                                        <p:attrNameLst>
                                          <p:attrName>style.visibility</p:attrName>
                                        </p:attrNameLst>
                                      </p:cBhvr>
                                      <p:to>
                                        <p:strVal val="visible"/>
                                      </p:to>
                                    </p:set>
                                    <p:animEffect transition="in" filter="wheel(4)">
                                      <p:cBhvr>
                                        <p:cTn id="39" dur="2000"/>
                                        <p:tgtEl>
                                          <p:spTgt spid="2550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55016"/>
                                        </p:tgtEl>
                                        <p:attrNameLst>
                                          <p:attrName>style.visibility</p:attrName>
                                        </p:attrNameLst>
                                      </p:cBhvr>
                                      <p:to>
                                        <p:strVal val="visible"/>
                                      </p:to>
                                    </p:set>
                                    <p:animEffect transition="in" filter="wedge">
                                      <p:cBhvr>
                                        <p:cTn id="44" dur="2000"/>
                                        <p:tgtEl>
                                          <p:spTgt spid="2550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55017"/>
                                        </p:tgtEl>
                                        <p:attrNameLst>
                                          <p:attrName>style.visibility</p:attrName>
                                        </p:attrNameLst>
                                      </p:cBhvr>
                                      <p:to>
                                        <p:strVal val="visible"/>
                                      </p:to>
                                    </p:set>
                                    <p:anim calcmode="lin" valueType="num">
                                      <p:cBhvr>
                                        <p:cTn id="49" dur="500" fill="hold"/>
                                        <p:tgtEl>
                                          <p:spTgt spid="255017"/>
                                        </p:tgtEl>
                                        <p:attrNameLst>
                                          <p:attrName>ppt_w</p:attrName>
                                        </p:attrNameLst>
                                      </p:cBhvr>
                                      <p:tavLst>
                                        <p:tav tm="0">
                                          <p:val>
                                            <p:fltVal val="0"/>
                                          </p:val>
                                        </p:tav>
                                        <p:tav tm="100000">
                                          <p:val>
                                            <p:strVal val="#ppt_w"/>
                                          </p:val>
                                        </p:tav>
                                      </p:tavLst>
                                    </p:anim>
                                    <p:anim calcmode="lin" valueType="num">
                                      <p:cBhvr>
                                        <p:cTn id="50" dur="500" fill="hold"/>
                                        <p:tgtEl>
                                          <p:spTgt spid="255017"/>
                                        </p:tgtEl>
                                        <p:attrNameLst>
                                          <p:attrName>ppt_h</p:attrName>
                                        </p:attrNameLst>
                                      </p:cBhvr>
                                      <p:tavLst>
                                        <p:tav tm="0">
                                          <p:val>
                                            <p:fltVal val="0"/>
                                          </p:val>
                                        </p:tav>
                                        <p:tav tm="100000">
                                          <p:val>
                                            <p:strVal val="#ppt_h"/>
                                          </p:val>
                                        </p:tav>
                                      </p:tavLst>
                                    </p:anim>
                                    <p:animEffect transition="in" filter="fade">
                                      <p:cBhvr>
                                        <p:cTn id="51" dur="500"/>
                                        <p:tgtEl>
                                          <p:spTgt spid="2550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55008" grpId="0"/>
      <p:bldP spid="255009" grpId="0"/>
      <p:bldP spid="255010" grpId="0"/>
      <p:bldP spid="255011" grpId="0"/>
      <p:bldP spid="255016" grpId="0"/>
      <p:bldP spid="255017" grpId="0"/>
      <p:bldP spid="255018" grpId="0"/>
      <p:bldP spid="255019" grpId="0"/>
      <p:bldP spid="2550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TRFAQ">
            <a:extLst>
              <a:ext uri="{FF2B5EF4-FFF2-40B4-BE49-F238E27FC236}">
                <a16:creationId xmlns:a16="http://schemas.microsoft.com/office/drawing/2014/main" id="{B19C05BA-A197-4714-B340-40AD154037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063" y="454025"/>
            <a:ext cx="8461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3876566A-F889-40ED-AB4E-0688ECECB187}"/>
              </a:ext>
            </a:extLst>
          </p:cNvPr>
          <p:cNvGrpSpPr>
            <a:grpSpLocks/>
          </p:cNvGrpSpPr>
          <p:nvPr/>
        </p:nvGrpSpPr>
        <p:grpSpPr bwMode="auto">
          <a:xfrm>
            <a:off x="200025" y="-223838"/>
            <a:ext cx="7185025" cy="2765426"/>
            <a:chOff x="2654" y="570"/>
            <a:chExt cx="3001" cy="1923"/>
          </a:xfrm>
        </p:grpSpPr>
        <p:pic>
          <p:nvPicPr>
            <p:cNvPr id="19465" name="Picture 4" descr="meo">
              <a:extLst>
                <a:ext uri="{FF2B5EF4-FFF2-40B4-BE49-F238E27FC236}">
                  <a16:creationId xmlns:a16="http://schemas.microsoft.com/office/drawing/2014/main" id="{B1BC4BAE-F451-4B48-B6C1-FE2CF4411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 y="813"/>
              <a:ext cx="8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AutoShape 5">
              <a:extLst>
                <a:ext uri="{FF2B5EF4-FFF2-40B4-BE49-F238E27FC236}">
                  <a16:creationId xmlns:a16="http://schemas.microsoft.com/office/drawing/2014/main" id="{C1991971-6421-4C44-A306-E43AB9C6ADEF}"/>
                </a:ext>
              </a:extLst>
            </p:cNvPr>
            <p:cNvSpPr>
              <a:spLocks noChangeArrowheads="1"/>
            </p:cNvSpPr>
            <p:nvPr/>
          </p:nvSpPr>
          <p:spPr bwMode="auto">
            <a:xfrm>
              <a:off x="3429" y="570"/>
              <a:ext cx="2226" cy="1587"/>
            </a:xfrm>
            <a:prstGeom prst="cloudCallout">
              <a:avLst>
                <a:gd name="adj1" fmla="val -72523"/>
                <a:gd name="adj2" fmla="val 16139"/>
              </a:avLst>
            </a:prstGeom>
            <a:solidFill>
              <a:schemeClr val="folHlink"/>
            </a:solidFill>
            <a:ln w="9525">
              <a:solidFill>
                <a:schemeClr val="tx1"/>
              </a:solidFill>
              <a:round/>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20000"/>
                </a:spcBef>
                <a:buClr>
                  <a:schemeClr val="tx2"/>
                </a:buClr>
                <a:buSzPct val="115000"/>
                <a:buFont typeface="Wingdings" panose="05000000000000000000" pitchFamily="2" charset="2"/>
                <a:buNone/>
              </a:pPr>
              <a:r>
                <a:rPr lang="en-US" altLang="en-US" sz="3200">
                  <a:solidFill>
                    <a:schemeClr val="bg1"/>
                  </a:solidFill>
                  <a:latin typeface="Times New Roman" panose="02020603050405020304" pitchFamily="18" charset="0"/>
                </a:rPr>
                <a:t> Hãy rút ra kết luận về diễn biến của phản ứng hoá học ?</a:t>
              </a:r>
            </a:p>
          </p:txBody>
        </p:sp>
      </p:grpSp>
      <p:sp>
        <p:nvSpPr>
          <p:cNvPr id="7" name="Rectangle 6">
            <a:extLst>
              <a:ext uri="{FF2B5EF4-FFF2-40B4-BE49-F238E27FC236}">
                <a16:creationId xmlns:a16="http://schemas.microsoft.com/office/drawing/2014/main" id="{0DF9161C-FEE7-4EB2-BC45-93EB5EE1F077}"/>
              </a:ext>
            </a:extLst>
          </p:cNvPr>
          <p:cNvSpPr/>
          <p:nvPr/>
        </p:nvSpPr>
        <p:spPr>
          <a:xfrm>
            <a:off x="200025" y="2760663"/>
            <a:ext cx="3368675" cy="4032250"/>
          </a:xfrm>
          <a:prstGeom prst="rect">
            <a:avLst/>
          </a:prstGeom>
          <a:ln w="38100">
            <a:solidFill>
              <a:schemeClr val="accent4">
                <a:lumMod val="95000"/>
                <a:lumOff val="5000"/>
              </a:schemeClr>
            </a:solidFill>
          </a:ln>
        </p:spPr>
        <p:txBody>
          <a:bodyPr>
            <a:spAutoFit/>
          </a:bodyPr>
          <a:lstStyle/>
          <a:p>
            <a:pPr>
              <a:defRPr/>
            </a:pPr>
            <a:r>
              <a:rPr lang="en-US" sz="3200" dirty="0" err="1">
                <a:solidFill>
                  <a:schemeClr val="bg2">
                    <a:lumMod val="10000"/>
                  </a:schemeClr>
                </a:solidFill>
                <a:latin typeface="Times New Roman" pitchFamily="18" charset="0"/>
                <a:cs typeface="Times New Roman" pitchFamily="18" charset="0"/>
              </a:rPr>
              <a:t>Hãy</a:t>
            </a:r>
            <a:r>
              <a:rPr lang="en-US" sz="3200" dirty="0">
                <a:solidFill>
                  <a:schemeClr val="bg2">
                    <a:lumMod val="10000"/>
                  </a:schemeClr>
                </a:solidFill>
                <a:latin typeface="Times New Roman" pitchFamily="18" charset="0"/>
                <a:cs typeface="Times New Roman" pitchFamily="18" charset="0"/>
              </a:rPr>
              <a:t> so </a:t>
            </a:r>
            <a:r>
              <a:rPr lang="en-US" sz="3200" dirty="0" err="1">
                <a:solidFill>
                  <a:schemeClr val="bg2">
                    <a:lumMod val="10000"/>
                  </a:schemeClr>
                </a:solidFill>
                <a:latin typeface="Times New Roman" pitchFamily="18" charset="0"/>
                <a:cs typeface="Times New Roman" pitchFamily="18" charset="0"/>
              </a:rPr>
              <a:t>sánh</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chất</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phản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ứng</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và</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sản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phẩm</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về</a:t>
            </a:r>
            <a:r>
              <a:rPr lang="en-US" sz="3200" dirty="0">
                <a:solidFill>
                  <a:schemeClr val="bg2">
                    <a:lumMod val="10000"/>
                  </a:schemeClr>
                </a:solidFill>
                <a:latin typeface="Times New Roman" pitchFamily="18" charset="0"/>
                <a:cs typeface="Times New Roman" pitchFamily="18" charset="0"/>
              </a:rPr>
              <a:t>:</a:t>
            </a:r>
          </a:p>
          <a:p>
            <a:pPr marL="342900" indent="-342900">
              <a:defRPr/>
            </a:pP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Số</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nguyên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mỗi</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loại</a:t>
            </a:r>
            <a:r>
              <a:rPr lang="en-US" sz="3200" dirty="0">
                <a:solidFill>
                  <a:schemeClr val="bg2">
                    <a:lumMod val="10000"/>
                  </a:schemeClr>
                </a:solidFill>
                <a:latin typeface="Times New Roman" pitchFamily="18" charset="0"/>
                <a:cs typeface="Times New Roman" pitchFamily="18" charset="0"/>
              </a:rPr>
              <a:t>?</a:t>
            </a:r>
          </a:p>
          <a:p>
            <a:pPr marL="342900" indent="-342900">
              <a:defRPr/>
            </a:pPr>
            <a:endParaRPr lang="en-US" sz="3200" dirty="0">
              <a:solidFill>
                <a:schemeClr val="bg2">
                  <a:lumMod val="10000"/>
                </a:schemeClr>
              </a:solidFill>
              <a:latin typeface="Times New Roman" pitchFamily="18" charset="0"/>
              <a:cs typeface="Times New Roman" pitchFamily="18" charset="0"/>
            </a:endParaRPr>
          </a:p>
          <a:p>
            <a:pPr marL="342900" indent="-342900">
              <a:defRPr/>
            </a:pP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Liên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kết</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trong</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phân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FB4FCBE1-0BBB-4293-AA74-C0B45A613B28}"/>
              </a:ext>
            </a:extLst>
          </p:cNvPr>
          <p:cNvSpPr txBox="1">
            <a:spLocks noChangeArrowheads="1"/>
          </p:cNvSpPr>
          <p:nvPr/>
        </p:nvSpPr>
        <p:spPr bwMode="auto">
          <a:xfrm>
            <a:off x="4592638" y="4337050"/>
            <a:ext cx="4324350" cy="584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Số nguyên tử giữ nguyên</a:t>
            </a:r>
            <a:endParaRPr lang="en-US" altLang="en-US" sz="3200">
              <a:solidFill>
                <a:srgbClr val="FF0000"/>
              </a:solidFill>
              <a:latin typeface="Arial" panose="020B0604020202020204" pitchFamily="34" charset="0"/>
            </a:endParaRPr>
          </a:p>
        </p:txBody>
      </p:sp>
      <p:sp>
        <p:nvSpPr>
          <p:cNvPr id="9" name="TextBox 8">
            <a:extLst>
              <a:ext uri="{FF2B5EF4-FFF2-40B4-BE49-F238E27FC236}">
                <a16:creationId xmlns:a16="http://schemas.microsoft.com/office/drawing/2014/main" id="{6BA1B473-3FC5-493F-8EA4-FAA42335093D}"/>
              </a:ext>
            </a:extLst>
          </p:cNvPr>
          <p:cNvSpPr txBox="1"/>
          <p:nvPr/>
        </p:nvSpPr>
        <p:spPr>
          <a:xfrm>
            <a:off x="4284663" y="5768975"/>
            <a:ext cx="4778375" cy="1077913"/>
          </a:xfrm>
          <a:prstGeom prst="rect">
            <a:avLst/>
          </a:prstGeom>
          <a:noFill/>
          <a:ln w="28575">
            <a:solidFill>
              <a:srgbClr val="0000FF"/>
            </a:solidFill>
          </a:ln>
        </p:spPr>
        <p:txBody>
          <a:bodyPr>
            <a:spAutoFit/>
          </a:bodyPr>
          <a:lstStyle/>
          <a:p>
            <a:pPr>
              <a:defRPr/>
            </a:pP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kết</a:t>
            </a:r>
            <a:r>
              <a:rPr lang="en-US" sz="3200" dirty="0">
                <a:solidFill>
                  <a:srgbClr val="FF0000"/>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giữa</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các</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nguyên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endParaRPr lang="en-US" sz="3200" dirty="0">
              <a:solidFill>
                <a:srgbClr val="FF0000"/>
              </a:solidFill>
              <a:latin typeface="Arial" charset="0"/>
            </a:endParaRPr>
          </a:p>
        </p:txBody>
      </p:sp>
      <p:sp>
        <p:nvSpPr>
          <p:cNvPr id="3" name="Arrow: Right 2">
            <a:extLst>
              <a:ext uri="{FF2B5EF4-FFF2-40B4-BE49-F238E27FC236}">
                <a16:creationId xmlns:a16="http://schemas.microsoft.com/office/drawing/2014/main" id="{F4D5C2E6-D240-47F2-81E9-2225C17C884C}"/>
              </a:ext>
            </a:extLst>
          </p:cNvPr>
          <p:cNvSpPr/>
          <p:nvPr/>
        </p:nvSpPr>
        <p:spPr>
          <a:xfrm>
            <a:off x="2940050" y="4387850"/>
            <a:ext cx="1611313"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8AC55843-2BE0-425B-A303-938D66204AA6}"/>
              </a:ext>
            </a:extLst>
          </p:cNvPr>
          <p:cNvSpPr/>
          <p:nvPr/>
        </p:nvSpPr>
        <p:spPr>
          <a:xfrm>
            <a:off x="2617788" y="6248400"/>
            <a:ext cx="1611312"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99682"/>
                                        </p:tgtEl>
                                        <p:attrNameLst>
                                          <p:attrName>style.visibility</p:attrName>
                                        </p:attrNameLst>
                                      </p:cBhvr>
                                      <p:to>
                                        <p:strVal val="visible"/>
                                      </p:to>
                                    </p:set>
                                    <p:animEffect transition="in" filter="blinds(horizontal)">
                                      <p:cBhvr>
                                        <p:cTn id="28" dur="500"/>
                                        <p:tgtEl>
                                          <p:spTgt spid="199682"/>
                                        </p:tgtEl>
                                      </p:cBhvr>
                                    </p:animEffect>
                                  </p:childTnLst>
                                </p:cTn>
                              </p:par>
                              <p:par>
                                <p:cTn id="29" presetID="2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3" grpId="0" animBg="1"/>
      <p:bldP spid="3"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284CE367-CFBF-45CA-8634-BE94C5A636DD}"/>
              </a:ext>
            </a:extLst>
          </p:cNvPr>
          <p:cNvSpPr txBox="1">
            <a:spLocks noChangeArrowheads="1"/>
          </p:cNvSpPr>
          <p:nvPr/>
        </p:nvSpPr>
        <p:spPr bwMode="auto">
          <a:xfrm>
            <a:off x="34925" y="1700808"/>
            <a:ext cx="7331075" cy="522288"/>
          </a:xfrm>
          <a:prstGeom prst="rect">
            <a:avLst/>
          </a:prstGeom>
          <a:solidFill>
            <a:schemeClr val="accent5">
              <a:lumMod val="40000"/>
              <a:lumOff val="60000"/>
            </a:schemeClr>
          </a:solidFill>
          <a:ln>
            <a:noFill/>
          </a:ln>
        </p:spPr>
        <p:txBody>
          <a:bodyPr>
            <a:spAutoFit/>
          </a:bodyPr>
          <a:lstStyle>
            <a:lvl1pPr marL="457200" indent="-4572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defRPr/>
            </a:pPr>
            <a:r>
              <a:rPr lang="en-US" altLang="en-US" sz="2800" b="1" dirty="0">
                <a:solidFill>
                  <a:srgbClr val="0070C0"/>
                </a:solidFill>
                <a:latin typeface="Times New Roman" panose="02020603050405020304" pitchFamily="18" charset="0"/>
              </a:rPr>
              <a:t>II. DIỄN BIẾN CỦA PHẢN ỨNG HOÁ HỌC</a:t>
            </a:r>
            <a:endParaRPr lang="en-US" altLang="en-US" sz="2800" b="1" dirty="0">
              <a:solidFill>
                <a:srgbClr val="0070C0"/>
              </a:solidFill>
              <a:latin typeface=".VnTime" panose="020B7200000000000000" pitchFamily="34" charset="0"/>
              <a:sym typeface="Wingdings" panose="05000000000000000000" pitchFamily="2" charset="2"/>
            </a:endParaRPr>
          </a:p>
        </p:txBody>
      </p:sp>
      <p:sp>
        <p:nvSpPr>
          <p:cNvPr id="20483" name="TextBox 5">
            <a:extLst>
              <a:ext uri="{FF2B5EF4-FFF2-40B4-BE49-F238E27FC236}">
                <a16:creationId xmlns:a16="http://schemas.microsoft.com/office/drawing/2014/main" id="{2D0AE636-C714-4CDC-8A09-6A00DFDFFD28}"/>
              </a:ext>
            </a:extLst>
          </p:cNvPr>
          <p:cNvSpPr txBox="1">
            <a:spLocks noChangeArrowheads="1"/>
          </p:cNvSpPr>
          <p:nvPr/>
        </p:nvSpPr>
        <p:spPr bwMode="auto">
          <a:xfrm>
            <a:off x="152400" y="2636912"/>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u="sng" dirty="0" err="1">
                <a:solidFill>
                  <a:srgbClr val="FF0000"/>
                </a:solidFill>
                <a:latin typeface="Times New Roman" panose="02020603050405020304" pitchFamily="18" charset="0"/>
                <a:cs typeface="Times New Roman" panose="02020603050405020304" pitchFamily="18" charset="0"/>
              </a:rPr>
              <a:t>Kết</a:t>
            </a:r>
            <a:r>
              <a:rPr lang="en-US" altLang="en-US" sz="3200" u="sng" dirty="0">
                <a:solidFill>
                  <a:srgbClr val="FF0000"/>
                </a:solidFill>
                <a:latin typeface="Times New Roman" panose="02020603050405020304" pitchFamily="18" charset="0"/>
                <a:cs typeface="Times New Roman" panose="02020603050405020304" pitchFamily="18" charset="0"/>
              </a:rPr>
              <a:t> </a:t>
            </a:r>
            <a:r>
              <a:rPr lang="en-US" altLang="en-US" sz="3200" u="sng" dirty="0" err="1">
                <a:solidFill>
                  <a:srgbClr val="FF0000"/>
                </a:solidFill>
                <a:latin typeface="Times New Roman" panose="02020603050405020304" pitchFamily="18" charset="0"/>
                <a:cs typeface="Times New Roman" panose="02020603050405020304" pitchFamily="18" charset="0"/>
              </a:rPr>
              <a:t>luận</a:t>
            </a:r>
            <a:r>
              <a:rPr lang="en-US" altLang="en-US" sz="3200" u="sng"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hóa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chỉ</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liên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giữa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nguyên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tử</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thay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a:t>
            </a:r>
          </a:p>
        </p:txBody>
      </p:sp>
      <p:pic>
        <p:nvPicPr>
          <p:cNvPr id="6" name="Picture 6">
            <a:extLst>
              <a:ext uri="{FF2B5EF4-FFF2-40B4-BE49-F238E27FC236}">
                <a16:creationId xmlns:a16="http://schemas.microsoft.com/office/drawing/2014/main" id="{5F76D7E8-2301-4996-9AE6-6DE10067C22D}"/>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8283" y="891291"/>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EF3D7280-B593-491B-95B2-6CC99233EF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0666C5-7F1A-4EE0-A37E-C8951E7FF821}" type="slidenum">
              <a:rPr lang="en-US" altLang="en-US" smtClean="0">
                <a:solidFill>
                  <a:srgbClr val="FFFFFF"/>
                </a:solidFill>
              </a:rPr>
              <a:pPr/>
              <a:t>13</a:t>
            </a:fld>
            <a:endParaRPr lang="en-US" altLang="en-US">
              <a:solidFill>
                <a:srgbClr val="FFFFFF"/>
              </a:solidFill>
            </a:endParaRPr>
          </a:p>
        </p:txBody>
      </p:sp>
      <p:sp>
        <p:nvSpPr>
          <p:cNvPr id="21507" name="Rectangle 4">
            <a:extLst>
              <a:ext uri="{FF2B5EF4-FFF2-40B4-BE49-F238E27FC236}">
                <a16:creationId xmlns:a16="http://schemas.microsoft.com/office/drawing/2014/main" id="{F0C3FF9E-3CE2-4D83-B5CD-EDF82033EC9C}"/>
              </a:ext>
            </a:extLst>
          </p:cNvPr>
          <p:cNvSpPr>
            <a:spLocks noChangeArrowheads="1"/>
          </p:cNvSpPr>
          <p:nvPr/>
        </p:nvSpPr>
        <p:spPr bwMode="auto">
          <a:xfrm>
            <a:off x="34925" y="34925"/>
            <a:ext cx="84963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000" b="1">
                <a:solidFill>
                  <a:srgbClr val="008000"/>
                </a:solidFill>
                <a:latin typeface="Times New Roman" panose="02020603050405020304" pitchFamily="18" charset="0"/>
                <a:cs typeface="Times New Roman" panose="02020603050405020304" pitchFamily="18" charset="0"/>
              </a:rPr>
              <a:t>2.</a:t>
            </a:r>
            <a:r>
              <a:rPr lang="en-US" altLang="en-US" sz="3000">
                <a:solidFill>
                  <a:srgbClr val="000000"/>
                </a:solidFill>
                <a:cs typeface="Times New Roman" panose="02020603050405020304" pitchFamily="18" charset="0"/>
              </a:rPr>
              <a:t> </a:t>
            </a:r>
            <a:r>
              <a:rPr lang="en-US" altLang="en-US" sz="3000">
                <a:solidFill>
                  <a:srgbClr val="000000"/>
                </a:solidFill>
                <a:latin typeface="Times New Roman" panose="02020603050405020304" pitchFamily="18" charset="0"/>
                <a:cs typeface="Times New Roman" panose="02020603050405020304" pitchFamily="18" charset="0"/>
              </a:rPr>
              <a:t>Đốt ch</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y kh</a:t>
            </a:r>
            <a:r>
              <a:rPr lang="en-US" altLang="en-US" sz="3000">
                <a:solidFill>
                  <a:srgbClr val="000000"/>
                </a:solidFill>
                <a:cs typeface="Times New Roman" panose="02020603050405020304" pitchFamily="18" charset="0"/>
              </a:rPr>
              <a:t>í</a:t>
            </a:r>
            <a:r>
              <a:rPr lang="en-US" altLang="en-US" sz="3000">
                <a:solidFill>
                  <a:srgbClr val="000000"/>
                </a:solidFill>
                <a:latin typeface="Times New Roman" panose="02020603050405020304" pitchFamily="18" charset="0"/>
                <a:cs typeface="Times New Roman" panose="02020603050405020304" pitchFamily="18" charset="0"/>
              </a:rPr>
              <a:t> methane (CH</a:t>
            </a:r>
            <a:r>
              <a:rPr lang="en-US" altLang="en-US" sz="3000" baseline="-30000">
                <a:solidFill>
                  <a:srgbClr val="000000"/>
                </a:solidFill>
                <a:latin typeface="Times New Roman" panose="02020603050405020304" pitchFamily="18" charset="0"/>
                <a:cs typeface="Times New Roman" panose="02020603050405020304" pitchFamily="18" charset="0"/>
              </a:rPr>
              <a:t>4</a:t>
            </a:r>
            <a:r>
              <a:rPr lang="en-US" altLang="en-US" sz="3000">
                <a:solidFill>
                  <a:srgbClr val="000000"/>
                </a:solidFill>
                <a:latin typeface="Times New Roman" panose="02020603050405020304" pitchFamily="18" charset="0"/>
                <a:cs typeface="Times New Roman" panose="02020603050405020304" pitchFamily="18" charset="0"/>
              </a:rPr>
              <a:t>) trong không kh</a:t>
            </a:r>
            <a:r>
              <a:rPr lang="en-US" altLang="en-US" sz="3000">
                <a:solidFill>
                  <a:srgbClr val="000000"/>
                </a:solidFill>
                <a:cs typeface="Times New Roman" panose="02020603050405020304" pitchFamily="18" charset="0"/>
              </a:rPr>
              <a:t>í</a:t>
            </a:r>
            <a:r>
              <a:rPr lang="en-US" altLang="en-US" sz="3000">
                <a:solidFill>
                  <a:srgbClr val="000000"/>
                </a:solidFill>
                <a:latin typeface="Times New Roman" panose="02020603050405020304" pitchFamily="18" charset="0"/>
                <a:cs typeface="Times New Roman" panose="02020603050405020304" pitchFamily="18" charset="0"/>
              </a:rPr>
              <a:t> thu được carbon dioxide (CO</a:t>
            </a:r>
            <a:r>
              <a:rPr lang="en-US" altLang="en-US" sz="3000" baseline="-30000">
                <a:solidFill>
                  <a:srgbClr val="000000"/>
                </a:solidFill>
                <a:latin typeface="Times New Roman" panose="02020603050405020304" pitchFamily="18" charset="0"/>
                <a:cs typeface="Times New Roman" panose="02020603050405020304" pitchFamily="18" charset="0"/>
              </a:rPr>
              <a:t>2</a:t>
            </a:r>
            <a:r>
              <a:rPr lang="en-US" altLang="en-US" sz="3000">
                <a:solidFill>
                  <a:srgbClr val="000000"/>
                </a:solidFill>
                <a:latin typeface="Times New Roman" panose="02020603050405020304" pitchFamily="18" charset="0"/>
                <a:cs typeface="Times New Roman" panose="02020603050405020304" pitchFamily="18" charset="0"/>
              </a:rPr>
              <a:t>) v</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 nước (H</a:t>
            </a:r>
            <a:r>
              <a:rPr lang="en-US" altLang="en-US" sz="3000" baseline="-30000">
                <a:solidFill>
                  <a:srgbClr val="000000"/>
                </a:solidFill>
                <a:latin typeface="Times New Roman" panose="02020603050405020304" pitchFamily="18" charset="0"/>
                <a:cs typeface="Times New Roman" panose="02020603050405020304" pitchFamily="18" charset="0"/>
              </a:rPr>
              <a:t>2</a:t>
            </a:r>
            <a:r>
              <a:rPr lang="en-US" altLang="en-US" sz="3000">
                <a:solidFill>
                  <a:srgbClr val="000000"/>
                </a:solidFill>
                <a:latin typeface="Times New Roman" panose="02020603050405020304" pitchFamily="18" charset="0"/>
                <a:cs typeface="Times New Roman" panose="02020603050405020304" pitchFamily="18" charset="0"/>
              </a:rPr>
              <a:t>O) theo sơ đồ sau:</a:t>
            </a:r>
            <a:endParaRPr lang="en-US" altLang="en-US" sz="3000"/>
          </a:p>
          <a:p>
            <a:endParaRPr lang="en-US" altLang="en-US" sz="3000"/>
          </a:p>
        </p:txBody>
      </p:sp>
      <p:pic>
        <p:nvPicPr>
          <p:cNvPr id="21508" name="Picture 179" descr="KHTN 8 (Cánh Diều) Bài 2: Phản ứng hóa học và năng lượng của phản ứng hóa học | Khoa học tự nhiên 8 (ảnh 3)">
            <a:extLst>
              <a:ext uri="{FF2B5EF4-FFF2-40B4-BE49-F238E27FC236}">
                <a16:creationId xmlns:a16="http://schemas.microsoft.com/office/drawing/2014/main" id="{56E3F6F7-AF4D-4671-9721-0EB013D3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004888"/>
            <a:ext cx="83296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1C4AD585-5F1A-4A72-9639-97B4FE04AE98}"/>
              </a:ext>
            </a:extLst>
          </p:cNvPr>
          <p:cNvSpPr>
            <a:spLocks noChangeArrowheads="1"/>
          </p:cNvSpPr>
          <p:nvPr/>
        </p:nvSpPr>
        <p:spPr bwMode="auto">
          <a:xfrm>
            <a:off x="0" y="3101975"/>
            <a:ext cx="9139238" cy="373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2800" dirty="0">
                <a:solidFill>
                  <a:srgbClr val="000000"/>
                </a:solidFill>
                <a:latin typeface="Times New Roman" panose="02020603050405020304" pitchFamily="18" charset="0"/>
                <a:cs typeface="Times New Roman" panose="02020603050405020304" pitchFamily="18" charset="0"/>
              </a:rPr>
              <a:t>Quan </a:t>
            </a:r>
            <a:r>
              <a:rPr lang="en-US" altLang="en-US" sz="2800" dirty="0" err="1">
                <a:solidFill>
                  <a:srgbClr val="000000"/>
                </a:solidFill>
                <a:latin typeface="Times New Roman" panose="02020603050405020304" pitchFamily="18" charset="0"/>
                <a:cs typeface="Times New Roman" panose="02020603050405020304" pitchFamily="18" charset="0"/>
              </a:rPr>
              <a:t>s</a:t>
            </a:r>
            <a:r>
              <a:rPr lang="en-US" altLang="en-US" sz="2800" dirty="0" err="1">
                <a:solidFill>
                  <a:srgbClr val="000000"/>
                </a:solidFill>
                <a:cs typeface="Times New Roman" panose="02020603050405020304" pitchFamily="18" charset="0"/>
              </a:rPr>
              <a:t>á</a:t>
            </a:r>
            <a:r>
              <a:rPr lang="en-US" altLang="en-US" sz="2800" dirty="0" err="1">
                <a:solidFill>
                  <a:srgbClr val="000000"/>
                </a:solidFill>
                <a:latin typeface="Times New Roman" panose="02020603050405020304" pitchFamily="18" charset="0"/>
                <a:cs typeface="Times New Roman" panose="02020603050405020304" pitchFamily="18" charset="0"/>
              </a:rPr>
              <a:t>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a:t>
            </a:r>
            <a:r>
              <a:rPr lang="en-US" altLang="en-US" sz="2800" dirty="0" err="1">
                <a:solidFill>
                  <a:srgbClr val="000000"/>
                </a:solidFill>
                <a:cs typeface="Times New Roman" panose="02020603050405020304" pitchFamily="18" charset="0"/>
              </a:rPr>
              <a:t>ì</a:t>
            </a:r>
            <a:r>
              <a:rPr lang="en-US" altLang="en-US" sz="2800" dirty="0" err="1">
                <a:solidFill>
                  <a:srgbClr val="000000"/>
                </a:solidFill>
                <a:latin typeface="Times New Roman" panose="02020603050405020304" pitchFamily="18" charset="0"/>
                <a:cs typeface="Times New Roman" panose="02020603050405020304" pitchFamily="18" charset="0"/>
              </a:rPr>
              <a:t>nh</a:t>
            </a:r>
            <a:r>
              <a:rPr lang="en-US" altLang="en-US" sz="2800" dirty="0">
                <a:solidFill>
                  <a:srgbClr val="000000"/>
                </a:solidFill>
                <a:latin typeface="Times New Roman" panose="02020603050405020304" pitchFamily="18" charset="0"/>
                <a:cs typeface="Times New Roman" panose="02020603050405020304" pitchFamily="18" charset="0"/>
              </a:rPr>
              <a:t> 2.3 </a:t>
            </a:r>
            <a:r>
              <a:rPr lang="en-US" altLang="en-US" sz="2800" dirty="0" err="1">
                <a:solidFill>
                  <a:srgbClr val="000000"/>
                </a:solidFill>
                <a:latin typeface="Times New Roman" panose="02020603050405020304" pitchFamily="18" charset="0"/>
                <a:cs typeface="Times New Roman" panose="02020603050405020304" pitchFamily="18" charset="0"/>
              </a:rPr>
              <a:t>v</a:t>
            </a:r>
            <a:r>
              <a:rPr lang="en-US" altLang="en-US" sz="2800" dirty="0" err="1">
                <a:solidFill>
                  <a:srgbClr val="000000"/>
                </a:solidFill>
                <a:cs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p>
          <a:p>
            <a:pPr marL="514350" indent="-514350">
              <a:buFontTx/>
              <a:buAutoNum type="alphaLcParenR"/>
              <a:defRPr/>
            </a:pPr>
            <a:r>
              <a:rPr lang="en-US" altLang="en-US" sz="2800" dirty="0" err="1">
                <a:solidFill>
                  <a:srgbClr val="000000"/>
                </a:solidFill>
                <a:latin typeface="Times New Roman" panose="02020603050405020304" pitchFamily="18" charset="0"/>
                <a:cs typeface="Times New Roman" panose="02020603050405020304" pitchFamily="18" charset="0"/>
              </a:rPr>
              <a:t>Trước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err="1">
                <a:solidFill>
                  <a:srgbClr val="000000"/>
                </a:solidFill>
                <a:cs typeface="Times New Roman" panose="02020603050405020304" pitchFamily="18" charset="0"/>
              </a:rPr>
              <a:t>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err="1">
                <a:solidFill>
                  <a:srgbClr val="000000"/>
                </a:solidFill>
                <a:cs typeface="Times New Roman" panose="02020603050405020304" pitchFamily="18" charset="0"/>
              </a:rPr>
              <a:t>á</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a:t>
            </a:r>
            <a:r>
              <a:rPr lang="en-US" altLang="en-US" sz="2800" dirty="0" err="1">
                <a:solidFill>
                  <a:srgbClr val="000000"/>
                </a:solidFill>
                <a:cs typeface="Times New Roman" panose="02020603050405020304" pitchFamily="18" charset="0"/>
              </a:rPr>
              <a:t>à</a:t>
            </a:r>
            <a:r>
              <a:rPr lang="en-US" altLang="en-US" sz="2800" dirty="0" err="1">
                <a:solidFill>
                  <a:srgbClr val="000000"/>
                </a:solidFill>
                <a:latin typeface="Times New Roman" panose="02020603050405020304" pitchFamily="18" charset="0"/>
                <a:cs typeface="Times New Roman" panose="02020603050405020304" pitchFamily="18" charset="0"/>
              </a:rPr>
              <a:t>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nguyên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tử</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a:t>
            </a:r>
            <a:r>
              <a:rPr lang="en-US" altLang="en-US" sz="2800" dirty="0" err="1">
                <a:solidFill>
                  <a:srgbClr val="000000"/>
                </a:solidFill>
                <a:cs typeface="Times New Roman" panose="02020603050405020304" pitchFamily="18" charset="0"/>
              </a:rPr>
              <a:t>à</a:t>
            </a:r>
            <a:r>
              <a:rPr lang="en-US" altLang="en-US" sz="2800" dirty="0" err="1">
                <a:solidFill>
                  <a:srgbClr val="000000"/>
                </a:solidFill>
                <a:latin typeface="Times New Roman" panose="02020603050405020304" pitchFamily="18" charset="0"/>
                <a:cs typeface="Times New Roman" panose="02020603050405020304" pitchFamily="18" charset="0"/>
              </a:rPr>
              <a:t>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nhau</a:t>
            </a:r>
            <a:r>
              <a:rPr lang="en-US" altLang="en-US" sz="2800" dirty="0">
                <a:solidFill>
                  <a:srgbClr val="000000"/>
                </a:solidFill>
                <a:latin typeface="Times New Roman" panose="02020603050405020304" pitchFamily="18" charset="0"/>
                <a:cs typeface="Times New Roman" panose="02020603050405020304" pitchFamily="18" charset="0"/>
              </a:rPr>
              <a:t>?</a:t>
            </a:r>
          </a:p>
          <a:p>
            <a:pPr>
              <a:lnSpc>
                <a:spcPct val="115000"/>
              </a:lnSpc>
              <a:spcBef>
                <a:spcPts val="200"/>
              </a:spcBef>
              <a:spcAft>
                <a:spcPts val="200"/>
              </a:spcAft>
              <a:defRPr/>
            </a:pPr>
            <a:r>
              <a:rPr lang="en-US" altLang="en-US" sz="3200" dirty="0" err="1">
                <a:solidFill>
                  <a:srgbClr val="0070C0"/>
                </a:solidFill>
                <a:latin typeface="Times New Roman" panose="02020603050405020304" pitchFamily="18" charset="0"/>
                <a:cs typeface="Times New Roman" panose="02020603050405020304" pitchFamily="18" charset="0"/>
              </a:rPr>
              <a:t>Trước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phản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ứng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có</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các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chất</a:t>
            </a:r>
            <a:r>
              <a:rPr lang="en-US" altLang="en-US" sz="3200" dirty="0">
                <a:solidFill>
                  <a:srgbClr val="0070C0"/>
                </a:solidFill>
                <a:latin typeface="Times New Roman" panose="02020603050405020304" pitchFamily="18" charset="0"/>
                <a:cs typeface="Times New Roman" panose="02020603050405020304" pitchFamily="18" charset="0"/>
              </a:rPr>
              <a:t> methane (CH</a:t>
            </a:r>
            <a:r>
              <a:rPr lang="en-US" altLang="en-US" sz="3200" baseline="-25000" dirty="0">
                <a:solidFill>
                  <a:srgbClr val="0070C0"/>
                </a:solidFill>
                <a:latin typeface="Times New Roman" panose="02020603050405020304" pitchFamily="18" charset="0"/>
                <a:cs typeface="Times New Roman" panose="02020603050405020304" pitchFamily="18" charset="0"/>
              </a:rPr>
              <a:t>4</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và</a:t>
            </a:r>
            <a:r>
              <a:rPr lang="en-US" altLang="en-US" sz="3200" dirty="0">
                <a:solidFill>
                  <a:srgbClr val="0070C0"/>
                </a:solidFill>
                <a:latin typeface="Times New Roman" panose="02020603050405020304" pitchFamily="18" charset="0"/>
                <a:cs typeface="Times New Roman" panose="02020603050405020304" pitchFamily="18" charset="0"/>
              </a:rPr>
              <a:t> oxygen (O</a:t>
            </a:r>
            <a:r>
              <a:rPr lang="en-US" altLang="en-US" sz="3200" baseline="-25000" dirty="0">
                <a:solidFill>
                  <a:srgbClr val="0070C0"/>
                </a:solidFill>
                <a:latin typeface="Times New Roman" panose="02020603050405020304" pitchFamily="18" charset="0"/>
                <a:cs typeface="Times New Roman" panose="02020603050405020304" pitchFamily="18" charset="0"/>
              </a:rPr>
              <a:t>2</a:t>
            </a:r>
            <a:r>
              <a:rPr lang="en-US" altLang="en-US" sz="3200" dirty="0">
                <a:solidFill>
                  <a:srgbClr val="0070C0"/>
                </a:solidFill>
                <a:latin typeface="Times New Roman" panose="02020603050405020304" pitchFamily="18" charset="0"/>
                <a:cs typeface="Times New Roman" panose="02020603050405020304" pitchFamily="18" charset="0"/>
              </a:rPr>
              <a:t>).</a:t>
            </a:r>
            <a:endParaRPr lang="en-US" altLang="en-US" sz="3200" dirty="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defRPr/>
            </a:pPr>
            <a:r>
              <a:rPr lang="en-US" altLang="en-US" sz="3200" dirty="0">
                <a:solidFill>
                  <a:srgbClr val="0070C0"/>
                </a:solidFill>
                <a:latin typeface="Times New Roman" panose="02020603050405020304" pitchFamily="18" charset="0"/>
                <a:cs typeface="Times New Roman" panose="02020603050405020304" pitchFamily="18" charset="0"/>
              </a:rPr>
              <a:t>+ Methane (CH</a:t>
            </a:r>
            <a:r>
              <a:rPr lang="en-US" altLang="en-US" sz="3200" baseline="-25000" dirty="0">
                <a:solidFill>
                  <a:srgbClr val="0070C0"/>
                </a:solidFill>
                <a:latin typeface="Times New Roman" panose="02020603050405020304" pitchFamily="18" charset="0"/>
                <a:cs typeface="Times New Roman" panose="02020603050405020304" pitchFamily="18" charset="0"/>
              </a:rPr>
              <a:t>4</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gồm</a:t>
            </a:r>
            <a:r>
              <a:rPr lang="en-US" altLang="en-US" sz="3200" dirty="0">
                <a:solidFill>
                  <a:srgbClr val="0070C0"/>
                </a:solidFill>
                <a:latin typeface="Times New Roman" panose="02020603050405020304" pitchFamily="18" charset="0"/>
                <a:cs typeface="Times New Roman" panose="02020603050405020304" pitchFamily="18" charset="0"/>
              </a:rPr>
              <a:t> 1C </a:t>
            </a:r>
            <a:r>
              <a:rPr lang="en-US" altLang="en-US" sz="3200" dirty="0" err="1">
                <a:solidFill>
                  <a:srgbClr val="0070C0"/>
                </a:solidFill>
                <a:latin typeface="Times New Roman" panose="02020603050405020304" pitchFamily="18" charset="0"/>
                <a:cs typeface="Times New Roman" panose="02020603050405020304" pitchFamily="18" charset="0"/>
              </a:rPr>
              <a:t>liên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kết</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với</a:t>
            </a:r>
            <a:r>
              <a:rPr lang="en-US" altLang="en-US" sz="3200" dirty="0">
                <a:solidFill>
                  <a:srgbClr val="0070C0"/>
                </a:solidFill>
                <a:latin typeface="Times New Roman" panose="02020603050405020304" pitchFamily="18" charset="0"/>
                <a:cs typeface="Times New Roman" panose="02020603050405020304" pitchFamily="18" charset="0"/>
              </a:rPr>
              <a:t> 4 H.</a:t>
            </a:r>
            <a:endParaRPr lang="en-US" altLang="en-US" sz="3200" dirty="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defRPr/>
            </a:pPr>
            <a:r>
              <a:rPr lang="en-US" altLang="en-US" sz="3200" dirty="0">
                <a:solidFill>
                  <a:srgbClr val="0070C0"/>
                </a:solidFill>
                <a:latin typeface="Times New Roman" panose="02020603050405020304" pitchFamily="18" charset="0"/>
                <a:cs typeface="Times New Roman" panose="02020603050405020304" pitchFamily="18" charset="0"/>
              </a:rPr>
              <a:t>+ Oxygen (O</a:t>
            </a:r>
            <a:r>
              <a:rPr lang="en-US" altLang="en-US" sz="3200" baseline="-25000" dirty="0">
                <a:solidFill>
                  <a:srgbClr val="0070C0"/>
                </a:solidFill>
                <a:latin typeface="Times New Roman" panose="02020603050405020304" pitchFamily="18" charset="0"/>
                <a:cs typeface="Times New Roman" panose="02020603050405020304" pitchFamily="18" charset="0"/>
              </a:rPr>
              <a:t>2</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gồm</a:t>
            </a:r>
            <a:r>
              <a:rPr lang="en-US" altLang="en-US" sz="3200" dirty="0">
                <a:solidFill>
                  <a:srgbClr val="0070C0"/>
                </a:solidFill>
                <a:latin typeface="Times New Roman" panose="02020603050405020304" pitchFamily="18" charset="0"/>
                <a:cs typeface="Times New Roman" panose="02020603050405020304" pitchFamily="18" charset="0"/>
              </a:rPr>
              <a:t> 2 </a:t>
            </a:r>
            <a:r>
              <a:rPr lang="en-US" altLang="en-US" sz="3200" dirty="0" err="1">
                <a:solidFill>
                  <a:srgbClr val="0070C0"/>
                </a:solidFill>
                <a:latin typeface="Times New Roman" panose="02020603050405020304" pitchFamily="18" charset="0"/>
                <a:cs typeface="Times New Roman" panose="02020603050405020304" pitchFamily="18" charset="0"/>
              </a:rPr>
              <a:t>nguyên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tử</a:t>
            </a:r>
            <a:r>
              <a:rPr lang="en-US" altLang="en-US" sz="3200" dirty="0">
                <a:solidFill>
                  <a:srgbClr val="0070C0"/>
                </a:solidFill>
                <a:latin typeface="Times New Roman" panose="02020603050405020304" pitchFamily="18" charset="0"/>
                <a:cs typeface="Times New Roman" panose="02020603050405020304" pitchFamily="18" charset="0"/>
              </a:rPr>
              <a:t> O </a:t>
            </a:r>
            <a:r>
              <a:rPr lang="en-US" altLang="en-US" sz="3200" dirty="0" err="1">
                <a:solidFill>
                  <a:srgbClr val="0070C0"/>
                </a:solidFill>
                <a:latin typeface="Times New Roman" panose="02020603050405020304" pitchFamily="18" charset="0"/>
                <a:cs typeface="Times New Roman" panose="02020603050405020304" pitchFamily="18" charset="0"/>
              </a:rPr>
              <a:t>liên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kết</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với</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nhau</a:t>
            </a:r>
            <a:r>
              <a:rPr lang="en-US" altLang="en-US" sz="3200" dirty="0">
                <a:solidFill>
                  <a:srgbClr val="0070C0"/>
                </a:solidFill>
                <a:latin typeface="Times New Roman" panose="02020603050405020304" pitchFamily="18" charset="0"/>
                <a:cs typeface="Times New Roman" panose="02020603050405020304" pitchFamily="18" charset="0"/>
              </a:rPr>
              <a:t>.</a:t>
            </a:r>
            <a:endParaRPr lang="en-US" altLang="en-US" sz="3200" dirty="0">
              <a:solidFill>
                <a:srgbClr val="0070C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xEl>
                                              <p:pRg st="2" end="2"/>
                                            </p:txEl>
                                          </p:spTgt>
                                        </p:tgtEl>
                                        <p:attrNameLst>
                                          <p:attrName>style.visibility</p:attrName>
                                        </p:attrNameLst>
                                      </p:cBhvr>
                                      <p:to>
                                        <p:strVal val="visible"/>
                                      </p:to>
                                    </p:set>
                                    <p:animEffect transition="in" filter="wipe(left)">
                                      <p:cBhvr>
                                        <p:cTn id="7" dur="500"/>
                                        <p:tgtEl>
                                          <p:spTgt spid="1843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7">
                                            <p:txEl>
                                              <p:pRg st="3" end="3"/>
                                            </p:txEl>
                                          </p:spTgt>
                                        </p:tgtEl>
                                        <p:attrNameLst>
                                          <p:attrName>style.visibility</p:attrName>
                                        </p:attrNameLst>
                                      </p:cBhvr>
                                      <p:to>
                                        <p:strVal val="visible"/>
                                      </p:to>
                                    </p:set>
                                    <p:animEffect transition="in" filter="wipe(left)">
                                      <p:cBhvr>
                                        <p:cTn id="12" dur="500"/>
                                        <p:tgtEl>
                                          <p:spTgt spid="1843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7">
                                            <p:txEl>
                                              <p:pRg st="4" end="4"/>
                                            </p:txEl>
                                          </p:spTgt>
                                        </p:tgtEl>
                                        <p:attrNameLst>
                                          <p:attrName>style.visibility</p:attrName>
                                        </p:attrNameLst>
                                      </p:cBhvr>
                                      <p:to>
                                        <p:strVal val="visible"/>
                                      </p:to>
                                    </p:set>
                                    <p:animEffect transition="in" filter="wipe(left)">
                                      <p:cBhvr>
                                        <p:cTn id="1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41F66551-1A4B-4BB7-976D-C52CCFC5D2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8EB631-2566-40B5-859C-AE7E29FDCB28}" type="slidenum">
              <a:rPr lang="en-US" altLang="en-US" smtClean="0">
                <a:solidFill>
                  <a:srgbClr val="FFFFFF"/>
                </a:solidFill>
              </a:rPr>
              <a:pPr/>
              <a:t>14</a:t>
            </a:fld>
            <a:endParaRPr lang="en-US" altLang="en-US">
              <a:solidFill>
                <a:srgbClr val="FFFFFF"/>
              </a:solidFill>
            </a:endParaRPr>
          </a:p>
        </p:txBody>
      </p:sp>
      <p:sp>
        <p:nvSpPr>
          <p:cNvPr id="19459" name="Rectangle 4">
            <a:extLst>
              <a:ext uri="{FF2B5EF4-FFF2-40B4-BE49-F238E27FC236}">
                <a16:creationId xmlns:a16="http://schemas.microsoft.com/office/drawing/2014/main" id="{029896F7-2590-4601-B99A-ADD9BE9DB5FB}"/>
              </a:ext>
            </a:extLst>
          </p:cNvPr>
          <p:cNvSpPr>
            <a:spLocks noChangeArrowheads="1"/>
          </p:cNvSpPr>
          <p:nvPr/>
        </p:nvSpPr>
        <p:spPr bwMode="auto">
          <a:xfrm>
            <a:off x="71438" y="2171700"/>
            <a:ext cx="90011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000">
                <a:solidFill>
                  <a:srgbClr val="000000"/>
                </a:solidFill>
                <a:latin typeface="Times New Roman" panose="02020603050405020304" pitchFamily="18" charset="0"/>
                <a:cs typeface="Times New Roman" panose="02020603050405020304" pitchFamily="18" charset="0"/>
              </a:rPr>
              <a:t>b) Sau phản ứng, c</a:t>
            </a:r>
            <a:r>
              <a:rPr lang="en-US" altLang="en-US" sz="3000">
                <a:solidFill>
                  <a:srgbClr val="000000"/>
                </a:solidFill>
                <a:cs typeface="Times New Roman" panose="02020603050405020304" pitchFamily="18" charset="0"/>
              </a:rPr>
              <a:t>ó</a:t>
            </a:r>
            <a:r>
              <a:rPr lang="en-US" altLang="en-US" sz="3000">
                <a:solidFill>
                  <a:srgbClr val="000000"/>
                </a:solidFill>
                <a:latin typeface="Times New Roman" panose="02020603050405020304" pitchFamily="18" charset="0"/>
                <a:cs typeface="Times New Roman" panose="02020603050405020304" pitchFamily="18" charset="0"/>
              </a:rPr>
              <a:t> c</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c chất n</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o được tạo th</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nh, những nguyên tử n</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o liên kết với nhau?</a:t>
            </a:r>
            <a:endParaRPr lang="en-US" altLang="en-US" sz="3000"/>
          </a:p>
          <a:p>
            <a:r>
              <a:rPr lang="en-US" altLang="en-US" sz="3000">
                <a:solidFill>
                  <a:srgbClr val="0070C0"/>
                </a:solidFill>
                <a:latin typeface="Times New Roman" panose="02020603050405020304" pitchFamily="18" charset="0"/>
                <a:cs typeface="Times New Roman" panose="02020603050405020304" pitchFamily="18" charset="0"/>
              </a:rPr>
              <a:t>Sau phản ứng có các phân tử carbon dioxide (CO</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 và nước (H</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O) được tạo thành.</a:t>
            </a:r>
            <a:endParaRPr lang="en-US" altLang="en-US" sz="300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 Carbon dioxide (CO</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 gồm 1C liên kết với 2 O.</a:t>
            </a:r>
            <a:endParaRPr lang="en-US" altLang="en-US" sz="300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 Nước (H</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O) gồm 2H liên kết với 1 O.</a:t>
            </a:r>
          </a:p>
          <a:p>
            <a:pPr>
              <a:lnSpc>
                <a:spcPct val="115000"/>
              </a:lnSpc>
              <a:spcBef>
                <a:spcPts val="200"/>
              </a:spcBef>
              <a:spcAft>
                <a:spcPts val="200"/>
              </a:spcAft>
            </a:pPr>
            <a:r>
              <a:rPr lang="en-US" altLang="en-US" sz="3000">
                <a:solidFill>
                  <a:srgbClr val="000000"/>
                </a:solidFill>
                <a:latin typeface="Times New Roman" panose="02020603050405020304" pitchFamily="18" charset="0"/>
                <a:cs typeface="Times New Roman" panose="02020603050405020304" pitchFamily="18" charset="0"/>
              </a:rPr>
              <a:t>c) So s</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nh số nguyên tử C, H, O trước v</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 sau phản ứng.</a:t>
            </a:r>
            <a:endParaRPr lang="en-US" altLang="en-US" sz="3000">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Số nguyên tử C, H, O trước và sau phản ứng là bằng nhau.</a:t>
            </a:r>
            <a:endParaRPr lang="en-US" altLang="en-US" sz="3000">
              <a:solidFill>
                <a:srgbClr val="0070C0"/>
              </a:solidFill>
              <a:latin typeface="Times New Roman" panose="02020603050405020304" pitchFamily="18" charset="0"/>
              <a:cs typeface="Calibri" panose="020F0502020204030204" pitchFamily="34" charset="0"/>
            </a:endParaRPr>
          </a:p>
        </p:txBody>
      </p:sp>
      <p:pic>
        <p:nvPicPr>
          <p:cNvPr id="22532" name="Picture 179" descr="KHTN 8 (Cánh Diều) Bài 2: Phản ứng hóa học và năng lượng của phản ứng hóa học | Khoa học tự nhiên 8 (ảnh 3)">
            <a:extLst>
              <a:ext uri="{FF2B5EF4-FFF2-40B4-BE49-F238E27FC236}">
                <a16:creationId xmlns:a16="http://schemas.microsoft.com/office/drawing/2014/main" id="{DD5D3FC2-8694-46EE-BB88-110FFF0FA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33338"/>
            <a:ext cx="8328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left)">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wipe(left)">
                                      <p:cBhvr>
                                        <p:cTn id="2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383C-70B3-45B3-A7F6-9AD21DD33988}"/>
              </a:ext>
            </a:extLst>
          </p:cNvPr>
          <p:cNvSpPr>
            <a:spLocks noGrp="1"/>
          </p:cNvSpPr>
          <p:nvPr>
            <p:ph type="title"/>
          </p:nvPr>
        </p:nvSpPr>
        <p:spPr/>
        <p:txBody>
          <a:bodyPr/>
          <a:lstStyle/>
          <a:p>
            <a:pPr eaLnBrk="1" fontAlgn="auto" hangingPunct="1">
              <a:spcAft>
                <a:spcPts val="0"/>
              </a:spcAft>
              <a:defRPr/>
            </a:pPr>
            <a:r>
              <a:rPr lang="en-US" dirty="0" err="1"/>
              <a:t>Thí</a:t>
            </a:r>
            <a:r>
              <a:rPr lang="en-US" dirty="0"/>
              <a:t> </a:t>
            </a:r>
            <a:r>
              <a:rPr lang="en-US" dirty="0" err="1"/>
              <a:t>nghiệm</a:t>
            </a:r>
            <a:endParaRPr lang="en-US" dirty="0"/>
          </a:p>
        </p:txBody>
      </p:sp>
      <p:pic>
        <p:nvPicPr>
          <p:cNvPr id="3" name="HCl   +  Fe">
            <a:hlinkClick r:id="" action="ppaction://media"/>
            <a:extLst>
              <a:ext uri="{FF2B5EF4-FFF2-40B4-BE49-F238E27FC236}">
                <a16:creationId xmlns:a16="http://schemas.microsoft.com/office/drawing/2014/main" id="{595AB351-AB26-4A63-9EC0-98BC0C90DF7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39952" y="4430266"/>
            <a:ext cx="4315972" cy="242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55C509B8-5CC1-459A-8FD7-6A520E44ACE2}"/>
              </a:ext>
            </a:extLst>
          </p:cNvPr>
          <p:cNvSpPr/>
          <p:nvPr/>
        </p:nvSpPr>
        <p:spPr>
          <a:xfrm>
            <a:off x="31750" y="207963"/>
            <a:ext cx="2289175" cy="584200"/>
          </a:xfrm>
          <a:prstGeom prst="flowChartAlternateProcess">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mj-lt"/>
              </a:rPr>
              <a:t>THÍ NGHIỆM </a:t>
            </a:r>
          </a:p>
        </p:txBody>
      </p:sp>
      <p:sp>
        <p:nvSpPr>
          <p:cNvPr id="4" name="TextBox 3">
            <a:extLst>
              <a:ext uri="{FF2B5EF4-FFF2-40B4-BE49-F238E27FC236}">
                <a16:creationId xmlns:a16="http://schemas.microsoft.com/office/drawing/2014/main" id="{67815DB6-2C0E-4FEB-B1A2-A569A411A56C}"/>
              </a:ext>
            </a:extLst>
          </p:cNvPr>
          <p:cNvSpPr txBox="1">
            <a:spLocks noChangeArrowheads="1"/>
          </p:cNvSpPr>
          <p:nvPr/>
        </p:nvSpPr>
        <p:spPr bwMode="auto">
          <a:xfrm>
            <a:off x="2268538" y="115888"/>
            <a:ext cx="6356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a:solidFill>
                  <a:srgbClr val="0070C0"/>
                </a:solidFill>
                <a:latin typeface="Times New Roman" panose="02020603050405020304" pitchFamily="18" charset="0"/>
                <a:cs typeface="Times New Roman" panose="02020603050405020304" pitchFamily="18" charset="0"/>
              </a:rPr>
              <a:t>Cho dung dịch </a:t>
            </a:r>
            <a:r>
              <a:rPr lang="en-US" altLang="en-US" sz="3000" b="1">
                <a:latin typeface="Times New Roman" panose="02020603050405020304" pitchFamily="18" charset="0"/>
                <a:cs typeface="Times New Roman" panose="02020603050405020304" pitchFamily="18" charset="0"/>
              </a:rPr>
              <a:t>Hydrochloric acid</a:t>
            </a:r>
            <a:r>
              <a:rPr lang="en-US" altLang="en-US" sz="3000">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rPr>
              <a:t>vào ống nghiệm chứa sẵn đinh Sắt (Iron)</a:t>
            </a:r>
          </a:p>
        </p:txBody>
      </p:sp>
      <p:sp>
        <p:nvSpPr>
          <p:cNvPr id="5" name="TextBox 4">
            <a:extLst>
              <a:ext uri="{FF2B5EF4-FFF2-40B4-BE49-F238E27FC236}">
                <a16:creationId xmlns:a16="http://schemas.microsoft.com/office/drawing/2014/main" id="{D12CA3BA-4107-4FD5-80AF-D8F51A269D5F}"/>
              </a:ext>
            </a:extLst>
          </p:cNvPr>
          <p:cNvSpPr txBox="1">
            <a:spLocks noChangeArrowheads="1"/>
          </p:cNvSpPr>
          <p:nvPr/>
        </p:nvSpPr>
        <p:spPr bwMode="auto">
          <a:xfrm>
            <a:off x="142875" y="1208088"/>
            <a:ext cx="8239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5400"/>
                </a:solidFill>
                <a:latin typeface="Times New Roman" panose="02020603050405020304" pitchFamily="18" charset="0"/>
                <a:cs typeface="Times New Roman" panose="02020603050405020304" pitchFamily="18" charset="0"/>
                <a:sym typeface="Symbol" panose="05050102010706020507" pitchFamily="18" charset="2"/>
              </a:rPr>
              <a:t> Quan sát, nêu hiện tượng thí nghiệm.</a:t>
            </a:r>
            <a:endParaRPr lang="en-US" altLang="en-US" sz="3200" b="1">
              <a:solidFill>
                <a:srgbClr val="0054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E2886B-12D5-4F90-821F-89EA1AC9CB4F}"/>
              </a:ext>
            </a:extLst>
          </p:cNvPr>
          <p:cNvSpPr txBox="1">
            <a:spLocks noChangeArrowheads="1"/>
          </p:cNvSpPr>
          <p:nvPr/>
        </p:nvSpPr>
        <p:spPr bwMode="auto">
          <a:xfrm>
            <a:off x="96838" y="3459163"/>
            <a:ext cx="8302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5400"/>
                </a:solidFill>
                <a:latin typeface="Times New Roman" panose="02020603050405020304" pitchFamily="18" charset="0"/>
                <a:cs typeface="Times New Roman" panose="02020603050405020304" pitchFamily="18" charset="0"/>
                <a:sym typeface="Symbol" panose="05050102010706020507" pitchFamily="18" charset="2"/>
              </a:rPr>
              <a:t> Trong thí nghiệm trên có phản ứng hoá học xảy ra không? Dấu hiệu nào nhận biết có phản ứng?</a:t>
            </a:r>
            <a:endParaRPr lang="en-US" altLang="en-US" sz="3200" b="1">
              <a:solidFill>
                <a:srgbClr val="0054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2144DE-62E4-4609-8FA2-331F9860B008}"/>
              </a:ext>
            </a:extLst>
          </p:cNvPr>
          <p:cNvSpPr txBox="1"/>
          <p:nvPr/>
        </p:nvSpPr>
        <p:spPr>
          <a:xfrm>
            <a:off x="323850" y="1906588"/>
            <a:ext cx="5965825" cy="1570037"/>
          </a:xfrm>
          <a:prstGeom prst="rect">
            <a:avLst/>
          </a:prstGeom>
          <a:solidFill>
            <a:schemeClr val="accent2">
              <a:lumMod val="60000"/>
              <a:lumOff val="40000"/>
            </a:schemeClr>
          </a:solidFill>
        </p:spPr>
        <p:txBody>
          <a:bodyPr>
            <a:spAutoFit/>
          </a:bodyPr>
          <a:lstStyle/>
          <a:p>
            <a:pPr marL="457200" indent="-457200" eaLnBrk="1" fontAlgn="auto" hangingPunct="1">
              <a:spcBef>
                <a:spcPts val="0"/>
              </a:spcBef>
              <a:spcAft>
                <a:spcPts val="0"/>
              </a:spcAft>
              <a:buFont typeface="Symbol"/>
              <a:buChar char="®"/>
              <a:defRPr/>
            </a:pPr>
            <a:r>
              <a:rPr lang="en-US" sz="3200" b="1" dirty="0" err="1">
                <a:latin typeface="Times New Roman" panose="02020603050405020304" pitchFamily="18" charset="0"/>
                <a:cs typeface="Times New Roman" panose="02020603050405020304" pitchFamily="18" charset="0"/>
              </a:rPr>
              <a:t>Sắt</a:t>
            </a:r>
            <a:r>
              <a:rPr lang="en-US" sz="3200" b="1" dirty="0">
                <a:latin typeface="Times New Roman" panose="02020603050405020304" pitchFamily="18" charset="0"/>
                <a:cs typeface="Times New Roman" panose="02020603050405020304" pitchFamily="18" charset="0"/>
              </a:rPr>
              <a:t> (Iron)</a:t>
            </a:r>
            <a:r>
              <a:rPr lang="en-US" sz="3200" b="1" dirty="0">
                <a:latin typeface="Times New Roman" panose="02020603050405020304" pitchFamily="18" charset="0"/>
                <a:cs typeface="Times New Roman" panose="02020603050405020304" pitchFamily="18" charset="0"/>
                <a:sym typeface="Symbol"/>
              </a:rPr>
              <a:t> </a:t>
            </a:r>
            <a:r>
              <a:rPr lang="en-US" sz="3200" b="1" dirty="0">
                <a:solidFill>
                  <a:srgbClr val="C00000"/>
                </a:solidFill>
                <a:latin typeface="Times New Roman" panose="02020603050405020304" pitchFamily="18" charset="0"/>
                <a:cs typeface="Times New Roman" panose="02020603050405020304" pitchFamily="18" charset="0"/>
                <a:sym typeface="Symbol"/>
              </a:rPr>
              <a:t>tan </a:t>
            </a:r>
            <a:r>
              <a:rPr lang="en-US" sz="3200" b="1" dirty="0" err="1">
                <a:solidFill>
                  <a:srgbClr val="C00000"/>
                </a:solidFill>
                <a:latin typeface="Times New Roman" panose="02020603050405020304" pitchFamily="18" charset="0"/>
                <a:cs typeface="Times New Roman" panose="02020603050405020304" pitchFamily="18" charset="0"/>
                <a:sym typeface="Symbol"/>
              </a:rPr>
              <a:t>dần</a:t>
            </a:r>
            <a:r>
              <a:rPr lang="en-US" sz="3200" b="1" dirty="0">
                <a:solidFill>
                  <a:srgbClr val="C00000"/>
                </a:solidFill>
                <a:latin typeface="Times New Roman" panose="02020603050405020304" pitchFamily="18" charset="0"/>
                <a:cs typeface="Times New Roman" panose="02020603050405020304" pitchFamily="18" charset="0"/>
                <a:sym typeface="Symbol"/>
              </a:rPr>
              <a:t> </a:t>
            </a:r>
          </a:p>
          <a:p>
            <a:pPr marL="457200" indent="-457200" eaLnBrk="1" fontAlgn="auto" hangingPunct="1">
              <a:spcBef>
                <a:spcPts val="0"/>
              </a:spcBef>
              <a:spcAft>
                <a:spcPts val="0"/>
              </a:spcAft>
              <a:buFont typeface="Symbol"/>
              <a:buChar char="®"/>
              <a:defRPr/>
            </a:pPr>
            <a:r>
              <a:rPr lang="en-US" sz="3200" b="1" dirty="0" err="1">
                <a:solidFill>
                  <a:srgbClr val="C00000"/>
                </a:solidFill>
                <a:latin typeface="Times New Roman" panose="02020603050405020304" pitchFamily="18" charset="0"/>
                <a:cs typeface="Times New Roman" panose="02020603050405020304" pitchFamily="18" charset="0"/>
                <a:sym typeface="Symbol"/>
              </a:rPr>
              <a:t>Có</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sủi</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bọt</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khí</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thoát</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ra</a:t>
            </a:r>
            <a:endParaRPr lang="en-US" sz="3200" b="1" dirty="0">
              <a:solidFill>
                <a:srgbClr val="C00000"/>
              </a:solidFill>
              <a:latin typeface="Times New Roman" panose="02020603050405020304" pitchFamily="18" charset="0"/>
              <a:cs typeface="Times New Roman" panose="02020603050405020304" pitchFamily="18" charset="0"/>
              <a:sym typeface="Symbol"/>
            </a:endParaRPr>
          </a:p>
          <a:p>
            <a:pPr eaLnBrk="1" fontAlgn="auto" hangingPunct="1">
              <a:spcBef>
                <a:spcPts val="0"/>
              </a:spcBef>
              <a:spcAft>
                <a:spcPts val="0"/>
              </a:spcAft>
              <a:defRPr/>
            </a:pP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Ống</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nghiệm</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nóng</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dần</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lên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D1F52C-E63A-4FC5-9319-96B7F6CBDF61}"/>
              </a:ext>
            </a:extLst>
          </p:cNvPr>
          <p:cNvSpPr txBox="1"/>
          <p:nvPr/>
        </p:nvSpPr>
        <p:spPr>
          <a:xfrm>
            <a:off x="114941" y="5411411"/>
            <a:ext cx="8302625" cy="584200"/>
          </a:xfrm>
          <a:prstGeom prst="rect">
            <a:avLst/>
          </a:prstGeom>
          <a:solidFill>
            <a:schemeClr val="accent5">
              <a:lumMod val="40000"/>
              <a:lumOff val="60000"/>
            </a:schemeClr>
          </a:solidFill>
        </p:spPr>
        <p:txBody>
          <a:bodyPr wrap="square">
            <a:spAutoFit/>
          </a:bodyPr>
          <a:lstStyle/>
          <a:p>
            <a:pPr marL="457200" indent="-457200" eaLnBrk="1" fontAlgn="auto" hangingPunct="1">
              <a:spcBef>
                <a:spcPts val="0"/>
              </a:spcBef>
              <a:spcAft>
                <a:spcPts val="0"/>
              </a:spcAft>
              <a:buFont typeface="Symbol"/>
              <a:buChar char="®"/>
              <a:defRPr/>
            </a:pP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phản</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ứng</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hoá</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học</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xảy</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ra</a:t>
            </a:r>
            <a:r>
              <a:rPr lang="en-US" sz="3200" b="1" dirty="0">
                <a:solidFill>
                  <a:srgbClr val="0070C0"/>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23529B5-3176-4AFF-AF06-DB7A0EF67D9A}"/>
              </a:ext>
            </a:extLst>
          </p:cNvPr>
          <p:cNvSpPr txBox="1">
            <a:spLocks noChangeArrowheads="1"/>
          </p:cNvSpPr>
          <p:nvPr/>
        </p:nvSpPr>
        <p:spPr bwMode="auto">
          <a:xfrm>
            <a:off x="96838" y="5995611"/>
            <a:ext cx="8367713" cy="585787"/>
          </a:xfrm>
          <a:prstGeom prst="rect">
            <a:avLst/>
          </a:prstGeom>
          <a:solidFill>
            <a:schemeClr val="accent5">
              <a:lumMod val="40000"/>
              <a:lumOff val="6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3200" b="1" dirty="0" err="1">
                <a:solidFill>
                  <a:srgbClr val="0070C0"/>
                </a:solidFill>
                <a:latin typeface="Times New Roman" panose="02020603050405020304" pitchFamily="18" charset="0"/>
                <a:cs typeface="Times New Roman" panose="02020603050405020304" pitchFamily="18" charset="0"/>
              </a:rPr>
              <a:t>Dấu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hiệu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sủi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bọt</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đó</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Hydrogen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9800"/>
                            </p:stCondLst>
                            <p:childTnLst>
                              <p:par>
                                <p:cTn id="13" presetID="22" presetClass="entr" presetSubtype="8"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nodeType="afterGroup">
                            <p:stCondLst>
                              <p:cond delay="12300"/>
                            </p:stCondLst>
                            <p:childTnLst>
                              <p:par>
                                <p:cTn id="17" presetID="22" presetClass="entr" presetSubtype="8" fill="hold" grpId="0" nodeType="afterEffect">
                                  <p:stCondLst>
                                    <p:cond delay="100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nodeType="afterGroup">
                            <p:stCondLst>
                              <p:cond delay="1450"/>
                            </p:stCondLst>
                            <p:childTnLst>
                              <p:par>
                                <p:cTn id="31" presetID="22" presetClass="entr" presetSubtype="8" fill="hold" grpId="0" nodeType="afterEffect">
                                  <p:stCondLst>
                                    <p:cond delay="2000"/>
                                  </p:stCondLst>
                                  <p:iterate type="lt">
                                    <p:tmPct val="10000"/>
                                  </p:iterate>
                                  <p:childTnLst>
                                    <p:set>
                                      <p:cBhvr>
                                        <p:cTn id="32" dur="1" fill="hold">
                                          <p:stCondLst>
                                            <p:cond delay="0"/>
                                          </p:stCondLst>
                                        </p:cTn>
                                        <p:tgtEl>
                                          <p:spTgt spid="9"/>
                                        </p:tgtEl>
                                        <p:attrNameLst>
                                          <p:attrName>style.visibility</p:attrName>
                                        </p:attrNameLst>
                                      </p:cBhvr>
                                      <p:to>
                                        <p:strVal val="visible"/>
                                      </p:to>
                                    </p:set>
                                    <p:animEffect transition="in" filter="wipe(left)">
                                      <p:cBhvr>
                                        <p:cTn id="3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C5CD2314-9B27-4624-811F-4A144F3F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3768725"/>
            <a:ext cx="28892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3" name="Picture 4" descr="C:\Users\MP7\Downloads\IMG_20201023_151659.jpg">
            <a:extLst>
              <a:ext uri="{FF2B5EF4-FFF2-40B4-BE49-F238E27FC236}">
                <a16:creationId xmlns:a16="http://schemas.microsoft.com/office/drawing/2014/main" id="{13953165-2432-4EEB-9E0F-830288C88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60350"/>
            <a:ext cx="2667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7" descr="C:\Users\MP7\Downloads\IMG20201023091227.jpg">
            <a:extLst>
              <a:ext uri="{FF2B5EF4-FFF2-40B4-BE49-F238E27FC236}">
                <a16:creationId xmlns:a16="http://schemas.microsoft.com/office/drawing/2014/main" id="{95EB6546-0B85-4F8C-B0B0-41D30A00C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6035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a:extLst>
              <a:ext uri="{FF2B5EF4-FFF2-40B4-BE49-F238E27FC236}">
                <a16:creationId xmlns:a16="http://schemas.microsoft.com/office/drawing/2014/main" id="{738A0AEE-9931-4FEC-8D90-8EE58CBC4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3844925"/>
            <a:ext cx="2590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a16="http://schemas.microsoft.com/office/drawing/2014/main" id="{4EE0BCAF-4CA3-4559-9019-72C58E52157E}"/>
              </a:ext>
            </a:extLst>
          </p:cNvPr>
          <p:cNvSpPr txBox="1">
            <a:spLocks noChangeArrowheads="1"/>
          </p:cNvSpPr>
          <p:nvPr/>
        </p:nvSpPr>
        <p:spPr bwMode="auto">
          <a:xfrm>
            <a:off x="6300788" y="765175"/>
            <a:ext cx="1933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Thay đổi màu sắc </a:t>
            </a:r>
          </a:p>
        </p:txBody>
      </p:sp>
      <p:sp>
        <p:nvSpPr>
          <p:cNvPr id="22536" name="TextBox 7">
            <a:extLst>
              <a:ext uri="{FF2B5EF4-FFF2-40B4-BE49-F238E27FC236}">
                <a16:creationId xmlns:a16="http://schemas.microsoft.com/office/drawing/2014/main" id="{BD0E1D84-AE16-47C7-B192-95523F563FCE}"/>
              </a:ext>
            </a:extLst>
          </p:cNvPr>
          <p:cNvSpPr txBox="1">
            <a:spLocks noChangeArrowheads="1"/>
          </p:cNvSpPr>
          <p:nvPr/>
        </p:nvSpPr>
        <p:spPr bwMode="auto">
          <a:xfrm>
            <a:off x="5838825" y="3998913"/>
            <a:ext cx="1933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Toả nhiệt, phát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barn(inVertical)">
                                      <p:cBhvr>
                                        <p:cTn id="13" dur="500"/>
                                        <p:tgtEl>
                                          <p:spTgt spid="22534"/>
                                        </p:tgtEl>
                                      </p:cBhvr>
                                    </p:animEffect>
                                  </p:childTnLst>
                                </p:cTn>
                              </p:par>
                              <p:par>
                                <p:cTn id="14" presetID="16" presetClass="entr" presetSubtype="21" fill="hold" nodeType="withEffect">
                                  <p:stCondLst>
                                    <p:cond delay="0"/>
                                  </p:stCondLst>
                                  <p:childTnLst>
                                    <p:set>
                                      <p:cBhvr>
                                        <p:cTn id="15" dur="1" fill="hold">
                                          <p:stCondLst>
                                            <p:cond delay="0"/>
                                          </p:stCondLst>
                                        </p:cTn>
                                        <p:tgtEl>
                                          <p:spTgt spid="22531"/>
                                        </p:tgtEl>
                                        <p:attrNameLst>
                                          <p:attrName>style.visibility</p:attrName>
                                        </p:attrNameLst>
                                      </p:cBhvr>
                                      <p:to>
                                        <p:strVal val="visible"/>
                                      </p:to>
                                    </p:set>
                                    <p:animEffect transition="in" filter="barn(inVertical)">
                                      <p:cBhvr>
                                        <p:cTn id="16" dur="500"/>
                                        <p:tgtEl>
                                          <p:spTgt spid="225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6"/>
                                        </p:tgtEl>
                                        <p:attrNameLst>
                                          <p:attrName>style.visibility</p:attrName>
                                        </p:attrNameLst>
                                      </p:cBhvr>
                                      <p:to>
                                        <p:strVal val="visible"/>
                                      </p:to>
                                    </p:set>
                                    <p:anim calcmode="lin" valueType="num">
                                      <p:cBhvr additive="base">
                                        <p:cTn id="21" dur="500" fill="hold"/>
                                        <p:tgtEl>
                                          <p:spTgt spid="22536"/>
                                        </p:tgtEl>
                                        <p:attrNameLst>
                                          <p:attrName>ppt_x</p:attrName>
                                        </p:attrNameLst>
                                      </p:cBhvr>
                                      <p:tavLst>
                                        <p:tav tm="0">
                                          <p:val>
                                            <p:strVal val="#ppt_x"/>
                                          </p:val>
                                        </p:tav>
                                        <p:tav tm="100000">
                                          <p:val>
                                            <p:strVal val="#ppt_x"/>
                                          </p:val>
                                        </p:tav>
                                      </p:tavLst>
                                    </p:anim>
                                    <p:anim calcmode="lin" valueType="num">
                                      <p:cBhvr additive="base">
                                        <p:cTn id="22"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77A868BA-3A6B-4DAF-A425-E13C1619B95D}"/>
              </a:ext>
            </a:extLst>
          </p:cNvPr>
          <p:cNvSpPr txBox="1">
            <a:spLocks noChangeArrowheads="1"/>
          </p:cNvSpPr>
          <p:nvPr/>
        </p:nvSpPr>
        <p:spPr bwMode="auto">
          <a:xfrm>
            <a:off x="169863" y="1341438"/>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III. DẤU HIỆU CÓ PHẢN ỨNG HÓA HỌC XẢY RA? </a:t>
            </a:r>
          </a:p>
        </p:txBody>
      </p:sp>
      <p:sp>
        <p:nvSpPr>
          <p:cNvPr id="26627" name="TextBox 5">
            <a:extLst>
              <a:ext uri="{FF2B5EF4-FFF2-40B4-BE49-F238E27FC236}">
                <a16:creationId xmlns:a16="http://schemas.microsoft.com/office/drawing/2014/main" id="{4004BA07-471F-4F90-BD7C-1E1226653013}"/>
              </a:ext>
            </a:extLst>
          </p:cNvPr>
          <p:cNvSpPr txBox="1">
            <a:spLocks noChangeArrowheads="1"/>
          </p:cNvSpPr>
          <p:nvPr/>
        </p:nvSpPr>
        <p:spPr bwMode="auto">
          <a:xfrm>
            <a:off x="169863" y="3892550"/>
            <a:ext cx="849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Tạo </a:t>
            </a:r>
            <a:r>
              <a:rPr lang="en-US" altLang="en-US" sz="3200">
                <a:solidFill>
                  <a:srgbClr val="FF0000"/>
                </a:solidFill>
                <a:latin typeface="Times New Roman" panose="02020603050405020304" pitchFamily="18" charset="0"/>
                <a:cs typeface="Times New Roman" panose="02020603050405020304" pitchFamily="18" charset="0"/>
              </a:rPr>
              <a:t>chất khí </a:t>
            </a:r>
            <a:r>
              <a:rPr lang="en-US" altLang="en-US" sz="3200">
                <a:latin typeface="Times New Roman" panose="02020603050405020304" pitchFamily="18" charset="0"/>
                <a:cs typeface="Times New Roman" panose="02020603050405020304" pitchFamily="18" charset="0"/>
              </a:rPr>
              <a:t>hoặc </a:t>
            </a:r>
            <a:r>
              <a:rPr lang="en-US" altLang="en-US" sz="3200">
                <a:solidFill>
                  <a:srgbClr val="FF0000"/>
                </a:solidFill>
                <a:latin typeface="Times New Roman" panose="02020603050405020304" pitchFamily="18" charset="0"/>
                <a:cs typeface="Times New Roman" panose="02020603050405020304" pitchFamily="18" charset="0"/>
              </a:rPr>
              <a:t>chất rắn </a:t>
            </a:r>
            <a:r>
              <a:rPr lang="en-US" altLang="en-US" sz="3200">
                <a:latin typeface="Times New Roman" panose="02020603050405020304" pitchFamily="18" charset="0"/>
                <a:cs typeface="Times New Roman" panose="02020603050405020304" pitchFamily="18" charset="0"/>
              </a:rPr>
              <a:t>không tan (kết tủa).</a:t>
            </a:r>
          </a:p>
        </p:txBody>
      </p:sp>
      <p:sp>
        <p:nvSpPr>
          <p:cNvPr id="26628" name="TextBox 6">
            <a:extLst>
              <a:ext uri="{FF2B5EF4-FFF2-40B4-BE49-F238E27FC236}">
                <a16:creationId xmlns:a16="http://schemas.microsoft.com/office/drawing/2014/main" id="{202F9332-2444-4609-8312-215CED13AFE1}"/>
              </a:ext>
            </a:extLst>
          </p:cNvPr>
          <p:cNvSpPr txBox="1">
            <a:spLocks noChangeArrowheads="1"/>
          </p:cNvSpPr>
          <p:nvPr/>
        </p:nvSpPr>
        <p:spPr bwMode="auto">
          <a:xfrm>
            <a:off x="196850" y="4621213"/>
            <a:ext cx="437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Sự tỏa nhiệt, phát sáng.</a:t>
            </a:r>
          </a:p>
        </p:txBody>
      </p:sp>
      <p:sp>
        <p:nvSpPr>
          <p:cNvPr id="26630" name="TextBox 5">
            <a:extLst>
              <a:ext uri="{FF2B5EF4-FFF2-40B4-BE49-F238E27FC236}">
                <a16:creationId xmlns:a16="http://schemas.microsoft.com/office/drawing/2014/main" id="{47A1880D-3CFD-460C-B421-90C246A936D9}"/>
              </a:ext>
            </a:extLst>
          </p:cNvPr>
          <p:cNvSpPr txBox="1">
            <a:spLocks noChangeArrowheads="1"/>
          </p:cNvSpPr>
          <p:nvPr/>
        </p:nvSpPr>
        <p:spPr bwMode="auto">
          <a:xfrm>
            <a:off x="179388" y="3089275"/>
            <a:ext cx="819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Có sự thay đổi </a:t>
            </a:r>
            <a:r>
              <a:rPr lang="en-US" altLang="en-US" sz="3200">
                <a:solidFill>
                  <a:srgbClr val="FF0000"/>
                </a:solidFill>
                <a:latin typeface="Times New Roman" panose="02020603050405020304" pitchFamily="18" charset="0"/>
                <a:cs typeface="Times New Roman" panose="02020603050405020304" pitchFamily="18" charset="0"/>
              </a:rPr>
              <a:t>màu sắc, mùi</a:t>
            </a:r>
            <a:r>
              <a:rPr lang="en-US" altLang="en-US" sz="3200">
                <a:latin typeface="Times New Roman" panose="02020603050405020304" pitchFamily="18" charset="0"/>
                <a:cs typeface="Times New Roman" panose="02020603050405020304" pitchFamily="18" charset="0"/>
              </a:rPr>
              <a:t>,… của các chất.</a:t>
            </a:r>
          </a:p>
        </p:txBody>
      </p:sp>
      <p:pic>
        <p:nvPicPr>
          <p:cNvPr id="8" name="Picture 6">
            <a:extLst>
              <a:ext uri="{FF2B5EF4-FFF2-40B4-BE49-F238E27FC236}">
                <a16:creationId xmlns:a16="http://schemas.microsoft.com/office/drawing/2014/main" id="{2B3E4727-7200-4E0E-950E-C418B33F85A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68847" y="774804"/>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6945F15E-27CE-44C0-8AB5-3B62147C4B69}"/>
              </a:ext>
            </a:extLst>
          </p:cNvPr>
          <p:cNvSpPr txBox="1">
            <a:spLocks noChangeArrowheads="1"/>
          </p:cNvSpPr>
          <p:nvPr/>
        </p:nvSpPr>
        <p:spPr bwMode="auto">
          <a:xfrm>
            <a:off x="6350" y="1096963"/>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24579" name="TextBox 5">
            <a:extLst>
              <a:ext uri="{FF2B5EF4-FFF2-40B4-BE49-F238E27FC236}">
                <a16:creationId xmlns:a16="http://schemas.microsoft.com/office/drawing/2014/main" id="{2ED72F1A-8475-49DA-B4B8-E1A947826DEE}"/>
              </a:ext>
            </a:extLst>
          </p:cNvPr>
          <p:cNvSpPr txBox="1">
            <a:spLocks noChangeArrowheads="1"/>
          </p:cNvSpPr>
          <p:nvPr/>
        </p:nvSpPr>
        <p:spPr bwMode="auto">
          <a:xfrm>
            <a:off x="185738" y="4635500"/>
            <a:ext cx="8499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a:solidFill>
                  <a:srgbClr val="FF0000"/>
                </a:solidFill>
                <a:latin typeface="Times New Roman" panose="02020603050405020304" pitchFamily="18" charset="0"/>
                <a:cs typeface="Times New Roman" panose="02020603050405020304" pitchFamily="18" charset="0"/>
              </a:rPr>
              <a:t>TH3:</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Cho khoảng một thìa cafe bột NaHCO</a:t>
            </a:r>
            <a:r>
              <a:rPr lang="en-US" altLang="en-US" sz="3200" baseline="-25000">
                <a:latin typeface="Times New Roman" panose="02020603050405020304" pitchFamily="18" charset="0"/>
                <a:cs typeface="Times New Roman" panose="02020603050405020304" pitchFamily="18" charset="0"/>
              </a:rPr>
              <a:t>3</a:t>
            </a:r>
            <a:r>
              <a:rPr lang="en-US" altLang="en-US" sz="3200">
                <a:latin typeface="Times New Roman" panose="02020603050405020304" pitchFamily="18" charset="0"/>
                <a:cs typeface="Times New Roman" panose="02020603050405020304" pitchFamily="18" charset="0"/>
              </a:rPr>
              <a:t> vào bình tam giác, sau đó thêm vào bình 10 ml dung dịch CH</a:t>
            </a:r>
            <a:r>
              <a:rPr lang="en-US" altLang="en-US" sz="3200" baseline="-25000">
                <a:latin typeface="Times New Roman" panose="02020603050405020304" pitchFamily="18" charset="0"/>
                <a:cs typeface="Times New Roman" panose="02020603050405020304" pitchFamily="18" charset="0"/>
              </a:rPr>
              <a:t>3</a:t>
            </a:r>
            <a:r>
              <a:rPr lang="en-US" altLang="en-US" sz="3200">
                <a:latin typeface="Times New Roman" panose="02020603050405020304" pitchFamily="18" charset="0"/>
                <a:cs typeface="Times New Roman" panose="02020603050405020304" pitchFamily="18" charset="0"/>
              </a:rPr>
              <a:t>COOH. Chạm tay vào thành bình để cảm nhận.</a:t>
            </a:r>
          </a:p>
        </p:txBody>
      </p:sp>
      <p:sp>
        <p:nvSpPr>
          <p:cNvPr id="24581" name="TextBox 5">
            <a:extLst>
              <a:ext uri="{FF2B5EF4-FFF2-40B4-BE49-F238E27FC236}">
                <a16:creationId xmlns:a16="http://schemas.microsoft.com/office/drawing/2014/main" id="{D932B7CB-0CC7-486F-BCF9-679A703008C4}"/>
              </a:ext>
            </a:extLst>
          </p:cNvPr>
          <p:cNvSpPr txBox="1">
            <a:spLocks noChangeArrowheads="1"/>
          </p:cNvSpPr>
          <p:nvPr/>
        </p:nvSpPr>
        <p:spPr bwMode="auto">
          <a:xfrm>
            <a:off x="195263" y="2424113"/>
            <a:ext cx="8489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a:solidFill>
                  <a:srgbClr val="FF0000"/>
                </a:solidFill>
                <a:latin typeface="Times New Roman" panose="02020603050405020304" pitchFamily="18" charset="0"/>
                <a:cs typeface="Times New Roman" panose="02020603050405020304" pitchFamily="18" charset="0"/>
              </a:rPr>
              <a:t>TH2:</a:t>
            </a:r>
            <a:r>
              <a:rPr lang="en-US" altLang="en-US" sz="3200">
                <a:latin typeface="Times New Roman" panose="02020603050405020304" pitchFamily="18" charset="0"/>
                <a:cs typeface="Times New Roman" panose="02020603050405020304" pitchFamily="18" charset="0"/>
              </a:rPr>
              <a:t> Lấy kẹp sắt kẹp mẫu than nhỏ hơ nóng đỏ trên ngọn lửa đèn cồn, sau đó đưa vào bình chứa khí oxygen. Chạm tay vào thành bình để cảm nhận.</a:t>
            </a:r>
          </a:p>
        </p:txBody>
      </p:sp>
      <p:sp>
        <p:nvSpPr>
          <p:cNvPr id="24582" name="TextBox 4">
            <a:extLst>
              <a:ext uri="{FF2B5EF4-FFF2-40B4-BE49-F238E27FC236}">
                <a16:creationId xmlns:a16="http://schemas.microsoft.com/office/drawing/2014/main" id="{46B87865-3B49-478E-B01A-A0CA795D4F3D}"/>
              </a:ext>
            </a:extLst>
          </p:cNvPr>
          <p:cNvSpPr txBox="1">
            <a:spLocks noChangeArrowheads="1"/>
          </p:cNvSpPr>
          <p:nvPr/>
        </p:nvSpPr>
        <p:spPr bwMode="auto">
          <a:xfrm>
            <a:off x="103188" y="198437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wipe(left)">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wipe(left)">
                                      <p:cBhvr>
                                        <p:cTn id="17" dur="500"/>
                                        <p:tgtEl>
                                          <p:spTgt spid="245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wipe(left)">
                                      <p:cBhvr>
                                        <p:cTn id="2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1" grpId="0"/>
      <p:bldP spid="24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ction Button: Movie 19">
            <a:hlinkClick r:id="" action="ppaction://hlinkshowjump?jump=nextslide" highlightClick="1"/>
            <a:extLst>
              <a:ext uri="{FF2B5EF4-FFF2-40B4-BE49-F238E27FC236}">
                <a16:creationId xmlns:a16="http://schemas.microsoft.com/office/drawing/2014/main" id="{8E596482-F088-4A82-B077-527323F0731A}"/>
              </a:ext>
            </a:extLst>
          </p:cNvPr>
          <p:cNvSpPr>
            <a:spLocks noChangeArrowheads="1"/>
          </p:cNvSpPr>
          <p:nvPr/>
        </p:nvSpPr>
        <p:spPr bwMode="auto">
          <a:xfrm>
            <a:off x="4876800" y="2209800"/>
            <a:ext cx="1042988" cy="1042988"/>
          </a:xfrm>
          <a:prstGeom prst="actionButtonMovi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sp>
        <p:nvSpPr>
          <p:cNvPr id="9219" name="Action Button: Movie 20">
            <a:hlinkClick r:id="" action="ppaction://hlinkshowjump?jump=firstslide" highlightClick="1"/>
            <a:extLst>
              <a:ext uri="{FF2B5EF4-FFF2-40B4-BE49-F238E27FC236}">
                <a16:creationId xmlns:a16="http://schemas.microsoft.com/office/drawing/2014/main" id="{074E98CA-71DB-4183-8F8B-243CD249C7A9}"/>
              </a:ext>
            </a:extLst>
          </p:cNvPr>
          <p:cNvSpPr>
            <a:spLocks noChangeArrowheads="1"/>
          </p:cNvSpPr>
          <p:nvPr/>
        </p:nvSpPr>
        <p:spPr bwMode="auto">
          <a:xfrm>
            <a:off x="3124200" y="3429000"/>
            <a:ext cx="1042988" cy="1042988"/>
          </a:xfrm>
          <a:prstGeom prst="actionButtonMovi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pic>
        <p:nvPicPr>
          <p:cNvPr id="6150" name="Picture 4" descr="TRFAQ">
            <a:extLst>
              <a:ext uri="{FF2B5EF4-FFF2-40B4-BE49-F238E27FC236}">
                <a16:creationId xmlns:a16="http://schemas.microsoft.com/office/drawing/2014/main" id="{3F874191-AE62-435E-9F65-A14EB146862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46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3">
            <a:extLst>
              <a:ext uri="{FF2B5EF4-FFF2-40B4-BE49-F238E27FC236}">
                <a16:creationId xmlns:a16="http://schemas.microsoft.com/office/drawing/2014/main" id="{31F2786B-28D3-4C1A-9C6F-D6448C7DBFF4}"/>
              </a:ext>
            </a:extLst>
          </p:cNvPr>
          <p:cNvSpPr txBox="1">
            <a:spLocks noChangeArrowheads="1"/>
          </p:cNvSpPr>
          <p:nvPr/>
        </p:nvSpPr>
        <p:spPr bwMode="auto">
          <a:xfrm>
            <a:off x="700088" y="1600200"/>
            <a:ext cx="7783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2700">
                <a:solidFill>
                  <a:srgbClr val="0000FF"/>
                </a:solidFill>
                <a:latin typeface="Times New Roman" panose="02020603050405020304" pitchFamily="18" charset="0"/>
                <a:cs typeface="Times New Roman" panose="02020603050405020304" pitchFamily="18" charset="0"/>
              </a:rPr>
              <a:t>Đâu là Sự biến đổi vật lí?  Đâu là Sự biến đổi hóa học?</a:t>
            </a:r>
          </a:p>
        </p:txBody>
      </p:sp>
      <p:pic>
        <p:nvPicPr>
          <p:cNvPr id="6152" name="Picture 3" descr="E:\hình ảnh chuyên đề\tải xuống (10).jpg">
            <a:extLst>
              <a:ext uri="{FF2B5EF4-FFF2-40B4-BE49-F238E27FC236}">
                <a16:creationId xmlns:a16="http://schemas.microsoft.com/office/drawing/2014/main" id="{551B4698-B648-4252-B88D-7DF558B88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2533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5">
            <a:extLst>
              <a:ext uri="{FF2B5EF4-FFF2-40B4-BE49-F238E27FC236}">
                <a16:creationId xmlns:a16="http://schemas.microsoft.com/office/drawing/2014/main" id="{FC3ACA3E-4436-4505-A547-7DC49BD6F60E}"/>
              </a:ext>
            </a:extLst>
          </p:cNvPr>
          <p:cNvSpPr txBox="1">
            <a:spLocks noChangeArrowheads="1"/>
          </p:cNvSpPr>
          <p:nvPr/>
        </p:nvSpPr>
        <p:spPr bwMode="auto">
          <a:xfrm>
            <a:off x="617538" y="487680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Băng tan</a:t>
            </a:r>
          </a:p>
        </p:txBody>
      </p:sp>
      <p:sp>
        <p:nvSpPr>
          <p:cNvPr id="6155" name="TextBox 27">
            <a:extLst>
              <a:ext uri="{FF2B5EF4-FFF2-40B4-BE49-F238E27FC236}">
                <a16:creationId xmlns:a16="http://schemas.microsoft.com/office/drawing/2014/main" id="{2FD9C5C5-6E7D-443F-860D-D5C3E3F853F5}"/>
              </a:ext>
            </a:extLst>
          </p:cNvPr>
          <p:cNvSpPr txBox="1">
            <a:spLocks noChangeArrowheads="1"/>
          </p:cNvSpPr>
          <p:nvPr/>
        </p:nvSpPr>
        <p:spPr bwMode="auto">
          <a:xfrm>
            <a:off x="3821113" y="4876800"/>
            <a:ext cx="1331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Đường</a:t>
            </a:r>
          </a:p>
        </p:txBody>
      </p:sp>
      <p:sp>
        <p:nvSpPr>
          <p:cNvPr id="6156" name="TextBox 28">
            <a:extLst>
              <a:ext uri="{FF2B5EF4-FFF2-40B4-BE49-F238E27FC236}">
                <a16:creationId xmlns:a16="http://schemas.microsoft.com/office/drawing/2014/main" id="{5C68F357-F1CB-4120-8241-25896553829B}"/>
              </a:ext>
            </a:extLst>
          </p:cNvPr>
          <p:cNvSpPr txBox="1">
            <a:spLocks noChangeArrowheads="1"/>
          </p:cNvSpPr>
          <p:nvPr/>
        </p:nvSpPr>
        <p:spPr bwMode="auto">
          <a:xfrm>
            <a:off x="7069138" y="4953000"/>
            <a:ext cx="89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than</a:t>
            </a:r>
          </a:p>
        </p:txBody>
      </p:sp>
      <p:sp>
        <p:nvSpPr>
          <p:cNvPr id="9226" name="Right Arrow 29">
            <a:extLst>
              <a:ext uri="{FF2B5EF4-FFF2-40B4-BE49-F238E27FC236}">
                <a16:creationId xmlns:a16="http://schemas.microsoft.com/office/drawing/2014/main" id="{5386DBF7-DA85-4C53-BF06-EBB5643E178E}"/>
              </a:ext>
            </a:extLst>
          </p:cNvPr>
          <p:cNvSpPr>
            <a:spLocks noChangeArrowheads="1"/>
          </p:cNvSpPr>
          <p:nvPr/>
        </p:nvSpPr>
        <p:spPr bwMode="auto">
          <a:xfrm>
            <a:off x="6705600" y="3733800"/>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pic>
        <p:nvPicPr>
          <p:cNvPr id="17" name="Picture 16" descr="C:\Users\MP7\Downloads\IMG_20201023_151659.jpg">
            <a:extLst>
              <a:ext uri="{FF2B5EF4-FFF2-40B4-BE49-F238E27FC236}">
                <a16:creationId xmlns:a16="http://schemas.microsoft.com/office/drawing/2014/main" id="{A5477A5C-EB76-443D-9EB8-F5953E2E6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438400"/>
            <a:ext cx="2667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C:\Users\MP7\Downloads\IMG20201023091227.jpg">
            <a:extLst>
              <a:ext uri="{FF2B5EF4-FFF2-40B4-BE49-F238E27FC236}">
                <a16:creationId xmlns:a16="http://schemas.microsoft.com/office/drawing/2014/main" id="{D7CDFDC5-08FF-49C6-916D-5C7949AAE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247015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2" name="AutoShape 18">
            <a:extLst>
              <a:ext uri="{FF2B5EF4-FFF2-40B4-BE49-F238E27FC236}">
                <a16:creationId xmlns:a16="http://schemas.microsoft.com/office/drawing/2014/main" id="{6B113B9D-4F1C-4167-B9F1-617B1E6F8397}"/>
              </a:ext>
            </a:extLst>
          </p:cNvPr>
          <p:cNvCxnSpPr>
            <a:cxnSpLocks noChangeShapeType="1"/>
          </p:cNvCxnSpPr>
          <p:nvPr/>
        </p:nvCxnSpPr>
        <p:spPr bwMode="auto">
          <a:xfrm>
            <a:off x="5697538" y="5461000"/>
            <a:ext cx="6445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Box 28">
            <a:extLst>
              <a:ext uri="{FF2B5EF4-FFF2-40B4-BE49-F238E27FC236}">
                <a16:creationId xmlns:a16="http://schemas.microsoft.com/office/drawing/2014/main" id="{D94C7DFF-8AAC-4365-8969-4EC544FF99E7}"/>
              </a:ext>
            </a:extLst>
          </p:cNvPr>
          <p:cNvSpPr txBox="1">
            <a:spLocks noChangeArrowheads="1"/>
          </p:cNvSpPr>
          <p:nvPr/>
        </p:nvSpPr>
        <p:spPr bwMode="auto">
          <a:xfrm>
            <a:off x="5519738" y="4814888"/>
            <a:ext cx="800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đun</a:t>
            </a:r>
          </a:p>
        </p:txBody>
      </p:sp>
      <p:sp>
        <p:nvSpPr>
          <p:cNvPr id="22" name="TextBox 21">
            <a:extLst>
              <a:ext uri="{FF2B5EF4-FFF2-40B4-BE49-F238E27FC236}">
                <a16:creationId xmlns:a16="http://schemas.microsoft.com/office/drawing/2014/main" id="{1F9D4C14-0F58-4CE4-8D86-9EDE2E154476}"/>
              </a:ext>
            </a:extLst>
          </p:cNvPr>
          <p:cNvSpPr txBox="1">
            <a:spLocks noChangeArrowheads="1"/>
          </p:cNvSpPr>
          <p:nvPr/>
        </p:nvSpPr>
        <p:spPr bwMode="auto">
          <a:xfrm>
            <a:off x="-152400" y="5791200"/>
            <a:ext cx="307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Sự biến đổi vật lí</a:t>
            </a:r>
          </a:p>
        </p:txBody>
      </p:sp>
      <p:sp>
        <p:nvSpPr>
          <p:cNvPr id="23" name="TextBox 22">
            <a:extLst>
              <a:ext uri="{FF2B5EF4-FFF2-40B4-BE49-F238E27FC236}">
                <a16:creationId xmlns:a16="http://schemas.microsoft.com/office/drawing/2014/main" id="{29A4BA62-C019-49A7-9C56-104029FB9CAE}"/>
              </a:ext>
            </a:extLst>
          </p:cNvPr>
          <p:cNvSpPr txBox="1">
            <a:spLocks noChangeArrowheads="1"/>
          </p:cNvSpPr>
          <p:nvPr/>
        </p:nvSpPr>
        <p:spPr bwMode="auto">
          <a:xfrm>
            <a:off x="3865563" y="5867400"/>
            <a:ext cx="344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Sự biến đổi hóa học</a:t>
            </a:r>
          </a:p>
        </p:txBody>
      </p:sp>
      <p:sp>
        <p:nvSpPr>
          <p:cNvPr id="19" name="Rectangle 18">
            <a:extLst>
              <a:ext uri="{FF2B5EF4-FFF2-40B4-BE49-F238E27FC236}">
                <a16:creationId xmlns:a16="http://schemas.microsoft.com/office/drawing/2014/main" id="{52F6C804-70A0-4295-92FF-9597FFB23FA2}"/>
              </a:ext>
            </a:extLst>
          </p:cNvPr>
          <p:cNvSpPr/>
          <p:nvPr/>
        </p:nvSpPr>
        <p:spPr>
          <a:xfrm>
            <a:off x="0" y="0"/>
            <a:ext cx="8347075" cy="523875"/>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CHỦ ĐỀ:</a:t>
            </a:r>
            <a:r>
              <a:rPr lang="en-US" sz="2800" dirty="0">
                <a:solidFill>
                  <a:srgbClr val="FF0000"/>
                </a:solidFill>
                <a:latin typeface="+mn-lt"/>
                <a:cs typeface="+mn-cs"/>
              </a:rPr>
              <a:t>  </a:t>
            </a:r>
            <a:r>
              <a:rPr lang="en-US" sz="2800" b="1" dirty="0">
                <a:solidFill>
                  <a:srgbClr val="FF0000"/>
                </a:solidFill>
                <a:latin typeface="+mn-lt"/>
                <a:cs typeface="+mn-cs"/>
              </a:rPr>
              <a:t>SỰ BIẾN ĐỔI CHẤT + </a:t>
            </a:r>
            <a:r>
              <a:rPr lang="pt-BR" sz="2800" b="1" dirty="0">
                <a:solidFill>
                  <a:srgbClr val="FF0000"/>
                </a:solidFill>
                <a:latin typeface="+mn-lt"/>
                <a:cs typeface="+mn-cs"/>
              </a:rPr>
              <a:t>PHẢN ỨNG HÓA HỌC</a:t>
            </a:r>
            <a:endParaRPr lang="en-US" sz="2800" dirty="0">
              <a:solidFill>
                <a:srgbClr val="FF0000"/>
              </a:solidFill>
              <a:latin typeface="+mn-lt"/>
              <a:cs typeface="+mn-cs"/>
            </a:endParaRPr>
          </a:p>
        </p:txBody>
      </p:sp>
      <p:sp>
        <p:nvSpPr>
          <p:cNvPr id="18" name="Rectangle 17">
            <a:extLst>
              <a:ext uri="{FF2B5EF4-FFF2-40B4-BE49-F238E27FC236}">
                <a16:creationId xmlns:a16="http://schemas.microsoft.com/office/drawing/2014/main" id="{36F5DA1B-9994-4906-B200-6476571690BD}"/>
              </a:ext>
            </a:extLst>
          </p:cNvPr>
          <p:cNvSpPr/>
          <p:nvPr/>
        </p:nvSpPr>
        <p:spPr>
          <a:xfrm>
            <a:off x="0"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box(in)">
                                      <p:cBhvr>
                                        <p:cTn id="10" dur="500"/>
                                        <p:tgtEl>
                                          <p:spTgt spid="61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blinds(horizontal)">
                                      <p:cBhvr>
                                        <p:cTn id="15" dur="500"/>
                                        <p:tgtEl>
                                          <p:spTgt spid="6152"/>
                                        </p:tgtEl>
                                      </p:cBhvr>
                                    </p:animEffect>
                                  </p:childTnLst>
                                </p:cTn>
                              </p:par>
                              <p:par>
                                <p:cTn id="16" presetID="3" presetClass="entr" presetSubtype="10" fill="hold" nodeType="withEffect">
                                  <p:stCondLst>
                                    <p:cond delay="0"/>
                                  </p:stCondLst>
                                  <p:childTnLst>
                                    <p:set>
                                      <p:cBhvr>
                                        <p:cTn id="17" dur="1" fill="hold">
                                          <p:stCondLst>
                                            <p:cond delay="0"/>
                                          </p:stCondLst>
                                        </p:cTn>
                                        <p:tgtEl>
                                          <p:spTgt spid="6161"/>
                                        </p:tgtEl>
                                        <p:attrNameLst>
                                          <p:attrName>style.visibility</p:attrName>
                                        </p:attrNameLst>
                                      </p:cBhvr>
                                      <p:to>
                                        <p:strVal val="visible"/>
                                      </p:to>
                                    </p:set>
                                    <p:animEffect transition="in" filter="blinds(horizontal)">
                                      <p:cBhvr>
                                        <p:cTn id="18" dur="500"/>
                                        <p:tgtEl>
                                          <p:spTgt spid="6161"/>
                                        </p:tgtEl>
                                      </p:cBhvr>
                                    </p:animEffect>
                                  </p:childTnLst>
                                </p:cTn>
                              </p:par>
                              <p:par>
                                <p:cTn id="19" presetID="4"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checkerboard(across)">
                                      <p:cBhvr>
                                        <p:cTn id="24" dur="500"/>
                                        <p:tgtEl>
                                          <p:spTgt spid="615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155"/>
                                        </p:tgtEl>
                                        <p:attrNameLst>
                                          <p:attrName>style.visibility</p:attrName>
                                        </p:attrNameLst>
                                      </p:cBhvr>
                                      <p:to>
                                        <p:strVal val="visible"/>
                                      </p:to>
                                    </p:set>
                                    <p:animEffect transition="in" filter="checkerboard(across)">
                                      <p:cBhvr>
                                        <p:cTn id="27" dur="500"/>
                                        <p:tgtEl>
                                          <p:spTgt spid="61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156"/>
                                        </p:tgtEl>
                                        <p:attrNameLst>
                                          <p:attrName>style.visibility</p:attrName>
                                        </p:attrNameLst>
                                      </p:cBhvr>
                                      <p:to>
                                        <p:strVal val="visible"/>
                                      </p:to>
                                    </p:set>
                                    <p:animEffect transition="in" filter="box(in)">
                                      <p:cBhvr>
                                        <p:cTn id="30" dur="500"/>
                                        <p:tgtEl>
                                          <p:spTgt spid="615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ox(in)">
                                      <p:cBhvr>
                                        <p:cTn id="33" dur="500"/>
                                        <p:tgtEl>
                                          <p:spTgt spid="21"/>
                                        </p:tgtEl>
                                      </p:cBhvr>
                                    </p:animEffect>
                                  </p:childTnLst>
                                </p:cTn>
                              </p:par>
                              <p:par>
                                <p:cTn id="34" presetID="4" presetClass="entr" presetSubtype="16" fill="hold" nodeType="withEffect">
                                  <p:stCondLst>
                                    <p:cond delay="0"/>
                                  </p:stCondLst>
                                  <p:childTnLst>
                                    <p:set>
                                      <p:cBhvr>
                                        <p:cTn id="35" dur="1" fill="hold">
                                          <p:stCondLst>
                                            <p:cond delay="0"/>
                                          </p:stCondLst>
                                        </p:cTn>
                                        <p:tgtEl>
                                          <p:spTgt spid="6162"/>
                                        </p:tgtEl>
                                        <p:attrNameLst>
                                          <p:attrName>style.visibility</p:attrName>
                                        </p:attrNameLst>
                                      </p:cBhvr>
                                      <p:to>
                                        <p:strVal val="visible"/>
                                      </p:to>
                                    </p:set>
                                    <p:animEffect transition="in" filter="box(in)">
                                      <p:cBhvr>
                                        <p:cTn id="36" dur="500"/>
                                        <p:tgtEl>
                                          <p:spTgt spid="61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amond(in)">
                                      <p:cBhvr>
                                        <p:cTn id="41" dur="2000"/>
                                        <p:tgtEl>
                                          <p:spTgt spid="2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amond(in)">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5" grpId="0"/>
      <p:bldP spid="6156"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C939738A-C54B-4388-A746-3286296106B4}"/>
              </a:ext>
            </a:extLst>
          </p:cNvPr>
          <p:cNvSpPr txBox="1">
            <a:spLocks noChangeArrowheads="1"/>
          </p:cNvSpPr>
          <p:nvPr/>
        </p:nvSpPr>
        <p:spPr bwMode="auto">
          <a:xfrm>
            <a:off x="6350" y="1096963"/>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24579" name="TextBox 5">
            <a:extLst>
              <a:ext uri="{FF2B5EF4-FFF2-40B4-BE49-F238E27FC236}">
                <a16:creationId xmlns:a16="http://schemas.microsoft.com/office/drawing/2014/main" id="{A5ACBD69-B7C7-4C33-ABD4-483CB660F4D5}"/>
              </a:ext>
            </a:extLst>
          </p:cNvPr>
          <p:cNvSpPr txBox="1">
            <a:spLocks noChangeArrowheads="1"/>
          </p:cNvSpPr>
          <p:nvPr/>
        </p:nvSpPr>
        <p:spPr bwMode="auto">
          <a:xfrm>
            <a:off x="185738" y="4635500"/>
            <a:ext cx="8499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dirty="0">
                <a:solidFill>
                  <a:srgbClr val="FF0000"/>
                </a:solidFill>
                <a:latin typeface="Times New Roman" panose="02020603050405020304" pitchFamily="18" charset="0"/>
                <a:cs typeface="Times New Roman" panose="02020603050405020304" pitchFamily="18" charset="0"/>
              </a:rPr>
              <a:t>TH3:</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Cho </a:t>
            </a:r>
            <a:r>
              <a:rPr lang="en-US" altLang="en-US" sz="3200" dirty="0" err="1">
                <a:latin typeface="Times New Roman" panose="02020603050405020304" pitchFamily="18" charset="0"/>
                <a:cs typeface="Times New Roman" panose="02020603050405020304" pitchFamily="18" charset="0"/>
              </a:rPr>
              <a:t>khoảng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a:t>
            </a:r>
            <a:r>
              <a:rPr lang="en-US" altLang="en-US" sz="3200" dirty="0">
                <a:latin typeface="Times New Roman" panose="02020603050405020304" pitchFamily="18" charset="0"/>
                <a:cs typeface="Times New Roman" panose="02020603050405020304" pitchFamily="18" charset="0"/>
              </a:rPr>
              <a:t> cafe </a:t>
            </a:r>
            <a:r>
              <a:rPr lang="en-US" altLang="en-US" sz="3200" dirty="0" err="1">
                <a:latin typeface="Times New Roman" panose="02020603050405020304" pitchFamily="18" charset="0"/>
                <a:cs typeface="Times New Roman" panose="02020603050405020304" pitchFamily="18" charset="0"/>
              </a:rPr>
              <a:t>bột</a:t>
            </a:r>
            <a:r>
              <a:rPr lang="en-US" altLang="en-US" sz="3200" dirty="0">
                <a:latin typeface="Times New Roman" panose="02020603050405020304" pitchFamily="18" charset="0"/>
                <a:cs typeface="Times New Roman" panose="02020603050405020304" pitchFamily="18" charset="0"/>
              </a:rPr>
              <a:t> NaHCO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tam </a:t>
            </a:r>
            <a:r>
              <a:rPr lang="en-US" altLang="en-US" sz="3200" dirty="0" err="1">
                <a:latin typeface="Times New Roman" panose="02020603050405020304" pitchFamily="18" charset="0"/>
                <a:cs typeface="Times New Roman" panose="02020603050405020304" pitchFamily="18" charset="0"/>
              </a:rPr>
              <a:t>giác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10 ml dung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CH</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COOH. </a:t>
            </a:r>
            <a:r>
              <a:rPr lang="en-US" altLang="en-US" sz="3200" dirty="0" err="1">
                <a:latin typeface="Times New Roman" panose="02020603050405020304" pitchFamily="18" charset="0"/>
                <a:cs typeface="Times New Roman" panose="02020603050405020304" pitchFamily="18" charset="0"/>
              </a:rPr>
              <a:t>Chạm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a:t>
            </a:r>
          </a:p>
        </p:txBody>
      </p:sp>
      <p:sp>
        <p:nvSpPr>
          <p:cNvPr id="24581" name="TextBox 5">
            <a:extLst>
              <a:ext uri="{FF2B5EF4-FFF2-40B4-BE49-F238E27FC236}">
                <a16:creationId xmlns:a16="http://schemas.microsoft.com/office/drawing/2014/main" id="{A55D9A4E-DFB0-45D6-B3DC-DAF0B21C4845}"/>
              </a:ext>
            </a:extLst>
          </p:cNvPr>
          <p:cNvSpPr txBox="1">
            <a:spLocks noChangeArrowheads="1"/>
          </p:cNvSpPr>
          <p:nvPr/>
        </p:nvSpPr>
        <p:spPr bwMode="auto">
          <a:xfrm>
            <a:off x="195263" y="2424113"/>
            <a:ext cx="8489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dirty="0">
                <a:solidFill>
                  <a:srgbClr val="FF0000"/>
                </a:solidFill>
                <a:latin typeface="Times New Roman" panose="02020603050405020304" pitchFamily="18" charset="0"/>
                <a:cs typeface="Times New Roman" panose="02020603050405020304" pitchFamily="18" charset="0"/>
              </a:rPr>
              <a:t>TH2:</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mẫu</a:t>
            </a:r>
            <a:r>
              <a:rPr lang="en-US" altLang="en-US" sz="3200" dirty="0">
                <a:latin typeface="Times New Roman" panose="02020603050405020304" pitchFamily="18" charset="0"/>
                <a:cs typeface="Times New Roman" panose="02020603050405020304" pitchFamily="18" charset="0"/>
              </a:rPr>
              <a:t> than </a:t>
            </a:r>
            <a:r>
              <a:rPr lang="en-US" altLang="en-US" sz="3200" dirty="0" err="1">
                <a:latin typeface="Times New Roman" panose="02020603050405020304" pitchFamily="18" charset="0"/>
                <a:cs typeface="Times New Roman" panose="02020603050405020304" pitchFamily="18" charset="0"/>
              </a:rPr>
              <a:t>nhỏ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ngọn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đèn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khí</a:t>
            </a:r>
            <a:r>
              <a:rPr lang="en-US" altLang="en-US" sz="3200" dirty="0">
                <a:latin typeface="Times New Roman" panose="02020603050405020304" pitchFamily="18" charset="0"/>
                <a:cs typeface="Times New Roman" panose="02020603050405020304" pitchFamily="18" charset="0"/>
              </a:rPr>
              <a:t> oxygen. </a:t>
            </a:r>
            <a:r>
              <a:rPr lang="en-US" altLang="en-US" sz="3200" dirty="0" err="1">
                <a:latin typeface="Times New Roman" panose="02020603050405020304" pitchFamily="18" charset="0"/>
                <a:cs typeface="Times New Roman" panose="02020603050405020304" pitchFamily="18" charset="0"/>
              </a:rPr>
              <a:t>Chạm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a:t>
            </a:r>
          </a:p>
        </p:txBody>
      </p:sp>
      <p:sp>
        <p:nvSpPr>
          <p:cNvPr id="24582" name="TextBox 4">
            <a:extLst>
              <a:ext uri="{FF2B5EF4-FFF2-40B4-BE49-F238E27FC236}">
                <a16:creationId xmlns:a16="http://schemas.microsoft.com/office/drawing/2014/main" id="{F6A9124D-A464-4534-A9B8-1BA8F55D685F}"/>
              </a:ext>
            </a:extLst>
          </p:cNvPr>
          <p:cNvSpPr txBox="1">
            <a:spLocks noChangeArrowheads="1"/>
          </p:cNvSpPr>
          <p:nvPr/>
        </p:nvSpPr>
        <p:spPr bwMode="auto">
          <a:xfrm>
            <a:off x="103188" y="198437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2" name="TextBox 1">
            <a:extLst>
              <a:ext uri="{FF2B5EF4-FFF2-40B4-BE49-F238E27FC236}">
                <a16:creationId xmlns:a16="http://schemas.microsoft.com/office/drawing/2014/main" id="{E266E0D3-3678-408B-8EEB-2420B945B2D2}"/>
              </a:ext>
            </a:extLst>
          </p:cNvPr>
          <p:cNvSpPr txBox="1">
            <a:spLocks noChangeArrowheads="1"/>
          </p:cNvSpPr>
          <p:nvPr/>
        </p:nvSpPr>
        <p:spPr bwMode="auto">
          <a:xfrm>
            <a:off x="1219200" y="3859213"/>
            <a:ext cx="321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Thành bình nóng</a:t>
            </a:r>
          </a:p>
        </p:txBody>
      </p:sp>
      <p:sp>
        <p:nvSpPr>
          <p:cNvPr id="3" name="Arrow: Right 2">
            <a:extLst>
              <a:ext uri="{FF2B5EF4-FFF2-40B4-BE49-F238E27FC236}">
                <a16:creationId xmlns:a16="http://schemas.microsoft.com/office/drawing/2014/main" id="{9794EEA1-96F9-4AA5-ABD9-B26C198AF68C}"/>
              </a:ext>
            </a:extLst>
          </p:cNvPr>
          <p:cNvSpPr/>
          <p:nvPr/>
        </p:nvSpPr>
        <p:spPr>
          <a:xfrm>
            <a:off x="4437063" y="3965575"/>
            <a:ext cx="977900" cy="485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extLst>
              <a:ext uri="{FF2B5EF4-FFF2-40B4-BE49-F238E27FC236}">
                <a16:creationId xmlns:a16="http://schemas.microsoft.com/office/drawing/2014/main" id="{AE770A0C-0B82-469D-A1D8-E3C6E89B09F6}"/>
              </a:ext>
            </a:extLst>
          </p:cNvPr>
          <p:cNvSpPr txBox="1">
            <a:spLocks noChangeArrowheads="1"/>
          </p:cNvSpPr>
          <p:nvPr/>
        </p:nvSpPr>
        <p:spPr bwMode="auto">
          <a:xfrm>
            <a:off x="1208088" y="6049963"/>
            <a:ext cx="3225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Thành bình lạnh </a:t>
            </a:r>
          </a:p>
        </p:txBody>
      </p:sp>
      <p:sp>
        <p:nvSpPr>
          <p:cNvPr id="10" name="Arrow: Right 9">
            <a:extLst>
              <a:ext uri="{FF2B5EF4-FFF2-40B4-BE49-F238E27FC236}">
                <a16:creationId xmlns:a16="http://schemas.microsoft.com/office/drawing/2014/main" id="{A5CC5AC7-A72A-4023-B255-9730A4BE57CD}"/>
              </a:ext>
            </a:extLst>
          </p:cNvPr>
          <p:cNvSpPr/>
          <p:nvPr/>
        </p:nvSpPr>
        <p:spPr>
          <a:xfrm>
            <a:off x="4400550" y="6181725"/>
            <a:ext cx="977900" cy="4841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id="{6C6B9957-0026-45F8-9CB8-4748F30F44A5}"/>
              </a:ext>
            </a:extLst>
          </p:cNvPr>
          <p:cNvSpPr txBox="1">
            <a:spLocks noChangeArrowheads="1"/>
          </p:cNvSpPr>
          <p:nvPr/>
        </p:nvSpPr>
        <p:spPr bwMode="auto">
          <a:xfrm>
            <a:off x="5454650" y="3836988"/>
            <a:ext cx="34940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70C0"/>
                </a:solidFill>
                <a:latin typeface="Times New Roman" panose="02020603050405020304" pitchFamily="18" charset="0"/>
                <a:cs typeface="Times New Roman" panose="02020603050405020304" pitchFamily="18" charset="0"/>
              </a:rPr>
              <a:t>phản ứng toả nhiệt</a:t>
            </a:r>
            <a:endParaRPr lang="en-US" altLang="en-US" sz="3200" b="1">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E3A240D-5027-4BA7-9925-113AEEBDFE3D}"/>
              </a:ext>
            </a:extLst>
          </p:cNvPr>
          <p:cNvSpPr txBox="1">
            <a:spLocks noChangeArrowheads="1"/>
          </p:cNvSpPr>
          <p:nvPr/>
        </p:nvSpPr>
        <p:spPr bwMode="auto">
          <a:xfrm>
            <a:off x="5462588" y="6049963"/>
            <a:ext cx="3540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70C0"/>
                </a:solidFill>
                <a:latin typeface="Times New Roman" panose="02020603050405020304" pitchFamily="18" charset="0"/>
                <a:cs typeface="Times New Roman" panose="02020603050405020304" pitchFamily="18" charset="0"/>
              </a:rPr>
              <a:t>phản ứng thu nhiệt</a:t>
            </a:r>
            <a:endParaRPr lang="en-US" altLang="en-US" sz="32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a:extLst>
              <a:ext uri="{FF2B5EF4-FFF2-40B4-BE49-F238E27FC236}">
                <a16:creationId xmlns:a16="http://schemas.microsoft.com/office/drawing/2014/main" id="{0C95877A-6236-4EE9-A2BD-986C9D210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865313"/>
            <a:ext cx="816768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6FEE51CF-FB68-4C3F-A5BF-693EC7F3ABFB}"/>
              </a:ext>
            </a:extLst>
          </p:cNvPr>
          <p:cNvSpPr>
            <a:spLocks noChangeArrowheads="1"/>
          </p:cNvSpPr>
          <p:nvPr/>
        </p:nvSpPr>
        <p:spPr bwMode="auto">
          <a:xfrm>
            <a:off x="0" y="19050"/>
            <a:ext cx="83248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Câu hỏi 4.</a:t>
            </a:r>
            <a:r>
              <a:rPr lang="en-US" altLang="en-US" sz="3200">
                <a:solidFill>
                  <a:srgbClr val="008000"/>
                </a:solidFill>
                <a:latin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cs typeface="Times New Roman" panose="02020603050405020304" pitchFamily="18" charset="0"/>
              </a:rPr>
              <a:t>Trong hai phản ứng dưới đây, phản ứng nào là phản ứng toả nhiệt, phản ứng nào là phản ứng thu nhiệt?</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a) Phân huỷ đường tạo thành than và nước.</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b) Cồn cháy trong không khí.</a:t>
            </a:r>
            <a:endParaRPr lang="en-US" altLang="en-US" sz="3200">
              <a:latin typeface="Times New Roman" panose="02020603050405020304" pitchFamily="18" charset="0"/>
              <a:cs typeface="Calibri" panose="020F0502020204030204" pitchFamily="34" charset="0"/>
            </a:endParaRPr>
          </a:p>
        </p:txBody>
      </p:sp>
      <p:sp>
        <p:nvSpPr>
          <p:cNvPr id="25604" name="Rectangle 5">
            <a:extLst>
              <a:ext uri="{FF2B5EF4-FFF2-40B4-BE49-F238E27FC236}">
                <a16:creationId xmlns:a16="http://schemas.microsoft.com/office/drawing/2014/main" id="{41AB5B00-7FCF-4D13-BFF9-4F014A9E3BFE}"/>
              </a:ext>
            </a:extLst>
          </p:cNvPr>
          <p:cNvSpPr>
            <a:spLocks noChangeArrowheads="1"/>
          </p:cNvSpPr>
          <p:nvPr/>
        </p:nvSpPr>
        <p:spPr bwMode="auto">
          <a:xfrm>
            <a:off x="217488" y="3429000"/>
            <a:ext cx="83248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Trả lời:</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a) Phân huỷ đường tạo thành than và nước là </a:t>
            </a:r>
            <a:r>
              <a:rPr lang="en-US" altLang="en-US" sz="3200">
                <a:solidFill>
                  <a:srgbClr val="FF0000"/>
                </a:solidFill>
                <a:latin typeface="Times New Roman" panose="02020603050405020304" pitchFamily="18" charset="0"/>
                <a:cs typeface="Times New Roman" panose="02020603050405020304" pitchFamily="18" charset="0"/>
              </a:rPr>
              <a:t>phản ứng thu nhiệt.</a:t>
            </a:r>
            <a:endParaRPr lang="en-US" altLang="en-US" sz="3200">
              <a:solidFill>
                <a:srgbClr val="FF000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b) Đốt cháy cồn trong không khí là </a:t>
            </a:r>
            <a:r>
              <a:rPr lang="en-US" altLang="en-US" sz="3200">
                <a:solidFill>
                  <a:srgbClr val="FF0000"/>
                </a:solidFill>
                <a:latin typeface="Times New Roman" panose="02020603050405020304" pitchFamily="18" charset="0"/>
                <a:cs typeface="Times New Roman" panose="02020603050405020304" pitchFamily="18" charset="0"/>
              </a:rPr>
              <a:t>phản ứng toả nhiệt.</a:t>
            </a:r>
            <a:endParaRPr lang="en-US" altLang="en-US" sz="3200">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a:extLst>
              <a:ext uri="{FF2B5EF4-FFF2-40B4-BE49-F238E27FC236}">
                <a16:creationId xmlns:a16="http://schemas.microsoft.com/office/drawing/2014/main" id="{EE6B444D-4203-444F-9C1E-0063840719A2}"/>
              </a:ext>
            </a:extLst>
          </p:cNvPr>
          <p:cNvSpPr txBox="1">
            <a:spLocks noChangeArrowheads="1"/>
          </p:cNvSpPr>
          <p:nvPr/>
        </p:nvSpPr>
        <p:spPr bwMode="auto">
          <a:xfrm>
            <a:off x="636586" y="1052513"/>
            <a:ext cx="7980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31748" name="TextBox 4">
            <a:extLst>
              <a:ext uri="{FF2B5EF4-FFF2-40B4-BE49-F238E27FC236}">
                <a16:creationId xmlns:a16="http://schemas.microsoft.com/office/drawing/2014/main" id="{88E1BA11-58FC-41C3-A75E-EF38169BE48D}"/>
              </a:ext>
            </a:extLst>
          </p:cNvPr>
          <p:cNvSpPr txBox="1">
            <a:spLocks noChangeArrowheads="1"/>
          </p:cNvSpPr>
          <p:nvPr/>
        </p:nvSpPr>
        <p:spPr bwMode="auto">
          <a:xfrm>
            <a:off x="109538" y="196532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31749" name="TextBox 4">
            <a:extLst>
              <a:ext uri="{FF2B5EF4-FFF2-40B4-BE49-F238E27FC236}">
                <a16:creationId xmlns:a16="http://schemas.microsoft.com/office/drawing/2014/main" id="{0037C09B-2AA4-4841-A0C3-1C5EFF6A7E87}"/>
              </a:ext>
            </a:extLst>
          </p:cNvPr>
          <p:cNvSpPr txBox="1">
            <a:spLocks noChangeArrowheads="1"/>
          </p:cNvSpPr>
          <p:nvPr/>
        </p:nvSpPr>
        <p:spPr bwMode="auto">
          <a:xfrm>
            <a:off x="420688" y="2417763"/>
            <a:ext cx="79803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Phản ứng </a:t>
            </a:r>
            <a:r>
              <a:rPr lang="en-US" altLang="en-US" sz="2800" b="1">
                <a:solidFill>
                  <a:srgbClr val="FF0000"/>
                </a:solidFill>
                <a:latin typeface="Times New Roman" panose="02020603050405020304" pitchFamily="18" charset="0"/>
                <a:cs typeface="Times New Roman" panose="02020603050405020304" pitchFamily="18" charset="0"/>
              </a:rPr>
              <a:t>toả nhiệt </a:t>
            </a:r>
            <a:r>
              <a:rPr lang="en-US" altLang="en-US" sz="2800" b="1">
                <a:latin typeface="Times New Roman" panose="02020603050405020304" pitchFamily="18" charset="0"/>
                <a:cs typeface="Times New Roman" panose="02020603050405020304" pitchFamily="18" charset="0"/>
              </a:rPr>
              <a:t>là phản ứng </a:t>
            </a:r>
            <a:r>
              <a:rPr lang="en-US" altLang="en-US" sz="2800" b="1">
                <a:solidFill>
                  <a:srgbClr val="FF0000"/>
                </a:solidFill>
                <a:latin typeface="Times New Roman" panose="02020603050405020304" pitchFamily="18" charset="0"/>
                <a:cs typeface="Times New Roman" panose="02020603050405020304" pitchFamily="18" charset="0"/>
              </a:rPr>
              <a:t>toả ra </a:t>
            </a:r>
            <a:r>
              <a:rPr lang="en-US" altLang="en-US" sz="2800" b="1">
                <a:latin typeface="Times New Roman" panose="02020603050405020304" pitchFamily="18" charset="0"/>
                <a:cs typeface="Times New Roman" panose="02020603050405020304" pitchFamily="18" charset="0"/>
              </a:rPr>
              <a:t>năng l</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ợng d</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ới dạng nhiệt.</a:t>
            </a:r>
          </a:p>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VD: phản ứng đốt than, nhiên liệu …</a:t>
            </a:r>
          </a:p>
        </p:txBody>
      </p:sp>
      <p:sp>
        <p:nvSpPr>
          <p:cNvPr id="31750" name="TextBox 4">
            <a:extLst>
              <a:ext uri="{FF2B5EF4-FFF2-40B4-BE49-F238E27FC236}">
                <a16:creationId xmlns:a16="http://schemas.microsoft.com/office/drawing/2014/main" id="{B297AE61-262C-416A-9BB0-49D674A4CADA}"/>
              </a:ext>
            </a:extLst>
          </p:cNvPr>
          <p:cNvSpPr txBox="1">
            <a:spLocks noChangeArrowheads="1"/>
          </p:cNvSpPr>
          <p:nvPr/>
        </p:nvSpPr>
        <p:spPr bwMode="auto">
          <a:xfrm>
            <a:off x="303213" y="3932238"/>
            <a:ext cx="8137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Phản ứng </a:t>
            </a:r>
            <a:r>
              <a:rPr lang="en-US" altLang="en-US" sz="2800" b="1">
                <a:solidFill>
                  <a:srgbClr val="FF0000"/>
                </a:solidFill>
                <a:latin typeface="Times New Roman" panose="02020603050405020304" pitchFamily="18" charset="0"/>
                <a:cs typeface="Times New Roman" panose="02020603050405020304" pitchFamily="18" charset="0"/>
              </a:rPr>
              <a:t>thu nhiệt </a:t>
            </a:r>
            <a:r>
              <a:rPr lang="en-US" altLang="en-US" sz="2800" b="1">
                <a:latin typeface="Times New Roman" panose="02020603050405020304" pitchFamily="18" charset="0"/>
                <a:cs typeface="Times New Roman" panose="02020603050405020304" pitchFamily="18" charset="0"/>
              </a:rPr>
              <a:t>là phản ứng </a:t>
            </a:r>
            <a:r>
              <a:rPr lang="en-US" altLang="en-US" sz="2800" b="1">
                <a:solidFill>
                  <a:srgbClr val="FF0000"/>
                </a:solidFill>
                <a:latin typeface="Times New Roman" panose="02020603050405020304" pitchFamily="18" charset="0"/>
                <a:cs typeface="Times New Roman" panose="02020603050405020304" pitchFamily="18" charset="0"/>
              </a:rPr>
              <a:t>thu vào </a:t>
            </a:r>
            <a:r>
              <a:rPr lang="en-US" altLang="en-US" sz="2800" b="1">
                <a:latin typeface="Times New Roman" panose="02020603050405020304" pitchFamily="18" charset="0"/>
                <a:cs typeface="Times New Roman" panose="02020603050405020304" pitchFamily="18" charset="0"/>
              </a:rPr>
              <a:t>năng l</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ợng d</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ới dạng nhiệt.</a:t>
            </a:r>
          </a:p>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VD: phản ứng phân huỷ đ</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ờng, nung vôi …</a:t>
            </a:r>
          </a:p>
        </p:txBody>
      </p:sp>
      <p:pic>
        <p:nvPicPr>
          <p:cNvPr id="8" name="Picture 6">
            <a:extLst>
              <a:ext uri="{FF2B5EF4-FFF2-40B4-BE49-F238E27FC236}">
                <a16:creationId xmlns:a16="http://schemas.microsoft.com/office/drawing/2014/main" id="{317FA35D-0090-4F12-9F95-29A86F003E48}"/>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8575" y="1006839"/>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2EFC8490-81F9-4042-99F8-51F6991FE37A}"/>
              </a:ext>
            </a:extLst>
          </p:cNvPr>
          <p:cNvSpPr txBox="1">
            <a:spLocks noChangeArrowheads="1"/>
          </p:cNvSpPr>
          <p:nvPr/>
        </p:nvSpPr>
        <p:spPr bwMode="auto">
          <a:xfrm>
            <a:off x="899591" y="1052513"/>
            <a:ext cx="762528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32772" name="TextBox 4">
            <a:extLst>
              <a:ext uri="{FF2B5EF4-FFF2-40B4-BE49-F238E27FC236}">
                <a16:creationId xmlns:a16="http://schemas.microsoft.com/office/drawing/2014/main" id="{6B6D7EBA-A103-4569-912E-A3D7C62B2204}"/>
              </a:ext>
            </a:extLst>
          </p:cNvPr>
          <p:cNvSpPr txBox="1">
            <a:spLocks noChangeArrowheads="1"/>
          </p:cNvSpPr>
          <p:nvPr/>
        </p:nvSpPr>
        <p:spPr bwMode="auto">
          <a:xfrm>
            <a:off x="109538" y="196532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32773" name="TextBox 4">
            <a:extLst>
              <a:ext uri="{FF2B5EF4-FFF2-40B4-BE49-F238E27FC236}">
                <a16:creationId xmlns:a16="http://schemas.microsoft.com/office/drawing/2014/main" id="{107EDEAC-BCEE-4AD5-A0FE-F21A2FA6469D}"/>
              </a:ext>
            </a:extLst>
          </p:cNvPr>
          <p:cNvSpPr txBox="1">
            <a:spLocks noChangeArrowheads="1"/>
          </p:cNvSpPr>
          <p:nvPr/>
        </p:nvSpPr>
        <p:spPr bwMode="auto">
          <a:xfrm>
            <a:off x="47625" y="2495550"/>
            <a:ext cx="6040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2. Ứng dụng của phản ứng toả nhiệt:</a:t>
            </a:r>
          </a:p>
        </p:txBody>
      </p:sp>
      <p:sp>
        <p:nvSpPr>
          <p:cNvPr id="27654" name="TextBox 4">
            <a:extLst>
              <a:ext uri="{FF2B5EF4-FFF2-40B4-BE49-F238E27FC236}">
                <a16:creationId xmlns:a16="http://schemas.microsoft.com/office/drawing/2014/main" id="{FCDB16DA-A45E-4301-B6EA-BF464D0E22D3}"/>
              </a:ext>
            </a:extLst>
          </p:cNvPr>
          <p:cNvSpPr txBox="1">
            <a:spLocks noChangeArrowheads="1"/>
          </p:cNvSpPr>
          <p:nvPr/>
        </p:nvSpPr>
        <p:spPr bwMode="auto">
          <a:xfrm>
            <a:off x="5435600" y="2536825"/>
            <a:ext cx="180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SGK/20</a:t>
            </a:r>
          </a:p>
        </p:txBody>
      </p:sp>
      <p:pic>
        <p:nvPicPr>
          <p:cNvPr id="8" name="Picture 6">
            <a:extLst>
              <a:ext uri="{FF2B5EF4-FFF2-40B4-BE49-F238E27FC236}">
                <a16:creationId xmlns:a16="http://schemas.microsoft.com/office/drawing/2014/main" id="{FC62E3C7-2EA8-4278-A7E3-697A7439136D}"/>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09538" y="1088493"/>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left)">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FFAC9653-32A9-4375-8567-03472A03AD4B}"/>
              </a:ext>
            </a:extLst>
          </p:cNvPr>
          <p:cNvSpPr>
            <a:spLocks noChangeArrowheads="1"/>
          </p:cNvSpPr>
          <p:nvPr/>
        </p:nvSpPr>
        <p:spPr bwMode="auto">
          <a:xfrm>
            <a:off x="179388" y="180975"/>
            <a:ext cx="80645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2800" b="1">
                <a:solidFill>
                  <a:srgbClr val="008000"/>
                </a:solidFill>
                <a:latin typeface="Times New Roman" panose="02020603050405020304" pitchFamily="18" charset="0"/>
                <a:cs typeface="Times New Roman" panose="02020603050405020304" pitchFamily="18" charset="0"/>
              </a:rPr>
              <a:t>Vận dụng 2 trang 20 KHTN 8:</a:t>
            </a:r>
            <a:r>
              <a:rPr lang="en-US" altLang="en-US" sz="2800">
                <a:solidFill>
                  <a:srgbClr val="000000"/>
                </a:solidFill>
                <a:latin typeface="Times New Roman" panose="02020603050405020304" pitchFamily="18" charset="0"/>
                <a:cs typeface="Times New Roman" panose="02020603050405020304" pitchFamily="18" charset="0"/>
              </a:rPr>
              <a:t> Tìm hiểu và chỉ ra thêm một số phản ứng xảy ra trong tự nhiên có kèm theo sự toả nhiệt hoặc thu nhiệt.</a:t>
            </a:r>
            <a:endParaRPr lang="en-US" altLang="en-US" sz="2800">
              <a:latin typeface="Times New Roman" panose="02020603050405020304" pitchFamily="18" charset="0"/>
              <a:cs typeface="Calibri" panose="020F0502020204030204" pitchFamily="34" charset="0"/>
            </a:endParaRPr>
          </a:p>
        </p:txBody>
      </p:sp>
      <p:sp>
        <p:nvSpPr>
          <p:cNvPr id="28676" name="Rectangle 5">
            <a:extLst>
              <a:ext uri="{FF2B5EF4-FFF2-40B4-BE49-F238E27FC236}">
                <a16:creationId xmlns:a16="http://schemas.microsoft.com/office/drawing/2014/main" id="{57159B30-A457-4448-A337-A257A82CF139}"/>
              </a:ext>
            </a:extLst>
          </p:cNvPr>
          <p:cNvSpPr>
            <a:spLocks noChangeArrowheads="1"/>
          </p:cNvSpPr>
          <p:nvPr/>
        </p:nvSpPr>
        <p:spPr bwMode="auto">
          <a:xfrm>
            <a:off x="179388" y="2052638"/>
            <a:ext cx="8064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Trả lời:</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Một số phản ứng xảy ra trong tự nhiên là phản ứng thu nhiệt: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điều chế Oxygen từ thuốc tím</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nung vôi.</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Một số phản ứng xảy ra trong tự nhiên là phản ứng toả nhiệt: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tạo gỉ sắt.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oxygen hoá glucose trong cơ thể.</a:t>
            </a:r>
            <a:endParaRPr lang="en-US" altLang="en-US" sz="3200">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left)">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F18DF4B7-FF7F-46E3-9F23-5911564877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7162F27A-C10B-4A94-BD6E-F58ECB56B367}" type="slidenum">
              <a:rPr lang="en-US" altLang="en-US" sz="2800" smtClean="0">
                <a:solidFill>
                  <a:srgbClr val="FFFFFF"/>
                </a:solidFill>
              </a:rPr>
              <a:pPr>
                <a:lnSpc>
                  <a:spcPct val="100000"/>
                </a:lnSpc>
                <a:spcBef>
                  <a:spcPct val="0"/>
                </a:spcBef>
                <a:buFontTx/>
                <a:buNone/>
              </a:pPr>
              <a:t>26</a:t>
            </a:fld>
            <a:endParaRPr lang="en-US" altLang="en-US" sz="2800">
              <a:solidFill>
                <a:srgbClr val="FFFFFF"/>
              </a:solidFill>
            </a:endParaRPr>
          </a:p>
        </p:txBody>
      </p:sp>
      <p:sp>
        <p:nvSpPr>
          <p:cNvPr id="5" name="Rectangle 4">
            <a:extLst>
              <a:ext uri="{FF2B5EF4-FFF2-40B4-BE49-F238E27FC236}">
                <a16:creationId xmlns:a16="http://schemas.microsoft.com/office/drawing/2014/main" id="{763FEA34-457A-41CC-82C2-36BB22D2B223}"/>
              </a:ext>
            </a:extLst>
          </p:cNvPr>
          <p:cNvSpPr/>
          <p:nvPr/>
        </p:nvSpPr>
        <p:spPr>
          <a:xfrm>
            <a:off x="0" y="550863"/>
            <a:ext cx="8353425" cy="6554787"/>
          </a:xfrm>
          <a:prstGeom prst="rect">
            <a:avLst/>
          </a:prstGeom>
        </p:spPr>
        <p:txBody>
          <a:bodyPr>
            <a:spAutoFit/>
          </a:bodyPr>
          <a:lstStyle/>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pt-BR" sz="2800" dirty="0">
                <a:solidFill>
                  <a:srgbClr val="FF0000"/>
                </a:solidFill>
                <a:latin typeface="Times New Roman" panose="02020603050405020304" pitchFamily="18" charset="0"/>
                <a:cs typeface="Times New Roman" panose="02020603050405020304" pitchFamily="18" charset="0"/>
              </a:rPr>
              <a:t>Ghi phương trình chữ của các phản ứng hóa học sau:</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Copper (II) oxide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Copper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Sắt</a:t>
            </a:r>
            <a:r>
              <a:rPr lang="en-US" sz="2800" b="1" dirty="0">
                <a:latin typeface="Times New Roman" panose="02020603050405020304" pitchFamily="18" charset="0"/>
                <a:cs typeface="Times New Roman" panose="02020603050405020304" pitchFamily="18" charset="0"/>
              </a:rPr>
              <a:t> (Iron)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Hydrochloric acid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Iron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(II) chloride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b="1" dirty="0" err="1">
                <a:latin typeface="Times New Roman" panose="02020603050405020304" pitchFamily="18" charset="0"/>
                <a:cs typeface="Times New Roman" panose="02020603050405020304" pitchFamily="18" charset="0"/>
              </a:rPr>
              <a:t>Aluminium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Oxygen </a:t>
            </a:r>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Aluminium</a:t>
            </a:r>
            <a:r>
              <a:rPr lang="en-US" sz="2800" dirty="0">
                <a:latin typeface="Times New Roman" panose="02020603050405020304" pitchFamily="18" charset="0"/>
                <a:cs typeface="Times New Roman" panose="02020603050405020304" pitchFamily="18" charset="0"/>
              </a:rPr>
              <a:t> oxide</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p:txBody>
      </p:sp>
      <p:sp>
        <p:nvSpPr>
          <p:cNvPr id="29700" name="TextBox 2">
            <a:extLst>
              <a:ext uri="{FF2B5EF4-FFF2-40B4-BE49-F238E27FC236}">
                <a16:creationId xmlns:a16="http://schemas.microsoft.com/office/drawing/2014/main" id="{5BAC2D65-8A59-4303-B674-E80C6023B171}"/>
              </a:ext>
            </a:extLst>
          </p:cNvPr>
          <p:cNvSpPr txBox="1">
            <a:spLocks noChangeArrowheads="1"/>
          </p:cNvSpPr>
          <p:nvPr/>
        </p:nvSpPr>
        <p:spPr bwMode="auto">
          <a:xfrm>
            <a:off x="0" y="2366963"/>
            <a:ext cx="606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Copper (II) oxide + Khí hydrogen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00B050"/>
                </a:solidFill>
                <a:latin typeface="Times New Roman" panose="02020603050405020304" pitchFamily="18" charset="0"/>
                <a:cs typeface="Times New Roman" panose="02020603050405020304" pitchFamily="18" charset="0"/>
              </a:rPr>
              <a:t>   </a:t>
            </a:r>
            <a:endParaRPr lang="en-US" altLang="en-US" sz="2800">
              <a:solidFill>
                <a:srgbClr val="00B050"/>
              </a:solidFill>
              <a:latin typeface="Times New Roman" panose="02020603050405020304" pitchFamily="18" charset="0"/>
              <a:cs typeface="Times New Roman" panose="02020603050405020304" pitchFamily="18" charset="0"/>
            </a:endParaRPr>
          </a:p>
        </p:txBody>
      </p:sp>
      <p:sp>
        <p:nvSpPr>
          <p:cNvPr id="29701" name="TextBox 5">
            <a:extLst>
              <a:ext uri="{FF2B5EF4-FFF2-40B4-BE49-F238E27FC236}">
                <a16:creationId xmlns:a16="http://schemas.microsoft.com/office/drawing/2014/main" id="{14FBF7EA-C465-40F3-A496-6E715C13C03B}"/>
              </a:ext>
            </a:extLst>
          </p:cNvPr>
          <p:cNvSpPr txBox="1">
            <a:spLocks noChangeArrowheads="1"/>
          </p:cNvSpPr>
          <p:nvPr/>
        </p:nvSpPr>
        <p:spPr bwMode="auto">
          <a:xfrm>
            <a:off x="5595938" y="2343150"/>
            <a:ext cx="307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Copper + hơi nước</a:t>
            </a:r>
            <a:endParaRPr lang="en-US" altLang="en-US" sz="2800">
              <a:solidFill>
                <a:srgbClr val="00B050"/>
              </a:solidFill>
              <a:latin typeface="Times New Roman" panose="02020603050405020304" pitchFamily="18" charset="0"/>
              <a:cs typeface="Times New Roman" panose="02020603050405020304" pitchFamily="18" charset="0"/>
            </a:endParaRPr>
          </a:p>
        </p:txBody>
      </p:sp>
      <p:sp>
        <p:nvSpPr>
          <p:cNvPr id="29702" name="TextBox 6">
            <a:extLst>
              <a:ext uri="{FF2B5EF4-FFF2-40B4-BE49-F238E27FC236}">
                <a16:creationId xmlns:a16="http://schemas.microsoft.com/office/drawing/2014/main" id="{689548B3-00DB-4D78-97D8-738D0E2A6B49}"/>
              </a:ext>
            </a:extLst>
          </p:cNvPr>
          <p:cNvSpPr txBox="1">
            <a:spLocks noChangeArrowheads="1"/>
          </p:cNvSpPr>
          <p:nvPr/>
        </p:nvSpPr>
        <p:spPr bwMode="auto">
          <a:xfrm>
            <a:off x="179388" y="4556125"/>
            <a:ext cx="472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Iron + Hydrochloric acid</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9703" name="TextBox 7">
            <a:extLst>
              <a:ext uri="{FF2B5EF4-FFF2-40B4-BE49-F238E27FC236}">
                <a16:creationId xmlns:a16="http://schemas.microsoft.com/office/drawing/2014/main" id="{E2AF75FB-DF60-4048-988D-2964506E1443}"/>
              </a:ext>
            </a:extLst>
          </p:cNvPr>
          <p:cNvSpPr txBox="1">
            <a:spLocks noChangeArrowheads="1"/>
          </p:cNvSpPr>
          <p:nvPr/>
        </p:nvSpPr>
        <p:spPr bwMode="auto">
          <a:xfrm>
            <a:off x="4476750" y="4560888"/>
            <a:ext cx="473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Iron</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(II) chloride + hydrogen</a:t>
            </a:r>
            <a:r>
              <a:rPr lang="en-US" altLang="en-US" sz="2800">
                <a:solidFill>
                  <a:srgbClr val="0000FF"/>
                </a:solidFill>
                <a:latin typeface="Times New Roman" panose="02020603050405020304" pitchFamily="18" charset="0"/>
                <a:cs typeface="Times New Roman" panose="02020603050405020304" pitchFamily="18" charset="0"/>
              </a:rPr>
              <a:t> </a:t>
            </a:r>
          </a:p>
        </p:txBody>
      </p:sp>
      <p:sp>
        <p:nvSpPr>
          <p:cNvPr id="8" name="TextBox 6">
            <a:extLst>
              <a:ext uri="{FF2B5EF4-FFF2-40B4-BE49-F238E27FC236}">
                <a16:creationId xmlns:a16="http://schemas.microsoft.com/office/drawing/2014/main" id="{46CA3AA1-6D02-405A-B70C-75A300D3807A}"/>
              </a:ext>
            </a:extLst>
          </p:cNvPr>
          <p:cNvSpPr txBox="1">
            <a:spLocks noChangeArrowheads="1"/>
          </p:cNvSpPr>
          <p:nvPr/>
        </p:nvSpPr>
        <p:spPr bwMode="auto">
          <a:xfrm>
            <a:off x="179388" y="6197600"/>
            <a:ext cx="466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Aluminium + Oxygen     </a:t>
            </a: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9" name="TextBox 7">
            <a:extLst>
              <a:ext uri="{FF2B5EF4-FFF2-40B4-BE49-F238E27FC236}">
                <a16:creationId xmlns:a16="http://schemas.microsoft.com/office/drawing/2014/main" id="{4361A1E5-ACB4-474E-AC0E-9FC7D87EEB82}"/>
              </a:ext>
            </a:extLst>
          </p:cNvPr>
          <p:cNvSpPr txBox="1">
            <a:spLocks noChangeArrowheads="1"/>
          </p:cNvSpPr>
          <p:nvPr/>
        </p:nvSpPr>
        <p:spPr bwMode="auto">
          <a:xfrm>
            <a:off x="4600575" y="6094413"/>
            <a:ext cx="285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Aluminium</a:t>
            </a: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oxide</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E04D243-C05E-4E2F-A831-8518C751A57E}"/>
              </a:ext>
            </a:extLst>
          </p:cNvPr>
          <p:cNvSpPr/>
          <p:nvPr/>
        </p:nvSpPr>
        <p:spPr>
          <a:xfrm>
            <a:off x="2970213" y="52388"/>
            <a:ext cx="2214562" cy="585787"/>
          </a:xfrm>
          <a:prstGeom prst="rect">
            <a:avLst/>
          </a:prstGeom>
          <a:solidFill>
            <a:schemeClr val="accent2">
              <a:lumMod val="40000"/>
              <a:lumOff val="60000"/>
            </a:schemeClr>
          </a:solidFill>
        </p:spPr>
        <p:txBody>
          <a:bodyPr wrap="none">
            <a:spAutoFit/>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CỦNG CỐ </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11" name="Picture 6">
            <a:extLst>
              <a:ext uri="{FF2B5EF4-FFF2-40B4-BE49-F238E27FC236}">
                <a16:creationId xmlns:a16="http://schemas.microsoft.com/office/drawing/2014/main" id="{64C836B0-2B29-498D-AB18-9E680C6C1330}"/>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9087" y="-82640"/>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ipe(left)">
                                      <p:cBhvr>
                                        <p:cTn id="17" dur="5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left)">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17BAF19A-D589-415A-BF29-B205EF3D9114}"/>
              </a:ext>
            </a:extLst>
          </p:cNvPr>
          <p:cNvSpPr>
            <a:spLocks noGrp="1" noChangeArrowheads="1"/>
          </p:cNvSpPr>
          <p:nvPr>
            <p:ph type="sldNum" sz="quarter" idx="12"/>
          </p:nvPr>
        </p:nvSpPr>
        <p:spPr bwMode="auto">
          <a:xfrm>
            <a:off x="8531225" y="5695950"/>
            <a:ext cx="549275"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BC3376B-FA83-480B-8966-3E2693FDA7C3}" type="slidenum">
              <a:rPr lang="en-US" altLang="en-US" sz="2800" smtClean="0">
                <a:solidFill>
                  <a:srgbClr val="FFFFFF"/>
                </a:solidFill>
                <a:latin typeface="Times New Roman" panose="02020603050405020304" pitchFamily="18" charset="0"/>
                <a:cs typeface="Times New Roman" panose="02020603050405020304" pitchFamily="18" charset="0"/>
              </a:rPr>
              <a:pPr>
                <a:lnSpc>
                  <a:spcPct val="100000"/>
                </a:lnSpc>
                <a:spcBef>
                  <a:spcPct val="0"/>
                </a:spcBef>
                <a:buFontTx/>
                <a:buNone/>
              </a:pPr>
              <a:t>27</a:t>
            </a:fld>
            <a:endParaRPr lang="en-US" altLang="en-US" sz="2800">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63FEA34-457A-41CC-82C2-36BB22D2B223}"/>
              </a:ext>
            </a:extLst>
          </p:cNvPr>
          <p:cNvSpPr/>
          <p:nvPr/>
        </p:nvSpPr>
        <p:spPr>
          <a:xfrm>
            <a:off x="34925" y="338138"/>
            <a:ext cx="9109075" cy="5694362"/>
          </a:xfrm>
          <a:prstGeom prst="rect">
            <a:avLst/>
          </a:prstGeom>
        </p:spPr>
        <p:txBody>
          <a:bodyPr>
            <a:spAutoFit/>
          </a:bodyPr>
          <a:lstStyle/>
          <a:p>
            <a:pPr eaLnBrk="1" fontAlgn="auto" hangingPunct="1">
              <a:spcBef>
                <a:spcPts val="0"/>
              </a:spcBef>
              <a:spcAft>
                <a:spcPts val="0"/>
              </a:spcAft>
              <a:defRPr/>
            </a:pPr>
            <a:endParaRPr lang="en-US" sz="2800" b="1" dirty="0">
              <a:solidFill>
                <a:srgbClr val="FF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pt-BR" sz="2800" dirty="0">
                <a:solidFill>
                  <a:srgbClr val="FF0000"/>
                </a:solidFill>
                <a:latin typeface="Times New Roman" panose="02020603050405020304" pitchFamily="18" charset="0"/>
                <a:cs typeface="Times New Roman" panose="02020603050405020304" pitchFamily="18" charset="0"/>
              </a:rPr>
              <a:t>Ghi phương trình chữ của các phản ứng hóa học sau:</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startAt="4"/>
              <a:defRPr/>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Oxygen.</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514350" indent="-514350" eaLnBrk="1" fontAlgn="auto" hangingPunct="1">
              <a:spcBef>
                <a:spcPts val="0"/>
              </a:spcBef>
              <a:spcAft>
                <a:spcPts val="0"/>
              </a:spcAft>
              <a:buFont typeface="+mj-lt"/>
              <a:buAutoNum type="arabicParenR" startAt="5"/>
              <a:defRPr/>
            </a:pPr>
            <a:r>
              <a:rPr lang="en-US" sz="2800" dirty="0" err="1">
                <a:latin typeface="Times New Roman" panose="02020603050405020304" pitchFamily="18" charset="0"/>
                <a:cs typeface="Times New Roman" panose="02020603050405020304" pitchFamily="18" charset="0"/>
              </a:rPr>
              <a:t>Nung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Potassium chlorate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Potassium chloride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Oxygen</a:t>
            </a:r>
            <a:r>
              <a:rPr lang="en-US" sz="2800" dirty="0">
                <a:latin typeface="Times New Roman" panose="02020603050405020304" pitchFamily="18" charset="0"/>
                <a:cs typeface="Times New Roman" panose="02020603050405020304" pitchFamily="18" charset="0"/>
              </a:rPr>
              <a:t>.( MnO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a:p>
            <a:pPr marL="514350" indent="-514350" eaLnBrk="1" fontAlgn="auto" hangingPunct="1">
              <a:spcBef>
                <a:spcPts val="0"/>
              </a:spcBef>
              <a:spcAft>
                <a:spcPts val="0"/>
              </a:spcAft>
              <a:buFont typeface="+mj-lt"/>
              <a:buAutoNum type="arabicParenR" startAt="6"/>
              <a:defRPr/>
            </a:pP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Carbon dioxide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Calcium </a:t>
            </a:r>
            <a:r>
              <a:rPr lang="en-US" sz="2800" b="1" dirty="0" err="1">
                <a:latin typeface="Times New Roman" panose="02020603050405020304" pitchFamily="18" charset="0"/>
                <a:cs typeface="Times New Roman" panose="02020603050405020304" pitchFamily="18" charset="0"/>
              </a:rPr>
              <a:t>Hydrogenxide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Calcium carbonate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p:txBody>
      </p:sp>
      <p:sp>
        <p:nvSpPr>
          <p:cNvPr id="29700" name="TextBox 2">
            <a:extLst>
              <a:ext uri="{FF2B5EF4-FFF2-40B4-BE49-F238E27FC236}">
                <a16:creationId xmlns:a16="http://schemas.microsoft.com/office/drawing/2014/main" id="{F65ABF5C-FB03-4C0F-A0B2-6B46832D45CB}"/>
              </a:ext>
            </a:extLst>
          </p:cNvPr>
          <p:cNvSpPr txBox="1">
            <a:spLocks noChangeArrowheads="1"/>
          </p:cNvSpPr>
          <p:nvPr/>
        </p:nvSpPr>
        <p:spPr bwMode="auto">
          <a:xfrm>
            <a:off x="539750" y="2195513"/>
            <a:ext cx="2155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C000"/>
                </a:solidFill>
                <a:latin typeface="Times New Roman" panose="02020603050405020304" pitchFamily="18" charset="0"/>
                <a:cs typeface="Times New Roman" panose="02020603050405020304" pitchFamily="18" charset="0"/>
              </a:rPr>
              <a:t>Nước   </a:t>
            </a:r>
            <a:r>
              <a:rPr lang="en-US" altLang="en-US" sz="3200" b="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a:solidFill>
                  <a:srgbClr val="FFC000"/>
                </a:solidFill>
                <a:latin typeface="Times New Roman" panose="02020603050405020304" pitchFamily="18" charset="0"/>
                <a:cs typeface="Times New Roman" panose="02020603050405020304" pitchFamily="18" charset="0"/>
              </a:rPr>
              <a:t>   </a:t>
            </a:r>
            <a:endParaRPr lang="en-US" altLang="en-US" sz="3200">
              <a:solidFill>
                <a:srgbClr val="FFC000"/>
              </a:solidFill>
              <a:latin typeface="Times New Roman" panose="02020603050405020304" pitchFamily="18" charset="0"/>
              <a:cs typeface="Times New Roman" panose="02020603050405020304" pitchFamily="18" charset="0"/>
            </a:endParaRPr>
          </a:p>
        </p:txBody>
      </p:sp>
      <p:sp>
        <p:nvSpPr>
          <p:cNvPr id="29701" name="TextBox 5">
            <a:extLst>
              <a:ext uri="{FF2B5EF4-FFF2-40B4-BE49-F238E27FC236}">
                <a16:creationId xmlns:a16="http://schemas.microsoft.com/office/drawing/2014/main" id="{71D7C3BD-A710-4C9C-A0D4-248A212468C2}"/>
              </a:ext>
            </a:extLst>
          </p:cNvPr>
          <p:cNvSpPr txBox="1">
            <a:spLocks noChangeArrowheads="1"/>
          </p:cNvSpPr>
          <p:nvPr/>
        </p:nvSpPr>
        <p:spPr bwMode="auto">
          <a:xfrm>
            <a:off x="2411413" y="2195513"/>
            <a:ext cx="506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C000"/>
                </a:solidFill>
                <a:latin typeface="Times New Roman" panose="02020603050405020304" pitchFamily="18" charset="0"/>
                <a:cs typeface="Times New Roman" panose="02020603050405020304" pitchFamily="18" charset="0"/>
              </a:rPr>
              <a:t>Khí hydrogen</a:t>
            </a:r>
            <a:r>
              <a:rPr lang="en-US" altLang="en-US" sz="3200">
                <a:solidFill>
                  <a:srgbClr val="FFC000"/>
                </a:solidFill>
                <a:latin typeface="Times New Roman" panose="02020603050405020304" pitchFamily="18" charset="0"/>
                <a:cs typeface="Times New Roman" panose="02020603050405020304" pitchFamily="18" charset="0"/>
              </a:rPr>
              <a:t> </a:t>
            </a:r>
            <a:r>
              <a:rPr lang="en-US" altLang="en-US" sz="3200" b="1">
                <a:solidFill>
                  <a:srgbClr val="FFC000"/>
                </a:solidFill>
                <a:latin typeface="Times New Roman" panose="02020603050405020304" pitchFamily="18" charset="0"/>
                <a:cs typeface="Times New Roman" panose="02020603050405020304" pitchFamily="18" charset="0"/>
              </a:rPr>
              <a:t>+ khí Oxygen</a:t>
            </a:r>
            <a:endParaRPr lang="en-US" altLang="en-US" sz="3200">
              <a:solidFill>
                <a:srgbClr val="FFC000"/>
              </a:solidFill>
              <a:latin typeface="Times New Roman" panose="02020603050405020304" pitchFamily="18" charset="0"/>
              <a:cs typeface="Times New Roman" panose="02020603050405020304" pitchFamily="18" charset="0"/>
            </a:endParaRPr>
          </a:p>
        </p:txBody>
      </p:sp>
      <p:sp>
        <p:nvSpPr>
          <p:cNvPr id="29702" name="TextBox 6">
            <a:extLst>
              <a:ext uri="{FF2B5EF4-FFF2-40B4-BE49-F238E27FC236}">
                <a16:creationId xmlns:a16="http://schemas.microsoft.com/office/drawing/2014/main" id="{4D61DDAB-C035-4EB8-A7AE-7DD5A491A799}"/>
              </a:ext>
            </a:extLst>
          </p:cNvPr>
          <p:cNvSpPr txBox="1">
            <a:spLocks noChangeArrowheads="1"/>
          </p:cNvSpPr>
          <p:nvPr/>
        </p:nvSpPr>
        <p:spPr bwMode="auto">
          <a:xfrm>
            <a:off x="-36513" y="3883025"/>
            <a:ext cx="40782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solidFill>
                  <a:srgbClr val="0070C0"/>
                </a:solidFill>
                <a:latin typeface="Times New Roman" panose="02020603050405020304" pitchFamily="18" charset="0"/>
                <a:cs typeface="Times New Roman" panose="02020603050405020304" pitchFamily="18" charset="0"/>
              </a:rPr>
              <a:t>Potassium chlorate</a:t>
            </a:r>
            <a:r>
              <a:rPr lang="en-US" altLang="en-US" sz="3000">
                <a:solidFill>
                  <a:srgbClr val="0070C0"/>
                </a:solidFill>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b="1">
                <a:solidFill>
                  <a:srgbClr val="0070C0"/>
                </a:solidFill>
                <a:latin typeface="Times New Roman" panose="02020603050405020304" pitchFamily="18" charset="0"/>
                <a:cs typeface="Times New Roman" panose="02020603050405020304" pitchFamily="18" charset="0"/>
              </a:rPr>
              <a:t>   </a:t>
            </a:r>
            <a:endParaRPr lang="en-US" altLang="en-US" sz="3000">
              <a:solidFill>
                <a:srgbClr val="0070C0"/>
              </a:solidFill>
              <a:latin typeface="Times New Roman" panose="02020603050405020304" pitchFamily="18" charset="0"/>
              <a:cs typeface="Times New Roman" panose="02020603050405020304" pitchFamily="18" charset="0"/>
            </a:endParaRPr>
          </a:p>
        </p:txBody>
      </p:sp>
      <p:sp>
        <p:nvSpPr>
          <p:cNvPr id="29703" name="TextBox 7">
            <a:extLst>
              <a:ext uri="{FF2B5EF4-FFF2-40B4-BE49-F238E27FC236}">
                <a16:creationId xmlns:a16="http://schemas.microsoft.com/office/drawing/2014/main" id="{9622A1F8-0B33-43B5-8F4E-9DDA07F04522}"/>
              </a:ext>
            </a:extLst>
          </p:cNvPr>
          <p:cNvSpPr txBox="1">
            <a:spLocks noChangeArrowheads="1"/>
          </p:cNvSpPr>
          <p:nvPr/>
        </p:nvSpPr>
        <p:spPr bwMode="auto">
          <a:xfrm>
            <a:off x="3648075" y="3852863"/>
            <a:ext cx="5618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solidFill>
                  <a:srgbClr val="0070C0"/>
                </a:solidFill>
                <a:latin typeface="Times New Roman" panose="02020603050405020304" pitchFamily="18" charset="0"/>
                <a:cs typeface="Times New Roman" panose="02020603050405020304" pitchFamily="18" charset="0"/>
              </a:rPr>
              <a:t>Potassium chloride </a:t>
            </a:r>
            <a:r>
              <a:rPr lang="en-US" altLang="en-US" sz="3000">
                <a:solidFill>
                  <a:srgbClr val="0070C0"/>
                </a:solidFill>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rPr>
              <a:t>khí Oxygen</a:t>
            </a:r>
            <a:endParaRPr lang="en-US" altLang="en-US" sz="3000">
              <a:solidFill>
                <a:srgbClr val="0070C0"/>
              </a:solidFill>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18F7320E-EA9F-489C-8E14-890E13F7D35D}"/>
              </a:ext>
            </a:extLst>
          </p:cNvPr>
          <p:cNvSpPr txBox="1">
            <a:spLocks noChangeArrowheads="1"/>
          </p:cNvSpPr>
          <p:nvPr/>
        </p:nvSpPr>
        <p:spPr bwMode="auto">
          <a:xfrm>
            <a:off x="79375" y="5514975"/>
            <a:ext cx="649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khí Carbon dioxide + nước vôi trong </a:t>
            </a:r>
            <a:r>
              <a:rPr lang="en-US" altLang="en-US" sz="28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C00000"/>
                </a:solidFill>
                <a:latin typeface="Times New Roman" panose="02020603050405020304" pitchFamily="18" charset="0"/>
                <a:cs typeface="Times New Roman" panose="02020603050405020304" pitchFamily="18" charset="0"/>
              </a:rPr>
              <a:t>   </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9" name="TextBox 7">
            <a:extLst>
              <a:ext uri="{FF2B5EF4-FFF2-40B4-BE49-F238E27FC236}">
                <a16:creationId xmlns:a16="http://schemas.microsoft.com/office/drawing/2014/main" id="{5ECBEFDE-A75E-4C25-89E5-E7D5C06050E8}"/>
              </a:ext>
            </a:extLst>
          </p:cNvPr>
          <p:cNvSpPr txBox="1">
            <a:spLocks noChangeArrowheads="1"/>
          </p:cNvSpPr>
          <p:nvPr/>
        </p:nvSpPr>
        <p:spPr bwMode="auto">
          <a:xfrm>
            <a:off x="6156325" y="5489575"/>
            <a:ext cx="3168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Calcium carbonate</a:t>
            </a:r>
            <a:r>
              <a:rPr lang="en-US" altLang="en-US" sz="2800">
                <a:solidFill>
                  <a:srgbClr val="C00000"/>
                </a:solidFill>
                <a:latin typeface="Times New Roman" panose="02020603050405020304" pitchFamily="18" charset="0"/>
                <a:cs typeface="Times New Roman" panose="02020603050405020304" pitchFamily="18" charset="0"/>
              </a:rPr>
              <a:t> + </a:t>
            </a:r>
            <a:r>
              <a:rPr lang="en-US" altLang="en-US" sz="2800" b="1">
                <a:solidFill>
                  <a:srgbClr val="C00000"/>
                </a:solidFill>
                <a:latin typeface="Times New Roman" panose="02020603050405020304" pitchFamily="18" charset="0"/>
                <a:cs typeface="Times New Roman" panose="02020603050405020304" pitchFamily="18" charset="0"/>
              </a:rPr>
              <a:t>nước</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5842A5A-28DB-4DCB-BDE5-F7CAE918916E}"/>
              </a:ext>
            </a:extLst>
          </p:cNvPr>
          <p:cNvSpPr/>
          <p:nvPr/>
        </p:nvSpPr>
        <p:spPr>
          <a:xfrm>
            <a:off x="2970213" y="52388"/>
            <a:ext cx="2214562" cy="585787"/>
          </a:xfrm>
          <a:prstGeom prst="rect">
            <a:avLst/>
          </a:prstGeom>
          <a:solidFill>
            <a:schemeClr val="accent2">
              <a:lumMod val="40000"/>
              <a:lumOff val="60000"/>
            </a:schemeClr>
          </a:solidFill>
        </p:spPr>
        <p:txBody>
          <a:bodyPr wrap="none">
            <a:spAutoFit/>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CỦNG CỐ </a:t>
            </a:r>
            <a:endParaRPr lang="en-US"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ipe(left)">
                                      <p:cBhvr>
                                        <p:cTn id="17" dur="5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left)">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4C9FE8D-030C-4CE3-B741-E62EB0AC42CB}"/>
              </a:ext>
            </a:extLst>
          </p:cNvPr>
          <p:cNvSpPr>
            <a:spLocks noGrp="1" noChangeArrowheads="1"/>
          </p:cNvSpPr>
          <p:nvPr>
            <p:ph type="title"/>
          </p:nvPr>
        </p:nvSpPr>
        <p:spPr>
          <a:xfrm>
            <a:off x="2154238" y="14288"/>
            <a:ext cx="3455987" cy="504825"/>
          </a:xfrm>
          <a:solidFill>
            <a:srgbClr val="FFFF00"/>
          </a:solidFill>
        </p:spPr>
        <p:txBody>
          <a:bodyPr/>
          <a:lstStyle/>
          <a:p>
            <a:pPr eaLnBrk="1" hangingPunct="1"/>
            <a:r>
              <a:rPr lang="en-US" altLang="en-US" sz="3200" b="1"/>
              <a:t>Hướng dẫn về nhà</a:t>
            </a:r>
            <a:endParaRPr lang="en-US" altLang="en-US" sz="3200"/>
          </a:p>
        </p:txBody>
      </p:sp>
      <p:sp>
        <p:nvSpPr>
          <p:cNvPr id="3" name="Content Placeholder 2">
            <a:extLst>
              <a:ext uri="{FF2B5EF4-FFF2-40B4-BE49-F238E27FC236}">
                <a16:creationId xmlns:a16="http://schemas.microsoft.com/office/drawing/2014/main" id="{E24F05AE-975F-48AF-BEE7-51A5D4FDF70B}"/>
              </a:ext>
            </a:extLst>
          </p:cNvPr>
          <p:cNvSpPr>
            <a:spLocks noGrp="1"/>
          </p:cNvSpPr>
          <p:nvPr>
            <p:ph idx="1"/>
          </p:nvPr>
        </p:nvSpPr>
        <p:spPr>
          <a:xfrm>
            <a:off x="25400" y="479425"/>
            <a:ext cx="9118600" cy="6378575"/>
          </a:xfrm>
          <a:ln w="28575">
            <a:solidFill>
              <a:srgbClr val="FF0000"/>
            </a:solidFill>
          </a:ln>
        </p:spPr>
        <p:txBody>
          <a:bodyPr rtlCol="0">
            <a:noAutofit/>
          </a:bodyPr>
          <a:lstStyle/>
          <a:p>
            <a:pPr marL="114300" indent="0" eaLnBrk="1" fontAlgn="auto" hangingPunct="1">
              <a:spcAft>
                <a:spcPts val="0"/>
              </a:spcAft>
              <a:buFont typeface="Arial" panose="020B0604020202020204" pitchFamily="34" charset="0"/>
              <a:buNone/>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endParaRPr lang="en-US" sz="3000" dirty="0">
              <a:latin typeface="Times New Roman" panose="02020603050405020304" pitchFamily="18" charset="0"/>
              <a:cs typeface="Times New Roman" panose="02020603050405020304" pitchFamily="18" charset="0"/>
            </a:endParaRPr>
          </a:p>
          <a:p>
            <a:pPr marL="114300" indent="0" eaLnBrk="1" fontAlgn="auto" hangingPunct="1">
              <a:spcAft>
                <a:spcPts val="0"/>
              </a:spcAft>
              <a:buFont typeface="Arial" panose="020B0604020202020204" pitchFamily="34" charset="0"/>
              <a:buNone/>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nhóm</a:t>
            </a:r>
            <a:r>
              <a:rPr lang="en-US" sz="3000" dirty="0">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lấy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điểm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hệ</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số</a:t>
            </a:r>
            <a:r>
              <a:rPr lang="en-US" sz="3000" dirty="0">
                <a:solidFill>
                  <a:srgbClr val="FF0000"/>
                </a:solidFill>
                <a:latin typeface="Times New Roman" panose="02020603050405020304" pitchFamily="18" charset="0"/>
                <a:cs typeface="Times New Roman" panose="02020603050405020304" pitchFamily="18" charset="0"/>
              </a:rPr>
              <a:t> 1</a:t>
            </a:r>
            <a:r>
              <a:rPr lang="en-US" sz="3000" dirty="0">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Tiến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hành</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thí</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nghiệm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về</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hóa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học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xảy</a:t>
            </a:r>
            <a:r>
              <a:rPr lang="en-US" sz="3000" dirty="0">
                <a:solidFill>
                  <a:srgbClr val="0070C0"/>
                </a:solidFill>
                <a:latin typeface="Times New Roman" panose="02020603050405020304" pitchFamily="18" charset="0"/>
                <a:cs typeface="Times New Roman" panose="02020603050405020304" pitchFamily="18" charset="0"/>
              </a:rPr>
              <a:t> ra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cuộc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sống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hằng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ngày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hoặc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tìm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kiếm</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hóa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học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nhiên</a:t>
            </a:r>
            <a:r>
              <a:rPr lang="en-US" sz="3000" dirty="0">
                <a:solidFill>
                  <a:srgbClr val="0070C0"/>
                </a:solidFill>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Ghi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nhận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lại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của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chất</a:t>
            </a:r>
            <a:r>
              <a:rPr lang="en-US" sz="3000" dirty="0">
                <a:solidFill>
                  <a:srgbClr val="0070C0"/>
                </a:solidFill>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Làm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theo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8 </a:t>
            </a:r>
            <a:r>
              <a:rPr lang="en-US" sz="3000" dirty="0" err="1">
                <a:solidFill>
                  <a:srgbClr val="0070C0"/>
                </a:solidFill>
                <a:latin typeface="Times New Roman" panose="02020603050405020304" pitchFamily="18" charset="0"/>
                <a:cs typeface="Times New Roman" panose="02020603050405020304" pitchFamily="18" charset="0"/>
              </a:rPr>
              <a:t>nhóm</a:t>
            </a:r>
            <a:endParaRPr lang="en-US" sz="3000" dirty="0">
              <a:solidFill>
                <a:srgbClr val="0070C0"/>
              </a:solidFill>
              <a:latin typeface="Times New Roman" panose="02020603050405020304" pitchFamily="18" charset="0"/>
              <a:cs typeface="Times New Roman" panose="02020603050405020304" pitchFamily="18" charset="0"/>
            </a:endParaRPr>
          </a:p>
          <a:p>
            <a:pPr marL="398463" lvl="2" indent="-117475" eaLnBrk="1" fontAlgn="auto" hangingPunct="1">
              <a:spcAft>
                <a:spcPts val="0"/>
              </a:spcAft>
              <a:defRPr/>
            </a:pPr>
            <a:r>
              <a:rPr lang="en-US" sz="3000" dirty="0">
                <a:solidFill>
                  <a:srgbClr val="0070C0"/>
                </a:solidFill>
                <a:latin typeface="Times New Roman" panose="02020603050405020304" pitchFamily="18" charset="0"/>
                <a:cs typeface="Times New Roman" panose="02020603050405020304" pitchFamily="18" charset="0"/>
              </a:rPr>
              <a:t>Quay video, </a:t>
            </a:r>
            <a:r>
              <a:rPr lang="en-US" sz="3000" dirty="0" err="1">
                <a:solidFill>
                  <a:srgbClr val="0070C0"/>
                </a:solidFill>
                <a:latin typeface="Times New Roman" panose="02020603050405020304" pitchFamily="18" charset="0"/>
                <a:cs typeface="Times New Roman" panose="02020603050405020304" pitchFamily="18" charset="0"/>
              </a:rPr>
              <a:t>trình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chiếu</a:t>
            </a:r>
            <a:r>
              <a:rPr lang="en-US" sz="3000" dirty="0">
                <a:solidFill>
                  <a:srgbClr val="0070C0"/>
                </a:solidFill>
                <a:latin typeface="Times New Roman" panose="02020603050405020304" pitchFamily="18" charset="0"/>
                <a:cs typeface="Times New Roman" panose="02020603050405020304" pitchFamily="18" charset="0"/>
              </a:rPr>
              <a:t> PP … </a:t>
            </a:r>
            <a:r>
              <a:rPr lang="en-US" sz="3000" dirty="0" err="1">
                <a:solidFill>
                  <a:srgbClr val="0070C0"/>
                </a:solidFill>
                <a:latin typeface="Times New Roman" panose="02020603050405020304" pitchFamily="18" charset="0"/>
                <a:cs typeface="Times New Roman" panose="02020603050405020304" pitchFamily="18" charset="0"/>
              </a:rPr>
              <a:t>lớp</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trưởng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tổng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hợp</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phẩm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nộp</a:t>
            </a:r>
            <a:r>
              <a:rPr lang="en-US" sz="3000" dirty="0">
                <a:solidFill>
                  <a:srgbClr val="0070C0"/>
                </a:solidFill>
                <a:latin typeface="Times New Roman" panose="02020603050405020304" pitchFamily="18" charset="0"/>
                <a:cs typeface="Times New Roman" panose="02020603050405020304" pitchFamily="18" charset="0"/>
              </a:rPr>
              <a:t> qua </a:t>
            </a:r>
            <a:r>
              <a:rPr lang="en-US" sz="3000" dirty="0" err="1">
                <a:solidFill>
                  <a:srgbClr val="0070C0"/>
                </a:solidFill>
                <a:latin typeface="Times New Roman" panose="02020603050405020304" pitchFamily="18" charset="0"/>
                <a:cs typeface="Times New Roman" panose="02020603050405020304" pitchFamily="18" charset="0"/>
              </a:rPr>
              <a:t>zalo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giáo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a:t>
            </a:r>
          </a:p>
          <a:p>
            <a:pPr marL="398463" lvl="2"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Bầu</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trưởng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ghi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tên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thành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nhiệm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vụ</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từng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thành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 đ</a:t>
            </a:r>
            <a:r>
              <a:rPr lang="vi-VN" sz="3000" dirty="0">
                <a:solidFill>
                  <a:srgbClr val="0070C0"/>
                </a:solidFill>
                <a:latin typeface="Times New Roman" panose="02020603050405020304" pitchFamily="18" charset="0"/>
                <a:cs typeface="Times New Roman" panose="02020603050405020304" pitchFamily="18" charset="0"/>
              </a:rPr>
              <a:t>ư</a:t>
            </a:r>
            <a:r>
              <a:rPr lang="en-US" sz="3000" dirty="0">
                <a:solidFill>
                  <a:srgbClr val="0070C0"/>
                </a:solidFill>
                <a:latin typeface="Times New Roman" panose="02020603050405020304" pitchFamily="18" charset="0"/>
                <a:cs typeface="Times New Roman" panose="02020603050405020304" pitchFamily="18" charset="0"/>
              </a:rPr>
              <a:t>a </a:t>
            </a:r>
            <a:r>
              <a:rPr lang="en-US" sz="3000" dirty="0" err="1">
                <a:solidFill>
                  <a:srgbClr val="0070C0"/>
                </a:solidFill>
                <a:latin typeface="Times New Roman" panose="02020603050405020304" pitchFamily="18" charset="0"/>
                <a:cs typeface="Times New Roman" panose="02020603050405020304" pitchFamily="18" charset="0"/>
              </a:rPr>
              <a:t>vào</a:t>
            </a:r>
            <a:r>
              <a:rPr lang="en-US" sz="3000" dirty="0">
                <a:solidFill>
                  <a:srgbClr val="0070C0"/>
                </a:solidFill>
                <a:latin typeface="Times New Roman" panose="02020603050405020304" pitchFamily="18" charset="0"/>
                <a:cs typeface="Times New Roman" panose="02020603050405020304" pitchFamily="18" charset="0"/>
              </a:rPr>
              <a:t> video </a:t>
            </a:r>
            <a:r>
              <a:rPr lang="en-US" sz="3000" dirty="0" err="1">
                <a:solidFill>
                  <a:srgbClr val="0070C0"/>
                </a:solidFill>
                <a:latin typeface="Times New Roman" panose="02020603050405020304" pitchFamily="18" charset="0"/>
                <a:cs typeface="Times New Roman" panose="02020603050405020304" pitchFamily="18" charset="0"/>
              </a:rPr>
              <a:t>hoặc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bài</a:t>
            </a:r>
            <a:r>
              <a:rPr lang="en-US" sz="3000" dirty="0">
                <a:solidFill>
                  <a:srgbClr val="0070C0"/>
                </a:solidFill>
                <a:latin typeface="Times New Roman" panose="02020603050405020304" pitchFamily="18" charset="0"/>
                <a:cs typeface="Times New Roman" panose="02020603050405020304" pitchFamily="18" charset="0"/>
              </a:rPr>
              <a:t> Power point)</a:t>
            </a:r>
          </a:p>
          <a:p>
            <a:pPr marL="398463" lvl="2"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Hạn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nộp</a:t>
            </a:r>
            <a:r>
              <a:rPr lang="en-US" sz="3000" dirty="0">
                <a:solidFill>
                  <a:srgbClr val="0070C0"/>
                </a:solidFill>
                <a:latin typeface="Times New Roman" panose="02020603050405020304" pitchFamily="18" charset="0"/>
                <a:cs typeface="Times New Roman" panose="02020603050405020304" pitchFamily="18" charset="0"/>
              </a:rPr>
              <a:t>:   /   /2023</a:t>
            </a:r>
          </a:p>
          <a:p>
            <a:pPr marL="114300" indent="0" eaLnBrk="1" fontAlgn="auto" hangingPunct="1">
              <a:spcAft>
                <a:spcPts val="0"/>
              </a:spcAft>
              <a:buFont typeface="Arial" panose="020B0604020202020204" pitchFamily="34" charset="0"/>
              <a:buNone/>
              <a:defRPr/>
            </a:pPr>
            <a:endParaRPr lang="en-US" sz="3000" dirty="0">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17B82AE6-96DB-4610-93C4-784DEFEFB271}"/>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67544" y="-129669"/>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4C2D32-F901-4859-934A-B9456331B062}"/>
              </a:ext>
            </a:extLst>
          </p:cNvPr>
          <p:cNvSpPr>
            <a:spLocks noGrp="1"/>
          </p:cNvSpPr>
          <p:nvPr>
            <p:ph type="body" idx="1"/>
          </p:nvPr>
        </p:nvSpPr>
        <p:spPr/>
        <p:txBody>
          <a:bodyPr/>
          <a:lstStyle/>
          <a:p>
            <a:pPr eaLnBrk="1" hangingPunct="1"/>
            <a:endParaRPr lang="en-US" altLang="en-US"/>
          </a:p>
        </p:txBody>
      </p:sp>
      <p:pic>
        <p:nvPicPr>
          <p:cNvPr id="28675" name="Picture 3" descr="EJ1450">
            <a:extLst>
              <a:ext uri="{FF2B5EF4-FFF2-40B4-BE49-F238E27FC236}">
                <a16:creationId xmlns:a16="http://schemas.microsoft.com/office/drawing/2014/main" id="{84BE9154-E198-4661-A1D8-1673614E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uitar - Romance de lamour.mp3">
            <a:hlinkClick r:id="" action="ppaction://media"/>
            <a:extLst>
              <a:ext uri="{FF2B5EF4-FFF2-40B4-BE49-F238E27FC236}">
                <a16:creationId xmlns:a16="http://schemas.microsoft.com/office/drawing/2014/main" id="{8972DE68-FD99-471D-8D4B-377872812D7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5562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B564A6A2-9B27-4614-9BA6-4251E9F21E54}"/>
              </a:ext>
            </a:extLst>
          </p:cNvPr>
          <p:cNvSpPr txBox="1">
            <a:spLocks noChangeArrowheads="1"/>
          </p:cNvSpPr>
          <p:nvPr/>
        </p:nvSpPr>
        <p:spPr bwMode="auto">
          <a:xfrm>
            <a:off x="838200" y="2682875"/>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5400" b="1">
                <a:solidFill>
                  <a:srgbClr val="FF0066"/>
                </a:solidFill>
                <a:latin typeface="Times New Roman" panose="02020603050405020304" pitchFamily="18" charset="0"/>
                <a:cs typeface="Times New Roman" panose="02020603050405020304" pitchFamily="18" charset="0"/>
              </a:rPr>
              <a:t>   Chân thành cảm ơn quý thầy cô đã đến dự.</a:t>
            </a:r>
          </a:p>
        </p:txBody>
      </p:sp>
    </p:spTree>
  </p:cSld>
  <p:clrMapOvr>
    <a:masterClrMapping/>
  </p:clrMapOvr>
  <p:transition spd="slow"/>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6">
            <a:extLst>
              <a:ext uri="{FF2B5EF4-FFF2-40B4-BE49-F238E27FC236}">
                <a16:creationId xmlns:a16="http://schemas.microsoft.com/office/drawing/2014/main" id="{DFCD4AD7-3336-4BCC-AB6E-74219681B702}"/>
              </a:ext>
            </a:extLst>
          </p:cNvPr>
          <p:cNvSpPr txBox="1">
            <a:spLocks noChangeArrowheads="1"/>
          </p:cNvSpPr>
          <p:nvPr/>
        </p:nvSpPr>
        <p:spPr bwMode="auto">
          <a:xfrm>
            <a:off x="360363" y="2060575"/>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 typeface="Times New Roman" panose="02020603050405020304" pitchFamily="18" charset="0"/>
              <a:buChar char="­"/>
            </a:pPr>
            <a:r>
              <a:rPr lang="en-US" altLang="en-US" sz="3200">
                <a:latin typeface="Times New Roman" panose="02020603050405020304" pitchFamily="18" charset="0"/>
                <a:cs typeface="Times New Roman" panose="02020603050405020304" pitchFamily="18" charset="0"/>
              </a:rPr>
              <a:t>Quá trình </a:t>
            </a:r>
            <a:r>
              <a:rPr lang="en-US" altLang="en-US" sz="3200">
                <a:solidFill>
                  <a:srgbClr val="FF0000"/>
                </a:solidFill>
                <a:latin typeface="Times New Roman" panose="02020603050405020304" pitchFamily="18" charset="0"/>
                <a:cs typeface="Times New Roman" panose="02020603050405020304" pitchFamily="18" charset="0"/>
              </a:rPr>
              <a:t>biến đổi </a:t>
            </a:r>
            <a:r>
              <a:rPr lang="en-US" altLang="en-US" sz="3200">
                <a:latin typeface="Times New Roman" panose="02020603050405020304" pitchFamily="18" charset="0"/>
                <a:cs typeface="Times New Roman" panose="02020603050405020304" pitchFamily="18" charset="0"/>
              </a:rPr>
              <a:t>từ </a:t>
            </a:r>
            <a:r>
              <a:rPr lang="en-US" altLang="en-US" sz="3200">
                <a:solidFill>
                  <a:srgbClr val="FF0000"/>
                </a:solidFill>
                <a:latin typeface="Times New Roman" panose="02020603050405020304" pitchFamily="18" charset="0"/>
                <a:cs typeface="Times New Roman" panose="02020603050405020304" pitchFamily="18" charset="0"/>
              </a:rPr>
              <a:t>chất này </a:t>
            </a:r>
            <a:r>
              <a:rPr lang="en-US" altLang="en-US" sz="3200">
                <a:latin typeface="Times New Roman" panose="02020603050405020304" pitchFamily="18" charset="0"/>
                <a:cs typeface="Times New Roman" panose="02020603050405020304" pitchFamily="18" charset="0"/>
              </a:rPr>
              <a:t>thành </a:t>
            </a:r>
            <a:r>
              <a:rPr lang="en-US" altLang="en-US" sz="3200">
                <a:solidFill>
                  <a:srgbClr val="FF0000"/>
                </a:solidFill>
                <a:latin typeface="Times New Roman" panose="02020603050405020304" pitchFamily="18" charset="0"/>
                <a:cs typeface="Times New Roman" panose="02020603050405020304" pitchFamily="18" charset="0"/>
              </a:rPr>
              <a:t>chất khác </a:t>
            </a:r>
            <a:r>
              <a:rPr lang="en-US" altLang="en-US" sz="3200">
                <a:latin typeface="Times New Roman" panose="02020603050405020304" pitchFamily="18" charset="0"/>
                <a:cs typeface="Times New Roman" panose="02020603050405020304" pitchFamily="18" charset="0"/>
              </a:rPr>
              <a:t>gọi là phản ứng hóa học.</a:t>
            </a:r>
          </a:p>
        </p:txBody>
      </p:sp>
      <p:sp>
        <p:nvSpPr>
          <p:cNvPr id="10243" name="Action Button: Forward or Next 4">
            <a:hlinkClick r:id="rId2" action="ppaction://program" highlightClick="1"/>
            <a:extLst>
              <a:ext uri="{FF2B5EF4-FFF2-40B4-BE49-F238E27FC236}">
                <a16:creationId xmlns:a16="http://schemas.microsoft.com/office/drawing/2014/main" id="{CBCBA408-EA9B-49D9-9C5F-36A39EB38EB3}"/>
              </a:ext>
            </a:extLst>
          </p:cNvPr>
          <p:cNvSpPr>
            <a:spLocks noChangeArrowheads="1"/>
          </p:cNvSpPr>
          <p:nvPr/>
        </p:nvSpPr>
        <p:spPr bwMode="auto">
          <a:xfrm>
            <a:off x="2124075" y="2630488"/>
            <a:ext cx="1371600" cy="9144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sp>
        <p:nvSpPr>
          <p:cNvPr id="10" name="Rectangle 9">
            <a:extLst>
              <a:ext uri="{FF2B5EF4-FFF2-40B4-BE49-F238E27FC236}">
                <a16:creationId xmlns:a16="http://schemas.microsoft.com/office/drawing/2014/main" id="{FEFDE669-EA72-42FC-811E-157AB1679B41}"/>
              </a:ext>
            </a:extLst>
          </p:cNvPr>
          <p:cNvSpPr/>
          <p:nvPr/>
        </p:nvSpPr>
        <p:spPr>
          <a:xfrm>
            <a:off x="1043608" y="1068387"/>
            <a:ext cx="5319713" cy="585788"/>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pic>
        <p:nvPicPr>
          <p:cNvPr id="6" name="Picture 6">
            <a:extLst>
              <a:ext uri="{FF2B5EF4-FFF2-40B4-BE49-F238E27FC236}">
                <a16:creationId xmlns:a16="http://schemas.microsoft.com/office/drawing/2014/main" id="{797E8667-60DF-41B0-BDAF-5E380BABBE8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12928" y="917588"/>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53" name="Text Box 17">
            <a:extLst>
              <a:ext uri="{FF2B5EF4-FFF2-40B4-BE49-F238E27FC236}">
                <a16:creationId xmlns:a16="http://schemas.microsoft.com/office/drawing/2014/main" id="{CE536D9A-5220-4B61-B9CA-77A6652C9714}"/>
              </a:ext>
            </a:extLst>
          </p:cNvPr>
          <p:cNvSpPr txBox="1">
            <a:spLocks noChangeArrowheads="1"/>
          </p:cNvSpPr>
          <p:nvPr/>
        </p:nvSpPr>
        <p:spPr bwMode="auto">
          <a:xfrm>
            <a:off x="152400" y="55530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Đường</a:t>
            </a:r>
            <a:r>
              <a:rPr lang="en-US" altLang="en-US" sz="3200" dirty="0">
                <a:solidFill>
                  <a:srgbClr val="0000FF"/>
                </a:solidFill>
                <a:latin typeface="Times New Roman" panose="02020603050405020304" pitchFamily="18" charset="0"/>
              </a:rPr>
              <a:t>                     Than </a:t>
            </a:r>
            <a:r>
              <a:rPr lang="en-US" altLang="en-US" sz="3200" dirty="0" err="1">
                <a:solidFill>
                  <a:srgbClr val="0000FF"/>
                </a:solidFill>
                <a:latin typeface="Times New Roman" panose="02020603050405020304" pitchFamily="18" charset="0"/>
              </a:rPr>
              <a:t>và</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nước</a:t>
            </a:r>
            <a:endParaRPr lang="en-US" altLang="en-US" sz="3200" dirty="0">
              <a:solidFill>
                <a:srgbClr val="0000FF"/>
              </a:solidFill>
              <a:latin typeface="Times New Roman" panose="02020603050405020304" pitchFamily="18" charset="0"/>
            </a:endParaRPr>
          </a:p>
        </p:txBody>
      </p:sp>
      <p:sp>
        <p:nvSpPr>
          <p:cNvPr id="219154" name="Text Box 18">
            <a:extLst>
              <a:ext uri="{FF2B5EF4-FFF2-40B4-BE49-F238E27FC236}">
                <a16:creationId xmlns:a16="http://schemas.microsoft.com/office/drawing/2014/main" id="{2FE70E56-B03C-45EA-8124-9099196EB521}"/>
              </a:ext>
            </a:extLst>
          </p:cNvPr>
          <p:cNvSpPr txBox="1">
            <a:spLocks noChangeArrowheads="1"/>
          </p:cNvSpPr>
          <p:nvPr/>
        </p:nvSpPr>
        <p:spPr bwMode="auto">
          <a:xfrm>
            <a:off x="2754313" y="5411788"/>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đun nóng</a:t>
            </a:r>
          </a:p>
        </p:txBody>
      </p:sp>
      <p:sp>
        <p:nvSpPr>
          <p:cNvPr id="219155" name="Line 19">
            <a:extLst>
              <a:ext uri="{FF2B5EF4-FFF2-40B4-BE49-F238E27FC236}">
                <a16:creationId xmlns:a16="http://schemas.microsoft.com/office/drawing/2014/main" id="{C7CD4A31-395C-445F-A590-0F7D56BC5F86}"/>
              </a:ext>
            </a:extLst>
          </p:cNvPr>
          <p:cNvSpPr>
            <a:spLocks noChangeShapeType="1"/>
          </p:cNvSpPr>
          <p:nvPr/>
        </p:nvSpPr>
        <p:spPr bwMode="auto">
          <a:xfrm>
            <a:off x="3194050" y="5886450"/>
            <a:ext cx="539750"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9156" name="AutoShape 20">
            <a:extLst>
              <a:ext uri="{FF2B5EF4-FFF2-40B4-BE49-F238E27FC236}">
                <a16:creationId xmlns:a16="http://schemas.microsoft.com/office/drawing/2014/main" id="{63E9C037-15D9-4E7E-BB8A-57BA5D8A0B18}"/>
              </a:ext>
            </a:extLst>
          </p:cNvPr>
          <p:cNvSpPr>
            <a:spLocks/>
          </p:cNvSpPr>
          <p:nvPr/>
        </p:nvSpPr>
        <p:spPr bwMode="auto">
          <a:xfrm rot="5400000">
            <a:off x="5487988" y="5268913"/>
            <a:ext cx="166687" cy="1881187"/>
          </a:xfrm>
          <a:prstGeom prst="rightBrace">
            <a:avLst>
              <a:gd name="adj1" fmla="val 58310"/>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219157" name="Text Box 21">
            <a:extLst>
              <a:ext uri="{FF2B5EF4-FFF2-40B4-BE49-F238E27FC236}">
                <a16:creationId xmlns:a16="http://schemas.microsoft.com/office/drawing/2014/main" id="{68E354E0-34D4-4742-86ED-8CD55DD311D5}"/>
              </a:ext>
            </a:extLst>
          </p:cNvPr>
          <p:cNvSpPr txBox="1">
            <a:spLocks noChangeArrowheads="1"/>
          </p:cNvSpPr>
          <p:nvPr/>
        </p:nvSpPr>
        <p:spPr bwMode="auto">
          <a:xfrm>
            <a:off x="4027488" y="6292850"/>
            <a:ext cx="248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VNI-Times" pitchFamily="2" charset="0"/>
              </a:rPr>
              <a:t>Sản phẩm</a:t>
            </a:r>
          </a:p>
        </p:txBody>
      </p:sp>
      <p:sp>
        <p:nvSpPr>
          <p:cNvPr id="219158" name="AutoShape 22">
            <a:extLst>
              <a:ext uri="{FF2B5EF4-FFF2-40B4-BE49-F238E27FC236}">
                <a16:creationId xmlns:a16="http://schemas.microsoft.com/office/drawing/2014/main" id="{6CDC630C-2742-464C-A0AF-5E74419D47C3}"/>
              </a:ext>
            </a:extLst>
          </p:cNvPr>
          <p:cNvSpPr>
            <a:spLocks/>
          </p:cNvSpPr>
          <p:nvPr/>
        </p:nvSpPr>
        <p:spPr bwMode="auto">
          <a:xfrm rot="5400000">
            <a:off x="1750219" y="5874544"/>
            <a:ext cx="166687" cy="619125"/>
          </a:xfrm>
          <a:prstGeom prst="rightBrace">
            <a:avLst>
              <a:gd name="adj1" fmla="val 38123"/>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219159" name="Text Box 23">
            <a:extLst>
              <a:ext uri="{FF2B5EF4-FFF2-40B4-BE49-F238E27FC236}">
                <a16:creationId xmlns:a16="http://schemas.microsoft.com/office/drawing/2014/main" id="{383BFD75-6D2A-4ABB-ACA7-C5F4FA51672E}"/>
              </a:ext>
            </a:extLst>
          </p:cNvPr>
          <p:cNvSpPr txBox="1">
            <a:spLocks noChangeArrowheads="1"/>
          </p:cNvSpPr>
          <p:nvPr/>
        </p:nvSpPr>
        <p:spPr bwMode="auto">
          <a:xfrm>
            <a:off x="609600" y="6292850"/>
            <a:ext cx="334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3200">
                <a:solidFill>
                  <a:srgbClr val="FF0000"/>
                </a:solidFill>
                <a:latin typeface="VNI-Times" pitchFamily="2" charset="0"/>
              </a:rPr>
              <a:t>Chất phản ứng</a:t>
            </a:r>
          </a:p>
        </p:txBody>
      </p:sp>
      <p:sp>
        <p:nvSpPr>
          <p:cNvPr id="17" name="Rectangle 16">
            <a:extLst>
              <a:ext uri="{FF2B5EF4-FFF2-40B4-BE49-F238E27FC236}">
                <a16:creationId xmlns:a16="http://schemas.microsoft.com/office/drawing/2014/main" id="{C0ED3F60-E26D-4E56-84AD-E23DFD39E5B9}"/>
              </a:ext>
            </a:extLst>
          </p:cNvPr>
          <p:cNvSpPr/>
          <p:nvPr/>
        </p:nvSpPr>
        <p:spPr>
          <a:xfrm>
            <a:off x="174625" y="404664"/>
            <a:ext cx="5319713" cy="584200"/>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sp>
        <p:nvSpPr>
          <p:cNvPr id="2" name="TextBox 1">
            <a:extLst>
              <a:ext uri="{FF2B5EF4-FFF2-40B4-BE49-F238E27FC236}">
                <a16:creationId xmlns:a16="http://schemas.microsoft.com/office/drawing/2014/main" id="{37DEFE9B-8485-4DB6-A685-829C6301A25A}"/>
              </a:ext>
            </a:extLst>
          </p:cNvPr>
          <p:cNvSpPr txBox="1"/>
          <p:nvPr/>
        </p:nvSpPr>
        <p:spPr>
          <a:xfrm>
            <a:off x="548431" y="2275711"/>
            <a:ext cx="6759873" cy="954107"/>
          </a:xfrm>
          <a:prstGeom prst="rect">
            <a:avLst/>
          </a:prstGeom>
          <a:noFill/>
        </p:spPr>
        <p:txBody>
          <a:bodyPr wrap="square" rtlCol="0">
            <a:spAutoFit/>
          </a:bodyPr>
          <a:lstStyle/>
          <a:p>
            <a:r>
              <a:rPr lang="en-US" altLang="en-US" sz="2800" b="1" dirty="0">
                <a:latin typeface="Times New Roman" pitchFamily="18" charset="0"/>
                <a:cs typeface="+mn-cs"/>
              </a:rPr>
              <a:t> </a:t>
            </a:r>
            <a:r>
              <a:rPr lang="en-US" altLang="en-US" sz="2800" b="1" dirty="0" err="1">
                <a:latin typeface="Times New Roman" pitchFamily="18" charset="0"/>
                <a:cs typeface="+mn-cs"/>
              </a:rPr>
              <a:t>Chất</a:t>
            </a:r>
            <a:r>
              <a:rPr lang="en-US" altLang="en-US" sz="2800" b="1" dirty="0">
                <a:latin typeface="Times New Roman" pitchFamily="18" charset="0"/>
                <a:cs typeface="+mn-cs"/>
              </a:rPr>
              <a:t> ban </a:t>
            </a:r>
            <a:r>
              <a:rPr lang="en-US" altLang="en-US" sz="2800" b="1" dirty="0" err="1">
                <a:latin typeface="Times New Roman" pitchFamily="18" charset="0"/>
                <a:cs typeface="+mn-cs"/>
              </a:rPr>
              <a:t>đầu</a:t>
            </a:r>
            <a:r>
              <a:rPr lang="en-US" altLang="en-US" sz="2800" b="1" dirty="0">
                <a:latin typeface="Times New Roman" pitchFamily="18" charset="0"/>
                <a:cs typeface="+mn-cs"/>
              </a:rPr>
              <a:t> </a:t>
            </a:r>
            <a:r>
              <a:rPr lang="en-US" altLang="en-US" sz="2800" b="1" dirty="0" err="1">
                <a:latin typeface="Times New Roman" pitchFamily="18" charset="0"/>
                <a:cs typeface="+mn-cs"/>
              </a:rPr>
              <a:t>bị</a:t>
            </a:r>
            <a:r>
              <a:rPr lang="en-US" altLang="en-US" sz="2800" b="1" dirty="0">
                <a:latin typeface="Times New Roman" pitchFamily="18" charset="0"/>
                <a:cs typeface="+mn-cs"/>
              </a:rPr>
              <a:t> </a:t>
            </a:r>
            <a:r>
              <a:rPr lang="en-US" altLang="en-US" sz="2800" b="1" dirty="0" err="1">
                <a:latin typeface="Times New Roman" pitchFamily="18" charset="0"/>
                <a:cs typeface="+mn-cs"/>
              </a:rPr>
              <a:t>biến</a:t>
            </a:r>
            <a:r>
              <a:rPr lang="en-US" altLang="en-US" sz="2800" b="1" dirty="0">
                <a:latin typeface="Times New Roman" pitchFamily="18" charset="0"/>
                <a:cs typeface="+mn-cs"/>
              </a:rPr>
              <a:t> </a:t>
            </a:r>
            <a:r>
              <a:rPr lang="en-US" altLang="en-US" sz="2800" b="1" dirty="0" err="1">
                <a:latin typeface="Times New Roman" pitchFamily="18" charset="0"/>
                <a:cs typeface="+mn-cs"/>
              </a:rPr>
              <a:t>đổi</a:t>
            </a:r>
            <a:r>
              <a:rPr lang="en-US" altLang="en-US" sz="2800" b="1" dirty="0">
                <a:latin typeface="Times New Roman" pitchFamily="18" charset="0"/>
                <a:cs typeface="+mn-cs"/>
              </a:rPr>
              <a:t> </a:t>
            </a:r>
            <a:r>
              <a:rPr lang="en-US" altLang="en-US" sz="2800" b="1" dirty="0" err="1">
                <a:latin typeface="Times New Roman" pitchFamily="18" charset="0"/>
                <a:cs typeface="+mn-cs"/>
              </a:rPr>
              <a:t>trong</a:t>
            </a:r>
            <a:r>
              <a:rPr lang="en-US" altLang="en-US" sz="2800" b="1" dirty="0">
                <a:latin typeface="Times New Roman" pitchFamily="18" charset="0"/>
                <a:cs typeface="+mn-cs"/>
              </a:rPr>
              <a:t> </a:t>
            </a:r>
            <a:r>
              <a:rPr lang="en-US" altLang="en-US" sz="2800" b="1" dirty="0" err="1">
                <a:latin typeface="Times New Roman" pitchFamily="18" charset="0"/>
                <a:cs typeface="+mn-cs"/>
              </a:rPr>
              <a:t>phản</a:t>
            </a:r>
            <a:r>
              <a:rPr lang="en-US" altLang="en-US" sz="2800" b="1" dirty="0">
                <a:latin typeface="Times New Roman" pitchFamily="18" charset="0"/>
                <a:cs typeface="+mn-cs"/>
              </a:rPr>
              <a:t> </a:t>
            </a:r>
            <a:r>
              <a:rPr lang="en-US" altLang="en-US" sz="2800" b="1" dirty="0" err="1">
                <a:latin typeface="Times New Roman" pitchFamily="18" charset="0"/>
                <a:cs typeface="+mn-cs"/>
              </a:rPr>
              <a:t>ứng</a:t>
            </a:r>
            <a:r>
              <a:rPr lang="en-US" altLang="en-US" sz="2800" b="1" dirty="0">
                <a:latin typeface="Times New Roman" pitchFamily="18" charset="0"/>
                <a:cs typeface="+mn-cs"/>
              </a:rPr>
              <a:t> </a:t>
            </a:r>
            <a:r>
              <a:rPr lang="en-US" altLang="en-US" sz="2800" b="1" dirty="0" err="1">
                <a:latin typeface="Times New Roman" pitchFamily="18" charset="0"/>
                <a:cs typeface="+mn-cs"/>
              </a:rPr>
              <a:t>là</a:t>
            </a:r>
            <a:r>
              <a:rPr lang="en-US" altLang="en-US" sz="2800" b="1" dirty="0">
                <a:latin typeface="Times New Roman" pitchFamily="18" charset="0"/>
                <a:cs typeface="+mn-cs"/>
              </a:rPr>
              <a:t> </a:t>
            </a:r>
            <a:r>
              <a:rPr lang="en-US" altLang="en-US" sz="2800" b="1" dirty="0" err="1">
                <a:latin typeface="Times New Roman" pitchFamily="18" charset="0"/>
                <a:cs typeface="+mn-cs"/>
              </a:rPr>
              <a:t>chất</a:t>
            </a:r>
            <a:r>
              <a:rPr lang="en-US" altLang="en-US" sz="2800" b="1" dirty="0">
                <a:latin typeface="Times New Roman" pitchFamily="18" charset="0"/>
                <a:cs typeface="+mn-cs"/>
              </a:rPr>
              <a:t> </a:t>
            </a:r>
            <a:r>
              <a:rPr lang="en-US" altLang="en-US" sz="2800" b="1" dirty="0" err="1">
                <a:latin typeface="Times New Roman" pitchFamily="18" charset="0"/>
                <a:cs typeface="+mn-cs"/>
              </a:rPr>
              <a:t>nào</a:t>
            </a:r>
            <a:r>
              <a:rPr lang="en-US" altLang="en-US" sz="2800" b="1" dirty="0">
                <a:latin typeface="Times New Roman" pitchFamily="18" charset="0"/>
                <a:cs typeface="+mn-cs"/>
              </a:rPr>
              <a:t>?</a:t>
            </a:r>
            <a:endParaRPr lang="en-US" sz="2800" b="1" dirty="0"/>
          </a:p>
        </p:txBody>
      </p:sp>
      <p:sp>
        <p:nvSpPr>
          <p:cNvPr id="14" name="TextBox 13">
            <a:extLst>
              <a:ext uri="{FF2B5EF4-FFF2-40B4-BE49-F238E27FC236}">
                <a16:creationId xmlns:a16="http://schemas.microsoft.com/office/drawing/2014/main" id="{4312BC4E-BE84-4327-831F-8BEC204BBA7C}"/>
              </a:ext>
            </a:extLst>
          </p:cNvPr>
          <p:cNvSpPr txBox="1"/>
          <p:nvPr/>
        </p:nvSpPr>
        <p:spPr>
          <a:xfrm>
            <a:off x="700831" y="3481844"/>
            <a:ext cx="5319713" cy="523220"/>
          </a:xfrm>
          <a:prstGeom prst="rect">
            <a:avLst/>
          </a:prstGeom>
          <a:noFill/>
        </p:spPr>
        <p:txBody>
          <a:bodyPr wrap="square" rtlCol="0">
            <a:spAutoFit/>
          </a:bodyPr>
          <a:lstStyle/>
          <a:p>
            <a:r>
              <a:rPr lang="en-US" altLang="en-US" sz="2800" b="1" dirty="0">
                <a:latin typeface="Times New Roman" pitchFamily="18" charset="0"/>
                <a:cs typeface="+mn-cs"/>
              </a:rPr>
              <a:t> </a:t>
            </a:r>
            <a:r>
              <a:rPr lang="en-US" altLang="en-US" sz="2800" b="1" dirty="0" err="1">
                <a:latin typeface="Times New Roman" pitchFamily="18" charset="0"/>
                <a:cs typeface="+mn-cs"/>
              </a:rPr>
              <a:t>Chất</a:t>
            </a:r>
            <a:r>
              <a:rPr lang="en-US" altLang="en-US" sz="2800" b="1" dirty="0">
                <a:latin typeface="Times New Roman" pitchFamily="18" charset="0"/>
                <a:cs typeface="+mn-cs"/>
              </a:rPr>
              <a:t> </a:t>
            </a:r>
            <a:r>
              <a:rPr lang="en-US" altLang="en-US" sz="2800" b="1" dirty="0" err="1">
                <a:latin typeface="Times New Roman" pitchFamily="18" charset="0"/>
                <a:cs typeface="+mn-cs"/>
              </a:rPr>
              <a:t>mới</a:t>
            </a:r>
            <a:r>
              <a:rPr lang="en-US" altLang="en-US" sz="2800" b="1" dirty="0">
                <a:latin typeface="Times New Roman" pitchFamily="18" charset="0"/>
                <a:cs typeface="+mn-cs"/>
              </a:rPr>
              <a:t> </a:t>
            </a:r>
            <a:r>
              <a:rPr lang="en-US" altLang="en-US" sz="2800" b="1" dirty="0" err="1">
                <a:latin typeface="Times New Roman" pitchFamily="18" charset="0"/>
                <a:cs typeface="+mn-cs"/>
              </a:rPr>
              <a:t>sinh</a:t>
            </a:r>
            <a:r>
              <a:rPr lang="en-US" altLang="en-US" sz="2800" b="1" dirty="0">
                <a:latin typeface="Times New Roman" pitchFamily="18" charset="0"/>
                <a:cs typeface="+mn-cs"/>
              </a:rPr>
              <a:t> ra </a:t>
            </a:r>
            <a:r>
              <a:rPr lang="en-US" altLang="en-US" sz="2800" b="1" dirty="0" err="1">
                <a:latin typeface="Times New Roman" pitchFamily="18" charset="0"/>
                <a:cs typeface="+mn-cs"/>
              </a:rPr>
              <a:t>là</a:t>
            </a:r>
            <a:r>
              <a:rPr lang="en-US" altLang="en-US" sz="2800" b="1" dirty="0">
                <a:latin typeface="Times New Roman" pitchFamily="18" charset="0"/>
                <a:cs typeface="+mn-cs"/>
              </a:rPr>
              <a:t> </a:t>
            </a:r>
            <a:r>
              <a:rPr lang="en-US" altLang="en-US" sz="2800" b="1" dirty="0" err="1">
                <a:latin typeface="Times New Roman" pitchFamily="18" charset="0"/>
                <a:cs typeface="+mn-cs"/>
              </a:rPr>
              <a:t>chất</a:t>
            </a:r>
            <a:r>
              <a:rPr lang="en-US" altLang="en-US" sz="2800" b="1" dirty="0">
                <a:latin typeface="Times New Roman" pitchFamily="18" charset="0"/>
                <a:cs typeface="+mn-cs"/>
              </a:rPr>
              <a:t> </a:t>
            </a:r>
            <a:r>
              <a:rPr lang="en-US" altLang="en-US" sz="2800" b="1" dirty="0" err="1">
                <a:latin typeface="Times New Roman" pitchFamily="18" charset="0"/>
                <a:cs typeface="+mn-cs"/>
              </a:rPr>
              <a:t>nào</a:t>
            </a:r>
            <a:r>
              <a:rPr lang="en-US" altLang="en-US" sz="2800" b="1" dirty="0">
                <a:latin typeface="Times New Roman" pitchFamily="18" charset="0"/>
                <a:cs typeface="+mn-cs"/>
              </a:rPr>
              <a:t>?</a:t>
            </a:r>
            <a:endParaRPr lang="en-US" sz="2800" b="1"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9153"/>
                                        </p:tgtEl>
                                        <p:attrNameLst>
                                          <p:attrName>style.visibility</p:attrName>
                                        </p:attrNameLst>
                                      </p:cBhvr>
                                      <p:to>
                                        <p:strVal val="visible"/>
                                      </p:to>
                                    </p:set>
                                    <p:animEffect transition="in" filter="blinds(horizontal)">
                                      <p:cBhvr>
                                        <p:cTn id="7" dur="500"/>
                                        <p:tgtEl>
                                          <p:spTgt spid="2191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9154"/>
                                        </p:tgtEl>
                                        <p:attrNameLst>
                                          <p:attrName>style.visibility</p:attrName>
                                        </p:attrNameLst>
                                      </p:cBhvr>
                                      <p:to>
                                        <p:strVal val="visible"/>
                                      </p:to>
                                    </p:set>
                                    <p:animEffect transition="in" filter="blinds(horizontal)">
                                      <p:cBhvr>
                                        <p:cTn id="10" dur="500"/>
                                        <p:tgtEl>
                                          <p:spTgt spid="219154"/>
                                        </p:tgtEl>
                                      </p:cBhvr>
                                    </p:animEffect>
                                  </p:childTnLst>
                                </p:cTn>
                              </p:par>
                              <p:par>
                                <p:cTn id="11" presetID="3" presetClass="entr" presetSubtype="10" fill="hold" nodeType="withEffect">
                                  <p:stCondLst>
                                    <p:cond delay="0"/>
                                  </p:stCondLst>
                                  <p:childTnLst>
                                    <p:set>
                                      <p:cBhvr>
                                        <p:cTn id="12" dur="1" fill="hold">
                                          <p:stCondLst>
                                            <p:cond delay="0"/>
                                          </p:stCondLst>
                                        </p:cTn>
                                        <p:tgtEl>
                                          <p:spTgt spid="219155"/>
                                        </p:tgtEl>
                                        <p:attrNameLst>
                                          <p:attrName>style.visibility</p:attrName>
                                        </p:attrNameLst>
                                      </p:cBhvr>
                                      <p:to>
                                        <p:strVal val="visible"/>
                                      </p:to>
                                    </p:set>
                                    <p:animEffect transition="in" filter="blinds(horizontal)">
                                      <p:cBhvr>
                                        <p:cTn id="13" dur="500"/>
                                        <p:tgtEl>
                                          <p:spTgt spid="219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9158"/>
                                        </p:tgtEl>
                                        <p:attrNameLst>
                                          <p:attrName>style.visibility</p:attrName>
                                        </p:attrNameLst>
                                      </p:cBhvr>
                                      <p:to>
                                        <p:strVal val="visible"/>
                                      </p:to>
                                    </p:set>
                                    <p:animEffect transition="in" filter="box(in)">
                                      <p:cBhvr>
                                        <p:cTn id="32" dur="500"/>
                                        <p:tgtEl>
                                          <p:spTgt spid="2191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19159"/>
                                        </p:tgtEl>
                                        <p:attrNameLst>
                                          <p:attrName>style.visibility</p:attrName>
                                        </p:attrNameLst>
                                      </p:cBhvr>
                                      <p:to>
                                        <p:strVal val="visible"/>
                                      </p:to>
                                    </p:set>
                                    <p:animEffect transition="in" filter="fade">
                                      <p:cBhvr>
                                        <p:cTn id="37" dur="800" decel="100000"/>
                                        <p:tgtEl>
                                          <p:spTgt spid="219159"/>
                                        </p:tgtEl>
                                      </p:cBhvr>
                                    </p:animEffect>
                                    <p:anim calcmode="lin" valueType="num">
                                      <p:cBhvr>
                                        <p:cTn id="38" dur="800" decel="100000" fill="hold"/>
                                        <p:tgtEl>
                                          <p:spTgt spid="219159"/>
                                        </p:tgtEl>
                                        <p:attrNameLst>
                                          <p:attrName>style.rotation</p:attrName>
                                        </p:attrNameLst>
                                      </p:cBhvr>
                                      <p:tavLst>
                                        <p:tav tm="0">
                                          <p:val>
                                            <p:fltVal val="-90"/>
                                          </p:val>
                                        </p:tav>
                                        <p:tav tm="100000">
                                          <p:val>
                                            <p:fltVal val="0"/>
                                          </p:val>
                                        </p:tav>
                                      </p:tavLst>
                                    </p:anim>
                                    <p:anim calcmode="lin" valueType="num">
                                      <p:cBhvr>
                                        <p:cTn id="39" dur="800" decel="100000" fill="hold"/>
                                        <p:tgtEl>
                                          <p:spTgt spid="219159"/>
                                        </p:tgtEl>
                                        <p:attrNameLst>
                                          <p:attrName>ppt_x</p:attrName>
                                        </p:attrNameLst>
                                      </p:cBhvr>
                                      <p:tavLst>
                                        <p:tav tm="0">
                                          <p:val>
                                            <p:strVal val="#ppt_x+0.4"/>
                                          </p:val>
                                        </p:tav>
                                        <p:tav tm="100000">
                                          <p:val>
                                            <p:strVal val="#ppt_x-0.05"/>
                                          </p:val>
                                        </p:tav>
                                      </p:tavLst>
                                    </p:anim>
                                    <p:anim calcmode="lin" valueType="num">
                                      <p:cBhvr>
                                        <p:cTn id="40" dur="800" decel="100000" fill="hold"/>
                                        <p:tgtEl>
                                          <p:spTgt spid="21915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1915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19159"/>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9156"/>
                                        </p:tgtEl>
                                        <p:attrNameLst>
                                          <p:attrName>style.visibility</p:attrName>
                                        </p:attrNameLst>
                                      </p:cBhvr>
                                      <p:to>
                                        <p:strVal val="visible"/>
                                      </p:to>
                                    </p:set>
                                    <p:animEffect transition="in" filter="box(in)">
                                      <p:cBhvr>
                                        <p:cTn id="47" dur="500"/>
                                        <p:tgtEl>
                                          <p:spTgt spid="219156"/>
                                        </p:tgtEl>
                                      </p:cBhvr>
                                    </p:animEffect>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219157"/>
                                        </p:tgtEl>
                                        <p:attrNameLst>
                                          <p:attrName>style.visibility</p:attrName>
                                        </p:attrNameLst>
                                      </p:cBhvr>
                                      <p:to>
                                        <p:strVal val="visible"/>
                                      </p:to>
                                    </p:set>
                                    <p:anim from="(-#ppt_w/2)" to="(#ppt_x)" calcmode="lin" valueType="num">
                                      <p:cBhvr>
                                        <p:cTn id="52" dur="600" fill="hold">
                                          <p:stCondLst>
                                            <p:cond delay="0"/>
                                          </p:stCondLst>
                                        </p:cTn>
                                        <p:tgtEl>
                                          <p:spTgt spid="219157"/>
                                        </p:tgtEl>
                                        <p:attrNameLst>
                                          <p:attrName>ppt_x</p:attrName>
                                        </p:attrNameLst>
                                      </p:cBhvr>
                                    </p:anim>
                                    <p:anim from="0" to="-1.0" calcmode="lin" valueType="num">
                                      <p:cBhvr>
                                        <p:cTn id="53" dur="200" decel="50000" autoRev="1" fill="hold">
                                          <p:stCondLst>
                                            <p:cond delay="600"/>
                                          </p:stCondLst>
                                        </p:cTn>
                                        <p:tgtEl>
                                          <p:spTgt spid="219157"/>
                                        </p:tgtEl>
                                        <p:attrNameLst>
                                          <p:attrName>xshear</p:attrName>
                                        </p:attrNameLst>
                                      </p:cBhvr>
                                    </p:anim>
                                    <p:animScale>
                                      <p:cBhvr>
                                        <p:cTn id="54" dur="200" decel="100000" autoRev="1" fill="hold">
                                          <p:stCondLst>
                                            <p:cond delay="600"/>
                                          </p:stCondLst>
                                        </p:cTn>
                                        <p:tgtEl>
                                          <p:spTgt spid="219157"/>
                                        </p:tgtEl>
                                      </p:cBhvr>
                                      <p:from x="100000" y="100000"/>
                                      <p:to x="80000" y="100000"/>
                                    </p:animScale>
                                    <p:anim by="(#ppt_h/3+#ppt_w*0.1)" calcmode="lin" valueType="num">
                                      <p:cBhvr additive="sum">
                                        <p:cTn id="55" dur="200" decel="100000" autoRev="1" fill="hold">
                                          <p:stCondLst>
                                            <p:cond delay="600"/>
                                          </p:stCondLst>
                                        </p:cTn>
                                        <p:tgtEl>
                                          <p:spTgt spid="2191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3" grpId="0"/>
      <p:bldP spid="219154" grpId="0"/>
      <p:bldP spid="219156" grpId="0" animBg="1"/>
      <p:bldP spid="219157" grpId="0"/>
      <p:bldP spid="219158" grpId="0" animBg="1"/>
      <p:bldP spid="219159" grpId="0"/>
      <p:bldP spid="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a:extLst>
              <a:ext uri="{FF2B5EF4-FFF2-40B4-BE49-F238E27FC236}">
                <a16:creationId xmlns:a16="http://schemas.microsoft.com/office/drawing/2014/main" id="{463B7749-467B-4EF0-8876-0EB8EC873446}"/>
              </a:ext>
            </a:extLst>
          </p:cNvPr>
          <p:cNvSpPr txBox="1">
            <a:spLocks noChangeArrowheads="1"/>
          </p:cNvSpPr>
          <p:nvPr/>
        </p:nvSpPr>
        <p:spPr bwMode="auto">
          <a:xfrm>
            <a:off x="90488" y="1933575"/>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 Quá trình biến đổi từ chất này thành chất khác  gọi là phản ứng hóa học.</a:t>
            </a:r>
          </a:p>
        </p:txBody>
      </p:sp>
      <p:sp>
        <p:nvSpPr>
          <p:cNvPr id="2" name="Rectangle 1">
            <a:extLst>
              <a:ext uri="{FF2B5EF4-FFF2-40B4-BE49-F238E27FC236}">
                <a16:creationId xmlns:a16="http://schemas.microsoft.com/office/drawing/2014/main" id="{1D804EB7-083B-438A-9504-0E4DA478A5F9}"/>
              </a:ext>
            </a:extLst>
          </p:cNvPr>
          <p:cNvSpPr>
            <a:spLocks noChangeArrowheads="1"/>
          </p:cNvSpPr>
          <p:nvPr/>
        </p:nvSpPr>
        <p:spPr bwMode="auto">
          <a:xfrm>
            <a:off x="266700" y="3136900"/>
            <a:ext cx="861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3200" b="1">
                <a:solidFill>
                  <a:srgbClr val="0000FF"/>
                </a:solidFill>
                <a:latin typeface="Times New Roman" panose="02020603050405020304" pitchFamily="18" charset="0"/>
                <a:cs typeface="Times New Roman" panose="02020603050405020304" pitchFamily="18" charset="0"/>
              </a:rPr>
              <a:t>  + Chất phản ứng </a:t>
            </a:r>
            <a:r>
              <a:rPr lang="en-US" altLang="en-US" sz="3200" b="1">
                <a:latin typeface="Times New Roman" panose="02020603050405020304" pitchFamily="18" charset="0"/>
                <a:cs typeface="Times New Roman" panose="02020603050405020304" pitchFamily="18" charset="0"/>
              </a:rPr>
              <a:t>(chất tham gia): Chất ban đầu bị biến đổi </a:t>
            </a:r>
          </a:p>
        </p:txBody>
      </p:sp>
      <p:sp>
        <p:nvSpPr>
          <p:cNvPr id="8" name="Rectangle 7">
            <a:extLst>
              <a:ext uri="{FF2B5EF4-FFF2-40B4-BE49-F238E27FC236}">
                <a16:creationId xmlns:a16="http://schemas.microsoft.com/office/drawing/2014/main" id="{7AC862DE-B7D5-407C-A368-AFA63486E4A5}"/>
              </a:ext>
            </a:extLst>
          </p:cNvPr>
          <p:cNvSpPr>
            <a:spLocks noChangeArrowheads="1"/>
          </p:cNvSpPr>
          <p:nvPr/>
        </p:nvSpPr>
        <p:spPr bwMode="auto">
          <a:xfrm>
            <a:off x="366713" y="4213225"/>
            <a:ext cx="862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3200" b="1">
                <a:solidFill>
                  <a:srgbClr val="0000FF"/>
                </a:solidFill>
                <a:latin typeface="Times New Roman" panose="02020603050405020304" pitchFamily="18" charset="0"/>
                <a:cs typeface="Times New Roman" panose="02020603050405020304" pitchFamily="18" charset="0"/>
              </a:rPr>
              <a:t>+ Sản phẩm </a:t>
            </a:r>
            <a:r>
              <a:rPr lang="en-US" altLang="en-US" sz="3200" b="1">
                <a:latin typeface="Times New Roman" panose="02020603050405020304" pitchFamily="18" charset="0"/>
                <a:cs typeface="Times New Roman" panose="02020603050405020304" pitchFamily="18" charset="0"/>
              </a:rPr>
              <a:t>(chất tạo thành): Chất mới sinh ra.</a:t>
            </a:r>
          </a:p>
        </p:txBody>
      </p:sp>
      <p:sp>
        <p:nvSpPr>
          <p:cNvPr id="10" name="Rectangle 9">
            <a:extLst>
              <a:ext uri="{FF2B5EF4-FFF2-40B4-BE49-F238E27FC236}">
                <a16:creationId xmlns:a16="http://schemas.microsoft.com/office/drawing/2014/main" id="{3E94AEBA-DD69-4C41-B0B7-796CC24A4E7B}"/>
              </a:ext>
            </a:extLst>
          </p:cNvPr>
          <p:cNvSpPr/>
          <p:nvPr/>
        </p:nvSpPr>
        <p:spPr>
          <a:xfrm>
            <a:off x="755576" y="1135574"/>
            <a:ext cx="5319713" cy="585788"/>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pic>
        <p:nvPicPr>
          <p:cNvPr id="7" name="Picture 6">
            <a:extLst>
              <a:ext uri="{FF2B5EF4-FFF2-40B4-BE49-F238E27FC236}">
                <a16:creationId xmlns:a16="http://schemas.microsoft.com/office/drawing/2014/main" id="{47E5E578-47F2-47EC-8AD2-84A1AC8F27FE}"/>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4853" y="925902"/>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a:extLst>
              <a:ext uri="{FF2B5EF4-FFF2-40B4-BE49-F238E27FC236}">
                <a16:creationId xmlns:a16="http://schemas.microsoft.com/office/drawing/2014/main" id="{C851F366-9CC1-4A29-8F0A-0356444C3560}"/>
              </a:ext>
            </a:extLst>
          </p:cNvPr>
          <p:cNvSpPr>
            <a:spLocks noChangeArrowheads="1"/>
          </p:cNvSpPr>
          <p:nvPr/>
        </p:nvSpPr>
        <p:spPr bwMode="auto">
          <a:xfrm>
            <a:off x="1905000" y="609600"/>
            <a:ext cx="5715000" cy="2209800"/>
          </a:xfrm>
          <a:prstGeom prst="cloudCallout">
            <a:avLst>
              <a:gd name="adj1" fmla="val -57389"/>
              <a:gd name="adj2" fmla="val 107903"/>
            </a:avLst>
          </a:prstGeom>
          <a:solidFill>
            <a:srgbClr val="FFFF00"/>
          </a:solidFill>
          <a:ln w="9525">
            <a:solidFill>
              <a:schemeClr val="tx1"/>
            </a:solidFill>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a:spcBef>
                <a:spcPct val="0"/>
              </a:spcBef>
              <a:buClrTx/>
              <a:buFontTx/>
              <a:buNone/>
              <a:defRPr/>
            </a:pPr>
            <a:endParaRPr lang="vi-VN" altLang="en-US" sz="3200" dirty="0">
              <a:solidFill>
                <a:schemeClr val="bg1"/>
              </a:solidFill>
              <a:latin typeface="+mj-lt"/>
            </a:endParaRPr>
          </a:p>
        </p:txBody>
      </p:sp>
      <p:sp>
        <p:nvSpPr>
          <p:cNvPr id="222211" name="Text Box 3">
            <a:extLst>
              <a:ext uri="{FF2B5EF4-FFF2-40B4-BE49-F238E27FC236}">
                <a16:creationId xmlns:a16="http://schemas.microsoft.com/office/drawing/2014/main" id="{1D27AB98-4939-4C78-A789-2AE251334B47}"/>
              </a:ext>
            </a:extLst>
          </p:cNvPr>
          <p:cNvSpPr txBox="1">
            <a:spLocks noChangeArrowheads="1"/>
          </p:cNvSpPr>
          <p:nvPr/>
        </p:nvSpPr>
        <p:spPr bwMode="auto">
          <a:xfrm>
            <a:off x="2590800" y="838200"/>
            <a:ext cx="464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33CC"/>
                </a:solidFill>
                <a:latin typeface="Times New Roman" panose="02020603050405020304" pitchFamily="18" charset="0"/>
              </a:rPr>
              <a:t>Trong quá trình phản ứng, lượng chất nào giảm dần? lượng chất nào tăng dần?</a:t>
            </a:r>
          </a:p>
        </p:txBody>
      </p:sp>
      <p:pic>
        <p:nvPicPr>
          <p:cNvPr id="222212" name="Picture 4" descr="TRFAQ">
            <a:extLst>
              <a:ext uri="{FF2B5EF4-FFF2-40B4-BE49-F238E27FC236}">
                <a16:creationId xmlns:a16="http://schemas.microsoft.com/office/drawing/2014/main" id="{D62DD881-93EF-4F7D-B9CE-88E6764F44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46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Text Box 5">
            <a:extLst>
              <a:ext uri="{FF2B5EF4-FFF2-40B4-BE49-F238E27FC236}">
                <a16:creationId xmlns:a16="http://schemas.microsoft.com/office/drawing/2014/main" id="{251C19E0-D5FD-4D39-8165-F3CE50335BE8}"/>
              </a:ext>
            </a:extLst>
          </p:cNvPr>
          <p:cNvSpPr txBox="1">
            <a:spLocks noChangeArrowheads="1"/>
          </p:cNvSpPr>
          <p:nvPr/>
        </p:nvSpPr>
        <p:spPr bwMode="auto">
          <a:xfrm>
            <a:off x="990600" y="4889500"/>
            <a:ext cx="7391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2800" u="sng">
                <a:solidFill>
                  <a:srgbClr val="FF0066"/>
                </a:solidFill>
                <a:latin typeface="Times New Roman" panose="02020603050405020304" pitchFamily="18" charset="0"/>
              </a:rPr>
              <a:t>Trả lời:</a:t>
            </a:r>
            <a:r>
              <a:rPr lang="en-US" altLang="en-US" sz="2400">
                <a:solidFill>
                  <a:srgbClr val="FF0066"/>
                </a:solidFill>
                <a:latin typeface="Times New Roman" panose="02020603050405020304" pitchFamily="18" charset="0"/>
              </a:rPr>
              <a:t> </a:t>
            </a:r>
          </a:p>
          <a:p>
            <a:pPr>
              <a:spcBef>
                <a:spcPct val="50000"/>
              </a:spcBef>
              <a:buClrTx/>
              <a:buFontTx/>
              <a:buNone/>
            </a:pPr>
            <a:r>
              <a:rPr lang="en-US" altLang="en-US" sz="2400">
                <a:latin typeface=".VnTime" panose="020B7200000000000000" pitchFamily="34" charset="0"/>
              </a:rPr>
              <a:t>  </a:t>
            </a:r>
            <a:r>
              <a:rPr lang="en-US" altLang="en-US" sz="2800">
                <a:latin typeface="Times New Roman" panose="02020603050405020304" pitchFamily="18" charset="0"/>
              </a:rPr>
              <a:t>Trong quá trình phản ứng, </a:t>
            </a:r>
            <a:r>
              <a:rPr lang="en-US" altLang="en-US" sz="2800" i="1">
                <a:solidFill>
                  <a:srgbClr val="FF0000"/>
                </a:solidFill>
                <a:latin typeface="Times New Roman" panose="02020603050405020304" pitchFamily="18" charset="0"/>
              </a:rPr>
              <a:t>lượng chất phản ứng</a:t>
            </a:r>
            <a:r>
              <a:rPr lang="en-US" altLang="en-US" sz="2800">
                <a:latin typeface="Times New Roman" panose="02020603050405020304" pitchFamily="18" charset="0"/>
              </a:rPr>
              <a:t> </a:t>
            </a:r>
            <a:r>
              <a:rPr lang="en-US" altLang="en-US" sz="2800" i="1">
                <a:solidFill>
                  <a:srgbClr val="FF0000"/>
                </a:solidFill>
                <a:latin typeface="Times New Roman" panose="02020603050405020304" pitchFamily="18" charset="0"/>
              </a:rPr>
              <a:t>giảm dần</a:t>
            </a:r>
            <a:r>
              <a:rPr lang="en-US" altLang="en-US" sz="2800">
                <a:latin typeface="Times New Roman" panose="02020603050405020304" pitchFamily="18" charset="0"/>
              </a:rPr>
              <a:t> và </a:t>
            </a:r>
            <a:r>
              <a:rPr lang="en-US" altLang="en-US" sz="2800" i="1">
                <a:solidFill>
                  <a:srgbClr val="0000FF"/>
                </a:solidFill>
                <a:latin typeface="Times New Roman" panose="02020603050405020304" pitchFamily="18" charset="0"/>
              </a:rPr>
              <a:t>lượng sản phẩm tăng dần</a:t>
            </a:r>
            <a:r>
              <a:rPr lang="en-US" altLang="en-US" sz="2800">
                <a:latin typeface="Times New Roman" panose="02020603050405020304" pitchFamily="18" charset="0"/>
              </a:rPr>
              <a:t> .</a:t>
            </a:r>
            <a:endParaRPr lang="en-US" altLang="en-US" sz="2800">
              <a:solidFill>
                <a:srgbClr val="006600"/>
              </a:solidFill>
              <a:latin typeface="Times New Roman" panose="02020603050405020304" pitchFamily="18" charset="0"/>
            </a:endParaRPr>
          </a:p>
        </p:txBody>
      </p:sp>
      <p:sp>
        <p:nvSpPr>
          <p:cNvPr id="6" name="Text Box 17">
            <a:extLst>
              <a:ext uri="{FF2B5EF4-FFF2-40B4-BE49-F238E27FC236}">
                <a16:creationId xmlns:a16="http://schemas.microsoft.com/office/drawing/2014/main" id="{F3377EC4-F49E-4618-AF8A-A582215806DE}"/>
              </a:ext>
            </a:extLst>
          </p:cNvPr>
          <p:cNvSpPr txBox="1">
            <a:spLocks noChangeArrowheads="1"/>
          </p:cNvSpPr>
          <p:nvPr/>
        </p:nvSpPr>
        <p:spPr bwMode="auto">
          <a:xfrm>
            <a:off x="2155825" y="3340100"/>
            <a:ext cx="696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00FF"/>
                </a:solidFill>
                <a:latin typeface="Times New Roman" panose="02020603050405020304" pitchFamily="18" charset="0"/>
              </a:rPr>
              <a:t>          Đường                  Than và nước</a:t>
            </a:r>
          </a:p>
        </p:txBody>
      </p:sp>
      <p:sp>
        <p:nvSpPr>
          <p:cNvPr id="7" name="Text Box 18">
            <a:extLst>
              <a:ext uri="{FF2B5EF4-FFF2-40B4-BE49-F238E27FC236}">
                <a16:creationId xmlns:a16="http://schemas.microsoft.com/office/drawing/2014/main" id="{DC50F1D5-17B3-4A7D-AD73-2D0ADDC44D37}"/>
              </a:ext>
            </a:extLst>
          </p:cNvPr>
          <p:cNvSpPr txBox="1">
            <a:spLocks noChangeArrowheads="1"/>
          </p:cNvSpPr>
          <p:nvPr/>
        </p:nvSpPr>
        <p:spPr bwMode="auto">
          <a:xfrm>
            <a:off x="4525963" y="3108325"/>
            <a:ext cx="1609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2800">
                <a:solidFill>
                  <a:srgbClr val="FF0000"/>
                </a:solidFill>
                <a:latin typeface="Times New Roman" panose="02020603050405020304" pitchFamily="18" charset="0"/>
                <a:cs typeface="Times New Roman" panose="02020603050405020304" pitchFamily="18" charset="0"/>
              </a:rPr>
              <a:t>Đun nóng </a:t>
            </a:r>
          </a:p>
        </p:txBody>
      </p:sp>
      <p:sp>
        <p:nvSpPr>
          <p:cNvPr id="8" name="Line 19">
            <a:extLst>
              <a:ext uri="{FF2B5EF4-FFF2-40B4-BE49-F238E27FC236}">
                <a16:creationId xmlns:a16="http://schemas.microsoft.com/office/drawing/2014/main" id="{F3A27FF0-CAAA-4C97-A9BA-A97300570F86}"/>
              </a:ext>
            </a:extLst>
          </p:cNvPr>
          <p:cNvSpPr>
            <a:spLocks noChangeShapeType="1"/>
          </p:cNvSpPr>
          <p:nvPr/>
        </p:nvSpPr>
        <p:spPr bwMode="auto">
          <a:xfrm>
            <a:off x="4724400" y="3657600"/>
            <a:ext cx="990600"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 name="AutoShape 20">
            <a:extLst>
              <a:ext uri="{FF2B5EF4-FFF2-40B4-BE49-F238E27FC236}">
                <a16:creationId xmlns:a16="http://schemas.microsoft.com/office/drawing/2014/main" id="{56AB8A1E-F7AC-4C62-9047-7AA907CB0C92}"/>
              </a:ext>
            </a:extLst>
          </p:cNvPr>
          <p:cNvSpPr>
            <a:spLocks/>
          </p:cNvSpPr>
          <p:nvPr/>
        </p:nvSpPr>
        <p:spPr bwMode="auto">
          <a:xfrm rot="5400000">
            <a:off x="7135813" y="3371850"/>
            <a:ext cx="228600" cy="1219200"/>
          </a:xfrm>
          <a:prstGeom prst="rightBrace">
            <a:avLst>
              <a:gd name="adj1" fmla="val 58321"/>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10" name="Text Box 21">
            <a:extLst>
              <a:ext uri="{FF2B5EF4-FFF2-40B4-BE49-F238E27FC236}">
                <a16:creationId xmlns:a16="http://schemas.microsoft.com/office/drawing/2014/main" id="{961F3ED2-09EF-4D8F-9ABA-2D4D01B50C63}"/>
              </a:ext>
            </a:extLst>
          </p:cNvPr>
          <p:cNvSpPr txBox="1">
            <a:spLocks noChangeArrowheads="1"/>
          </p:cNvSpPr>
          <p:nvPr/>
        </p:nvSpPr>
        <p:spPr bwMode="auto">
          <a:xfrm>
            <a:off x="5921375" y="4038600"/>
            <a:ext cx="265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VNI-Times" pitchFamily="2" charset="0"/>
              </a:rPr>
              <a:t>Sản phẩm</a:t>
            </a:r>
          </a:p>
        </p:txBody>
      </p:sp>
      <p:sp>
        <p:nvSpPr>
          <p:cNvPr id="11" name="AutoShape 22">
            <a:extLst>
              <a:ext uri="{FF2B5EF4-FFF2-40B4-BE49-F238E27FC236}">
                <a16:creationId xmlns:a16="http://schemas.microsoft.com/office/drawing/2014/main" id="{C09E84BC-8A73-46B6-B685-64CFA410E240}"/>
              </a:ext>
            </a:extLst>
          </p:cNvPr>
          <p:cNvSpPr>
            <a:spLocks/>
          </p:cNvSpPr>
          <p:nvPr/>
        </p:nvSpPr>
        <p:spPr bwMode="auto">
          <a:xfrm rot="5400000">
            <a:off x="3579019" y="3645694"/>
            <a:ext cx="166687" cy="619125"/>
          </a:xfrm>
          <a:prstGeom prst="rightBrace">
            <a:avLst>
              <a:gd name="adj1" fmla="val 38123"/>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12" name="Text Box 23">
            <a:extLst>
              <a:ext uri="{FF2B5EF4-FFF2-40B4-BE49-F238E27FC236}">
                <a16:creationId xmlns:a16="http://schemas.microsoft.com/office/drawing/2014/main" id="{99D9AA27-49BB-44F0-9FC1-30C98FD62172}"/>
              </a:ext>
            </a:extLst>
          </p:cNvPr>
          <p:cNvSpPr txBox="1">
            <a:spLocks noChangeArrowheads="1"/>
          </p:cNvSpPr>
          <p:nvPr/>
        </p:nvSpPr>
        <p:spPr bwMode="auto">
          <a:xfrm>
            <a:off x="2301875" y="3948113"/>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3200">
                <a:solidFill>
                  <a:srgbClr val="FF0000"/>
                </a:solidFill>
                <a:latin typeface="VNI-Times" pitchFamily="2" charset="0"/>
              </a:rPr>
              <a:t>Chất phản ứng</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222210"/>
                                        </p:tgtEl>
                                        <p:attrNameLst>
                                          <p:attrName>style.visibility</p:attrName>
                                        </p:attrNameLst>
                                      </p:cBhvr>
                                      <p:to>
                                        <p:strVal val="visible"/>
                                      </p:to>
                                    </p:set>
                                    <p:anim calcmode="discrete" valueType="clr">
                                      <p:cBhvr override="childStyle">
                                        <p:cTn id="11" dur="80"/>
                                        <p:tgtEl>
                                          <p:spTgt spid="22221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2210"/>
                                        </p:tgtEl>
                                        <p:attrNameLst>
                                          <p:attrName>fillcolor</p:attrName>
                                        </p:attrNameLst>
                                      </p:cBhvr>
                                      <p:tavLst>
                                        <p:tav tm="0">
                                          <p:val>
                                            <p:clrVal>
                                              <a:schemeClr val="accent2"/>
                                            </p:clrVal>
                                          </p:val>
                                        </p:tav>
                                        <p:tav tm="50000">
                                          <p:val>
                                            <p:clrVal>
                                              <a:schemeClr val="hlink"/>
                                            </p:clrVal>
                                          </p:val>
                                        </p:tav>
                                      </p:tavLst>
                                    </p:anim>
                                    <p:set>
                                      <p:cBhvr>
                                        <p:cTn id="13" dur="80"/>
                                        <p:tgtEl>
                                          <p:spTgt spid="222210"/>
                                        </p:tgtEl>
                                        <p:attrNameLst>
                                          <p:attrName>fill.type</p:attrName>
                                        </p:attrNameLst>
                                      </p:cBhvr>
                                      <p:to>
                                        <p:strVal val="solid"/>
                                      </p:to>
                                    </p:se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222211"/>
                                        </p:tgtEl>
                                        <p:attrNameLst>
                                          <p:attrName>style.visibility</p:attrName>
                                        </p:attrNameLst>
                                      </p:cBhvr>
                                      <p:to>
                                        <p:strVal val="visible"/>
                                      </p:to>
                                    </p:set>
                                    <p:anim calcmode="discrete" valueType="clr">
                                      <p:cBhvr override="childStyle">
                                        <p:cTn id="16" dur="80"/>
                                        <p:tgtEl>
                                          <p:spTgt spid="222211"/>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22211"/>
                                        </p:tgtEl>
                                        <p:attrNameLst>
                                          <p:attrName>fillcolor</p:attrName>
                                        </p:attrNameLst>
                                      </p:cBhvr>
                                      <p:tavLst>
                                        <p:tav tm="0">
                                          <p:val>
                                            <p:clrVal>
                                              <a:schemeClr val="accent2"/>
                                            </p:clrVal>
                                          </p:val>
                                        </p:tav>
                                        <p:tav tm="50000">
                                          <p:val>
                                            <p:clrVal>
                                              <a:schemeClr val="hlink"/>
                                            </p:clrVal>
                                          </p:val>
                                        </p:tav>
                                      </p:tavLst>
                                    </p:anim>
                                    <p:set>
                                      <p:cBhvr>
                                        <p:cTn id="18" dur="80"/>
                                        <p:tgtEl>
                                          <p:spTgt spid="222211"/>
                                        </p:tgtEl>
                                        <p:attrNameLst>
                                          <p:attrName>fill.type</p:attrName>
                                        </p:attrNameLst>
                                      </p:cBhvr>
                                      <p:to>
                                        <p:strVal val="solid"/>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in)">
                                      <p:cBhvr>
                                        <p:cTn id="30" dur="500"/>
                                        <p:tgtEl>
                                          <p:spTgt spid="11"/>
                                        </p:tgtEl>
                                      </p:cBhvr>
                                    </p:animEffect>
                                  </p:childTnLst>
                                </p:cTn>
                              </p:par>
                              <p:par>
                                <p:cTn id="31" presetID="3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800" decel="100000"/>
                                        <p:tgtEl>
                                          <p:spTgt spid="12"/>
                                        </p:tgtEl>
                                      </p:cBhvr>
                                    </p:animEffect>
                                    <p:anim calcmode="lin" valueType="num">
                                      <p:cBhvr>
                                        <p:cTn id="34" dur="800" decel="100000" fill="hold"/>
                                        <p:tgtEl>
                                          <p:spTgt spid="12"/>
                                        </p:tgtEl>
                                        <p:attrNameLst>
                                          <p:attrName>style.rotation</p:attrName>
                                        </p:attrNameLst>
                                      </p:cBhvr>
                                      <p:tavLst>
                                        <p:tav tm="0">
                                          <p:val>
                                            <p:fltVal val="-90"/>
                                          </p:val>
                                        </p:tav>
                                        <p:tav tm="100000">
                                          <p:val>
                                            <p:fltVal val="0"/>
                                          </p:val>
                                        </p:tav>
                                      </p:tavLst>
                                    </p:anim>
                                    <p:anim calcmode="lin" valueType="num">
                                      <p:cBhvr>
                                        <p:cTn id="35" dur="800" decel="100000" fill="hold"/>
                                        <p:tgtEl>
                                          <p:spTgt spid="12"/>
                                        </p:tgtEl>
                                        <p:attrNameLst>
                                          <p:attrName>ppt_x</p:attrName>
                                        </p:attrNameLst>
                                      </p:cBhvr>
                                      <p:tavLst>
                                        <p:tav tm="0">
                                          <p:val>
                                            <p:strVal val="#ppt_x+0.4"/>
                                          </p:val>
                                        </p:tav>
                                        <p:tav tm="100000">
                                          <p:val>
                                            <p:strVal val="#ppt_x-0.05"/>
                                          </p:val>
                                        </p:tav>
                                      </p:tavLst>
                                    </p:anim>
                                    <p:anim calcmode="lin" valueType="num">
                                      <p:cBhvr>
                                        <p:cTn id="36" dur="800" decel="100000" fill="hold"/>
                                        <p:tgtEl>
                                          <p:spTgt spid="1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9" presetID="4"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par>
                                <p:cTn id="42" presetID="34"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from="(-#ppt_w/2)" to="(#ppt_x)" calcmode="lin" valueType="num">
                                      <p:cBhvr>
                                        <p:cTn id="44" dur="600" fill="hold">
                                          <p:stCondLst>
                                            <p:cond delay="0"/>
                                          </p:stCondLst>
                                        </p:cTn>
                                        <p:tgtEl>
                                          <p:spTgt spid="10"/>
                                        </p:tgtEl>
                                        <p:attrNameLst>
                                          <p:attrName>ppt_x</p:attrName>
                                        </p:attrNameLst>
                                      </p:cBhvr>
                                    </p:anim>
                                    <p:anim from="0" to="-1.0" calcmode="lin" valueType="num">
                                      <p:cBhvr>
                                        <p:cTn id="45" dur="200" decel="50000" autoRev="1" fill="hold">
                                          <p:stCondLst>
                                            <p:cond delay="600"/>
                                          </p:stCondLst>
                                        </p:cTn>
                                        <p:tgtEl>
                                          <p:spTgt spid="10"/>
                                        </p:tgtEl>
                                        <p:attrNameLst>
                                          <p:attrName>xshear</p:attrName>
                                        </p:attrNameLst>
                                      </p:cBhvr>
                                    </p:anim>
                                    <p:animScale>
                                      <p:cBhvr>
                                        <p:cTn id="46" dur="200" decel="100000" autoRev="1" fill="hold">
                                          <p:stCondLst>
                                            <p:cond delay="600"/>
                                          </p:stCondLst>
                                        </p:cTn>
                                        <p:tgtEl>
                                          <p:spTgt spid="10"/>
                                        </p:tgtEl>
                                      </p:cBhvr>
                                      <p:from x="100000" y="100000"/>
                                      <p:to x="80000" y="100000"/>
                                    </p:animScale>
                                    <p:anim by="(#ppt_h/3+#ppt_w*0.1)" calcmode="lin" valueType="num">
                                      <p:cBhvr additive="sum">
                                        <p:cTn id="47" dur="200" decel="100000" autoRev="1" fill="hold">
                                          <p:stCondLst>
                                            <p:cond delay="600"/>
                                          </p:stCondLst>
                                        </p:cTn>
                                        <p:tgtEl>
                                          <p:spTgt spid="10"/>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22213">
                                            <p:txEl>
                                              <p:pRg st="0" end="0"/>
                                            </p:txEl>
                                          </p:spTgt>
                                        </p:tgtEl>
                                        <p:attrNameLst>
                                          <p:attrName>style.visibility</p:attrName>
                                        </p:attrNameLst>
                                      </p:cBhvr>
                                      <p:to>
                                        <p:strVal val="visible"/>
                                      </p:to>
                                    </p:set>
                                    <p:animEffect transition="in" filter="dissolve">
                                      <p:cBhvr>
                                        <p:cTn id="52" dur="500"/>
                                        <p:tgtEl>
                                          <p:spTgt spid="222213">
                                            <p:txEl>
                                              <p:pRg st="0" end="0"/>
                                            </p:txEl>
                                          </p:spTgt>
                                        </p:tgtEl>
                                      </p:cBhvr>
                                    </p:animEffect>
                                  </p:childTnLst>
                                </p:cTn>
                              </p:par>
                              <p:par>
                                <p:cTn id="53" presetID="27" presetClass="entr" presetSubtype="0" fill="hold" nodeType="withEffect">
                                  <p:stCondLst>
                                    <p:cond delay="0"/>
                                  </p:stCondLst>
                                  <p:iterate type="lt">
                                    <p:tmPct val="50000"/>
                                  </p:iterate>
                                  <p:childTnLst>
                                    <p:set>
                                      <p:cBhvr>
                                        <p:cTn id="54" dur="1" fill="hold">
                                          <p:stCondLst>
                                            <p:cond delay="0"/>
                                          </p:stCondLst>
                                        </p:cTn>
                                        <p:tgtEl>
                                          <p:spTgt spid="222213">
                                            <p:txEl>
                                              <p:pRg st="1" end="1"/>
                                            </p:txEl>
                                          </p:spTgt>
                                        </p:tgtEl>
                                        <p:attrNameLst>
                                          <p:attrName>style.visibility</p:attrName>
                                        </p:attrNameLst>
                                      </p:cBhvr>
                                      <p:to>
                                        <p:strVal val="visible"/>
                                      </p:to>
                                    </p:set>
                                    <p:anim calcmode="discrete" valueType="clr">
                                      <p:cBhvr override="childStyle">
                                        <p:cTn id="55" dur="80"/>
                                        <p:tgtEl>
                                          <p:spTgt spid="222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22213">
                                            <p:txEl>
                                              <p:pRg st="1" end="1"/>
                                            </p:txEl>
                                          </p:spTgt>
                                        </p:tgtEl>
                                        <p:attrNameLst>
                                          <p:attrName>fillcolor</p:attrName>
                                        </p:attrNameLst>
                                      </p:cBhvr>
                                      <p:tavLst>
                                        <p:tav tm="0">
                                          <p:val>
                                            <p:clrVal>
                                              <a:schemeClr val="accent2"/>
                                            </p:clrVal>
                                          </p:val>
                                        </p:tav>
                                        <p:tav tm="50000">
                                          <p:val>
                                            <p:clrVal>
                                              <a:schemeClr val="hlink"/>
                                            </p:clrVal>
                                          </p:val>
                                        </p:tav>
                                      </p:tavLst>
                                    </p:anim>
                                    <p:set>
                                      <p:cBhvr>
                                        <p:cTn id="57" dur="80"/>
                                        <p:tgtEl>
                                          <p:spTgt spid="22221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p:bldP spid="222211" grpId="0"/>
      <p:bldP spid="6" grpId="0"/>
      <p:bldP spid="7" grpId="0"/>
      <p:bldP spid="9" grpId="0" animBg="1"/>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Rectangle 12">
            <a:extLst>
              <a:ext uri="{FF2B5EF4-FFF2-40B4-BE49-F238E27FC236}">
                <a16:creationId xmlns:a16="http://schemas.microsoft.com/office/drawing/2014/main" id="{1DA0F026-4B68-4E8D-8ECE-1B71BCCC6B04}"/>
              </a:ext>
            </a:extLst>
          </p:cNvPr>
          <p:cNvSpPr>
            <a:spLocks noChangeArrowheads="1"/>
          </p:cNvSpPr>
          <p:nvPr/>
        </p:nvSpPr>
        <p:spPr bwMode="auto">
          <a:xfrm>
            <a:off x="412750" y="2328863"/>
            <a:ext cx="7924800" cy="685800"/>
          </a:xfrm>
          <a:prstGeom prst="rect">
            <a:avLst/>
          </a:prstGeom>
          <a:solidFill>
            <a:schemeClr val="accent2">
              <a:lumMod val="40000"/>
              <a:lumOff val="60000"/>
            </a:schemeClr>
          </a:solidFill>
          <a:ln w="38100" cmpd="dbl">
            <a:solidFill>
              <a:srgbClr val="00B050"/>
            </a:solidFill>
            <a:miter lim="800000"/>
            <a:headEnd/>
            <a:tailEnd/>
          </a:ln>
        </p:spPr>
        <p:txBody>
          <a:bodyPr wrap="none" anchor="ct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endParaRPr lang="en-US" altLang="en-US" sz="280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3237" name="Rectangle 5">
            <a:extLst>
              <a:ext uri="{FF2B5EF4-FFF2-40B4-BE49-F238E27FC236}">
                <a16:creationId xmlns:a16="http://schemas.microsoft.com/office/drawing/2014/main" id="{8C6ED215-8667-49C3-AB81-3709E69A3694}"/>
              </a:ext>
            </a:extLst>
          </p:cNvPr>
          <p:cNvSpPr>
            <a:spLocks noChangeArrowheads="1"/>
          </p:cNvSpPr>
          <p:nvPr/>
        </p:nvSpPr>
        <p:spPr bwMode="auto">
          <a:xfrm>
            <a:off x="-23813" y="1612900"/>
            <a:ext cx="741680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914400" lvl="2" indent="-677863" eaLnBrk="1" fontAlgn="auto" hangingPunct="1">
              <a:lnSpc>
                <a:spcPct val="120000"/>
              </a:lnSpc>
              <a:spcAft>
                <a:spcPts val="0"/>
              </a:spcAft>
              <a:buFontTx/>
              <a:buNone/>
              <a:defRPr/>
            </a:pP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Phương</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trình</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chữ</a:t>
            </a:r>
            <a:r>
              <a:rPr lang="en-US" altLang="en-US" sz="3200" b="1" dirty="0">
                <a:solidFill>
                  <a:srgbClr val="FF0000"/>
                </a:solidFill>
                <a:latin typeface="Times New Roman" panose="02020603050405020304" pitchFamily="18" charset="0"/>
                <a:cs typeface="Times New Roman" panose="02020603050405020304" pitchFamily="18" charset="0"/>
              </a:rPr>
              <a:t>:</a:t>
            </a:r>
          </a:p>
          <a:p>
            <a:pPr marL="914400" lvl="2" indent="-515938" eaLnBrk="1" fontAlgn="auto" hangingPunct="1">
              <a:lnSpc>
                <a:spcPct val="120000"/>
              </a:lnSpc>
              <a:spcAft>
                <a:spcPts val="0"/>
              </a:spcAft>
              <a:buFontTx/>
              <a:buNone/>
              <a:defRPr/>
            </a:pP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Tên</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các</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chất</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phản</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ứng</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endParaRPr lang="en-US" sz="3200" dirty="0">
              <a:latin typeface="Times New Roman" panose="02020603050405020304" pitchFamily="18" charset="0"/>
              <a:cs typeface="Times New Roman" panose="02020603050405020304" pitchFamily="18" charset="0"/>
            </a:endParaRPr>
          </a:p>
          <a:p>
            <a:pPr marL="914400" lvl="2" indent="-168275" eaLnBrk="1" fontAlgn="auto" hangingPunct="1">
              <a:lnSpc>
                <a:spcPct val="120000"/>
              </a:lnSpc>
              <a:spcAft>
                <a:spcPts val="0"/>
              </a:spcAft>
              <a:buFontTx/>
              <a:buNone/>
              <a:defRPr/>
            </a:pPr>
            <a:endParaRPr lang="en-US" altLang="en-US" sz="3200" b="1" dirty="0">
              <a:solidFill>
                <a:srgbClr val="C00000"/>
              </a:solidFill>
              <a:latin typeface="Times New Roman" panose="02020603050405020304" pitchFamily="18" charset="0"/>
              <a:cs typeface="Times New Roman" panose="02020603050405020304" pitchFamily="18" charset="0"/>
              <a:sym typeface="Wingdings" pitchFamily="2" charset="2"/>
            </a:endParaRPr>
          </a:p>
        </p:txBody>
      </p:sp>
      <p:sp>
        <p:nvSpPr>
          <p:cNvPr id="223242" name="Text Box 10">
            <a:extLst>
              <a:ext uri="{FF2B5EF4-FFF2-40B4-BE49-F238E27FC236}">
                <a16:creationId xmlns:a16="http://schemas.microsoft.com/office/drawing/2014/main" id="{114B1D67-FAD1-4CCA-B71D-752E721C8986}"/>
              </a:ext>
            </a:extLst>
          </p:cNvPr>
          <p:cNvSpPr txBox="1">
            <a:spLocks noChangeArrowheads="1"/>
          </p:cNvSpPr>
          <p:nvPr/>
        </p:nvSpPr>
        <p:spPr bwMode="auto">
          <a:xfrm>
            <a:off x="4722813" y="2349500"/>
            <a:ext cx="3754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b="1">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 Tên các sản phẩm</a:t>
            </a:r>
            <a:endParaRPr lang="vi-VN" altLang="en-US" sz="3200" b="1">
              <a:solidFill>
                <a:srgbClr val="5F2987"/>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3243" name="Text Box 11">
            <a:extLst>
              <a:ext uri="{FF2B5EF4-FFF2-40B4-BE49-F238E27FC236}">
                <a16:creationId xmlns:a16="http://schemas.microsoft.com/office/drawing/2014/main" id="{DECC01DC-34CC-402F-8C19-B6D9F68DEF28}"/>
              </a:ext>
            </a:extLst>
          </p:cNvPr>
          <p:cNvSpPr txBox="1">
            <a:spLocks noChangeArrowheads="1"/>
          </p:cNvSpPr>
          <p:nvPr/>
        </p:nvSpPr>
        <p:spPr bwMode="auto">
          <a:xfrm>
            <a:off x="4121150" y="2459038"/>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294" name="Left Brace 8">
            <a:extLst>
              <a:ext uri="{FF2B5EF4-FFF2-40B4-BE49-F238E27FC236}">
                <a16:creationId xmlns:a16="http://schemas.microsoft.com/office/drawing/2014/main" id="{5C1613EB-3F0E-4632-9025-6E494E74207F}"/>
              </a:ext>
            </a:extLst>
          </p:cNvPr>
          <p:cNvSpPr>
            <a:spLocks/>
          </p:cNvSpPr>
          <p:nvPr/>
        </p:nvSpPr>
        <p:spPr bwMode="auto">
          <a:xfrm>
            <a:off x="2668588" y="6619875"/>
            <a:ext cx="2362200" cy="612775"/>
          </a:xfrm>
          <a:prstGeom prst="lef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2295" name="Left Brace 9">
            <a:extLst>
              <a:ext uri="{FF2B5EF4-FFF2-40B4-BE49-F238E27FC236}">
                <a16:creationId xmlns:a16="http://schemas.microsoft.com/office/drawing/2014/main" id="{48EE0ECE-E8C2-4445-87F7-FE62A42135C0}"/>
              </a:ext>
            </a:extLst>
          </p:cNvPr>
          <p:cNvSpPr>
            <a:spLocks/>
          </p:cNvSpPr>
          <p:nvPr/>
        </p:nvSpPr>
        <p:spPr bwMode="auto">
          <a:xfrm>
            <a:off x="4116388" y="6848475"/>
            <a:ext cx="155575" cy="590550"/>
          </a:xfrm>
          <a:prstGeom prst="leftBrace">
            <a:avLst>
              <a:gd name="adj1" fmla="val 833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0250" name="Rectangle 1">
            <a:extLst>
              <a:ext uri="{FF2B5EF4-FFF2-40B4-BE49-F238E27FC236}">
                <a16:creationId xmlns:a16="http://schemas.microsoft.com/office/drawing/2014/main" id="{70B047DC-22B9-47C5-9F68-16F99DF9D189}"/>
              </a:ext>
            </a:extLst>
          </p:cNvPr>
          <p:cNvSpPr>
            <a:spLocks noChangeArrowheads="1"/>
          </p:cNvSpPr>
          <p:nvPr/>
        </p:nvSpPr>
        <p:spPr bwMode="auto">
          <a:xfrm>
            <a:off x="3206750" y="5497513"/>
            <a:ext cx="13652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Sulfur </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 name="Rectangle 14">
            <a:extLst>
              <a:ext uri="{FF2B5EF4-FFF2-40B4-BE49-F238E27FC236}">
                <a16:creationId xmlns:a16="http://schemas.microsoft.com/office/drawing/2014/main" id="{F4AC6EDB-A2C7-4EEF-84BD-939728CB4D15}"/>
              </a:ext>
            </a:extLst>
          </p:cNvPr>
          <p:cNvSpPr/>
          <p:nvPr/>
        </p:nvSpPr>
        <p:spPr>
          <a:xfrm>
            <a:off x="733425" y="1030287"/>
            <a:ext cx="4683125" cy="523875"/>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2800" b="1" dirty="0">
                <a:latin typeface="+mn-lt"/>
                <a:cs typeface="+mn-cs"/>
              </a:rPr>
              <a:t>I. PHẢN ỨNG HÓA HỌC LÀ GÌ?</a:t>
            </a:r>
          </a:p>
        </p:txBody>
      </p:sp>
      <p:sp>
        <p:nvSpPr>
          <p:cNvPr id="16" name="Rectangle 1">
            <a:extLst>
              <a:ext uri="{FF2B5EF4-FFF2-40B4-BE49-F238E27FC236}">
                <a16:creationId xmlns:a16="http://schemas.microsoft.com/office/drawing/2014/main" id="{D2A6562E-D24B-44D5-8F3A-1B8A2460FDF5}"/>
              </a:ext>
            </a:extLst>
          </p:cNvPr>
          <p:cNvSpPr>
            <a:spLocks noChangeArrowheads="1"/>
          </p:cNvSpPr>
          <p:nvPr/>
        </p:nvSpPr>
        <p:spPr bwMode="auto">
          <a:xfrm>
            <a:off x="122238" y="6092825"/>
            <a:ext cx="87185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2800">
                <a:solidFill>
                  <a:srgbClr val="532476"/>
                </a:solidFill>
                <a:latin typeface="Times New Roman" panose="02020603050405020304" pitchFamily="18" charset="0"/>
                <a:cs typeface="Times New Roman" panose="02020603050405020304" pitchFamily="18" charset="0"/>
              </a:rPr>
              <a:t>Đọc là: </a:t>
            </a:r>
            <a:r>
              <a:rPr lang="en-US" altLang="en-US" sz="2800" b="1">
                <a:solidFill>
                  <a:srgbClr val="532476"/>
                </a:solidFill>
                <a:latin typeface="Times New Roman" panose="02020603050405020304" pitchFamily="18" charset="0"/>
                <a:cs typeface="Times New Roman" panose="02020603050405020304" pitchFamily="18" charset="0"/>
              </a:rPr>
              <a:t>Iron </a:t>
            </a:r>
            <a:r>
              <a:rPr lang="en-US" altLang="en-US" sz="2800">
                <a:solidFill>
                  <a:srgbClr val="FF0000"/>
                </a:solidFill>
                <a:latin typeface="Times New Roman" panose="02020603050405020304" pitchFamily="18" charset="0"/>
                <a:cs typeface="Times New Roman" panose="02020603050405020304" pitchFamily="18" charset="0"/>
              </a:rPr>
              <a:t>tác dụng </a:t>
            </a:r>
            <a:r>
              <a:rPr lang="en-US" altLang="en-US" sz="2800" b="1">
                <a:solidFill>
                  <a:srgbClr val="532476"/>
                </a:solidFill>
                <a:latin typeface="Times New Roman" panose="02020603050405020304" pitchFamily="18" charset="0"/>
                <a:cs typeface="Times New Roman" panose="02020603050405020304" pitchFamily="18" charset="0"/>
              </a:rPr>
              <a:t>Sulfur </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tạo thành </a:t>
            </a:r>
            <a:r>
              <a:rPr lang="en-US" altLang="en-US" sz="2800" b="1">
                <a:solidFill>
                  <a:srgbClr val="532476"/>
                </a:solidFill>
                <a:latin typeface="Times New Roman" panose="02020603050405020304" pitchFamily="18" charset="0"/>
                <a:cs typeface="Times New Roman" panose="02020603050405020304" pitchFamily="18" charset="0"/>
              </a:rPr>
              <a:t>Iron (II) sulfide</a:t>
            </a:r>
            <a:endParaRPr lang="en-US" altLang="en-US" sz="2800">
              <a:solidFill>
                <a:srgbClr val="532476"/>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3" name="Straight Arrow Connector 2">
            <a:extLst>
              <a:ext uri="{FF2B5EF4-FFF2-40B4-BE49-F238E27FC236}">
                <a16:creationId xmlns:a16="http://schemas.microsoft.com/office/drawing/2014/main" id="{BD05B7F5-D718-4EEE-99F3-76709F98EC0F}"/>
              </a:ext>
            </a:extLst>
          </p:cNvPr>
          <p:cNvCxnSpPr>
            <a:cxnSpLocks/>
          </p:cNvCxnSpPr>
          <p:nvPr/>
        </p:nvCxnSpPr>
        <p:spPr>
          <a:xfrm flipH="1">
            <a:off x="2714625" y="5868988"/>
            <a:ext cx="273050" cy="323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98E45B-B899-4326-808F-AE0DCFDA5B9A}"/>
              </a:ext>
            </a:extLst>
          </p:cNvPr>
          <p:cNvCxnSpPr>
            <a:cxnSpLocks/>
          </p:cNvCxnSpPr>
          <p:nvPr/>
        </p:nvCxnSpPr>
        <p:spPr>
          <a:xfrm>
            <a:off x="4746625" y="5926138"/>
            <a:ext cx="200025" cy="4111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1" name="Rectangle 1">
            <a:extLst>
              <a:ext uri="{FF2B5EF4-FFF2-40B4-BE49-F238E27FC236}">
                <a16:creationId xmlns:a16="http://schemas.microsoft.com/office/drawing/2014/main" id="{7ABA7BBC-2B7E-4577-A225-7B6B9F00FCB6}"/>
              </a:ext>
            </a:extLst>
          </p:cNvPr>
          <p:cNvSpPr>
            <a:spLocks noChangeArrowheads="1"/>
          </p:cNvSpPr>
          <p:nvPr/>
        </p:nvSpPr>
        <p:spPr bwMode="auto">
          <a:xfrm>
            <a:off x="311150" y="3159125"/>
            <a:ext cx="76692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VD 1: Đun nóng hỗn hợp bột </a:t>
            </a:r>
            <a:r>
              <a:rPr lang="en-US" altLang="en-US" sz="3200" b="1">
                <a:solidFill>
                  <a:srgbClr val="00B050"/>
                </a:solidFill>
                <a:latin typeface="Times New Roman" panose="02020603050405020304" pitchFamily="18" charset="0"/>
                <a:cs typeface="Times New Roman" panose="02020603050405020304" pitchFamily="18" charset="0"/>
              </a:rPr>
              <a:t>Iron</a:t>
            </a:r>
            <a:r>
              <a:rPr lang="en-US" altLang="en-US" sz="3200" b="1">
                <a:latin typeface="Times New Roman" panose="02020603050405020304" pitchFamily="18" charset="0"/>
                <a:cs typeface="Times New Roman" panose="02020603050405020304" pitchFamily="18" charset="0"/>
              </a:rPr>
              <a:t> và bột </a:t>
            </a:r>
            <a:r>
              <a:rPr lang="en-US" altLang="en-US" sz="3200" b="1">
                <a:solidFill>
                  <a:srgbClr val="00B050"/>
                </a:solidFill>
                <a:latin typeface="Times New Roman" panose="02020603050405020304" pitchFamily="18" charset="0"/>
                <a:cs typeface="Times New Roman" panose="02020603050405020304" pitchFamily="18" charset="0"/>
              </a:rPr>
              <a:t>Sulfur</a:t>
            </a:r>
            <a:r>
              <a:rPr lang="en-US" altLang="en-US" sz="3200" b="1">
                <a:latin typeface="Times New Roman" panose="02020603050405020304" pitchFamily="18" charset="0"/>
                <a:cs typeface="Times New Roman" panose="02020603050405020304" pitchFamily="18" charset="0"/>
              </a:rPr>
              <a:t> thì biến đổi thành  </a:t>
            </a:r>
            <a:r>
              <a:rPr lang="en-US" altLang="en-US" sz="3200" b="1">
                <a:solidFill>
                  <a:srgbClr val="00B050"/>
                </a:solidFill>
                <a:latin typeface="Times New Roman" panose="02020603050405020304" pitchFamily="18" charset="0"/>
                <a:cs typeface="Times New Roman" panose="02020603050405020304" pitchFamily="18" charset="0"/>
              </a:rPr>
              <a:t>Iron (II) sulfide. </a:t>
            </a:r>
            <a:endParaRPr lang="en-US" altLang="en-US" sz="3200">
              <a:latin typeface="Times New Roman" panose="02020603050405020304" pitchFamily="18" charset="0"/>
              <a:cs typeface="Times New Roman" panose="02020603050405020304" pitchFamily="18" charset="0"/>
            </a:endParaRPr>
          </a:p>
        </p:txBody>
      </p:sp>
      <p:sp>
        <p:nvSpPr>
          <p:cNvPr id="12302" name="Rectangle 3">
            <a:extLst>
              <a:ext uri="{FF2B5EF4-FFF2-40B4-BE49-F238E27FC236}">
                <a16:creationId xmlns:a16="http://schemas.microsoft.com/office/drawing/2014/main" id="{A2BD6FD7-8525-43BD-9B86-F4F93FAEEB82}"/>
              </a:ext>
            </a:extLst>
          </p:cNvPr>
          <p:cNvSpPr>
            <a:spLocks noChangeArrowheads="1"/>
          </p:cNvSpPr>
          <p:nvPr/>
        </p:nvSpPr>
        <p:spPr bwMode="auto">
          <a:xfrm>
            <a:off x="646113" y="4384675"/>
            <a:ext cx="7159625" cy="10779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phản ứng:</a:t>
            </a:r>
          </a:p>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sản phẩm: </a:t>
            </a:r>
            <a:endParaRPr lang="en-US" altLang="en-US" sz="3200">
              <a:latin typeface="Times New Roman" panose="02020603050405020304" pitchFamily="18" charset="0"/>
              <a:cs typeface="Times New Roman" panose="02020603050405020304" pitchFamily="18" charset="0"/>
            </a:endParaRPr>
          </a:p>
        </p:txBody>
      </p:sp>
      <p:sp>
        <p:nvSpPr>
          <p:cNvPr id="12303" name="Rectangle 4">
            <a:extLst>
              <a:ext uri="{FF2B5EF4-FFF2-40B4-BE49-F238E27FC236}">
                <a16:creationId xmlns:a16="http://schemas.microsoft.com/office/drawing/2014/main" id="{807D6E0E-D086-43CD-91E1-FA16705D2865}"/>
              </a:ext>
            </a:extLst>
          </p:cNvPr>
          <p:cNvSpPr>
            <a:spLocks noChangeArrowheads="1"/>
          </p:cNvSpPr>
          <p:nvPr/>
        </p:nvSpPr>
        <p:spPr bwMode="auto">
          <a:xfrm>
            <a:off x="3570288" y="4352925"/>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Iron, </a:t>
            </a:r>
            <a:endParaRPr lang="en-US" altLang="en-US" sz="3200">
              <a:latin typeface="Times New Roman" panose="02020603050405020304" pitchFamily="18" charset="0"/>
              <a:cs typeface="Times New Roman" panose="02020603050405020304" pitchFamily="18" charset="0"/>
            </a:endParaRPr>
          </a:p>
        </p:txBody>
      </p:sp>
      <p:sp>
        <p:nvSpPr>
          <p:cNvPr id="12304" name="Rectangle 5">
            <a:extLst>
              <a:ext uri="{FF2B5EF4-FFF2-40B4-BE49-F238E27FC236}">
                <a16:creationId xmlns:a16="http://schemas.microsoft.com/office/drawing/2014/main" id="{80BFEE50-E39A-44CE-9F5E-F326DC820BC4}"/>
              </a:ext>
            </a:extLst>
          </p:cNvPr>
          <p:cNvSpPr>
            <a:spLocks noChangeArrowheads="1"/>
          </p:cNvSpPr>
          <p:nvPr/>
        </p:nvSpPr>
        <p:spPr bwMode="auto">
          <a:xfrm>
            <a:off x="4699000" y="4359275"/>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Sulfur</a:t>
            </a:r>
            <a:endParaRPr lang="en-US" altLang="en-US" sz="3200">
              <a:latin typeface="Times New Roman" panose="02020603050405020304" pitchFamily="18" charset="0"/>
              <a:cs typeface="Times New Roman" panose="02020603050405020304" pitchFamily="18" charset="0"/>
            </a:endParaRPr>
          </a:p>
        </p:txBody>
      </p:sp>
      <p:sp>
        <p:nvSpPr>
          <p:cNvPr id="12305" name="Rectangle 6">
            <a:extLst>
              <a:ext uri="{FF2B5EF4-FFF2-40B4-BE49-F238E27FC236}">
                <a16:creationId xmlns:a16="http://schemas.microsoft.com/office/drawing/2014/main" id="{8A32DE89-BDBE-416B-9794-8C3F58FE408D}"/>
              </a:ext>
            </a:extLst>
          </p:cNvPr>
          <p:cNvSpPr>
            <a:spLocks noChangeArrowheads="1"/>
          </p:cNvSpPr>
          <p:nvPr/>
        </p:nvSpPr>
        <p:spPr bwMode="auto">
          <a:xfrm>
            <a:off x="3573463" y="4843463"/>
            <a:ext cx="2914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Iron (II) sulfide</a:t>
            </a:r>
            <a:endParaRPr lang="en-US" altLang="en-US" sz="3200">
              <a:latin typeface="Times New Roman" panose="02020603050405020304" pitchFamily="18" charset="0"/>
              <a:cs typeface="Times New Roman" panose="02020603050405020304" pitchFamily="18" charset="0"/>
            </a:endParaRPr>
          </a:p>
        </p:txBody>
      </p:sp>
      <p:sp>
        <p:nvSpPr>
          <p:cNvPr id="19" name="Rectangle 1">
            <a:extLst>
              <a:ext uri="{FF2B5EF4-FFF2-40B4-BE49-F238E27FC236}">
                <a16:creationId xmlns:a16="http://schemas.microsoft.com/office/drawing/2014/main" id="{7E0130CC-543A-4B28-9490-5C430D2DC01C}"/>
              </a:ext>
            </a:extLst>
          </p:cNvPr>
          <p:cNvSpPr>
            <a:spLocks noChangeArrowheads="1"/>
          </p:cNvSpPr>
          <p:nvPr/>
        </p:nvSpPr>
        <p:spPr bwMode="auto">
          <a:xfrm>
            <a:off x="311150" y="5445125"/>
            <a:ext cx="1689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PT chữ:</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angle 1">
            <a:extLst>
              <a:ext uri="{FF2B5EF4-FFF2-40B4-BE49-F238E27FC236}">
                <a16:creationId xmlns:a16="http://schemas.microsoft.com/office/drawing/2014/main" id="{E989B430-FBDB-4E2B-AF01-44CB71B2A2A1}"/>
              </a:ext>
            </a:extLst>
          </p:cNvPr>
          <p:cNvSpPr>
            <a:spLocks noChangeArrowheads="1"/>
          </p:cNvSpPr>
          <p:nvPr/>
        </p:nvSpPr>
        <p:spPr bwMode="auto">
          <a:xfrm>
            <a:off x="1844675" y="5449888"/>
            <a:ext cx="1062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Iron</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angle 1">
            <a:extLst>
              <a:ext uri="{FF2B5EF4-FFF2-40B4-BE49-F238E27FC236}">
                <a16:creationId xmlns:a16="http://schemas.microsoft.com/office/drawing/2014/main" id="{BBE01A73-DE22-445A-9354-72E7EBA5BC12}"/>
              </a:ext>
            </a:extLst>
          </p:cNvPr>
          <p:cNvSpPr>
            <a:spLocks noChangeArrowheads="1"/>
          </p:cNvSpPr>
          <p:nvPr/>
        </p:nvSpPr>
        <p:spPr bwMode="auto">
          <a:xfrm>
            <a:off x="4946650" y="5526088"/>
            <a:ext cx="30337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Iron (II) sulfide</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angle 1">
            <a:extLst>
              <a:ext uri="{FF2B5EF4-FFF2-40B4-BE49-F238E27FC236}">
                <a16:creationId xmlns:a16="http://schemas.microsoft.com/office/drawing/2014/main" id="{11140E54-FA4C-4073-8DF5-1DD06BC9BF00}"/>
              </a:ext>
            </a:extLst>
          </p:cNvPr>
          <p:cNvSpPr>
            <a:spLocks noChangeArrowheads="1"/>
          </p:cNvSpPr>
          <p:nvPr/>
        </p:nvSpPr>
        <p:spPr bwMode="auto">
          <a:xfrm>
            <a:off x="4470400" y="5575300"/>
            <a:ext cx="8778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4" name="Rectangle 1">
            <a:extLst>
              <a:ext uri="{FF2B5EF4-FFF2-40B4-BE49-F238E27FC236}">
                <a16:creationId xmlns:a16="http://schemas.microsoft.com/office/drawing/2014/main" id="{5C375CD9-216C-4400-84A8-0F1A8EDCA65F}"/>
              </a:ext>
            </a:extLst>
          </p:cNvPr>
          <p:cNvSpPr>
            <a:spLocks noChangeArrowheads="1"/>
          </p:cNvSpPr>
          <p:nvPr/>
        </p:nvSpPr>
        <p:spPr bwMode="auto">
          <a:xfrm>
            <a:off x="2786063" y="5478463"/>
            <a:ext cx="8778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sym typeface="Wingdings" panose="05000000000000000000" pitchFamily="2" charset="2"/>
              </a:rPr>
              <a:t>+</a:t>
            </a:r>
          </a:p>
        </p:txBody>
      </p:sp>
      <p:pic>
        <p:nvPicPr>
          <p:cNvPr id="25" name="Picture 6">
            <a:extLst>
              <a:ext uri="{FF2B5EF4-FFF2-40B4-BE49-F238E27FC236}">
                <a16:creationId xmlns:a16="http://schemas.microsoft.com/office/drawing/2014/main" id="{90FB3D89-13EE-4913-AC28-2F656F85BAF3}"/>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5649" y="866334"/>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 calcmode="lin" valueType="num">
                                      <p:cBhvr>
                                        <p:cTn id="7" dur="500" fill="hold"/>
                                        <p:tgtEl>
                                          <p:spTgt spid="12303"/>
                                        </p:tgtEl>
                                        <p:attrNameLst>
                                          <p:attrName>ppt_w</p:attrName>
                                        </p:attrNameLst>
                                      </p:cBhvr>
                                      <p:tavLst>
                                        <p:tav tm="0">
                                          <p:val>
                                            <p:fltVal val="0"/>
                                          </p:val>
                                        </p:tav>
                                        <p:tav tm="100000">
                                          <p:val>
                                            <p:strVal val="#ppt_w"/>
                                          </p:val>
                                        </p:tav>
                                      </p:tavLst>
                                    </p:anim>
                                    <p:anim calcmode="lin" valueType="num">
                                      <p:cBhvr>
                                        <p:cTn id="8" dur="500" fill="hold"/>
                                        <p:tgtEl>
                                          <p:spTgt spid="12303"/>
                                        </p:tgtEl>
                                        <p:attrNameLst>
                                          <p:attrName>ppt_h</p:attrName>
                                        </p:attrNameLst>
                                      </p:cBhvr>
                                      <p:tavLst>
                                        <p:tav tm="0">
                                          <p:val>
                                            <p:fltVal val="0"/>
                                          </p:val>
                                        </p:tav>
                                        <p:tav tm="100000">
                                          <p:val>
                                            <p:strVal val="#ppt_h"/>
                                          </p:val>
                                        </p:tav>
                                      </p:tavLst>
                                    </p:anim>
                                    <p:animEffect transition="in" filter="fade">
                                      <p:cBhvr>
                                        <p:cTn id="9" dur="500"/>
                                        <p:tgtEl>
                                          <p:spTgt spid="123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304"/>
                                        </p:tgtEl>
                                        <p:attrNameLst>
                                          <p:attrName>style.visibility</p:attrName>
                                        </p:attrNameLst>
                                      </p:cBhvr>
                                      <p:to>
                                        <p:strVal val="visible"/>
                                      </p:to>
                                    </p:set>
                                    <p:anim calcmode="lin" valueType="num">
                                      <p:cBhvr>
                                        <p:cTn id="14" dur="500" fill="hold"/>
                                        <p:tgtEl>
                                          <p:spTgt spid="12304"/>
                                        </p:tgtEl>
                                        <p:attrNameLst>
                                          <p:attrName>ppt_w</p:attrName>
                                        </p:attrNameLst>
                                      </p:cBhvr>
                                      <p:tavLst>
                                        <p:tav tm="0">
                                          <p:val>
                                            <p:fltVal val="0"/>
                                          </p:val>
                                        </p:tav>
                                        <p:tav tm="100000">
                                          <p:val>
                                            <p:strVal val="#ppt_w"/>
                                          </p:val>
                                        </p:tav>
                                      </p:tavLst>
                                    </p:anim>
                                    <p:anim calcmode="lin" valueType="num">
                                      <p:cBhvr>
                                        <p:cTn id="15" dur="500" fill="hold"/>
                                        <p:tgtEl>
                                          <p:spTgt spid="12304"/>
                                        </p:tgtEl>
                                        <p:attrNameLst>
                                          <p:attrName>ppt_h</p:attrName>
                                        </p:attrNameLst>
                                      </p:cBhvr>
                                      <p:tavLst>
                                        <p:tav tm="0">
                                          <p:val>
                                            <p:fltVal val="0"/>
                                          </p:val>
                                        </p:tav>
                                        <p:tav tm="100000">
                                          <p:val>
                                            <p:strVal val="#ppt_h"/>
                                          </p:val>
                                        </p:tav>
                                      </p:tavLst>
                                    </p:anim>
                                    <p:animEffect transition="in" filter="fade">
                                      <p:cBhvr>
                                        <p:cTn id="16" dur="500"/>
                                        <p:tgtEl>
                                          <p:spTgt spid="123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305"/>
                                        </p:tgtEl>
                                        <p:attrNameLst>
                                          <p:attrName>style.visibility</p:attrName>
                                        </p:attrNameLst>
                                      </p:cBhvr>
                                      <p:to>
                                        <p:strVal val="visible"/>
                                      </p:to>
                                    </p:set>
                                    <p:anim calcmode="lin" valueType="num">
                                      <p:cBhvr>
                                        <p:cTn id="21" dur="500" fill="hold"/>
                                        <p:tgtEl>
                                          <p:spTgt spid="12305"/>
                                        </p:tgtEl>
                                        <p:attrNameLst>
                                          <p:attrName>ppt_w</p:attrName>
                                        </p:attrNameLst>
                                      </p:cBhvr>
                                      <p:tavLst>
                                        <p:tav tm="0">
                                          <p:val>
                                            <p:fltVal val="0"/>
                                          </p:val>
                                        </p:tav>
                                        <p:tav tm="100000">
                                          <p:val>
                                            <p:strVal val="#ppt_w"/>
                                          </p:val>
                                        </p:tav>
                                      </p:tavLst>
                                    </p:anim>
                                    <p:anim calcmode="lin" valueType="num">
                                      <p:cBhvr>
                                        <p:cTn id="22" dur="500" fill="hold"/>
                                        <p:tgtEl>
                                          <p:spTgt spid="12305"/>
                                        </p:tgtEl>
                                        <p:attrNameLst>
                                          <p:attrName>ppt_h</p:attrName>
                                        </p:attrNameLst>
                                      </p:cBhvr>
                                      <p:tavLst>
                                        <p:tav tm="0">
                                          <p:val>
                                            <p:fltVal val="0"/>
                                          </p:val>
                                        </p:tav>
                                        <p:tav tm="100000">
                                          <p:val>
                                            <p:strVal val="#ppt_h"/>
                                          </p:val>
                                        </p:tav>
                                      </p:tavLst>
                                    </p:anim>
                                    <p:animEffect transition="in" filter="fade">
                                      <p:cBhvr>
                                        <p:cTn id="23" dur="500"/>
                                        <p:tgtEl>
                                          <p:spTgt spid="123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23237">
                                            <p:txEl>
                                              <p:pRg st="0" end="0"/>
                                            </p:txEl>
                                          </p:spTgt>
                                        </p:tgtEl>
                                        <p:attrNameLst>
                                          <p:attrName>style.visibility</p:attrName>
                                        </p:attrNameLst>
                                      </p:cBhvr>
                                      <p:to>
                                        <p:strVal val="visible"/>
                                      </p:to>
                                    </p:set>
                                    <p:animEffect transition="in" filter="blinds(horizontal)">
                                      <p:cBhvr>
                                        <p:cTn id="28" dur="500"/>
                                        <p:tgtEl>
                                          <p:spTgt spid="22323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23237">
                                            <p:txEl>
                                              <p:pRg st="1" end="1"/>
                                            </p:txEl>
                                          </p:spTgt>
                                        </p:tgtEl>
                                        <p:attrNameLst>
                                          <p:attrName>style.visibility</p:attrName>
                                        </p:attrNameLst>
                                      </p:cBhvr>
                                      <p:to>
                                        <p:strVal val="visible"/>
                                      </p:to>
                                    </p:set>
                                    <p:animEffect transition="in" filter="blinds(horizontal)">
                                      <p:cBhvr>
                                        <p:cTn id="33" dur="500"/>
                                        <p:tgtEl>
                                          <p:spTgt spid="22323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23243"/>
                                        </p:tgtEl>
                                        <p:attrNameLst>
                                          <p:attrName>style.visibility</p:attrName>
                                        </p:attrNameLst>
                                      </p:cBhvr>
                                      <p:to>
                                        <p:strVal val="visible"/>
                                      </p:to>
                                    </p:set>
                                    <p:animEffect transition="in" filter="box(in)">
                                      <p:cBhvr>
                                        <p:cTn id="38" dur="500"/>
                                        <p:tgtEl>
                                          <p:spTgt spid="2232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3242"/>
                                        </p:tgtEl>
                                        <p:attrNameLst>
                                          <p:attrName>style.visibility</p:attrName>
                                        </p:attrNameLst>
                                      </p:cBhvr>
                                      <p:to>
                                        <p:strVal val="visible"/>
                                      </p:to>
                                    </p:set>
                                    <p:animEffect transition="in" filter="blinds(horizontal)">
                                      <p:cBhvr>
                                        <p:cTn id="43" dur="500"/>
                                        <p:tgtEl>
                                          <p:spTgt spid="22324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3244"/>
                                        </p:tgtEl>
                                        <p:attrNameLst>
                                          <p:attrName>style.visibility</p:attrName>
                                        </p:attrNameLst>
                                      </p:cBhvr>
                                      <p:to>
                                        <p:strVal val="visible"/>
                                      </p:to>
                                    </p:set>
                                    <p:animEffect transition="in" filter="blinds(horizontal)">
                                      <p:cBhvr>
                                        <p:cTn id="46" dur="500"/>
                                        <p:tgtEl>
                                          <p:spTgt spid="22324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250"/>
                                        </p:tgtEl>
                                        <p:attrNameLst>
                                          <p:attrName>style.visibility</p:attrName>
                                        </p:attrNameLst>
                                      </p:cBhvr>
                                      <p:to>
                                        <p:strVal val="visible"/>
                                      </p:to>
                                    </p:set>
                                    <p:animEffect transition="in" filter="wipe(left)">
                                      <p:cBhvr>
                                        <p:cTn id="66" dur="500"/>
                                        <p:tgtEl>
                                          <p:spTgt spid="1025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up)">
                                      <p:cBhvr>
                                        <p:cTn id="86" dur="500"/>
                                        <p:tgtEl>
                                          <p:spTgt spid="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xit" presetSubtype="32" fill="hold" grpId="1" nodeType="clickEffect">
                                  <p:stCondLst>
                                    <p:cond delay="0"/>
                                  </p:stCondLst>
                                  <p:childTnLst>
                                    <p:anim calcmode="lin" valueType="num">
                                      <p:cBhvr>
                                        <p:cTn id="95" dur="500"/>
                                        <p:tgtEl>
                                          <p:spTgt spid="12303"/>
                                        </p:tgtEl>
                                        <p:attrNameLst>
                                          <p:attrName>ppt_w</p:attrName>
                                        </p:attrNameLst>
                                      </p:cBhvr>
                                      <p:tavLst>
                                        <p:tav tm="0">
                                          <p:val>
                                            <p:strVal val="ppt_w"/>
                                          </p:val>
                                        </p:tav>
                                        <p:tav tm="100000">
                                          <p:val>
                                            <p:fltVal val="0"/>
                                          </p:val>
                                        </p:tav>
                                      </p:tavLst>
                                    </p:anim>
                                    <p:anim calcmode="lin" valueType="num">
                                      <p:cBhvr>
                                        <p:cTn id="96" dur="500"/>
                                        <p:tgtEl>
                                          <p:spTgt spid="12303"/>
                                        </p:tgtEl>
                                        <p:attrNameLst>
                                          <p:attrName>ppt_h</p:attrName>
                                        </p:attrNameLst>
                                      </p:cBhvr>
                                      <p:tavLst>
                                        <p:tav tm="0">
                                          <p:val>
                                            <p:strVal val="ppt_h"/>
                                          </p:val>
                                        </p:tav>
                                        <p:tav tm="100000">
                                          <p:val>
                                            <p:fltVal val="0"/>
                                          </p:val>
                                        </p:tav>
                                      </p:tavLst>
                                    </p:anim>
                                    <p:animEffect transition="out" filter="fade">
                                      <p:cBhvr>
                                        <p:cTn id="97" dur="500"/>
                                        <p:tgtEl>
                                          <p:spTgt spid="12303"/>
                                        </p:tgtEl>
                                      </p:cBhvr>
                                    </p:animEffect>
                                    <p:set>
                                      <p:cBhvr>
                                        <p:cTn id="98" dur="1" fill="hold">
                                          <p:stCondLst>
                                            <p:cond delay="499"/>
                                          </p:stCondLst>
                                        </p:cTn>
                                        <p:tgtEl>
                                          <p:spTgt spid="12303"/>
                                        </p:tgtEl>
                                        <p:attrNameLst>
                                          <p:attrName>style.visibility</p:attrName>
                                        </p:attrNameLst>
                                      </p:cBhvr>
                                      <p:to>
                                        <p:strVal val="hidden"/>
                                      </p:to>
                                    </p:set>
                                  </p:childTnLst>
                                </p:cTn>
                              </p:par>
                              <p:par>
                                <p:cTn id="99" presetID="53" presetClass="exit" presetSubtype="32" fill="hold" grpId="1" nodeType="withEffect">
                                  <p:stCondLst>
                                    <p:cond delay="0"/>
                                  </p:stCondLst>
                                  <p:childTnLst>
                                    <p:anim calcmode="lin" valueType="num">
                                      <p:cBhvr>
                                        <p:cTn id="100" dur="500"/>
                                        <p:tgtEl>
                                          <p:spTgt spid="12304"/>
                                        </p:tgtEl>
                                        <p:attrNameLst>
                                          <p:attrName>ppt_w</p:attrName>
                                        </p:attrNameLst>
                                      </p:cBhvr>
                                      <p:tavLst>
                                        <p:tav tm="0">
                                          <p:val>
                                            <p:strVal val="ppt_w"/>
                                          </p:val>
                                        </p:tav>
                                        <p:tav tm="100000">
                                          <p:val>
                                            <p:fltVal val="0"/>
                                          </p:val>
                                        </p:tav>
                                      </p:tavLst>
                                    </p:anim>
                                    <p:anim calcmode="lin" valueType="num">
                                      <p:cBhvr>
                                        <p:cTn id="101" dur="500"/>
                                        <p:tgtEl>
                                          <p:spTgt spid="12304"/>
                                        </p:tgtEl>
                                        <p:attrNameLst>
                                          <p:attrName>ppt_h</p:attrName>
                                        </p:attrNameLst>
                                      </p:cBhvr>
                                      <p:tavLst>
                                        <p:tav tm="0">
                                          <p:val>
                                            <p:strVal val="ppt_h"/>
                                          </p:val>
                                        </p:tav>
                                        <p:tav tm="100000">
                                          <p:val>
                                            <p:fltVal val="0"/>
                                          </p:val>
                                        </p:tav>
                                      </p:tavLst>
                                    </p:anim>
                                    <p:animEffect transition="out" filter="fade">
                                      <p:cBhvr>
                                        <p:cTn id="102" dur="500"/>
                                        <p:tgtEl>
                                          <p:spTgt spid="12304"/>
                                        </p:tgtEl>
                                      </p:cBhvr>
                                    </p:animEffect>
                                    <p:set>
                                      <p:cBhvr>
                                        <p:cTn id="103" dur="1" fill="hold">
                                          <p:stCondLst>
                                            <p:cond delay="499"/>
                                          </p:stCondLst>
                                        </p:cTn>
                                        <p:tgtEl>
                                          <p:spTgt spid="12304"/>
                                        </p:tgtEl>
                                        <p:attrNameLst>
                                          <p:attrName>style.visibility</p:attrName>
                                        </p:attrNameLst>
                                      </p:cBhvr>
                                      <p:to>
                                        <p:strVal val="hidden"/>
                                      </p:to>
                                    </p:set>
                                  </p:childTnLst>
                                </p:cTn>
                              </p:par>
                              <p:par>
                                <p:cTn id="104" presetID="53" presetClass="exit" presetSubtype="32" fill="hold" grpId="1" nodeType="withEffect">
                                  <p:stCondLst>
                                    <p:cond delay="0"/>
                                  </p:stCondLst>
                                  <p:childTnLst>
                                    <p:anim calcmode="lin" valueType="num">
                                      <p:cBhvr>
                                        <p:cTn id="105" dur="500"/>
                                        <p:tgtEl>
                                          <p:spTgt spid="12305"/>
                                        </p:tgtEl>
                                        <p:attrNameLst>
                                          <p:attrName>ppt_w</p:attrName>
                                        </p:attrNameLst>
                                      </p:cBhvr>
                                      <p:tavLst>
                                        <p:tav tm="0">
                                          <p:val>
                                            <p:strVal val="ppt_w"/>
                                          </p:val>
                                        </p:tav>
                                        <p:tav tm="100000">
                                          <p:val>
                                            <p:fltVal val="0"/>
                                          </p:val>
                                        </p:tav>
                                      </p:tavLst>
                                    </p:anim>
                                    <p:anim calcmode="lin" valueType="num">
                                      <p:cBhvr>
                                        <p:cTn id="106" dur="500"/>
                                        <p:tgtEl>
                                          <p:spTgt spid="12305"/>
                                        </p:tgtEl>
                                        <p:attrNameLst>
                                          <p:attrName>ppt_h</p:attrName>
                                        </p:attrNameLst>
                                      </p:cBhvr>
                                      <p:tavLst>
                                        <p:tav tm="0">
                                          <p:val>
                                            <p:strVal val="ppt_h"/>
                                          </p:val>
                                        </p:tav>
                                        <p:tav tm="100000">
                                          <p:val>
                                            <p:fltVal val="0"/>
                                          </p:val>
                                        </p:tav>
                                      </p:tavLst>
                                    </p:anim>
                                    <p:animEffect transition="out" filter="fade">
                                      <p:cBhvr>
                                        <p:cTn id="107" dur="500"/>
                                        <p:tgtEl>
                                          <p:spTgt spid="12305"/>
                                        </p:tgtEl>
                                      </p:cBhvr>
                                    </p:animEffect>
                                    <p:set>
                                      <p:cBhvr>
                                        <p:cTn id="108" dur="1" fill="hold">
                                          <p:stCondLst>
                                            <p:cond delay="499"/>
                                          </p:stCondLst>
                                        </p:cTn>
                                        <p:tgtEl>
                                          <p:spTgt spid="12305"/>
                                        </p:tgtEl>
                                        <p:attrNameLst>
                                          <p:attrName>style.visibility</p:attrName>
                                        </p:attrNameLst>
                                      </p:cBhvr>
                                      <p:to>
                                        <p:strVal val="hidden"/>
                                      </p:to>
                                    </p:set>
                                  </p:childTnLst>
                                </p:cTn>
                              </p:par>
                              <p:par>
                                <p:cTn id="109" presetID="53" presetClass="exit" presetSubtype="32" fill="hold" grpId="0" nodeType="withEffect">
                                  <p:stCondLst>
                                    <p:cond delay="0"/>
                                  </p:stCondLst>
                                  <p:childTnLst>
                                    <p:anim calcmode="lin" valueType="num">
                                      <p:cBhvr>
                                        <p:cTn id="110" dur="500"/>
                                        <p:tgtEl>
                                          <p:spTgt spid="12301"/>
                                        </p:tgtEl>
                                        <p:attrNameLst>
                                          <p:attrName>ppt_w</p:attrName>
                                        </p:attrNameLst>
                                      </p:cBhvr>
                                      <p:tavLst>
                                        <p:tav tm="0">
                                          <p:val>
                                            <p:strVal val="ppt_w"/>
                                          </p:val>
                                        </p:tav>
                                        <p:tav tm="100000">
                                          <p:val>
                                            <p:fltVal val="0"/>
                                          </p:val>
                                        </p:tav>
                                      </p:tavLst>
                                    </p:anim>
                                    <p:anim calcmode="lin" valueType="num">
                                      <p:cBhvr>
                                        <p:cTn id="111" dur="500"/>
                                        <p:tgtEl>
                                          <p:spTgt spid="12301"/>
                                        </p:tgtEl>
                                        <p:attrNameLst>
                                          <p:attrName>ppt_h</p:attrName>
                                        </p:attrNameLst>
                                      </p:cBhvr>
                                      <p:tavLst>
                                        <p:tav tm="0">
                                          <p:val>
                                            <p:strVal val="ppt_h"/>
                                          </p:val>
                                        </p:tav>
                                        <p:tav tm="100000">
                                          <p:val>
                                            <p:fltVal val="0"/>
                                          </p:val>
                                        </p:tav>
                                      </p:tavLst>
                                    </p:anim>
                                    <p:animEffect transition="out" filter="fade">
                                      <p:cBhvr>
                                        <p:cTn id="112" dur="500"/>
                                        <p:tgtEl>
                                          <p:spTgt spid="12301"/>
                                        </p:tgtEl>
                                      </p:cBhvr>
                                    </p:animEffect>
                                    <p:set>
                                      <p:cBhvr>
                                        <p:cTn id="113" dur="1" fill="hold">
                                          <p:stCondLst>
                                            <p:cond delay="499"/>
                                          </p:stCondLst>
                                        </p:cTn>
                                        <p:tgtEl>
                                          <p:spTgt spid="12301"/>
                                        </p:tgtEl>
                                        <p:attrNameLst>
                                          <p:attrName>style.visibility</p:attrName>
                                        </p:attrNameLst>
                                      </p:cBhvr>
                                      <p:to>
                                        <p:strVal val="hidden"/>
                                      </p:to>
                                    </p:set>
                                  </p:childTnLst>
                                </p:cTn>
                              </p:par>
                              <p:par>
                                <p:cTn id="114" presetID="53" presetClass="exit" presetSubtype="32" fill="hold" grpId="0" nodeType="withEffect">
                                  <p:stCondLst>
                                    <p:cond delay="0"/>
                                  </p:stCondLst>
                                  <p:childTnLst>
                                    <p:anim calcmode="lin" valueType="num">
                                      <p:cBhvr>
                                        <p:cTn id="115" dur="500"/>
                                        <p:tgtEl>
                                          <p:spTgt spid="12302"/>
                                        </p:tgtEl>
                                        <p:attrNameLst>
                                          <p:attrName>ppt_w</p:attrName>
                                        </p:attrNameLst>
                                      </p:cBhvr>
                                      <p:tavLst>
                                        <p:tav tm="0">
                                          <p:val>
                                            <p:strVal val="ppt_w"/>
                                          </p:val>
                                        </p:tav>
                                        <p:tav tm="100000">
                                          <p:val>
                                            <p:fltVal val="0"/>
                                          </p:val>
                                        </p:tav>
                                      </p:tavLst>
                                    </p:anim>
                                    <p:anim calcmode="lin" valueType="num">
                                      <p:cBhvr>
                                        <p:cTn id="116" dur="500"/>
                                        <p:tgtEl>
                                          <p:spTgt spid="12302"/>
                                        </p:tgtEl>
                                        <p:attrNameLst>
                                          <p:attrName>ppt_h</p:attrName>
                                        </p:attrNameLst>
                                      </p:cBhvr>
                                      <p:tavLst>
                                        <p:tav tm="0">
                                          <p:val>
                                            <p:strVal val="ppt_h"/>
                                          </p:val>
                                        </p:tav>
                                        <p:tav tm="100000">
                                          <p:val>
                                            <p:fltVal val="0"/>
                                          </p:val>
                                        </p:tav>
                                      </p:tavLst>
                                    </p:anim>
                                    <p:animEffect transition="out" filter="fade">
                                      <p:cBhvr>
                                        <p:cTn id="117" dur="500"/>
                                        <p:tgtEl>
                                          <p:spTgt spid="12302"/>
                                        </p:tgtEl>
                                      </p:cBhvr>
                                    </p:animEffect>
                                    <p:set>
                                      <p:cBhvr>
                                        <p:cTn id="118" dur="1" fill="hold">
                                          <p:stCondLst>
                                            <p:cond delay="499"/>
                                          </p:stCondLst>
                                        </p:cTn>
                                        <p:tgtEl>
                                          <p:spTgt spid="12302"/>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64" presetClass="path" presetSubtype="0" accel="50000" decel="50000" fill="hold" grpId="1" nodeType="clickEffect">
                                  <p:stCondLst>
                                    <p:cond delay="0"/>
                                  </p:stCondLst>
                                  <p:childTnLst>
                                    <p:animMotion origin="layout" path="M 1.11111E-6 1.48148E-6 L 1.11111E-6 -0.25 " pathEditMode="relative" rAng="0" ptsTypes="AA">
                                      <p:cBhvr>
                                        <p:cTn id="122" dur="2000" fill="hold"/>
                                        <p:tgtEl>
                                          <p:spTgt spid="19"/>
                                        </p:tgtEl>
                                        <p:attrNameLst>
                                          <p:attrName>ppt_x</p:attrName>
                                          <p:attrName>ppt_y</p:attrName>
                                        </p:attrNameLst>
                                      </p:cBhvr>
                                      <p:rCtr x="0" y="-12500"/>
                                    </p:animMotion>
                                  </p:childTnLst>
                                </p:cTn>
                              </p:par>
                              <p:par>
                                <p:cTn id="123" presetID="64" presetClass="path" presetSubtype="0" accel="50000" decel="50000" fill="hold" grpId="1" nodeType="withEffect">
                                  <p:stCondLst>
                                    <p:cond delay="0"/>
                                  </p:stCondLst>
                                  <p:childTnLst>
                                    <p:animMotion origin="layout" path="M -2.22222E-6 -2.96296E-6 L -2.22222E-6 -0.25 " pathEditMode="relative" rAng="0" ptsTypes="AA">
                                      <p:cBhvr>
                                        <p:cTn id="124" dur="2000" fill="hold"/>
                                        <p:tgtEl>
                                          <p:spTgt spid="20"/>
                                        </p:tgtEl>
                                        <p:attrNameLst>
                                          <p:attrName>ppt_x</p:attrName>
                                          <p:attrName>ppt_y</p:attrName>
                                        </p:attrNameLst>
                                      </p:cBhvr>
                                      <p:rCtr x="0" y="-12500"/>
                                    </p:animMotion>
                                  </p:childTnLst>
                                </p:cTn>
                              </p:par>
                              <p:par>
                                <p:cTn id="125" presetID="64" presetClass="path" presetSubtype="0" accel="50000" decel="50000" fill="hold" grpId="1" nodeType="withEffect">
                                  <p:stCondLst>
                                    <p:cond delay="0"/>
                                  </p:stCondLst>
                                  <p:childTnLst>
                                    <p:animMotion origin="layout" path="M -4.16667E-6 3.7037E-7 L -4.16667E-6 -0.25 " pathEditMode="relative" rAng="0" ptsTypes="AA">
                                      <p:cBhvr>
                                        <p:cTn id="126" dur="2000" fill="hold"/>
                                        <p:tgtEl>
                                          <p:spTgt spid="24"/>
                                        </p:tgtEl>
                                        <p:attrNameLst>
                                          <p:attrName>ppt_x</p:attrName>
                                          <p:attrName>ppt_y</p:attrName>
                                        </p:attrNameLst>
                                      </p:cBhvr>
                                      <p:rCtr x="0" y="-12500"/>
                                    </p:animMotion>
                                  </p:childTnLst>
                                </p:cTn>
                              </p:par>
                              <p:par>
                                <p:cTn id="127" presetID="64" presetClass="path" presetSubtype="0" accel="50000" decel="50000" fill="hold" grpId="1" nodeType="withEffect">
                                  <p:stCondLst>
                                    <p:cond delay="0"/>
                                  </p:stCondLst>
                                  <p:childTnLst>
                                    <p:animMotion origin="layout" path="M 2.77778E-6 2.59259E-6 L 2.77778E-6 -0.25 " pathEditMode="relative" rAng="0" ptsTypes="AA">
                                      <p:cBhvr>
                                        <p:cTn id="128" dur="2000" fill="hold"/>
                                        <p:tgtEl>
                                          <p:spTgt spid="10250"/>
                                        </p:tgtEl>
                                        <p:attrNameLst>
                                          <p:attrName>ppt_x</p:attrName>
                                          <p:attrName>ppt_y</p:attrName>
                                        </p:attrNameLst>
                                      </p:cBhvr>
                                      <p:rCtr x="0" y="-12500"/>
                                    </p:animMotion>
                                  </p:childTnLst>
                                </p:cTn>
                              </p:par>
                              <p:par>
                                <p:cTn id="129" presetID="64" presetClass="path" presetSubtype="0" accel="50000" decel="50000" fill="hold" grpId="1" nodeType="withEffect">
                                  <p:stCondLst>
                                    <p:cond delay="0"/>
                                  </p:stCondLst>
                                  <p:childTnLst>
                                    <p:animMotion origin="layout" path="M 4.44444E-6 0 L 4.44444E-6 -0.25 " pathEditMode="relative" rAng="0" ptsTypes="AA">
                                      <p:cBhvr>
                                        <p:cTn id="130" dur="2000" fill="hold"/>
                                        <p:tgtEl>
                                          <p:spTgt spid="22"/>
                                        </p:tgtEl>
                                        <p:attrNameLst>
                                          <p:attrName>ppt_x</p:attrName>
                                          <p:attrName>ppt_y</p:attrName>
                                        </p:attrNameLst>
                                      </p:cBhvr>
                                      <p:rCtr x="0" y="-12500"/>
                                    </p:animMotion>
                                  </p:childTnLst>
                                </p:cTn>
                              </p:par>
                              <p:par>
                                <p:cTn id="131" presetID="64" presetClass="path" presetSubtype="0" accel="50000" decel="50000" fill="hold" grpId="1" nodeType="withEffect">
                                  <p:stCondLst>
                                    <p:cond delay="0"/>
                                  </p:stCondLst>
                                  <p:childTnLst>
                                    <p:animMotion origin="layout" path="M -8.33333E-7 -4.07407E-6 L -8.33333E-7 -0.25 " pathEditMode="relative" rAng="0" ptsTypes="AA">
                                      <p:cBhvr>
                                        <p:cTn id="132" dur="2000" fill="hold"/>
                                        <p:tgtEl>
                                          <p:spTgt spid="21"/>
                                        </p:tgtEl>
                                        <p:attrNameLst>
                                          <p:attrName>ppt_x</p:attrName>
                                          <p:attrName>ppt_y</p:attrName>
                                        </p:attrNameLst>
                                      </p:cBhvr>
                                      <p:rCtr x="0" y="-12500"/>
                                    </p:animMotion>
                                  </p:childTnLst>
                                </p:cTn>
                              </p:par>
                              <p:par>
                                <p:cTn id="133" presetID="64" presetClass="path" presetSubtype="0" accel="50000" decel="50000" fill="hold" grpId="1" nodeType="withEffect">
                                  <p:stCondLst>
                                    <p:cond delay="0"/>
                                  </p:stCondLst>
                                  <p:childTnLst>
                                    <p:animMotion origin="layout" path="M -4.16667E-6 -3.33333E-6 L -4.16667E-6 -0.25 " pathEditMode="relative" rAng="0" ptsTypes="AA">
                                      <p:cBhvr>
                                        <p:cTn id="134" dur="2000" fill="hold"/>
                                        <p:tgtEl>
                                          <p:spTgt spid="16"/>
                                        </p:tgtEl>
                                        <p:attrNameLst>
                                          <p:attrName>ppt_x</p:attrName>
                                          <p:attrName>ppt_y</p:attrName>
                                        </p:attrNameLst>
                                      </p:cBhvr>
                                      <p:rCtr x="0" y="-12500"/>
                                    </p:animMotion>
                                  </p:childTnLst>
                                </p:cTn>
                              </p:par>
                              <p:par>
                                <p:cTn id="135" presetID="64" presetClass="path" presetSubtype="0" accel="50000" decel="50000" fill="hold" nodeType="withEffect">
                                  <p:stCondLst>
                                    <p:cond delay="0"/>
                                  </p:stCondLst>
                                  <p:childTnLst>
                                    <p:animMotion origin="layout" path="M 4.44444E-6 1.85185E-6 L 4.44444E-6 -0.25 " pathEditMode="relative" rAng="0" ptsTypes="AA">
                                      <p:cBhvr>
                                        <p:cTn id="136" dur="2000" fill="hold"/>
                                        <p:tgtEl>
                                          <p:spTgt spid="3"/>
                                        </p:tgtEl>
                                        <p:attrNameLst>
                                          <p:attrName>ppt_x</p:attrName>
                                          <p:attrName>ppt_y</p:attrName>
                                        </p:attrNameLst>
                                      </p:cBhvr>
                                      <p:rCtr x="0" y="-12500"/>
                                    </p:animMotion>
                                  </p:childTnLst>
                                </p:cTn>
                              </p:par>
                              <p:par>
                                <p:cTn id="137" presetID="64" presetClass="path" presetSubtype="0" accel="50000" decel="50000" fill="hold" nodeType="withEffect">
                                  <p:stCondLst>
                                    <p:cond delay="0"/>
                                  </p:stCondLst>
                                  <p:childTnLst>
                                    <p:animMotion origin="layout" path="M -4.72222E-6 -1.48148E-6 L -4.72222E-6 -0.25 " pathEditMode="relative" rAng="0" ptsTypes="AA">
                                      <p:cBhvr>
                                        <p:cTn id="138" dur="2000" fill="hold"/>
                                        <p:tgtEl>
                                          <p:spTgt spid="17"/>
                                        </p:tgtEl>
                                        <p:attrNameLst>
                                          <p:attrName>ppt_x</p:attrName>
                                          <p:attrName>ppt_y</p:attrName>
                                        </p:attrNameLst>
                                      </p:cBhvr>
                                      <p:rCtr x="0" y="-12500"/>
                                    </p:animMotion>
                                  </p:childTnLst>
                                </p:cTn>
                              </p:par>
                              <p:par>
                                <p:cTn id="139" presetID="64" presetClass="path" presetSubtype="0" accel="50000" decel="50000" fill="hold" grpId="0" nodeType="withEffect" nodePh="1">
                                  <p:stCondLst>
                                    <p:cond delay="0"/>
                                  </p:stCondLst>
                                  <p:endCondLst>
                                    <p:cond evt="begin" delay="0">
                                      <p:tn val="139"/>
                                    </p:cond>
                                  </p:endCondLst>
                                  <p:childTnLst>
                                    <p:animMotion origin="layout" path="M 3.05556E-6 -3.7037E-6 L 3.05556E-6 -0.25 " pathEditMode="relative" rAng="0" ptsTypes="AA">
                                      <p:cBhvr>
                                        <p:cTn id="140" dur="2000" fill="hold"/>
                                        <p:tgtEl>
                                          <p:spTgt spid="12294"/>
                                        </p:tgtEl>
                                        <p:attrNameLst>
                                          <p:attrName>ppt_x</p:attrName>
                                          <p:attrName>ppt_y</p:attrName>
                                        </p:attrNameLst>
                                      </p:cBhvr>
                                      <p:rCtr x="0" y="-12500"/>
                                    </p:animMotion>
                                  </p:childTnLst>
                                </p:cTn>
                              </p:par>
                              <p:par>
                                <p:cTn id="141" presetID="64" presetClass="path" presetSubtype="0" accel="50000" decel="50000" fill="hold" grpId="0" nodeType="withEffect" nodePh="1">
                                  <p:stCondLst>
                                    <p:cond delay="0"/>
                                  </p:stCondLst>
                                  <p:endCondLst>
                                    <p:cond evt="begin" delay="0">
                                      <p:tn val="141"/>
                                    </p:cond>
                                  </p:endCondLst>
                                  <p:childTnLst>
                                    <p:animMotion origin="layout" path="M -5.55556E-7 3.33333E-6 L -5.55556E-7 -0.25 " pathEditMode="relative" rAng="0" ptsTypes="AA">
                                      <p:cBhvr>
                                        <p:cTn id="142" dur="2000" fill="hold"/>
                                        <p:tgtEl>
                                          <p:spTgt spid="1229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4" grpId="0" animBg="1"/>
      <p:bldP spid="223242" grpId="0"/>
      <p:bldP spid="223243" grpId="0"/>
      <p:bldP spid="12294" grpId="0"/>
      <p:bldP spid="12295" grpId="0"/>
      <p:bldP spid="10250" grpId="0"/>
      <p:bldP spid="10250" grpId="1"/>
      <p:bldP spid="16" grpId="0"/>
      <p:bldP spid="16" grpId="1"/>
      <p:bldP spid="12301" grpId="0"/>
      <p:bldP spid="12302" grpId="0" animBg="1"/>
      <p:bldP spid="12303" grpId="0"/>
      <p:bldP spid="12303" grpId="1"/>
      <p:bldP spid="12304" grpId="0"/>
      <p:bldP spid="12304" grpId="1"/>
      <p:bldP spid="12305" grpId="0"/>
      <p:bldP spid="12305" grpId="1"/>
      <p:bldP spid="19" grpId="0"/>
      <p:bldP spid="19" grpId="1"/>
      <p:bldP spid="20" grpId="0"/>
      <p:bldP spid="20" grpId="1"/>
      <p:bldP spid="21" grpId="0"/>
      <p:bldP spid="21" grpId="1"/>
      <p:bldP spid="22" grpId="0"/>
      <p:bldP spid="22" grpId="1"/>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ft Brace 8">
            <a:extLst>
              <a:ext uri="{FF2B5EF4-FFF2-40B4-BE49-F238E27FC236}">
                <a16:creationId xmlns:a16="http://schemas.microsoft.com/office/drawing/2014/main" id="{832EE0F0-D601-4E28-A3B8-8132E5163130}"/>
              </a:ext>
            </a:extLst>
          </p:cNvPr>
          <p:cNvSpPr>
            <a:spLocks/>
          </p:cNvSpPr>
          <p:nvPr/>
        </p:nvSpPr>
        <p:spPr bwMode="auto">
          <a:xfrm>
            <a:off x="2708275" y="3360738"/>
            <a:ext cx="2362200" cy="612775"/>
          </a:xfrm>
          <a:prstGeom prst="lef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5363" name="Left Brace 9">
            <a:extLst>
              <a:ext uri="{FF2B5EF4-FFF2-40B4-BE49-F238E27FC236}">
                <a16:creationId xmlns:a16="http://schemas.microsoft.com/office/drawing/2014/main" id="{E395C9C6-5138-49B1-A15D-A9C7DF3A3603}"/>
              </a:ext>
            </a:extLst>
          </p:cNvPr>
          <p:cNvSpPr>
            <a:spLocks/>
          </p:cNvSpPr>
          <p:nvPr/>
        </p:nvSpPr>
        <p:spPr bwMode="auto">
          <a:xfrm>
            <a:off x="4156075" y="3589338"/>
            <a:ext cx="155575" cy="590550"/>
          </a:xfrm>
          <a:prstGeom prst="leftBrace">
            <a:avLst>
              <a:gd name="adj1" fmla="val 833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3" name="Text Box 3">
            <a:extLst>
              <a:ext uri="{FF2B5EF4-FFF2-40B4-BE49-F238E27FC236}">
                <a16:creationId xmlns:a16="http://schemas.microsoft.com/office/drawing/2014/main" id="{4AE05339-0E8D-4E15-936D-C1FC5B4DE1A1}"/>
              </a:ext>
            </a:extLst>
          </p:cNvPr>
          <p:cNvSpPr txBox="1">
            <a:spLocks noChangeArrowheads="1"/>
          </p:cNvSpPr>
          <p:nvPr/>
        </p:nvSpPr>
        <p:spPr bwMode="auto">
          <a:xfrm>
            <a:off x="209550" y="3910013"/>
            <a:ext cx="85613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33CC"/>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PT chữ: Đường  </a:t>
            </a:r>
            <a:r>
              <a:rPr lang="en-US" altLang="en-US" sz="3200" b="1">
                <a:latin typeface="Times New Roman" panose="02020603050405020304" pitchFamily="18" charset="0"/>
                <a:cs typeface="Times New Roman" panose="02020603050405020304" pitchFamily="18" charset="0"/>
                <a:sym typeface="Wingdings" panose="05000000000000000000" pitchFamily="2" charset="2"/>
              </a:rPr>
              <a:t> than  +   nước</a:t>
            </a:r>
          </a:p>
          <a:p>
            <a:pPr>
              <a:spcBef>
                <a:spcPct val="50000"/>
              </a:spcBef>
              <a:buClrTx/>
              <a:buFontTx/>
              <a:buNone/>
            </a:pP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Đọc là: Đường bị </a:t>
            </a:r>
            <a:r>
              <a:rPr lang="en-US" altLang="en-US" sz="32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phân hủy </a:t>
            </a: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tạo thành than </a:t>
            </a:r>
            <a:r>
              <a:rPr lang="en-US" altLang="en-US" sz="32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và </a:t>
            </a: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nước</a:t>
            </a:r>
          </a:p>
        </p:txBody>
      </p:sp>
      <p:sp>
        <p:nvSpPr>
          <p:cNvPr id="15365" name="Rectangle 1">
            <a:extLst>
              <a:ext uri="{FF2B5EF4-FFF2-40B4-BE49-F238E27FC236}">
                <a16:creationId xmlns:a16="http://schemas.microsoft.com/office/drawing/2014/main" id="{6C8F6FB6-05BC-4417-A76B-814BA9661BB8}"/>
              </a:ext>
            </a:extLst>
          </p:cNvPr>
          <p:cNvSpPr>
            <a:spLocks noChangeArrowheads="1"/>
          </p:cNvSpPr>
          <p:nvPr/>
        </p:nvSpPr>
        <p:spPr bwMode="auto">
          <a:xfrm>
            <a:off x="-6350" y="2020888"/>
            <a:ext cx="85613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000" b="1">
                <a:latin typeface="Times New Roman" panose="02020603050405020304" pitchFamily="18" charset="0"/>
                <a:cs typeface="Times New Roman" panose="02020603050405020304" pitchFamily="18" charset="0"/>
                <a:sym typeface="Wingdings" panose="05000000000000000000" pitchFamily="2" charset="2"/>
              </a:rPr>
              <a:t>VD2: Đun nóng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altLang="en-US" sz="3000" b="1">
                <a:latin typeface="Times New Roman" panose="02020603050405020304" pitchFamily="18" charset="0"/>
                <a:cs typeface="Times New Roman" panose="02020603050405020304" pitchFamily="18" charset="0"/>
                <a:sym typeface="Wingdings" panose="05000000000000000000" pitchFamily="2" charset="2"/>
              </a:rPr>
              <a:t> biến đổi thành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than</a:t>
            </a:r>
            <a:r>
              <a:rPr lang="en-US" altLang="en-US" sz="3000" b="1">
                <a:latin typeface="Times New Roman" panose="02020603050405020304" pitchFamily="18" charset="0"/>
                <a:cs typeface="Times New Roman" panose="02020603050405020304" pitchFamily="18" charset="0"/>
                <a:sym typeface="Wingdings" panose="05000000000000000000" pitchFamily="2" charset="2"/>
              </a:rPr>
              <a:t> và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nước</a:t>
            </a:r>
          </a:p>
        </p:txBody>
      </p:sp>
      <p:cxnSp>
        <p:nvCxnSpPr>
          <p:cNvPr id="18" name="Straight Arrow Connector 17">
            <a:extLst>
              <a:ext uri="{FF2B5EF4-FFF2-40B4-BE49-F238E27FC236}">
                <a16:creationId xmlns:a16="http://schemas.microsoft.com/office/drawing/2014/main" id="{50F0F000-8E8D-4B27-A12A-064F48ACBDDC}"/>
              </a:ext>
            </a:extLst>
          </p:cNvPr>
          <p:cNvCxnSpPr/>
          <p:nvPr/>
        </p:nvCxnSpPr>
        <p:spPr>
          <a:xfrm>
            <a:off x="3473450" y="4281488"/>
            <a:ext cx="241300" cy="4841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D21FAA-728A-4873-BAFB-DAF59DC42074}"/>
              </a:ext>
            </a:extLst>
          </p:cNvPr>
          <p:cNvCxnSpPr/>
          <p:nvPr/>
        </p:nvCxnSpPr>
        <p:spPr>
          <a:xfrm>
            <a:off x="4997450" y="4329113"/>
            <a:ext cx="2262188" cy="485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68" name="Rectangle 18">
            <a:extLst>
              <a:ext uri="{FF2B5EF4-FFF2-40B4-BE49-F238E27FC236}">
                <a16:creationId xmlns:a16="http://schemas.microsoft.com/office/drawing/2014/main" id="{85F40D23-482C-4576-BA85-63C2F64A07CE}"/>
              </a:ext>
            </a:extLst>
          </p:cNvPr>
          <p:cNvSpPr>
            <a:spLocks noChangeArrowheads="1"/>
          </p:cNvSpPr>
          <p:nvPr/>
        </p:nvSpPr>
        <p:spPr bwMode="auto">
          <a:xfrm>
            <a:off x="963613" y="2832100"/>
            <a:ext cx="7159625" cy="10779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phản ứng:</a:t>
            </a:r>
          </a:p>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sản phẩm: </a:t>
            </a:r>
            <a:endParaRPr lang="en-US" altLang="en-US" sz="3200">
              <a:latin typeface="Times New Roman" panose="02020603050405020304" pitchFamily="18" charset="0"/>
              <a:cs typeface="Times New Roman" panose="02020603050405020304" pitchFamily="18" charset="0"/>
            </a:endParaRPr>
          </a:p>
        </p:txBody>
      </p:sp>
      <p:sp>
        <p:nvSpPr>
          <p:cNvPr id="13325" name="Rectangle 20">
            <a:extLst>
              <a:ext uri="{FF2B5EF4-FFF2-40B4-BE49-F238E27FC236}">
                <a16:creationId xmlns:a16="http://schemas.microsoft.com/office/drawing/2014/main" id="{753AE78B-4AE4-448A-9DC3-96FCE9387433}"/>
              </a:ext>
            </a:extLst>
          </p:cNvPr>
          <p:cNvSpPr>
            <a:spLocks noChangeArrowheads="1"/>
          </p:cNvSpPr>
          <p:nvPr/>
        </p:nvSpPr>
        <p:spPr bwMode="auto">
          <a:xfrm>
            <a:off x="3887788" y="2800350"/>
            <a:ext cx="1387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Đường</a:t>
            </a:r>
            <a:endParaRPr lang="en-US" altLang="en-US" sz="3200">
              <a:latin typeface="Times New Roman" panose="02020603050405020304" pitchFamily="18" charset="0"/>
              <a:cs typeface="Times New Roman" panose="02020603050405020304" pitchFamily="18" charset="0"/>
            </a:endParaRPr>
          </a:p>
        </p:txBody>
      </p:sp>
      <p:sp>
        <p:nvSpPr>
          <p:cNvPr id="13326" name="Rectangle 21">
            <a:extLst>
              <a:ext uri="{FF2B5EF4-FFF2-40B4-BE49-F238E27FC236}">
                <a16:creationId xmlns:a16="http://schemas.microsoft.com/office/drawing/2014/main" id="{3BA58459-177E-46D2-AE38-E97C255641B5}"/>
              </a:ext>
            </a:extLst>
          </p:cNvPr>
          <p:cNvSpPr>
            <a:spLocks noChangeArrowheads="1"/>
          </p:cNvSpPr>
          <p:nvPr/>
        </p:nvSpPr>
        <p:spPr bwMode="auto">
          <a:xfrm>
            <a:off x="5027613" y="3290888"/>
            <a:ext cx="1069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nước</a:t>
            </a:r>
            <a:endParaRPr lang="en-US" altLang="en-US" sz="3200">
              <a:latin typeface="Times New Roman" panose="02020603050405020304" pitchFamily="18" charset="0"/>
              <a:cs typeface="Times New Roman" panose="02020603050405020304" pitchFamily="18" charset="0"/>
            </a:endParaRPr>
          </a:p>
        </p:txBody>
      </p:sp>
      <p:sp>
        <p:nvSpPr>
          <p:cNvPr id="13327" name="Rectangle 22">
            <a:extLst>
              <a:ext uri="{FF2B5EF4-FFF2-40B4-BE49-F238E27FC236}">
                <a16:creationId xmlns:a16="http://schemas.microsoft.com/office/drawing/2014/main" id="{8855D7AC-0043-4CE8-A5EF-C89BBBE92D37}"/>
              </a:ext>
            </a:extLst>
          </p:cNvPr>
          <p:cNvSpPr>
            <a:spLocks noChangeArrowheads="1"/>
          </p:cNvSpPr>
          <p:nvPr/>
        </p:nvSpPr>
        <p:spPr bwMode="auto">
          <a:xfrm>
            <a:off x="3890963" y="3290888"/>
            <a:ext cx="1325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Than, </a:t>
            </a:r>
            <a:endParaRPr lang="en-US" altLang="en-US" sz="32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AA7B4A9-1B7B-466F-8FB5-9B48AB4F8D2D}"/>
              </a:ext>
            </a:extLst>
          </p:cNvPr>
          <p:cNvSpPr/>
          <p:nvPr/>
        </p:nvSpPr>
        <p:spPr>
          <a:xfrm>
            <a:off x="904421" y="1222375"/>
            <a:ext cx="4681537" cy="523875"/>
          </a:xfrm>
          <a:prstGeom prst="rect">
            <a:avLst/>
          </a:prstGeom>
          <a:solidFill>
            <a:schemeClr val="accent3">
              <a:lumMod val="60000"/>
              <a:lumOff val="40000"/>
            </a:schemeClr>
          </a:solidFill>
        </p:spPr>
        <p:txBody>
          <a:bodyPr wrap="none">
            <a:spAutoFit/>
          </a:bodyPr>
          <a:lstStyle/>
          <a:p>
            <a:pPr eaLnBrk="1" fontAlgn="auto" hangingPunct="1">
              <a:spcBef>
                <a:spcPts val="0"/>
              </a:spcBef>
              <a:spcAft>
                <a:spcPts val="0"/>
              </a:spcAft>
              <a:defRPr/>
            </a:pPr>
            <a:r>
              <a:rPr lang="en-US" sz="2800" b="1" dirty="0">
                <a:latin typeface="+mn-lt"/>
                <a:cs typeface="+mn-cs"/>
              </a:rPr>
              <a:t>I. PHẢN ỨNG HÓA HỌC LÀ GÌ?</a:t>
            </a:r>
          </a:p>
        </p:txBody>
      </p:sp>
      <p:pic>
        <p:nvPicPr>
          <p:cNvPr id="14" name="Picture 6">
            <a:extLst>
              <a:ext uri="{FF2B5EF4-FFF2-40B4-BE49-F238E27FC236}">
                <a16:creationId xmlns:a16="http://schemas.microsoft.com/office/drawing/2014/main" id="{DC37A9D0-144A-40F3-B3A0-22773884770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67603" y="1010706"/>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animEffect transition="in" filter="fade">
                                      <p:cBhvr>
                                        <p:cTn id="9" dur="500"/>
                                        <p:tgtEl>
                                          <p:spTgt spid="133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327"/>
                                        </p:tgtEl>
                                        <p:attrNameLst>
                                          <p:attrName>style.visibility</p:attrName>
                                        </p:attrNameLst>
                                      </p:cBhvr>
                                      <p:to>
                                        <p:strVal val="visible"/>
                                      </p:to>
                                    </p:set>
                                    <p:anim calcmode="lin" valueType="num">
                                      <p:cBhvr>
                                        <p:cTn id="14" dur="500" fill="hold"/>
                                        <p:tgtEl>
                                          <p:spTgt spid="13327"/>
                                        </p:tgtEl>
                                        <p:attrNameLst>
                                          <p:attrName>ppt_w</p:attrName>
                                        </p:attrNameLst>
                                      </p:cBhvr>
                                      <p:tavLst>
                                        <p:tav tm="0">
                                          <p:val>
                                            <p:fltVal val="0"/>
                                          </p:val>
                                        </p:tav>
                                        <p:tav tm="100000">
                                          <p:val>
                                            <p:strVal val="#ppt_w"/>
                                          </p:val>
                                        </p:tav>
                                      </p:tavLst>
                                    </p:anim>
                                    <p:anim calcmode="lin" valueType="num">
                                      <p:cBhvr>
                                        <p:cTn id="15" dur="500" fill="hold"/>
                                        <p:tgtEl>
                                          <p:spTgt spid="13327"/>
                                        </p:tgtEl>
                                        <p:attrNameLst>
                                          <p:attrName>ppt_h</p:attrName>
                                        </p:attrNameLst>
                                      </p:cBhvr>
                                      <p:tavLst>
                                        <p:tav tm="0">
                                          <p:val>
                                            <p:fltVal val="0"/>
                                          </p:val>
                                        </p:tav>
                                        <p:tav tm="100000">
                                          <p:val>
                                            <p:strVal val="#ppt_h"/>
                                          </p:val>
                                        </p:tav>
                                      </p:tavLst>
                                    </p:anim>
                                    <p:animEffect transition="in" filter="fade">
                                      <p:cBhvr>
                                        <p:cTn id="16" dur="500"/>
                                        <p:tgtEl>
                                          <p:spTgt spid="133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326"/>
                                        </p:tgtEl>
                                        <p:attrNameLst>
                                          <p:attrName>style.visibility</p:attrName>
                                        </p:attrNameLst>
                                      </p:cBhvr>
                                      <p:to>
                                        <p:strVal val="visible"/>
                                      </p:to>
                                    </p:set>
                                    <p:anim calcmode="lin" valueType="num">
                                      <p:cBhvr>
                                        <p:cTn id="21" dur="500" fill="hold"/>
                                        <p:tgtEl>
                                          <p:spTgt spid="13326"/>
                                        </p:tgtEl>
                                        <p:attrNameLst>
                                          <p:attrName>ppt_w</p:attrName>
                                        </p:attrNameLst>
                                      </p:cBhvr>
                                      <p:tavLst>
                                        <p:tav tm="0">
                                          <p:val>
                                            <p:fltVal val="0"/>
                                          </p:val>
                                        </p:tav>
                                        <p:tav tm="100000">
                                          <p:val>
                                            <p:strVal val="#ppt_w"/>
                                          </p:val>
                                        </p:tav>
                                      </p:tavLst>
                                    </p:anim>
                                    <p:anim calcmode="lin" valueType="num">
                                      <p:cBhvr>
                                        <p:cTn id="22" dur="500" fill="hold"/>
                                        <p:tgtEl>
                                          <p:spTgt spid="13326"/>
                                        </p:tgtEl>
                                        <p:attrNameLst>
                                          <p:attrName>ppt_h</p:attrName>
                                        </p:attrNameLst>
                                      </p:cBhvr>
                                      <p:tavLst>
                                        <p:tav tm="0">
                                          <p:val>
                                            <p:fltVal val="0"/>
                                          </p:val>
                                        </p:tav>
                                        <p:tav tm="100000">
                                          <p:val>
                                            <p:strVal val="#ppt_h"/>
                                          </p:val>
                                        </p:tav>
                                      </p:tavLst>
                                    </p:anim>
                                    <p:animEffect transition="in" filter="fade">
                                      <p:cBhvr>
                                        <p:cTn id="23" dur="500"/>
                                        <p:tgtEl>
                                          <p:spTgt spid="133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35"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13">
                                            <p:txEl>
                                              <p:pRg st="1" end="1"/>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9453B69A-E05B-4450-957E-9F6857AE70B2}"/>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840752-26E3-46DD-97C9-0880C249E89A}" type="slidenum">
              <a:rPr lang="en-US" altLang="en-US" smtClean="0">
                <a:solidFill>
                  <a:srgbClr val="FFFFFF"/>
                </a:solidFill>
              </a:rPr>
              <a:pPr/>
              <a:t>9</a:t>
            </a:fld>
            <a:endParaRPr lang="en-US" altLang="en-US">
              <a:solidFill>
                <a:srgbClr val="FFFFFF"/>
              </a:solidFill>
            </a:endParaRPr>
          </a:p>
        </p:txBody>
      </p:sp>
      <p:pic>
        <p:nvPicPr>
          <p:cNvPr id="17411" name="Picture 2">
            <a:extLst>
              <a:ext uri="{FF2B5EF4-FFF2-40B4-BE49-F238E27FC236}">
                <a16:creationId xmlns:a16="http://schemas.microsoft.com/office/drawing/2014/main" id="{EC5574EC-046A-4640-9276-CAC429EDF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7463"/>
            <a:ext cx="8394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2">
            <a:extLst>
              <a:ext uri="{FF2B5EF4-FFF2-40B4-BE49-F238E27FC236}">
                <a16:creationId xmlns:a16="http://schemas.microsoft.com/office/drawing/2014/main" id="{C032AFA4-5284-49EE-A1C5-B39F11B8C921}"/>
              </a:ext>
            </a:extLst>
          </p:cNvPr>
          <p:cNvSpPr txBox="1">
            <a:spLocks noChangeArrowheads="1"/>
          </p:cNvSpPr>
          <p:nvPr/>
        </p:nvSpPr>
        <p:spPr bwMode="auto">
          <a:xfrm>
            <a:off x="0" y="3933825"/>
            <a:ext cx="9144000" cy="2246313"/>
          </a:xfrm>
          <a:prstGeom prst="rect">
            <a:avLst/>
          </a:prstGeom>
          <a:noFill/>
          <a:ln w="9525">
            <a:noFill/>
            <a:miter lim="800000"/>
            <a:headEnd/>
            <a:tailEnd/>
          </a:ln>
        </p:spPr>
        <p:txBody>
          <a:bodyPr>
            <a:spAutoFit/>
          </a:bodyPr>
          <a:lstStyle/>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Trước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nào</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với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nhau</a:t>
            </a:r>
            <a:r>
              <a:rPr lang="en-US" sz="2800" dirty="0">
                <a:solidFill>
                  <a:schemeClr val="bg2">
                    <a:lumMod val="10000"/>
                  </a:schemeClr>
                </a:solidFill>
                <a:latin typeface="Times New Roman" pitchFamily="18" charset="0"/>
                <a:cs typeface="Times New Roman" pitchFamily="18" charset="0"/>
              </a:rPr>
              <a:t>?</a:t>
            </a:r>
          </a:p>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Sau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nào</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với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nhau</a:t>
            </a:r>
            <a:r>
              <a:rPr lang="en-US" sz="2800" dirty="0">
                <a:solidFill>
                  <a:schemeClr val="bg2">
                    <a:lumMod val="10000"/>
                  </a:schemeClr>
                </a:solidFill>
                <a:latin typeface="Times New Roman" pitchFamily="18" charset="0"/>
                <a:cs typeface="Times New Roman" pitchFamily="18" charset="0"/>
              </a:rPr>
              <a:t>?</a:t>
            </a:r>
          </a:p>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Hãy</a:t>
            </a:r>
            <a:r>
              <a:rPr lang="en-US" sz="2800" dirty="0">
                <a:solidFill>
                  <a:schemeClr val="bg2">
                    <a:lumMod val="10000"/>
                  </a:schemeClr>
                </a:solidFill>
                <a:latin typeface="Times New Roman" pitchFamily="18" charset="0"/>
                <a:cs typeface="Times New Roman" pitchFamily="18" charset="0"/>
              </a:rPr>
              <a:t>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chất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và</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sản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về</a:t>
            </a:r>
            <a:r>
              <a:rPr lang="en-US" sz="2800" dirty="0">
                <a:solidFill>
                  <a:schemeClr val="bg2">
                    <a:lumMod val="10000"/>
                  </a:schemeClr>
                </a:solidFill>
                <a:latin typeface="Times New Roman" pitchFamily="18" charset="0"/>
                <a:cs typeface="Times New Roman" pitchFamily="18" charset="0"/>
              </a:rPr>
              <a:t>:</a:t>
            </a:r>
          </a:p>
          <a:p>
            <a:pPr marL="342900" indent="-342900">
              <a:defRPr/>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Số</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mỗi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loại</a:t>
            </a:r>
            <a:r>
              <a:rPr lang="en-US" sz="2800" dirty="0">
                <a:solidFill>
                  <a:schemeClr val="bg2">
                    <a:lumMod val="10000"/>
                  </a:schemeClr>
                </a:solidFill>
                <a:latin typeface="Times New Roman" pitchFamily="18" charset="0"/>
                <a:cs typeface="Times New Roman" pitchFamily="18" charset="0"/>
              </a:rPr>
              <a:t>?</a:t>
            </a:r>
          </a:p>
          <a:p>
            <a:pPr marL="342900" indent="-342900">
              <a:defRPr/>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trong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phân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1828</Words>
  <Application>Microsoft Office PowerPoint</Application>
  <PresentationFormat>On-screen Show (4:3)</PresentationFormat>
  <Paragraphs>210</Paragraphs>
  <Slides>29</Slides>
  <Notes>0</Notes>
  <HiddenSlides>0</HiddenSlides>
  <MMClips>3</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.VnTime</vt:lpstr>
      <vt:lpstr>Arial</vt:lpstr>
      <vt:lpstr>Arial Black</vt:lpstr>
      <vt:lpstr>Calibri</vt:lpstr>
      <vt:lpstr>Calibri Light</vt:lpstr>
      <vt:lpstr>Cambria</vt:lpstr>
      <vt:lpstr>Symbol</vt:lpstr>
      <vt:lpstr>Times New Roman</vt:lpstr>
      <vt:lpstr>VNI-Times</vt:lpstr>
      <vt:lpstr>Wingdings</vt:lpstr>
      <vt:lpstr>Default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211</cp:revision>
  <dcterms:created xsi:type="dcterms:W3CDTF">2020-10-11T14:17:59Z</dcterms:created>
  <dcterms:modified xsi:type="dcterms:W3CDTF">2025-08-07T14:26:48Z</dcterms:modified>
</cp:coreProperties>
</file>