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9" r:id="rId2"/>
    <p:sldId id="258" r:id="rId3"/>
    <p:sldId id="296" r:id="rId4"/>
    <p:sldId id="261" r:id="rId5"/>
    <p:sldId id="284" r:id="rId6"/>
    <p:sldId id="264" r:id="rId7"/>
    <p:sldId id="308" r:id="rId8"/>
    <p:sldId id="316" r:id="rId9"/>
    <p:sldId id="299" r:id="rId10"/>
    <p:sldId id="285" r:id="rId11"/>
    <p:sldId id="266" r:id="rId12"/>
    <p:sldId id="267" r:id="rId13"/>
    <p:sldId id="268" r:id="rId14"/>
    <p:sldId id="269" r:id="rId15"/>
    <p:sldId id="312" r:id="rId16"/>
    <p:sldId id="318" r:id="rId17"/>
    <p:sldId id="319" r:id="rId18"/>
    <p:sldId id="270" r:id="rId19"/>
    <p:sldId id="260" r:id="rId20"/>
    <p:sldId id="317" r:id="rId21"/>
    <p:sldId id="272" r:id="rId22"/>
    <p:sldId id="274" r:id="rId23"/>
    <p:sldId id="300" r:id="rId24"/>
    <p:sldId id="307" r:id="rId25"/>
    <p:sldId id="262" r:id="rId26"/>
    <p:sldId id="320" r:id="rId27"/>
    <p:sldId id="263" r:id="rId28"/>
    <p:sldId id="556" r:id="rId29"/>
    <p:sldId id="578" r:id="rId30"/>
    <p:sldId id="579" r:id="rId31"/>
    <p:sldId id="580" r:id="rId32"/>
    <p:sldId id="588" r:id="rId33"/>
    <p:sldId id="582" r:id="rId34"/>
    <p:sldId id="587" r:id="rId35"/>
    <p:sldId id="589" r:id="rId36"/>
    <p:sldId id="313" r:id="rId37"/>
    <p:sldId id="314" r:id="rId38"/>
  </p:sldIdLst>
  <p:sldSz cx="9144000" cy="6858000" type="screen4x3"/>
  <p:notesSz cx="6858000" cy="9144000"/>
  <p:embeddedFontLst>
    <p:embeddedFont>
      <p:font typeface=".VnTime" panose="020B7200000000000000"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
      <p:font typeface="VNI-Helve" pitchFamily="2" charset="0"/>
      <p:regular r:id="rId49"/>
      <p:bold r:id="rId50"/>
      <p:italic r:id="rId51"/>
      <p:boldItalic r:id="rId52"/>
    </p:embeddedFont>
    <p:embeddedFont>
      <p:font typeface="VNI-Times" pitchFamily="2" charset="0"/>
      <p:regular r:id="rId53"/>
      <p:bold r:id="rId54"/>
      <p:italic r:id="rId55"/>
      <p:boldItalic r:id="rId56"/>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FF"/>
    <a:srgbClr val="FFFFCC"/>
    <a:srgbClr val="93FF9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5" autoAdjust="0"/>
    <p:restoredTop sz="94660"/>
  </p:normalViewPr>
  <p:slideViewPr>
    <p:cSldViewPr>
      <p:cViewPr varScale="1">
        <p:scale>
          <a:sx n="77" d="100"/>
          <a:sy n="77" d="100"/>
        </p:scale>
        <p:origin x="165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F6496B-C492-40D7-850E-7E9A472CA2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D1331D1-E1A7-43F1-A8FC-A002A2A5217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91017B5-38BF-4089-BE76-F7B5E4CA1A95}" type="datetimeFigureOut">
              <a:rPr lang="en-US"/>
              <a:pPr>
                <a:defRPr/>
              </a:pPr>
              <a:t>12/8/2025</a:t>
            </a:fld>
            <a:endParaRPr lang="en-US"/>
          </a:p>
        </p:txBody>
      </p:sp>
      <p:sp>
        <p:nvSpPr>
          <p:cNvPr id="4" name="Slide Image Placeholder 3">
            <a:extLst>
              <a:ext uri="{FF2B5EF4-FFF2-40B4-BE49-F238E27FC236}">
                <a16:creationId xmlns:a16="http://schemas.microsoft.com/office/drawing/2014/main" id="{D60E7C36-8D5D-4491-9E50-C7AC547E2F7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F03A68A-9E25-4039-8A24-1D4E60B7A1D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9D5D387-8189-43D6-9732-4F41A07A334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861E39E-6522-4AEF-B91E-4EF496D95E8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DE4CC7-B634-403E-BB1B-3A652D45E5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3C45581-17AF-49F8-9BBC-1FA27FFB7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CF10709-0EB6-4C89-89CA-C5EB95AAB9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A0FDEB01-CC5F-49F0-BA05-8CE884CA21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313E5F-B478-4EEA-85D2-1FE521C04B73}" type="slidenum">
              <a:rPr lang="en-US" altLang="en-US" smtClean="0"/>
              <a:pPr>
                <a:spcBef>
                  <a:spcPct val="0"/>
                </a:spcBef>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0"/>
              </a:spcAft>
              <a:tabLst>
                <a:tab pos="457200" algn="l"/>
                <a:tab pos="2743200" algn="ctr"/>
                <a:tab pos="5486400" algn="r"/>
              </a:tabLst>
            </a:pPr>
            <a:r>
              <a:rPr lang="nl-NL" sz="1800">
                <a:effectLst/>
                <a:latin typeface="Times New Roman" panose="02020603050405020304" pitchFamily="18" charset="0"/>
                <a:ea typeface="Calibri" panose="020F0502020204030204" pitchFamily="34" charset="0"/>
                <a:cs typeface="Times New Roman" panose="02020603050405020304" pitchFamily="18" charset="0"/>
              </a:rPr>
              <a:t>Quả bóng bay lên được bơm bằng khí hydrogen, còn quả bóng rơi xuống đất là quả bóng bơm khí Oxygen.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300"/>
              </a:spcAft>
            </a:pPr>
            <a:r>
              <a:rPr lang="nl-NL" sz="1800" i="1">
                <a:effectLst/>
                <a:latin typeface="Times New Roman" panose="02020603050405020304" pitchFamily="18" charset="0"/>
                <a:ea typeface="Calibri" panose="020F0502020204030204" pitchFamily="34" charset="0"/>
                <a:cs typeface="Times New Roman" panose="02020603050405020304" pitchFamily="18" charset="0"/>
              </a:rPr>
              <a:t>Như vậy trong cùng 1 điều kiện, những thể tích bằng nhau của các chất khí khác nhau thì nặng nhẹ khác nhau.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300"/>
              </a:spcAft>
            </a:pP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Để so sánh sự nặng, nhẹ giữa hai chất rắn hoặc hai chất lỏng có cùng số mol, ta dễ</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dàng cân để biết được khối lượng của chúng. Nhưng đối với chất khí, việc cân rất khó khăn.</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Để so sánh sự nặng, nhẹ giữa hai chất khí, ta dựa vào tỉ khối chất khí. Từ giá trị tỉ khối giữa</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2 chất khí sẽ giúp ta xác định được khí này nặng hơn hay nhẹ hơn khí kia bao nhiêu lần, từ</a:t>
            </a:r>
            <a:b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spc="15">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đó thấy được khí nào sẽ bị “đẩy” lên trên, khí nào bị “chìm” xuống dưới.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238479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280152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114990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F34FCE7-CDEB-4BDB-AA89-8838E20C2990}"/>
              </a:ext>
            </a:extLst>
          </p:cNvPr>
          <p:cNvSpPr>
            <a:spLocks noGrp="1"/>
          </p:cNvSpPr>
          <p:nvPr>
            <p:ph type="dt" sz="half" idx="10"/>
          </p:nvPr>
        </p:nvSpPr>
        <p:spPr/>
        <p:txBody>
          <a:bodyPr/>
          <a:lstStyle>
            <a:lvl1pPr>
              <a:defRPr/>
            </a:lvl1pPr>
          </a:lstStyle>
          <a:p>
            <a:pPr>
              <a:defRPr/>
            </a:pPr>
            <a:fld id="{E50D6C25-7A09-41D5-82B6-E8D81D859CDA}" type="datetimeFigureOut">
              <a:rPr lang="en-US"/>
              <a:pPr>
                <a:defRPr/>
              </a:pPr>
              <a:t>12/8/2025</a:t>
            </a:fld>
            <a:endParaRPr lang="en-US"/>
          </a:p>
        </p:txBody>
      </p:sp>
      <p:sp>
        <p:nvSpPr>
          <p:cNvPr id="5" name="Footer Placeholder 4">
            <a:extLst>
              <a:ext uri="{FF2B5EF4-FFF2-40B4-BE49-F238E27FC236}">
                <a16:creationId xmlns:a16="http://schemas.microsoft.com/office/drawing/2014/main" id="{BD9C5542-40F2-400E-9AC7-87E2C21F27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7565A8-4ACA-4ED5-974F-55CDCAA1824D}"/>
              </a:ext>
            </a:extLst>
          </p:cNvPr>
          <p:cNvSpPr>
            <a:spLocks noGrp="1"/>
          </p:cNvSpPr>
          <p:nvPr>
            <p:ph type="sldNum" sz="quarter" idx="12"/>
          </p:nvPr>
        </p:nvSpPr>
        <p:spPr/>
        <p:txBody>
          <a:bodyPr/>
          <a:lstStyle>
            <a:lvl1pPr>
              <a:defRPr/>
            </a:lvl1pPr>
          </a:lstStyle>
          <a:p>
            <a:pPr>
              <a:defRPr/>
            </a:pPr>
            <a:fld id="{2D0B2743-EDB6-4D68-B2C3-8CD92E15970C}" type="slidenum">
              <a:rPr lang="en-US" altLang="en-US"/>
              <a:pPr>
                <a:defRPr/>
              </a:pPr>
              <a:t>‹#›</a:t>
            </a:fld>
            <a:endParaRPr lang="en-US" altLang="en-US"/>
          </a:p>
        </p:txBody>
      </p:sp>
    </p:spTree>
    <p:extLst>
      <p:ext uri="{BB962C8B-B14F-4D97-AF65-F5344CB8AC3E}">
        <p14:creationId xmlns:p14="http://schemas.microsoft.com/office/powerpoint/2010/main" val="40028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01F19-4219-41BD-9833-41C05F92E601}"/>
              </a:ext>
            </a:extLst>
          </p:cNvPr>
          <p:cNvSpPr>
            <a:spLocks noGrp="1"/>
          </p:cNvSpPr>
          <p:nvPr>
            <p:ph type="dt" sz="half" idx="10"/>
          </p:nvPr>
        </p:nvSpPr>
        <p:spPr/>
        <p:txBody>
          <a:bodyPr/>
          <a:lstStyle>
            <a:lvl1pPr>
              <a:defRPr/>
            </a:lvl1pPr>
          </a:lstStyle>
          <a:p>
            <a:pPr>
              <a:defRPr/>
            </a:pPr>
            <a:fld id="{9953A71A-9433-433D-A93B-99F90BD3D067}" type="datetimeFigureOut">
              <a:rPr lang="en-US"/>
              <a:pPr>
                <a:defRPr/>
              </a:pPr>
              <a:t>12/8/2025</a:t>
            </a:fld>
            <a:endParaRPr lang="en-US"/>
          </a:p>
        </p:txBody>
      </p:sp>
      <p:sp>
        <p:nvSpPr>
          <p:cNvPr id="5" name="Footer Placeholder 4">
            <a:extLst>
              <a:ext uri="{FF2B5EF4-FFF2-40B4-BE49-F238E27FC236}">
                <a16:creationId xmlns:a16="http://schemas.microsoft.com/office/drawing/2014/main" id="{7E59BFAD-E5A7-4E33-A76D-879BE535AF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530815-7391-4F35-B675-8A75E6D201E5}"/>
              </a:ext>
            </a:extLst>
          </p:cNvPr>
          <p:cNvSpPr>
            <a:spLocks noGrp="1"/>
          </p:cNvSpPr>
          <p:nvPr>
            <p:ph type="sldNum" sz="quarter" idx="12"/>
          </p:nvPr>
        </p:nvSpPr>
        <p:spPr/>
        <p:txBody>
          <a:bodyPr/>
          <a:lstStyle>
            <a:lvl1pPr>
              <a:defRPr/>
            </a:lvl1pPr>
          </a:lstStyle>
          <a:p>
            <a:pPr>
              <a:defRPr/>
            </a:pPr>
            <a:fld id="{FF5EE17E-BD8B-4789-820D-D56B0AA14FA8}" type="slidenum">
              <a:rPr lang="en-US" altLang="en-US"/>
              <a:pPr>
                <a:defRPr/>
              </a:pPr>
              <a:t>‹#›</a:t>
            </a:fld>
            <a:endParaRPr lang="en-US" altLang="en-US"/>
          </a:p>
        </p:txBody>
      </p:sp>
    </p:spTree>
    <p:extLst>
      <p:ext uri="{BB962C8B-B14F-4D97-AF65-F5344CB8AC3E}">
        <p14:creationId xmlns:p14="http://schemas.microsoft.com/office/powerpoint/2010/main" val="251038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06DE2-7726-4DFE-A92A-BFB74DE21278}"/>
              </a:ext>
            </a:extLst>
          </p:cNvPr>
          <p:cNvSpPr>
            <a:spLocks noGrp="1"/>
          </p:cNvSpPr>
          <p:nvPr>
            <p:ph type="dt" sz="half" idx="10"/>
          </p:nvPr>
        </p:nvSpPr>
        <p:spPr/>
        <p:txBody>
          <a:bodyPr/>
          <a:lstStyle>
            <a:lvl1pPr>
              <a:defRPr/>
            </a:lvl1pPr>
          </a:lstStyle>
          <a:p>
            <a:pPr>
              <a:defRPr/>
            </a:pPr>
            <a:fld id="{E78B10EE-8FC1-4E3A-ACFF-D42E97D9C514}" type="datetimeFigureOut">
              <a:rPr lang="en-US"/>
              <a:pPr>
                <a:defRPr/>
              </a:pPr>
              <a:t>12/8/2025</a:t>
            </a:fld>
            <a:endParaRPr lang="en-US"/>
          </a:p>
        </p:txBody>
      </p:sp>
      <p:sp>
        <p:nvSpPr>
          <p:cNvPr id="5" name="Footer Placeholder 4">
            <a:extLst>
              <a:ext uri="{FF2B5EF4-FFF2-40B4-BE49-F238E27FC236}">
                <a16:creationId xmlns:a16="http://schemas.microsoft.com/office/drawing/2014/main" id="{7A4FD78A-B4F3-4D69-903E-0EA1D28230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64AF50-E2BA-450F-9EE7-34DF7D137081}"/>
              </a:ext>
            </a:extLst>
          </p:cNvPr>
          <p:cNvSpPr>
            <a:spLocks noGrp="1"/>
          </p:cNvSpPr>
          <p:nvPr>
            <p:ph type="sldNum" sz="quarter" idx="12"/>
          </p:nvPr>
        </p:nvSpPr>
        <p:spPr/>
        <p:txBody>
          <a:bodyPr/>
          <a:lstStyle>
            <a:lvl1pPr>
              <a:defRPr/>
            </a:lvl1pPr>
          </a:lstStyle>
          <a:p>
            <a:pPr>
              <a:defRPr/>
            </a:pPr>
            <a:fld id="{DAFFD990-E0FE-4402-BBEF-09F6B7310CEF}" type="slidenum">
              <a:rPr lang="en-US" altLang="en-US"/>
              <a:pPr>
                <a:defRPr/>
              </a:pPr>
              <a:t>‹#›</a:t>
            </a:fld>
            <a:endParaRPr lang="en-US" altLang="en-US"/>
          </a:p>
        </p:txBody>
      </p:sp>
    </p:spTree>
    <p:extLst>
      <p:ext uri="{BB962C8B-B14F-4D97-AF65-F5344CB8AC3E}">
        <p14:creationId xmlns:p14="http://schemas.microsoft.com/office/powerpoint/2010/main" val="124218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12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DAF91-BDB4-4B82-BDE9-ECC2E873984B}"/>
              </a:ext>
            </a:extLst>
          </p:cNvPr>
          <p:cNvSpPr>
            <a:spLocks noGrp="1"/>
          </p:cNvSpPr>
          <p:nvPr>
            <p:ph type="dt" sz="half" idx="10"/>
          </p:nvPr>
        </p:nvSpPr>
        <p:spPr/>
        <p:txBody>
          <a:bodyPr/>
          <a:lstStyle>
            <a:lvl1pPr>
              <a:defRPr/>
            </a:lvl1pPr>
          </a:lstStyle>
          <a:p>
            <a:pPr>
              <a:defRPr/>
            </a:pPr>
            <a:fld id="{5D4E1396-B4B1-4E78-B3D0-73425EF1E52B}" type="datetimeFigureOut">
              <a:rPr lang="en-US"/>
              <a:pPr>
                <a:defRPr/>
              </a:pPr>
              <a:t>12/8/2025</a:t>
            </a:fld>
            <a:endParaRPr lang="en-US"/>
          </a:p>
        </p:txBody>
      </p:sp>
      <p:sp>
        <p:nvSpPr>
          <p:cNvPr id="5" name="Footer Placeholder 4">
            <a:extLst>
              <a:ext uri="{FF2B5EF4-FFF2-40B4-BE49-F238E27FC236}">
                <a16:creationId xmlns:a16="http://schemas.microsoft.com/office/drawing/2014/main" id="{9437D3F9-A84F-41A9-832C-823DC53831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608B3E-DE1C-463F-9CFB-AD3F4C8DABED}"/>
              </a:ext>
            </a:extLst>
          </p:cNvPr>
          <p:cNvSpPr>
            <a:spLocks noGrp="1"/>
          </p:cNvSpPr>
          <p:nvPr>
            <p:ph type="sldNum" sz="quarter" idx="12"/>
          </p:nvPr>
        </p:nvSpPr>
        <p:spPr/>
        <p:txBody>
          <a:bodyPr/>
          <a:lstStyle>
            <a:lvl1pPr>
              <a:defRPr/>
            </a:lvl1pPr>
          </a:lstStyle>
          <a:p>
            <a:pPr>
              <a:defRPr/>
            </a:pPr>
            <a:fld id="{CE81B5BF-41AD-415C-BDA1-DDC008370A85}" type="slidenum">
              <a:rPr lang="en-US" altLang="en-US"/>
              <a:pPr>
                <a:defRPr/>
              </a:pPr>
              <a:t>‹#›</a:t>
            </a:fld>
            <a:endParaRPr lang="en-US" altLang="en-US"/>
          </a:p>
        </p:txBody>
      </p:sp>
    </p:spTree>
    <p:extLst>
      <p:ext uri="{BB962C8B-B14F-4D97-AF65-F5344CB8AC3E}">
        <p14:creationId xmlns:p14="http://schemas.microsoft.com/office/powerpoint/2010/main" val="275956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2FD256-EFB0-4200-ABA8-69788F254792}"/>
              </a:ext>
            </a:extLst>
          </p:cNvPr>
          <p:cNvSpPr>
            <a:spLocks noGrp="1"/>
          </p:cNvSpPr>
          <p:nvPr>
            <p:ph type="dt" sz="half" idx="10"/>
          </p:nvPr>
        </p:nvSpPr>
        <p:spPr/>
        <p:txBody>
          <a:bodyPr/>
          <a:lstStyle>
            <a:lvl1pPr>
              <a:defRPr/>
            </a:lvl1pPr>
          </a:lstStyle>
          <a:p>
            <a:pPr>
              <a:defRPr/>
            </a:pPr>
            <a:fld id="{423991AB-A713-4ABE-8674-3DD057362B73}" type="datetimeFigureOut">
              <a:rPr lang="en-US"/>
              <a:pPr>
                <a:defRPr/>
              </a:pPr>
              <a:t>12/8/2025</a:t>
            </a:fld>
            <a:endParaRPr lang="en-US"/>
          </a:p>
        </p:txBody>
      </p:sp>
      <p:sp>
        <p:nvSpPr>
          <p:cNvPr id="5" name="Footer Placeholder 4">
            <a:extLst>
              <a:ext uri="{FF2B5EF4-FFF2-40B4-BE49-F238E27FC236}">
                <a16:creationId xmlns:a16="http://schemas.microsoft.com/office/drawing/2014/main" id="{B539E326-4BB0-48A3-81D7-0F08FE10B0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BB2127-6CC4-401C-9467-63D8E17157AE}"/>
              </a:ext>
            </a:extLst>
          </p:cNvPr>
          <p:cNvSpPr>
            <a:spLocks noGrp="1"/>
          </p:cNvSpPr>
          <p:nvPr>
            <p:ph type="sldNum" sz="quarter" idx="12"/>
          </p:nvPr>
        </p:nvSpPr>
        <p:spPr/>
        <p:txBody>
          <a:bodyPr/>
          <a:lstStyle>
            <a:lvl1pPr>
              <a:defRPr/>
            </a:lvl1pPr>
          </a:lstStyle>
          <a:p>
            <a:pPr>
              <a:defRPr/>
            </a:pPr>
            <a:fld id="{903A6223-A9F8-4C6C-9238-86EA0EF42481}" type="slidenum">
              <a:rPr lang="en-US" altLang="en-US"/>
              <a:pPr>
                <a:defRPr/>
              </a:pPr>
              <a:t>‹#›</a:t>
            </a:fld>
            <a:endParaRPr lang="en-US" altLang="en-US"/>
          </a:p>
        </p:txBody>
      </p:sp>
    </p:spTree>
    <p:extLst>
      <p:ext uri="{BB962C8B-B14F-4D97-AF65-F5344CB8AC3E}">
        <p14:creationId xmlns:p14="http://schemas.microsoft.com/office/powerpoint/2010/main" val="174409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45B3C2-81C7-46E9-BEE8-D1ED40F1B2E5}"/>
              </a:ext>
            </a:extLst>
          </p:cNvPr>
          <p:cNvSpPr>
            <a:spLocks noGrp="1"/>
          </p:cNvSpPr>
          <p:nvPr>
            <p:ph type="dt" sz="half" idx="10"/>
          </p:nvPr>
        </p:nvSpPr>
        <p:spPr/>
        <p:txBody>
          <a:bodyPr/>
          <a:lstStyle>
            <a:lvl1pPr>
              <a:defRPr/>
            </a:lvl1pPr>
          </a:lstStyle>
          <a:p>
            <a:pPr>
              <a:defRPr/>
            </a:pPr>
            <a:fld id="{B1BE3085-2904-4098-B4C1-E29653A62CF1}" type="datetimeFigureOut">
              <a:rPr lang="en-US"/>
              <a:pPr>
                <a:defRPr/>
              </a:pPr>
              <a:t>12/8/2025</a:t>
            </a:fld>
            <a:endParaRPr lang="en-US"/>
          </a:p>
        </p:txBody>
      </p:sp>
      <p:sp>
        <p:nvSpPr>
          <p:cNvPr id="6" name="Footer Placeholder 4">
            <a:extLst>
              <a:ext uri="{FF2B5EF4-FFF2-40B4-BE49-F238E27FC236}">
                <a16:creationId xmlns:a16="http://schemas.microsoft.com/office/drawing/2014/main" id="{FB141D21-9F15-416B-ADA6-E24A9BDDAC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C8712D-0565-4535-8581-7437759FFB92}"/>
              </a:ext>
            </a:extLst>
          </p:cNvPr>
          <p:cNvSpPr>
            <a:spLocks noGrp="1"/>
          </p:cNvSpPr>
          <p:nvPr>
            <p:ph type="sldNum" sz="quarter" idx="12"/>
          </p:nvPr>
        </p:nvSpPr>
        <p:spPr/>
        <p:txBody>
          <a:bodyPr/>
          <a:lstStyle>
            <a:lvl1pPr>
              <a:defRPr/>
            </a:lvl1pPr>
          </a:lstStyle>
          <a:p>
            <a:pPr>
              <a:defRPr/>
            </a:pPr>
            <a:fld id="{2DBFE64B-B3F3-4AEA-AFAC-289E9838FD4C}" type="slidenum">
              <a:rPr lang="en-US" altLang="en-US"/>
              <a:pPr>
                <a:defRPr/>
              </a:pPr>
              <a:t>‹#›</a:t>
            </a:fld>
            <a:endParaRPr lang="en-US" altLang="en-US"/>
          </a:p>
        </p:txBody>
      </p:sp>
    </p:spTree>
    <p:extLst>
      <p:ext uri="{BB962C8B-B14F-4D97-AF65-F5344CB8AC3E}">
        <p14:creationId xmlns:p14="http://schemas.microsoft.com/office/powerpoint/2010/main" val="26063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5B51278-079F-4301-96FB-D40846D290A5}"/>
              </a:ext>
            </a:extLst>
          </p:cNvPr>
          <p:cNvSpPr>
            <a:spLocks noGrp="1"/>
          </p:cNvSpPr>
          <p:nvPr>
            <p:ph type="dt" sz="half" idx="10"/>
          </p:nvPr>
        </p:nvSpPr>
        <p:spPr/>
        <p:txBody>
          <a:bodyPr/>
          <a:lstStyle>
            <a:lvl1pPr>
              <a:defRPr/>
            </a:lvl1pPr>
          </a:lstStyle>
          <a:p>
            <a:pPr>
              <a:defRPr/>
            </a:pPr>
            <a:fld id="{227B50CF-D734-4A23-BD0E-7A0D19FD8043}" type="datetimeFigureOut">
              <a:rPr lang="en-US"/>
              <a:pPr>
                <a:defRPr/>
              </a:pPr>
              <a:t>12/8/2025</a:t>
            </a:fld>
            <a:endParaRPr lang="en-US"/>
          </a:p>
        </p:txBody>
      </p:sp>
      <p:sp>
        <p:nvSpPr>
          <p:cNvPr id="8" name="Footer Placeholder 4">
            <a:extLst>
              <a:ext uri="{FF2B5EF4-FFF2-40B4-BE49-F238E27FC236}">
                <a16:creationId xmlns:a16="http://schemas.microsoft.com/office/drawing/2014/main" id="{3E1AA068-75C4-4E19-A79F-3385ED6D244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383FFC-BA74-4A41-9738-5D1D26A7A36C}"/>
              </a:ext>
            </a:extLst>
          </p:cNvPr>
          <p:cNvSpPr>
            <a:spLocks noGrp="1"/>
          </p:cNvSpPr>
          <p:nvPr>
            <p:ph type="sldNum" sz="quarter" idx="12"/>
          </p:nvPr>
        </p:nvSpPr>
        <p:spPr/>
        <p:txBody>
          <a:bodyPr/>
          <a:lstStyle>
            <a:lvl1pPr>
              <a:defRPr/>
            </a:lvl1pPr>
          </a:lstStyle>
          <a:p>
            <a:pPr>
              <a:defRPr/>
            </a:pPr>
            <a:fld id="{04109F36-1D51-4649-82F8-539187E40DD4}" type="slidenum">
              <a:rPr lang="en-US" altLang="en-US"/>
              <a:pPr>
                <a:defRPr/>
              </a:pPr>
              <a:t>‹#›</a:t>
            </a:fld>
            <a:endParaRPr lang="en-US" altLang="en-US"/>
          </a:p>
        </p:txBody>
      </p:sp>
    </p:spTree>
    <p:extLst>
      <p:ext uri="{BB962C8B-B14F-4D97-AF65-F5344CB8AC3E}">
        <p14:creationId xmlns:p14="http://schemas.microsoft.com/office/powerpoint/2010/main" val="271178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F86483F-E601-422E-B229-31DE0194A013}"/>
              </a:ext>
            </a:extLst>
          </p:cNvPr>
          <p:cNvSpPr>
            <a:spLocks noGrp="1"/>
          </p:cNvSpPr>
          <p:nvPr>
            <p:ph type="dt" sz="half" idx="10"/>
          </p:nvPr>
        </p:nvSpPr>
        <p:spPr/>
        <p:txBody>
          <a:bodyPr/>
          <a:lstStyle>
            <a:lvl1pPr>
              <a:defRPr/>
            </a:lvl1pPr>
          </a:lstStyle>
          <a:p>
            <a:pPr>
              <a:defRPr/>
            </a:pPr>
            <a:fld id="{35FF4201-6F47-469C-8E39-5448D6647E57}" type="datetimeFigureOut">
              <a:rPr lang="en-US"/>
              <a:pPr>
                <a:defRPr/>
              </a:pPr>
              <a:t>12/8/2025</a:t>
            </a:fld>
            <a:endParaRPr lang="en-US"/>
          </a:p>
        </p:txBody>
      </p:sp>
      <p:sp>
        <p:nvSpPr>
          <p:cNvPr id="4" name="Footer Placeholder 4">
            <a:extLst>
              <a:ext uri="{FF2B5EF4-FFF2-40B4-BE49-F238E27FC236}">
                <a16:creationId xmlns:a16="http://schemas.microsoft.com/office/drawing/2014/main" id="{E223239E-1727-4001-B3B8-2133AFCB48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948ED1-FCE2-49E1-9E2C-0A5DE921E270}"/>
              </a:ext>
            </a:extLst>
          </p:cNvPr>
          <p:cNvSpPr>
            <a:spLocks noGrp="1"/>
          </p:cNvSpPr>
          <p:nvPr>
            <p:ph type="sldNum" sz="quarter" idx="12"/>
          </p:nvPr>
        </p:nvSpPr>
        <p:spPr/>
        <p:txBody>
          <a:bodyPr/>
          <a:lstStyle>
            <a:lvl1pPr>
              <a:defRPr/>
            </a:lvl1pPr>
          </a:lstStyle>
          <a:p>
            <a:pPr>
              <a:defRPr/>
            </a:pPr>
            <a:fld id="{EDA7621F-BCA7-49AE-8653-EA63A663E36E}" type="slidenum">
              <a:rPr lang="en-US" altLang="en-US"/>
              <a:pPr>
                <a:defRPr/>
              </a:pPr>
              <a:t>‹#›</a:t>
            </a:fld>
            <a:endParaRPr lang="en-US" altLang="en-US"/>
          </a:p>
        </p:txBody>
      </p:sp>
    </p:spTree>
    <p:extLst>
      <p:ext uri="{BB962C8B-B14F-4D97-AF65-F5344CB8AC3E}">
        <p14:creationId xmlns:p14="http://schemas.microsoft.com/office/powerpoint/2010/main" val="183703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A01329-FC4F-4AFB-9474-1159A59131B0}"/>
              </a:ext>
            </a:extLst>
          </p:cNvPr>
          <p:cNvSpPr>
            <a:spLocks noGrp="1"/>
          </p:cNvSpPr>
          <p:nvPr>
            <p:ph type="dt" sz="half" idx="10"/>
          </p:nvPr>
        </p:nvSpPr>
        <p:spPr/>
        <p:txBody>
          <a:bodyPr/>
          <a:lstStyle>
            <a:lvl1pPr>
              <a:defRPr/>
            </a:lvl1pPr>
          </a:lstStyle>
          <a:p>
            <a:pPr>
              <a:defRPr/>
            </a:pPr>
            <a:fld id="{5CE7174D-0C1E-490B-9744-CDC31B59DC71}" type="datetimeFigureOut">
              <a:rPr lang="en-US"/>
              <a:pPr>
                <a:defRPr/>
              </a:pPr>
              <a:t>12/8/2025</a:t>
            </a:fld>
            <a:endParaRPr lang="en-US"/>
          </a:p>
        </p:txBody>
      </p:sp>
      <p:sp>
        <p:nvSpPr>
          <p:cNvPr id="3" name="Footer Placeholder 4">
            <a:extLst>
              <a:ext uri="{FF2B5EF4-FFF2-40B4-BE49-F238E27FC236}">
                <a16:creationId xmlns:a16="http://schemas.microsoft.com/office/drawing/2014/main" id="{020F26FD-566F-498F-B19E-515BFA3778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3DAD97D-6AC7-496F-9DCC-03A0293E975F}"/>
              </a:ext>
            </a:extLst>
          </p:cNvPr>
          <p:cNvSpPr>
            <a:spLocks noGrp="1"/>
          </p:cNvSpPr>
          <p:nvPr>
            <p:ph type="sldNum" sz="quarter" idx="12"/>
          </p:nvPr>
        </p:nvSpPr>
        <p:spPr/>
        <p:txBody>
          <a:bodyPr/>
          <a:lstStyle>
            <a:lvl1pPr>
              <a:defRPr/>
            </a:lvl1pPr>
          </a:lstStyle>
          <a:p>
            <a:pPr>
              <a:defRPr/>
            </a:pPr>
            <a:fld id="{96DB3DBD-A323-47C7-A3E5-61B798AA2CDE}" type="slidenum">
              <a:rPr lang="en-US" altLang="en-US"/>
              <a:pPr>
                <a:defRPr/>
              </a:pPr>
              <a:t>‹#›</a:t>
            </a:fld>
            <a:endParaRPr lang="en-US" altLang="en-US"/>
          </a:p>
        </p:txBody>
      </p:sp>
    </p:spTree>
    <p:extLst>
      <p:ext uri="{BB962C8B-B14F-4D97-AF65-F5344CB8AC3E}">
        <p14:creationId xmlns:p14="http://schemas.microsoft.com/office/powerpoint/2010/main" val="427124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ECEB58-E2EE-43A3-B29A-9F7CF274C689}"/>
              </a:ext>
            </a:extLst>
          </p:cNvPr>
          <p:cNvSpPr>
            <a:spLocks noGrp="1"/>
          </p:cNvSpPr>
          <p:nvPr>
            <p:ph type="dt" sz="half" idx="10"/>
          </p:nvPr>
        </p:nvSpPr>
        <p:spPr/>
        <p:txBody>
          <a:bodyPr/>
          <a:lstStyle>
            <a:lvl1pPr>
              <a:defRPr/>
            </a:lvl1pPr>
          </a:lstStyle>
          <a:p>
            <a:pPr>
              <a:defRPr/>
            </a:pPr>
            <a:fld id="{A1017A93-08CA-4E8F-9737-7CD229907B10}" type="datetimeFigureOut">
              <a:rPr lang="en-US"/>
              <a:pPr>
                <a:defRPr/>
              </a:pPr>
              <a:t>12/8/2025</a:t>
            </a:fld>
            <a:endParaRPr lang="en-US"/>
          </a:p>
        </p:txBody>
      </p:sp>
      <p:sp>
        <p:nvSpPr>
          <p:cNvPr id="6" name="Footer Placeholder 4">
            <a:extLst>
              <a:ext uri="{FF2B5EF4-FFF2-40B4-BE49-F238E27FC236}">
                <a16:creationId xmlns:a16="http://schemas.microsoft.com/office/drawing/2014/main" id="{4D8E48DC-DCC4-4787-A6BC-6514CB1045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125D37-7BEE-4AF9-AD2A-38CE0899FFFD}"/>
              </a:ext>
            </a:extLst>
          </p:cNvPr>
          <p:cNvSpPr>
            <a:spLocks noGrp="1"/>
          </p:cNvSpPr>
          <p:nvPr>
            <p:ph type="sldNum" sz="quarter" idx="12"/>
          </p:nvPr>
        </p:nvSpPr>
        <p:spPr/>
        <p:txBody>
          <a:bodyPr/>
          <a:lstStyle>
            <a:lvl1pPr>
              <a:defRPr/>
            </a:lvl1pPr>
          </a:lstStyle>
          <a:p>
            <a:pPr>
              <a:defRPr/>
            </a:pPr>
            <a:fld id="{83E33047-86F0-4674-9BDE-F6BC456952A0}" type="slidenum">
              <a:rPr lang="en-US" altLang="en-US"/>
              <a:pPr>
                <a:defRPr/>
              </a:pPr>
              <a:t>‹#›</a:t>
            </a:fld>
            <a:endParaRPr lang="en-US" altLang="en-US"/>
          </a:p>
        </p:txBody>
      </p:sp>
    </p:spTree>
    <p:extLst>
      <p:ext uri="{BB962C8B-B14F-4D97-AF65-F5344CB8AC3E}">
        <p14:creationId xmlns:p14="http://schemas.microsoft.com/office/powerpoint/2010/main" val="9143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9B51FD-A9EE-46C6-8B51-543E4EDD8717}"/>
              </a:ext>
            </a:extLst>
          </p:cNvPr>
          <p:cNvSpPr>
            <a:spLocks noGrp="1"/>
          </p:cNvSpPr>
          <p:nvPr>
            <p:ph type="dt" sz="half" idx="10"/>
          </p:nvPr>
        </p:nvSpPr>
        <p:spPr/>
        <p:txBody>
          <a:bodyPr/>
          <a:lstStyle>
            <a:lvl1pPr>
              <a:defRPr/>
            </a:lvl1pPr>
          </a:lstStyle>
          <a:p>
            <a:pPr>
              <a:defRPr/>
            </a:pPr>
            <a:fld id="{55F8239F-C6B8-44C6-A712-CE70463344D8}" type="datetimeFigureOut">
              <a:rPr lang="en-US"/>
              <a:pPr>
                <a:defRPr/>
              </a:pPr>
              <a:t>12/8/2025</a:t>
            </a:fld>
            <a:endParaRPr lang="en-US"/>
          </a:p>
        </p:txBody>
      </p:sp>
      <p:sp>
        <p:nvSpPr>
          <p:cNvPr id="6" name="Footer Placeholder 4">
            <a:extLst>
              <a:ext uri="{FF2B5EF4-FFF2-40B4-BE49-F238E27FC236}">
                <a16:creationId xmlns:a16="http://schemas.microsoft.com/office/drawing/2014/main" id="{2D7CAF45-9749-4BE4-B1E8-46466DC99E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D9B8F7-EB5B-403A-B11C-422954CD41EE}"/>
              </a:ext>
            </a:extLst>
          </p:cNvPr>
          <p:cNvSpPr>
            <a:spLocks noGrp="1"/>
          </p:cNvSpPr>
          <p:nvPr>
            <p:ph type="sldNum" sz="quarter" idx="12"/>
          </p:nvPr>
        </p:nvSpPr>
        <p:spPr/>
        <p:txBody>
          <a:bodyPr/>
          <a:lstStyle>
            <a:lvl1pPr>
              <a:defRPr/>
            </a:lvl1pPr>
          </a:lstStyle>
          <a:p>
            <a:pPr>
              <a:defRPr/>
            </a:pPr>
            <a:fld id="{A9F009E2-0CA1-47C9-BA9F-DAA43476331C}" type="slidenum">
              <a:rPr lang="en-US" altLang="en-US"/>
              <a:pPr>
                <a:defRPr/>
              </a:pPr>
              <a:t>‹#›</a:t>
            </a:fld>
            <a:endParaRPr lang="en-US" altLang="en-US"/>
          </a:p>
        </p:txBody>
      </p:sp>
    </p:spTree>
    <p:extLst>
      <p:ext uri="{BB962C8B-B14F-4D97-AF65-F5344CB8AC3E}">
        <p14:creationId xmlns:p14="http://schemas.microsoft.com/office/powerpoint/2010/main" val="308401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EEC3B7-424C-43B1-8D79-FD2463C339C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03ED0AD-1E4C-4E37-83AB-D68A730FB10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C05E203-39D6-4993-9469-E706009CE25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2D83675-FF35-499B-9AB5-1A7EB6DA71DF}" type="datetimeFigureOut">
              <a:rPr lang="en-US"/>
              <a:pPr>
                <a:defRPr/>
              </a:pPr>
              <a:t>12/8/2025</a:t>
            </a:fld>
            <a:endParaRPr lang="en-US"/>
          </a:p>
        </p:txBody>
      </p:sp>
      <p:sp>
        <p:nvSpPr>
          <p:cNvPr id="5" name="Footer Placeholder 4">
            <a:extLst>
              <a:ext uri="{FF2B5EF4-FFF2-40B4-BE49-F238E27FC236}">
                <a16:creationId xmlns:a16="http://schemas.microsoft.com/office/drawing/2014/main" id="{6096DF41-07F3-4707-90B8-8A141BF26E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1BE705A-A0A2-4498-83DE-4C243D32B77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B227CFE-A50A-4E80-85E2-1F7FA47FB6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7.gif"/><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Do%20re%20mon%20-%20Huyen%20Chi.wav" TargetMode="Externa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audio" Target="file:///D:\NHU%20NGOC\NHAC-PHIM\Guitar%20-%20Romance%20de%20lamour.mp3"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A3D7D6A-EF7A-414F-9509-0CED0A2D23E4}"/>
              </a:ext>
            </a:extLst>
          </p:cNvPr>
          <p:cNvSpPr>
            <a:spLocks noGrp="1" noChangeArrowheads="1"/>
          </p:cNvSpPr>
          <p:nvPr>
            <p:ph type="title" idx="4294967295"/>
          </p:nvPr>
        </p:nvSpPr>
        <p:spPr>
          <a:xfrm>
            <a:off x="304800" y="55141"/>
            <a:ext cx="8763000" cy="506834"/>
          </a:xfrm>
          <a:solidFill>
            <a:schemeClr val="accent6">
              <a:lumMod val="40000"/>
              <a:lumOff val="60000"/>
            </a:schemeClr>
          </a:solidFill>
        </p:spPr>
        <p:txBody>
          <a:bodyPr rtlCol="0">
            <a:normAutofit fontScale="90000"/>
          </a:bodyPr>
          <a:lstStyle/>
          <a:p>
            <a:pPr algn="l" eaLnBrk="1" fontAlgn="auto" hangingPunct="1">
              <a:spcAft>
                <a:spcPts val="0"/>
              </a:spcAft>
              <a:defRPr/>
            </a:pPr>
            <a:r>
              <a:rPr lang="en-US" sz="3600" b="1" dirty="0">
                <a:solidFill>
                  <a:srgbClr val="0000FF"/>
                </a:solidFill>
                <a:latin typeface="Times New Roman" pitchFamily="18" charset="0"/>
              </a:rPr>
              <a:t>BÀI 4: MOL VÀ TỈ KHỐI CỦA CHẤT KHÍ</a:t>
            </a:r>
          </a:p>
        </p:txBody>
      </p:sp>
      <p:sp>
        <p:nvSpPr>
          <p:cNvPr id="11" name="Rectangle 5">
            <a:hlinkClick r:id="rId2" action="ppaction://hlinksldjump"/>
            <a:extLst>
              <a:ext uri="{FF2B5EF4-FFF2-40B4-BE49-F238E27FC236}">
                <a16:creationId xmlns:a16="http://schemas.microsoft.com/office/drawing/2014/main" id="{0F14AA09-BE24-427A-80B4-DAFE72CCE10F}"/>
              </a:ext>
            </a:extLst>
          </p:cNvPr>
          <p:cNvSpPr>
            <a:spLocks noChangeArrowheads="1"/>
          </p:cNvSpPr>
          <p:nvPr/>
        </p:nvSpPr>
        <p:spPr bwMode="auto">
          <a:xfrm>
            <a:off x="571500" y="1335067"/>
            <a:ext cx="8001000" cy="533400"/>
          </a:xfrm>
          <a:prstGeom prst="rect">
            <a:avLst/>
          </a:prstGeom>
          <a:solidFill>
            <a:schemeClr val="accent5">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 KHÁI NIỆM MOL</a:t>
            </a:r>
          </a:p>
        </p:txBody>
      </p:sp>
      <p:sp>
        <p:nvSpPr>
          <p:cNvPr id="12" name="Rectangle 5">
            <a:extLst>
              <a:ext uri="{FF2B5EF4-FFF2-40B4-BE49-F238E27FC236}">
                <a16:creationId xmlns:a16="http://schemas.microsoft.com/office/drawing/2014/main" id="{0AD3FE15-5BF2-4E20-B7C2-6B9CF93F601F}"/>
              </a:ext>
            </a:extLst>
          </p:cNvPr>
          <p:cNvSpPr>
            <a:spLocks noChangeArrowheads="1"/>
          </p:cNvSpPr>
          <p:nvPr/>
        </p:nvSpPr>
        <p:spPr bwMode="auto">
          <a:xfrm>
            <a:off x="618202" y="2151214"/>
            <a:ext cx="8001000" cy="533400"/>
          </a:xfrm>
          <a:prstGeom prst="rect">
            <a:avLst/>
          </a:prstGeom>
          <a:solidFill>
            <a:schemeClr val="accent3">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II. KHỐI LƯỢNG MOL</a:t>
            </a:r>
          </a:p>
        </p:txBody>
      </p:sp>
      <p:sp>
        <p:nvSpPr>
          <p:cNvPr id="13" name="Rectangle 5">
            <a:extLst>
              <a:ext uri="{FF2B5EF4-FFF2-40B4-BE49-F238E27FC236}">
                <a16:creationId xmlns:a16="http://schemas.microsoft.com/office/drawing/2014/main" id="{9FDA9F03-85C9-4A05-AC2E-E9B41DB400AC}"/>
              </a:ext>
            </a:extLst>
          </p:cNvPr>
          <p:cNvSpPr>
            <a:spLocks noChangeArrowheads="1"/>
          </p:cNvSpPr>
          <p:nvPr/>
        </p:nvSpPr>
        <p:spPr bwMode="auto">
          <a:xfrm>
            <a:off x="618202" y="4150328"/>
            <a:ext cx="8001000" cy="439569"/>
          </a:xfrm>
          <a:prstGeom prst="rect">
            <a:avLst/>
          </a:prstGeom>
          <a:solidFill>
            <a:schemeClr val="bg1">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IV. THỂ TÍCH MOL CHẤT KHÍ</a:t>
            </a:r>
          </a:p>
        </p:txBody>
      </p:sp>
      <p:sp>
        <p:nvSpPr>
          <p:cNvPr id="15" name="Rectangle 5">
            <a:extLst>
              <a:ext uri="{FF2B5EF4-FFF2-40B4-BE49-F238E27FC236}">
                <a16:creationId xmlns:a16="http://schemas.microsoft.com/office/drawing/2014/main" id="{6346445D-6422-4A50-A852-C9BFDD8559C2}"/>
              </a:ext>
            </a:extLst>
          </p:cNvPr>
          <p:cNvSpPr>
            <a:spLocks noChangeArrowheads="1"/>
          </p:cNvSpPr>
          <p:nvPr/>
        </p:nvSpPr>
        <p:spPr bwMode="auto">
          <a:xfrm>
            <a:off x="571500" y="2991272"/>
            <a:ext cx="8396748" cy="1006475"/>
          </a:xfrm>
          <a:prstGeom prst="rect">
            <a:avLst/>
          </a:prstGeom>
          <a:solidFill>
            <a:srgbClr val="FFFFCC"/>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III. CHUYỂN ĐỔI GIỮA SỐ MOL CHẤT VÀ KHỐI LƯỢNG</a:t>
            </a:r>
          </a:p>
        </p:txBody>
      </p:sp>
      <p:sp>
        <p:nvSpPr>
          <p:cNvPr id="17" name="Rectangle 5">
            <a:extLst>
              <a:ext uri="{FF2B5EF4-FFF2-40B4-BE49-F238E27FC236}">
                <a16:creationId xmlns:a16="http://schemas.microsoft.com/office/drawing/2014/main" id="{4C6AFAE8-4AA1-45B3-B74D-9957BF25189E}"/>
              </a:ext>
            </a:extLst>
          </p:cNvPr>
          <p:cNvSpPr>
            <a:spLocks noChangeArrowheads="1"/>
          </p:cNvSpPr>
          <p:nvPr/>
        </p:nvSpPr>
        <p:spPr bwMode="auto">
          <a:xfrm>
            <a:off x="593623" y="4916469"/>
            <a:ext cx="8001000" cy="1006475"/>
          </a:xfrm>
          <a:prstGeom prst="rect">
            <a:avLst/>
          </a:prstGeom>
          <a:solidFill>
            <a:schemeClr val="bg2">
              <a:lumMod val="9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V. CHUYỂN ĐỔI GIỮA LƯỢNG CHẤT VÀ THỂ TÍCH CHẤT KHÍ</a:t>
            </a:r>
          </a:p>
        </p:txBody>
      </p:sp>
      <p:sp>
        <p:nvSpPr>
          <p:cNvPr id="18" name="Rectangle 5">
            <a:extLst>
              <a:ext uri="{FF2B5EF4-FFF2-40B4-BE49-F238E27FC236}">
                <a16:creationId xmlns:a16="http://schemas.microsoft.com/office/drawing/2014/main" id="{25FCCC5D-D10C-4516-B337-FD544248D075}"/>
              </a:ext>
            </a:extLst>
          </p:cNvPr>
          <p:cNvSpPr>
            <a:spLocks noChangeArrowheads="1"/>
          </p:cNvSpPr>
          <p:nvPr/>
        </p:nvSpPr>
        <p:spPr bwMode="auto">
          <a:xfrm>
            <a:off x="608370" y="6114306"/>
            <a:ext cx="8001000" cy="625475"/>
          </a:xfrm>
          <a:prstGeom prst="rect">
            <a:avLst/>
          </a:prstGeom>
          <a:solidFill>
            <a:srgbClr val="FFCCFF"/>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VI. </a:t>
            </a:r>
            <a:r>
              <a:rPr lang="en-US" b="1" dirty="0">
                <a:solidFill>
                  <a:srgbClr val="FF0000"/>
                </a:solidFill>
                <a:latin typeface="Times New Roman" pitchFamily="18" charset="0"/>
              </a:rPr>
              <a:t>TỈ KHỐI CỦA CHẤT KHÍ</a:t>
            </a:r>
            <a:endParaRPr lang="en-US" altLang="en-US"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4">
            <a:extLst>
              <a:ext uri="{FF2B5EF4-FFF2-40B4-BE49-F238E27FC236}">
                <a16:creationId xmlns:a16="http://schemas.microsoft.com/office/drawing/2014/main" id="{4AE5634C-4715-482A-8859-00399753B1B6}"/>
              </a:ext>
            </a:extLst>
          </p:cNvPr>
          <p:cNvSpPr>
            <a:spLocks/>
          </p:cNvSpPr>
          <p:nvPr/>
        </p:nvSpPr>
        <p:spPr bwMode="ltGray">
          <a:xfrm>
            <a:off x="4235450" y="4200525"/>
            <a:ext cx="985838" cy="244475"/>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sp>
        <p:nvSpPr>
          <p:cNvPr id="13315" name="Rectangle 5">
            <a:extLst>
              <a:ext uri="{FF2B5EF4-FFF2-40B4-BE49-F238E27FC236}">
                <a16:creationId xmlns:a16="http://schemas.microsoft.com/office/drawing/2014/main" id="{4416FA97-F39C-4C88-B86E-F9CACD5550C5}"/>
              </a:ext>
            </a:extLst>
          </p:cNvPr>
          <p:cNvSpPr>
            <a:spLocks noChangeArrowheads="1"/>
          </p:cNvSpPr>
          <p:nvPr/>
        </p:nvSpPr>
        <p:spPr bwMode="ltGray">
          <a:xfrm>
            <a:off x="4600575" y="2217738"/>
            <a:ext cx="274638" cy="4030662"/>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16" name="AutoShape 6">
            <a:extLst>
              <a:ext uri="{FF2B5EF4-FFF2-40B4-BE49-F238E27FC236}">
                <a16:creationId xmlns:a16="http://schemas.microsoft.com/office/drawing/2014/main" id="{3DBAE3DE-C1A8-470D-9104-A889733E0D9D}"/>
              </a:ext>
            </a:extLst>
          </p:cNvPr>
          <p:cNvSpPr>
            <a:spLocks noChangeArrowheads="1"/>
          </p:cNvSpPr>
          <p:nvPr/>
        </p:nvSpPr>
        <p:spPr bwMode="ltGray">
          <a:xfrm>
            <a:off x="4570413" y="2168525"/>
            <a:ext cx="325437" cy="84138"/>
          </a:xfrm>
          <a:prstGeom prst="roundRect">
            <a:avLst>
              <a:gd name="adj" fmla="val 16667"/>
            </a:avLst>
          </a:pr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grpSp>
        <p:nvGrpSpPr>
          <p:cNvPr id="2" name="Group 7">
            <a:extLst>
              <a:ext uri="{FF2B5EF4-FFF2-40B4-BE49-F238E27FC236}">
                <a16:creationId xmlns:a16="http://schemas.microsoft.com/office/drawing/2014/main" id="{E6EF7BD1-067D-4EA1-A20F-2CBC84B8813C}"/>
              </a:ext>
            </a:extLst>
          </p:cNvPr>
          <p:cNvGrpSpPr>
            <a:grpSpLocks/>
          </p:cNvGrpSpPr>
          <p:nvPr/>
        </p:nvGrpSpPr>
        <p:grpSpPr bwMode="auto">
          <a:xfrm rot="451611">
            <a:off x="4457700" y="-762000"/>
            <a:ext cx="608013" cy="4941888"/>
            <a:chOff x="2796" y="-480"/>
            <a:chExt cx="384" cy="3112"/>
          </a:xfrm>
        </p:grpSpPr>
        <p:sp>
          <p:nvSpPr>
            <p:cNvPr id="13361" name="Freeform 8">
              <a:extLst>
                <a:ext uri="{FF2B5EF4-FFF2-40B4-BE49-F238E27FC236}">
                  <a16:creationId xmlns:a16="http://schemas.microsoft.com/office/drawing/2014/main" id="{08788C87-9E1A-4E7E-8E9A-1156F5B1CB11}"/>
                </a:ext>
              </a:extLst>
            </p:cNvPr>
            <p:cNvSpPr>
              <a:spLocks/>
            </p:cNvSpPr>
            <p:nvPr/>
          </p:nvSpPr>
          <p:spPr bwMode="ltGray">
            <a:xfrm flipH="1" flipV="1">
              <a:off x="2796" y="-48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 name="T12" fmla="*/ 0 w 252"/>
                <a:gd name="T13" fmla="*/ 0 h 1576"/>
                <a:gd name="T14" fmla="*/ 252 w 252"/>
                <a:gd name="T15" fmla="*/ 1576 h 1576"/>
              </a:gdLst>
              <a:ahLst/>
              <a:cxnLst>
                <a:cxn ang="T8">
                  <a:pos x="T0" y="T1"/>
                </a:cxn>
                <a:cxn ang="T9">
                  <a:pos x="T2" y="T3"/>
                </a:cxn>
                <a:cxn ang="T10">
                  <a:pos x="T4" y="T5"/>
                </a:cxn>
                <a:cxn ang="T11">
                  <a:pos x="T6" y="T7"/>
                </a:cxn>
              </a:cxnLst>
              <a:rect l="T12" t="T13" r="T14" b="T15"/>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lIns="79998" tIns="39999" rIns="79998" bIns="39999"/>
            <a:lstStyle/>
            <a:p>
              <a:endParaRPr lang="en-US"/>
            </a:p>
          </p:txBody>
        </p:sp>
        <p:sp>
          <p:nvSpPr>
            <p:cNvPr id="13362" name="Freeform 9">
              <a:extLst>
                <a:ext uri="{FF2B5EF4-FFF2-40B4-BE49-F238E27FC236}">
                  <a16:creationId xmlns:a16="http://schemas.microsoft.com/office/drawing/2014/main" id="{B055689D-D601-4115-8B0C-ACDE1F2CC710}"/>
                </a:ext>
              </a:extLst>
            </p:cNvPr>
            <p:cNvSpPr>
              <a:spLocks/>
            </p:cNvSpPr>
            <p:nvPr/>
          </p:nvSpPr>
          <p:spPr bwMode="ltGray">
            <a:xfrm>
              <a:off x="2928" y="105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 name="T12" fmla="*/ 0 w 252"/>
                <a:gd name="T13" fmla="*/ 0 h 1576"/>
                <a:gd name="T14" fmla="*/ 252 w 252"/>
                <a:gd name="T15" fmla="*/ 1576 h 1576"/>
              </a:gdLst>
              <a:ahLst/>
              <a:cxnLst>
                <a:cxn ang="T8">
                  <a:pos x="T0" y="T1"/>
                </a:cxn>
                <a:cxn ang="T9">
                  <a:pos x="T2" y="T3"/>
                </a:cxn>
                <a:cxn ang="T10">
                  <a:pos x="T4" y="T5"/>
                </a:cxn>
                <a:cxn ang="T11">
                  <a:pos x="T6" y="T7"/>
                </a:cxn>
              </a:cxnLst>
              <a:rect l="T12" t="T13" r="T14" b="T15"/>
              <a:pathLst>
                <a:path w="252" h="1576">
                  <a:moveTo>
                    <a:pt x="252" y="1576"/>
                  </a:moveTo>
                  <a:lnTo>
                    <a:pt x="0" y="12"/>
                  </a:lnTo>
                  <a:lnTo>
                    <a:pt x="72" y="0"/>
                  </a:lnTo>
                  <a:lnTo>
                    <a:pt x="252" y="1576"/>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grpSp>
      <p:sp>
        <p:nvSpPr>
          <p:cNvPr id="13318" name="Oval 10">
            <a:extLst>
              <a:ext uri="{FF2B5EF4-FFF2-40B4-BE49-F238E27FC236}">
                <a16:creationId xmlns:a16="http://schemas.microsoft.com/office/drawing/2014/main" id="{447C05EA-56F1-4D42-B052-88F4E42CA693}"/>
              </a:ext>
            </a:extLst>
          </p:cNvPr>
          <p:cNvSpPr>
            <a:spLocks noChangeArrowheads="1"/>
          </p:cNvSpPr>
          <p:nvPr/>
        </p:nvSpPr>
        <p:spPr bwMode="auto">
          <a:xfrm>
            <a:off x="4627563" y="1858963"/>
            <a:ext cx="192087" cy="190500"/>
          </a:xfrm>
          <a:prstGeom prst="ellipse">
            <a:avLst/>
          </a:prstGeom>
          <a:gradFill rotWithShape="1">
            <a:gsLst>
              <a:gs pos="0">
                <a:srgbClr val="003300"/>
              </a:gs>
              <a:gs pos="100000">
                <a:srgbClr val="3366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79998" tIns="39999" rIns="79998" bIns="39999" anchor="ctr"/>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grpSp>
        <p:nvGrpSpPr>
          <p:cNvPr id="3" name="Group 11">
            <a:extLst>
              <a:ext uri="{FF2B5EF4-FFF2-40B4-BE49-F238E27FC236}">
                <a16:creationId xmlns:a16="http://schemas.microsoft.com/office/drawing/2014/main" id="{D91A07C5-86D1-4180-8BA7-8CA242BC0A68}"/>
              </a:ext>
            </a:extLst>
          </p:cNvPr>
          <p:cNvGrpSpPr>
            <a:grpSpLocks/>
          </p:cNvGrpSpPr>
          <p:nvPr/>
        </p:nvGrpSpPr>
        <p:grpSpPr bwMode="auto">
          <a:xfrm>
            <a:off x="1965325" y="1169988"/>
            <a:ext cx="2386013" cy="4264025"/>
            <a:chOff x="643" y="1002"/>
            <a:chExt cx="1502" cy="2686"/>
          </a:xfrm>
        </p:grpSpPr>
        <p:sp>
          <p:nvSpPr>
            <p:cNvPr id="13348" name="Rectangle 12">
              <a:extLst>
                <a:ext uri="{FF2B5EF4-FFF2-40B4-BE49-F238E27FC236}">
                  <a16:creationId xmlns:a16="http://schemas.microsoft.com/office/drawing/2014/main" id="{A1CA0C34-1FB8-4DF0-99F0-0CE351577AEA}"/>
                </a:ext>
              </a:extLst>
            </p:cNvPr>
            <p:cNvSpPr>
              <a:spLocks noChangeArrowheads="1"/>
            </p:cNvSpPr>
            <p:nvPr/>
          </p:nvSpPr>
          <p:spPr bwMode="ltGray">
            <a:xfrm rot="-1140313">
              <a:off x="1693" y="1277"/>
              <a:ext cx="6" cy="2033"/>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9" name="Rectangle 13">
              <a:extLst>
                <a:ext uri="{FF2B5EF4-FFF2-40B4-BE49-F238E27FC236}">
                  <a16:creationId xmlns:a16="http://schemas.microsoft.com/office/drawing/2014/main" id="{F13A4103-1D37-4A33-A826-3E16862CDCC5}"/>
                </a:ext>
              </a:extLst>
            </p:cNvPr>
            <p:cNvSpPr>
              <a:spLocks noChangeArrowheads="1"/>
            </p:cNvSpPr>
            <p:nvPr/>
          </p:nvSpPr>
          <p:spPr bwMode="ltGray">
            <a:xfrm rot="1114412">
              <a:off x="1006" y="1282"/>
              <a:ext cx="6" cy="2119"/>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0" name="Rectangle 14">
              <a:extLst>
                <a:ext uri="{FF2B5EF4-FFF2-40B4-BE49-F238E27FC236}">
                  <a16:creationId xmlns:a16="http://schemas.microsoft.com/office/drawing/2014/main" id="{0C88C7E6-E0A1-4CE8-9D71-8A9FAB54F445}"/>
                </a:ext>
              </a:extLst>
            </p:cNvPr>
            <p:cNvSpPr>
              <a:spLocks noChangeArrowheads="1"/>
            </p:cNvSpPr>
            <p:nvPr/>
          </p:nvSpPr>
          <p:spPr bwMode="ltGray">
            <a:xfrm rot="254676">
              <a:off x="1284" y="1331"/>
              <a:ext cx="6" cy="1906"/>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1" name="Freeform 15">
              <a:extLst>
                <a:ext uri="{FF2B5EF4-FFF2-40B4-BE49-F238E27FC236}">
                  <a16:creationId xmlns:a16="http://schemas.microsoft.com/office/drawing/2014/main" id="{188292AA-0D7F-4DAB-BA74-CAB490030418}"/>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2" name="Freeform 16">
              <a:extLst>
                <a:ext uri="{FF2B5EF4-FFF2-40B4-BE49-F238E27FC236}">
                  <a16:creationId xmlns:a16="http://schemas.microsoft.com/office/drawing/2014/main" id="{B4259373-CEDD-42BA-873A-45957D197841}"/>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3" name="Freeform 17">
              <a:extLst>
                <a:ext uri="{FF2B5EF4-FFF2-40B4-BE49-F238E27FC236}">
                  <a16:creationId xmlns:a16="http://schemas.microsoft.com/office/drawing/2014/main" id="{9EE97C59-80F3-4FEB-A4CA-FA6DAF7C7C6C}"/>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4" name="Freeform 18">
              <a:extLst>
                <a:ext uri="{FF2B5EF4-FFF2-40B4-BE49-F238E27FC236}">
                  <a16:creationId xmlns:a16="http://schemas.microsoft.com/office/drawing/2014/main" id="{5DB6D953-7D1C-4111-BF1B-7D4757E4C1B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5" name="Freeform 19">
              <a:extLst>
                <a:ext uri="{FF2B5EF4-FFF2-40B4-BE49-F238E27FC236}">
                  <a16:creationId xmlns:a16="http://schemas.microsoft.com/office/drawing/2014/main" id="{1E1E8EF4-AC72-4405-8671-FC0883D7E3A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6" name="Freeform 20">
              <a:extLst>
                <a:ext uri="{FF2B5EF4-FFF2-40B4-BE49-F238E27FC236}">
                  <a16:creationId xmlns:a16="http://schemas.microsoft.com/office/drawing/2014/main" id="{107C515B-00D6-4D00-8A42-093032B18D76}"/>
                </a:ext>
              </a:extLst>
            </p:cNvPr>
            <p:cNvSpPr>
              <a:spLocks noEditPoints="1"/>
            </p:cNvSpPr>
            <p:nvPr/>
          </p:nvSpPr>
          <p:spPr bwMode="ltGray">
            <a:xfrm>
              <a:off x="649" y="3333"/>
              <a:ext cx="72" cy="90"/>
            </a:xfrm>
            <a:custGeom>
              <a:avLst/>
              <a:gdLst>
                <a:gd name="T0" fmla="*/ 83 w 71"/>
                <a:gd name="T1" fmla="*/ 90 h 90"/>
                <a:gd name="T2" fmla="*/ 83 w 71"/>
                <a:gd name="T3" fmla="*/ 60 h 90"/>
                <a:gd name="T4" fmla="*/ 83 w 71"/>
                <a:gd name="T5" fmla="*/ 36 h 90"/>
                <a:gd name="T6" fmla="*/ 72 w 71"/>
                <a:gd name="T7" fmla="*/ 12 h 90"/>
                <a:gd name="T8" fmla="*/ 48 w 71"/>
                <a:gd name="T9" fmla="*/ 0 h 90"/>
                <a:gd name="T10" fmla="*/ 12 w 71"/>
                <a:gd name="T11" fmla="*/ 12 h 90"/>
                <a:gd name="T12" fmla="*/ 0 w 71"/>
                <a:gd name="T13" fmla="*/ 36 h 90"/>
                <a:gd name="T14" fmla="*/ 6 w 71"/>
                <a:gd name="T15" fmla="*/ 60 h 90"/>
                <a:gd name="T16" fmla="*/ 30 w 71"/>
                <a:gd name="T17" fmla="*/ 78 h 90"/>
                <a:gd name="T18" fmla="*/ 66 w 71"/>
                <a:gd name="T19" fmla="*/ 90 h 90"/>
                <a:gd name="T20" fmla="*/ 83 w 71"/>
                <a:gd name="T21" fmla="*/ 90 h 90"/>
                <a:gd name="T22" fmla="*/ 83 w 71"/>
                <a:gd name="T23" fmla="*/ 90 h 90"/>
                <a:gd name="T24" fmla="*/ 24 w 71"/>
                <a:gd name="T25" fmla="*/ 18 h 90"/>
                <a:gd name="T26" fmla="*/ 54 w 71"/>
                <a:gd name="T27" fmla="*/ 18 h 90"/>
                <a:gd name="T28" fmla="*/ 66 w 71"/>
                <a:gd name="T29" fmla="*/ 18 h 90"/>
                <a:gd name="T30" fmla="*/ 72 w 71"/>
                <a:gd name="T31" fmla="*/ 42 h 90"/>
                <a:gd name="T32" fmla="*/ 72 w 71"/>
                <a:gd name="T33" fmla="*/ 66 h 90"/>
                <a:gd name="T34" fmla="*/ 72 w 71"/>
                <a:gd name="T35" fmla="*/ 72 h 90"/>
                <a:gd name="T36" fmla="*/ 72 w 71"/>
                <a:gd name="T37" fmla="*/ 78 h 90"/>
                <a:gd name="T38" fmla="*/ 54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57" name="Oval 21">
              <a:extLst>
                <a:ext uri="{FF2B5EF4-FFF2-40B4-BE49-F238E27FC236}">
                  <a16:creationId xmlns:a16="http://schemas.microsoft.com/office/drawing/2014/main" id="{C7AC8022-4717-491C-B81A-F97143F816F1}"/>
                </a:ext>
              </a:extLst>
            </p:cNvPr>
            <p:cNvSpPr>
              <a:spLocks noChangeArrowheads="1"/>
            </p:cNvSpPr>
            <p:nvPr/>
          </p:nvSpPr>
          <p:spPr bwMode="ltGray">
            <a:xfrm>
              <a:off x="693" y="3299"/>
              <a:ext cx="1380" cy="389"/>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8" name="Oval 22">
              <a:extLst>
                <a:ext uri="{FF2B5EF4-FFF2-40B4-BE49-F238E27FC236}">
                  <a16:creationId xmlns:a16="http://schemas.microsoft.com/office/drawing/2014/main" id="{3594031F-A260-4D95-B113-5C9CCC62392E}"/>
                </a:ext>
              </a:extLst>
            </p:cNvPr>
            <p:cNvSpPr>
              <a:spLocks noChangeArrowheads="1"/>
            </p:cNvSpPr>
            <p:nvPr/>
          </p:nvSpPr>
          <p:spPr bwMode="ltGray">
            <a:xfrm>
              <a:off x="643" y="3295"/>
              <a:ext cx="1502" cy="288"/>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59" name="Oval 23">
              <a:extLst>
                <a:ext uri="{FF2B5EF4-FFF2-40B4-BE49-F238E27FC236}">
                  <a16:creationId xmlns:a16="http://schemas.microsoft.com/office/drawing/2014/main" id="{6DD4E771-E167-4BA4-B6F6-03562ABD3F3B}"/>
                </a:ext>
              </a:extLst>
            </p:cNvPr>
            <p:cNvSpPr>
              <a:spLocks noChangeArrowheads="1"/>
            </p:cNvSpPr>
            <p:nvPr/>
          </p:nvSpPr>
          <p:spPr bwMode="ltGray">
            <a:xfrm>
              <a:off x="690" y="3321"/>
              <a:ext cx="1425" cy="220"/>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60" name="Freeform 24">
              <a:extLst>
                <a:ext uri="{FF2B5EF4-FFF2-40B4-BE49-F238E27FC236}">
                  <a16:creationId xmlns:a16="http://schemas.microsoft.com/office/drawing/2014/main" id="{662FBCE1-5759-41AC-94C9-281876937303}"/>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solidFill>
              <a:srgbClr val="333300"/>
            </a:solidFill>
            <a:ln w="19050">
              <a:solidFill>
                <a:srgbClr val="000000"/>
              </a:solidFill>
              <a:round/>
              <a:headEnd/>
              <a:tailEnd/>
            </a:ln>
          </p:spPr>
          <p:txBody>
            <a:bodyPr lIns="79998" tIns="39999" rIns="79998" bIns="39999"/>
            <a:lstStyle/>
            <a:p>
              <a:endParaRPr lang="en-US"/>
            </a:p>
          </p:txBody>
        </p:sp>
      </p:grpSp>
      <p:grpSp>
        <p:nvGrpSpPr>
          <p:cNvPr id="4" name="Group 25">
            <a:extLst>
              <a:ext uri="{FF2B5EF4-FFF2-40B4-BE49-F238E27FC236}">
                <a16:creationId xmlns:a16="http://schemas.microsoft.com/office/drawing/2014/main" id="{810E449E-30CA-4ED8-91E6-BA5C43859273}"/>
              </a:ext>
            </a:extLst>
          </p:cNvPr>
          <p:cNvGrpSpPr>
            <a:grpSpLocks/>
          </p:cNvGrpSpPr>
          <p:nvPr/>
        </p:nvGrpSpPr>
        <p:grpSpPr bwMode="auto">
          <a:xfrm>
            <a:off x="5562600" y="1143000"/>
            <a:ext cx="2386013" cy="4343400"/>
            <a:chOff x="643" y="1002"/>
            <a:chExt cx="1502" cy="2686"/>
          </a:xfrm>
        </p:grpSpPr>
        <p:sp>
          <p:nvSpPr>
            <p:cNvPr id="13335" name="Rectangle 26">
              <a:extLst>
                <a:ext uri="{FF2B5EF4-FFF2-40B4-BE49-F238E27FC236}">
                  <a16:creationId xmlns:a16="http://schemas.microsoft.com/office/drawing/2014/main" id="{C9C2D33D-67DB-4C1E-9244-B21012BA4C40}"/>
                </a:ext>
              </a:extLst>
            </p:cNvPr>
            <p:cNvSpPr>
              <a:spLocks noChangeArrowheads="1"/>
            </p:cNvSpPr>
            <p:nvPr/>
          </p:nvSpPr>
          <p:spPr bwMode="ltGray">
            <a:xfrm rot="-1140313">
              <a:off x="1693" y="1277"/>
              <a:ext cx="6" cy="2033"/>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36" name="Rectangle 27">
              <a:extLst>
                <a:ext uri="{FF2B5EF4-FFF2-40B4-BE49-F238E27FC236}">
                  <a16:creationId xmlns:a16="http://schemas.microsoft.com/office/drawing/2014/main" id="{04A3D279-419B-46DB-AA91-4A2E3E48E5C9}"/>
                </a:ext>
              </a:extLst>
            </p:cNvPr>
            <p:cNvSpPr>
              <a:spLocks noChangeArrowheads="1"/>
            </p:cNvSpPr>
            <p:nvPr/>
          </p:nvSpPr>
          <p:spPr bwMode="ltGray">
            <a:xfrm rot="1114412">
              <a:off x="1006" y="1282"/>
              <a:ext cx="6" cy="2119"/>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37" name="Rectangle 28">
              <a:extLst>
                <a:ext uri="{FF2B5EF4-FFF2-40B4-BE49-F238E27FC236}">
                  <a16:creationId xmlns:a16="http://schemas.microsoft.com/office/drawing/2014/main" id="{5F661304-3869-4AB2-8944-5EBF30C51F82}"/>
                </a:ext>
              </a:extLst>
            </p:cNvPr>
            <p:cNvSpPr>
              <a:spLocks noChangeArrowheads="1"/>
            </p:cNvSpPr>
            <p:nvPr/>
          </p:nvSpPr>
          <p:spPr bwMode="ltGray">
            <a:xfrm rot="254676">
              <a:off x="1284" y="1331"/>
              <a:ext cx="6" cy="1906"/>
            </a:xfrm>
            <a:prstGeom prst="rect">
              <a:avLst/>
            </a:prstGeom>
            <a:solidFill>
              <a:srgbClr val="333300"/>
            </a:solidFill>
            <a:ln w="19050">
              <a:solidFill>
                <a:srgbClr val="000000"/>
              </a:solidFill>
              <a:miter lim="800000"/>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38" name="Freeform 29">
              <a:extLst>
                <a:ext uri="{FF2B5EF4-FFF2-40B4-BE49-F238E27FC236}">
                  <a16:creationId xmlns:a16="http://schemas.microsoft.com/office/drawing/2014/main" id="{77A386BA-9C91-419E-9D3E-A0761DE4C46F}"/>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39" name="Freeform 30">
              <a:extLst>
                <a:ext uri="{FF2B5EF4-FFF2-40B4-BE49-F238E27FC236}">
                  <a16:creationId xmlns:a16="http://schemas.microsoft.com/office/drawing/2014/main" id="{D1F8129E-999E-4CF8-905C-F33150B5210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0" name="Freeform 31">
              <a:extLst>
                <a:ext uri="{FF2B5EF4-FFF2-40B4-BE49-F238E27FC236}">
                  <a16:creationId xmlns:a16="http://schemas.microsoft.com/office/drawing/2014/main" id="{C6F0AC9B-6A0A-46DD-8052-43E18BC93ACF}"/>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1" name="Freeform 32">
              <a:extLst>
                <a:ext uri="{FF2B5EF4-FFF2-40B4-BE49-F238E27FC236}">
                  <a16:creationId xmlns:a16="http://schemas.microsoft.com/office/drawing/2014/main" id="{3F38C512-B4E2-4C0D-AE1F-00E9F858DB9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2" name="Freeform 33">
              <a:extLst>
                <a:ext uri="{FF2B5EF4-FFF2-40B4-BE49-F238E27FC236}">
                  <a16:creationId xmlns:a16="http://schemas.microsoft.com/office/drawing/2014/main" id="{341FCD47-43D9-4914-B077-E12534635612}"/>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3" name="Freeform 34">
              <a:extLst>
                <a:ext uri="{FF2B5EF4-FFF2-40B4-BE49-F238E27FC236}">
                  <a16:creationId xmlns:a16="http://schemas.microsoft.com/office/drawing/2014/main" id="{0DD68491-1399-43B9-975A-B70F1AA44C6D}"/>
                </a:ext>
              </a:extLst>
            </p:cNvPr>
            <p:cNvSpPr>
              <a:spLocks noEditPoints="1"/>
            </p:cNvSpPr>
            <p:nvPr/>
          </p:nvSpPr>
          <p:spPr bwMode="ltGray">
            <a:xfrm>
              <a:off x="649" y="3333"/>
              <a:ext cx="72" cy="90"/>
            </a:xfrm>
            <a:custGeom>
              <a:avLst/>
              <a:gdLst>
                <a:gd name="T0" fmla="*/ 83 w 71"/>
                <a:gd name="T1" fmla="*/ 90 h 90"/>
                <a:gd name="T2" fmla="*/ 83 w 71"/>
                <a:gd name="T3" fmla="*/ 60 h 90"/>
                <a:gd name="T4" fmla="*/ 83 w 71"/>
                <a:gd name="T5" fmla="*/ 36 h 90"/>
                <a:gd name="T6" fmla="*/ 72 w 71"/>
                <a:gd name="T7" fmla="*/ 12 h 90"/>
                <a:gd name="T8" fmla="*/ 48 w 71"/>
                <a:gd name="T9" fmla="*/ 0 h 90"/>
                <a:gd name="T10" fmla="*/ 12 w 71"/>
                <a:gd name="T11" fmla="*/ 12 h 90"/>
                <a:gd name="T12" fmla="*/ 0 w 71"/>
                <a:gd name="T13" fmla="*/ 36 h 90"/>
                <a:gd name="T14" fmla="*/ 6 w 71"/>
                <a:gd name="T15" fmla="*/ 60 h 90"/>
                <a:gd name="T16" fmla="*/ 30 w 71"/>
                <a:gd name="T17" fmla="*/ 78 h 90"/>
                <a:gd name="T18" fmla="*/ 66 w 71"/>
                <a:gd name="T19" fmla="*/ 90 h 90"/>
                <a:gd name="T20" fmla="*/ 83 w 71"/>
                <a:gd name="T21" fmla="*/ 90 h 90"/>
                <a:gd name="T22" fmla="*/ 83 w 71"/>
                <a:gd name="T23" fmla="*/ 90 h 90"/>
                <a:gd name="T24" fmla="*/ 24 w 71"/>
                <a:gd name="T25" fmla="*/ 18 h 90"/>
                <a:gd name="T26" fmla="*/ 54 w 71"/>
                <a:gd name="T27" fmla="*/ 18 h 90"/>
                <a:gd name="T28" fmla="*/ 66 w 71"/>
                <a:gd name="T29" fmla="*/ 18 h 90"/>
                <a:gd name="T30" fmla="*/ 72 w 71"/>
                <a:gd name="T31" fmla="*/ 42 h 90"/>
                <a:gd name="T32" fmla="*/ 72 w 71"/>
                <a:gd name="T33" fmla="*/ 66 h 90"/>
                <a:gd name="T34" fmla="*/ 72 w 71"/>
                <a:gd name="T35" fmla="*/ 72 h 90"/>
                <a:gd name="T36" fmla="*/ 72 w 71"/>
                <a:gd name="T37" fmla="*/ 78 h 90"/>
                <a:gd name="T38" fmla="*/ 54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solidFill>
              <a:srgbClr val="333300"/>
            </a:solidFill>
            <a:ln w="19050">
              <a:solidFill>
                <a:srgbClr val="000000"/>
              </a:solidFill>
              <a:round/>
              <a:headEnd/>
              <a:tailEnd/>
            </a:ln>
          </p:spPr>
          <p:txBody>
            <a:bodyPr lIns="79998" tIns="39999" rIns="79998" bIns="39999"/>
            <a:lstStyle/>
            <a:p>
              <a:endParaRPr lang="en-US"/>
            </a:p>
          </p:txBody>
        </p:sp>
        <p:sp>
          <p:nvSpPr>
            <p:cNvPr id="13344" name="Oval 35">
              <a:extLst>
                <a:ext uri="{FF2B5EF4-FFF2-40B4-BE49-F238E27FC236}">
                  <a16:creationId xmlns:a16="http://schemas.microsoft.com/office/drawing/2014/main" id="{C0632307-4E1A-4365-9FB3-E4C2197A9967}"/>
                </a:ext>
              </a:extLst>
            </p:cNvPr>
            <p:cNvSpPr>
              <a:spLocks noChangeArrowheads="1"/>
            </p:cNvSpPr>
            <p:nvPr/>
          </p:nvSpPr>
          <p:spPr bwMode="ltGray">
            <a:xfrm>
              <a:off x="693" y="3299"/>
              <a:ext cx="1380" cy="389"/>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5" name="Oval 36">
              <a:extLst>
                <a:ext uri="{FF2B5EF4-FFF2-40B4-BE49-F238E27FC236}">
                  <a16:creationId xmlns:a16="http://schemas.microsoft.com/office/drawing/2014/main" id="{3A998F1C-5561-4529-A4CF-222E53940E48}"/>
                </a:ext>
              </a:extLst>
            </p:cNvPr>
            <p:cNvSpPr>
              <a:spLocks noChangeArrowheads="1"/>
            </p:cNvSpPr>
            <p:nvPr/>
          </p:nvSpPr>
          <p:spPr bwMode="ltGray">
            <a:xfrm>
              <a:off x="643" y="3295"/>
              <a:ext cx="1502" cy="288"/>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6" name="Oval 37">
              <a:extLst>
                <a:ext uri="{FF2B5EF4-FFF2-40B4-BE49-F238E27FC236}">
                  <a16:creationId xmlns:a16="http://schemas.microsoft.com/office/drawing/2014/main" id="{599F0C2D-5545-4E68-A419-505199E1A435}"/>
                </a:ext>
              </a:extLst>
            </p:cNvPr>
            <p:cNvSpPr>
              <a:spLocks noChangeArrowheads="1"/>
            </p:cNvSpPr>
            <p:nvPr/>
          </p:nvSpPr>
          <p:spPr bwMode="ltGray">
            <a:xfrm>
              <a:off x="690" y="3321"/>
              <a:ext cx="1425" cy="220"/>
            </a:xfrm>
            <a:prstGeom prst="ellipse">
              <a:avLst/>
            </a:prstGeom>
            <a:solidFill>
              <a:srgbClr val="333300"/>
            </a:solidFill>
            <a:ln w="19050">
              <a:solidFill>
                <a:srgbClr val="000000"/>
              </a:solidFill>
              <a:round/>
              <a:headEnd/>
              <a:tailEnd/>
            </a:ln>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47" name="Freeform 38">
              <a:extLst>
                <a:ext uri="{FF2B5EF4-FFF2-40B4-BE49-F238E27FC236}">
                  <a16:creationId xmlns:a16="http://schemas.microsoft.com/office/drawing/2014/main" id="{EBA21B8E-FCBE-4082-AE69-DAB5BE06AF8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solidFill>
              <a:srgbClr val="333300"/>
            </a:solidFill>
            <a:ln w="19050">
              <a:solidFill>
                <a:srgbClr val="000000"/>
              </a:solidFill>
              <a:round/>
              <a:headEnd/>
              <a:tailEnd/>
            </a:ln>
          </p:spPr>
          <p:txBody>
            <a:bodyPr lIns="79998" tIns="39999" rIns="79998" bIns="39999"/>
            <a:lstStyle/>
            <a:p>
              <a:endParaRPr lang="en-US"/>
            </a:p>
          </p:txBody>
        </p:sp>
      </p:grpSp>
      <p:sp>
        <p:nvSpPr>
          <p:cNvPr id="13321" name="Freeform 39">
            <a:extLst>
              <a:ext uri="{FF2B5EF4-FFF2-40B4-BE49-F238E27FC236}">
                <a16:creationId xmlns:a16="http://schemas.microsoft.com/office/drawing/2014/main" id="{B56F3501-2539-445F-A5D4-C3C61DBC2869}"/>
              </a:ext>
            </a:extLst>
          </p:cNvPr>
          <p:cNvSpPr>
            <a:spLocks/>
          </p:cNvSpPr>
          <p:nvPr/>
        </p:nvSpPr>
        <p:spPr bwMode="ltGray">
          <a:xfrm>
            <a:off x="4481513" y="1658938"/>
            <a:ext cx="503237" cy="219075"/>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sp>
        <p:nvSpPr>
          <p:cNvPr id="95272" name="Freeform 40">
            <a:extLst>
              <a:ext uri="{FF2B5EF4-FFF2-40B4-BE49-F238E27FC236}">
                <a16:creationId xmlns:a16="http://schemas.microsoft.com/office/drawing/2014/main" id="{6127FA29-291F-4735-B374-FB565B6EDD14}"/>
              </a:ext>
            </a:extLst>
          </p:cNvPr>
          <p:cNvSpPr>
            <a:spLocks/>
          </p:cNvSpPr>
          <p:nvPr/>
        </p:nvSpPr>
        <p:spPr bwMode="ltGray">
          <a:xfrm rot="510905">
            <a:off x="2667000" y="1143000"/>
            <a:ext cx="4132263" cy="704850"/>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lIns="79998" tIns="39999" rIns="79998" bIns="39999"/>
          <a:lstStyle/>
          <a:p>
            <a:endParaRPr lang="en-US"/>
          </a:p>
        </p:txBody>
      </p:sp>
      <p:sp>
        <p:nvSpPr>
          <p:cNvPr id="13323" name="Rectangle 41">
            <a:extLst>
              <a:ext uri="{FF2B5EF4-FFF2-40B4-BE49-F238E27FC236}">
                <a16:creationId xmlns:a16="http://schemas.microsoft.com/office/drawing/2014/main" id="{04EC61AC-83CA-4005-B41D-88CD78E8FEE1}"/>
              </a:ext>
            </a:extLst>
          </p:cNvPr>
          <p:cNvSpPr>
            <a:spLocks noChangeArrowheads="1"/>
          </p:cNvSpPr>
          <p:nvPr/>
        </p:nvSpPr>
        <p:spPr bwMode="ltGray">
          <a:xfrm>
            <a:off x="4586288" y="1570038"/>
            <a:ext cx="314325" cy="160337"/>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13324" name="Rectangle 42">
            <a:extLst>
              <a:ext uri="{FF2B5EF4-FFF2-40B4-BE49-F238E27FC236}">
                <a16:creationId xmlns:a16="http://schemas.microsoft.com/office/drawing/2014/main" id="{1CA826B3-75E7-48DA-8B05-A4CBF87E44F0}"/>
              </a:ext>
            </a:extLst>
          </p:cNvPr>
          <p:cNvSpPr>
            <a:spLocks noChangeArrowheads="1"/>
          </p:cNvSpPr>
          <p:nvPr/>
        </p:nvSpPr>
        <p:spPr bwMode="ltGray">
          <a:xfrm>
            <a:off x="4610100" y="1855788"/>
            <a:ext cx="261938" cy="381000"/>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998" tIns="39999" rIns="79998" bIns="39999"/>
          <a:lstStyle>
            <a:lvl1pPr defTabSz="800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900">
              <a:latin typeface="VNI-Times" pitchFamily="2" charset="0"/>
            </a:endParaRPr>
          </a:p>
        </p:txBody>
      </p:sp>
      <p:sp>
        <p:nvSpPr>
          <p:cNvPr id="95275" name="AutoShape 43">
            <a:extLst>
              <a:ext uri="{FF2B5EF4-FFF2-40B4-BE49-F238E27FC236}">
                <a16:creationId xmlns:a16="http://schemas.microsoft.com/office/drawing/2014/main" id="{96AA9644-AAD0-4CEE-89B0-5C13A31E428D}"/>
              </a:ext>
            </a:extLst>
          </p:cNvPr>
          <p:cNvSpPr>
            <a:spLocks noChangeArrowheads="1"/>
          </p:cNvSpPr>
          <p:nvPr/>
        </p:nvSpPr>
        <p:spPr bwMode="auto">
          <a:xfrm>
            <a:off x="304800" y="2362200"/>
            <a:ext cx="1600200" cy="1066800"/>
          </a:xfrm>
          <a:prstGeom prst="can">
            <a:avLst>
              <a:gd name="adj" fmla="val 25000"/>
            </a:avLst>
          </a:prstGeom>
          <a:gradFill rotWithShape="1">
            <a:gsLst>
              <a:gs pos="0">
                <a:schemeClr val="bg1">
                  <a:alpha val="0"/>
                </a:schemeClr>
              </a:gs>
              <a:gs pos="100000">
                <a:srgbClr val="80808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3187" tIns="41593" rIns="83187" bIns="41593"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900" b="1" i="1">
                <a:solidFill>
                  <a:srgbClr val="FF0000"/>
                </a:solidFill>
              </a:rPr>
              <a:t>1 mol Fe</a:t>
            </a:r>
          </a:p>
        </p:txBody>
      </p:sp>
      <p:sp>
        <p:nvSpPr>
          <p:cNvPr id="95276" name="AutoShape 44">
            <a:extLst>
              <a:ext uri="{FF2B5EF4-FFF2-40B4-BE49-F238E27FC236}">
                <a16:creationId xmlns:a16="http://schemas.microsoft.com/office/drawing/2014/main" id="{923C2268-DA96-40E4-AAEB-C3BF1DAE2659}"/>
              </a:ext>
            </a:extLst>
          </p:cNvPr>
          <p:cNvSpPr>
            <a:spLocks noChangeArrowheads="1"/>
          </p:cNvSpPr>
          <p:nvPr/>
        </p:nvSpPr>
        <p:spPr bwMode="auto">
          <a:xfrm>
            <a:off x="7391400" y="2362200"/>
            <a:ext cx="1600200" cy="1066800"/>
          </a:xfrm>
          <a:prstGeom prst="can">
            <a:avLst>
              <a:gd name="adj" fmla="val 25000"/>
            </a:avLst>
          </a:prstGeom>
          <a:gradFill rotWithShape="1">
            <a:gsLst>
              <a:gs pos="0">
                <a:srgbClr val="FF9966">
                  <a:alpha val="0"/>
                </a:srgbClr>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3187" tIns="41593" rIns="83187" bIns="41593"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900" b="1" i="1"/>
              <a:t>1 mol Cu</a:t>
            </a:r>
          </a:p>
        </p:txBody>
      </p:sp>
      <p:sp>
        <p:nvSpPr>
          <p:cNvPr id="11309" name="Rectangle 45">
            <a:extLst>
              <a:ext uri="{FF2B5EF4-FFF2-40B4-BE49-F238E27FC236}">
                <a16:creationId xmlns:a16="http://schemas.microsoft.com/office/drawing/2014/main" id="{44ADA3C9-DF72-406D-AEA0-B595C911A8B6}"/>
              </a:ext>
            </a:extLst>
          </p:cNvPr>
          <p:cNvSpPr>
            <a:spLocks noChangeArrowheads="1"/>
          </p:cNvSpPr>
          <p:nvPr/>
        </p:nvSpPr>
        <p:spPr bwMode="auto">
          <a:xfrm>
            <a:off x="609600" y="0"/>
            <a:ext cx="877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a:solidFill>
                  <a:srgbClr val="FF0000"/>
                </a:solidFill>
                <a:sym typeface="Wingdings" panose="05000000000000000000" pitchFamily="2" charset="2"/>
              </a:rPr>
              <a:t></a:t>
            </a:r>
          </a:p>
        </p:txBody>
      </p:sp>
      <p:sp>
        <p:nvSpPr>
          <p:cNvPr id="45" name="Rectangle 4">
            <a:extLst>
              <a:ext uri="{FF2B5EF4-FFF2-40B4-BE49-F238E27FC236}">
                <a16:creationId xmlns:a16="http://schemas.microsoft.com/office/drawing/2014/main" id="{B8462107-D645-4662-B0B1-B94B3D1477E2}"/>
              </a:ext>
            </a:extLst>
          </p:cNvPr>
          <p:cNvSpPr txBox="1">
            <a:spLocks noChangeArrowheads="1"/>
          </p:cNvSpPr>
          <p:nvPr>
            <p:custDataLst>
              <p:tags r:id="rId1"/>
            </p:custDataLst>
          </p:nvPr>
        </p:nvSpPr>
        <p:spPr>
          <a:xfrm>
            <a:off x="1524000" y="228600"/>
            <a:ext cx="8229600" cy="609600"/>
          </a:xfrm>
          <a:prstGeom prst="rect">
            <a:avLst/>
          </a:prstGeom>
        </p:spPr>
        <p:txBody>
          <a:bodyPr anchor="ctr">
            <a:normAutofit/>
          </a:bodyPr>
          <a:lstStyle/>
          <a:p>
            <a:pPr eaLnBrk="1" fontAlgn="auto" hangingPunct="1">
              <a:spcAft>
                <a:spcPts val="0"/>
              </a:spcAft>
              <a:defRPr/>
            </a:pPr>
            <a:r>
              <a:rPr lang="en-US" sz="3200" b="1" dirty="0">
                <a:solidFill>
                  <a:srgbClr val="FF0000"/>
                </a:solidFill>
                <a:latin typeface="Times New Roman" pitchFamily="18" charset="0"/>
                <a:ea typeface="+mj-ea"/>
                <a:cs typeface="Times New Roman" pitchFamily="18" charset="0"/>
              </a:rPr>
              <a:t>II. KHỐI L</a:t>
            </a:r>
            <a:r>
              <a:rPr lang="vi-VN" sz="3200" b="1" dirty="0">
                <a:solidFill>
                  <a:srgbClr val="FF0000"/>
                </a:solidFill>
                <a:latin typeface="Times New Roman" pitchFamily="18" charset="0"/>
                <a:ea typeface="+mj-ea"/>
                <a:cs typeface="Times New Roman" pitchFamily="18" charset="0"/>
              </a:rPr>
              <a:t>ƯỢ</a:t>
            </a:r>
            <a:r>
              <a:rPr lang="en-US" sz="3200" b="1" dirty="0">
                <a:solidFill>
                  <a:srgbClr val="FF0000"/>
                </a:solidFill>
                <a:latin typeface="Times New Roman" pitchFamily="18" charset="0"/>
                <a:ea typeface="+mj-ea"/>
                <a:cs typeface="Times New Roman" pitchFamily="18" charset="0"/>
              </a:rPr>
              <a:t>NG MOL (M)</a:t>
            </a:r>
          </a:p>
        </p:txBody>
      </p:sp>
      <p:sp>
        <p:nvSpPr>
          <p:cNvPr id="46" name="TextBox 45">
            <a:extLst>
              <a:ext uri="{FF2B5EF4-FFF2-40B4-BE49-F238E27FC236}">
                <a16:creationId xmlns:a16="http://schemas.microsoft.com/office/drawing/2014/main" id="{75F75063-FFD6-4DD3-A3E7-6B4BC9C4388C}"/>
              </a:ext>
            </a:extLst>
          </p:cNvPr>
          <p:cNvSpPr txBox="1"/>
          <p:nvPr/>
        </p:nvSpPr>
        <p:spPr>
          <a:xfrm>
            <a:off x="2286000" y="2590800"/>
            <a:ext cx="1295400" cy="1077913"/>
          </a:xfrm>
          <a:prstGeom prst="rect">
            <a:avLst/>
          </a:prstGeom>
          <a:solidFill>
            <a:schemeClr val="bg1">
              <a:lumMod val="85000"/>
            </a:schemeClr>
          </a:solidFill>
        </p:spPr>
        <p:txBody>
          <a:bodyPr>
            <a:spAutoFit/>
          </a:bodyPr>
          <a:lstStyle/>
          <a:p>
            <a:pPr eaLnBrk="1" fontAlgn="auto" hangingPunct="1">
              <a:spcBef>
                <a:spcPts val="0"/>
              </a:spcBef>
              <a:spcAft>
                <a:spcPts val="0"/>
              </a:spcAft>
              <a:defRPr/>
            </a:pP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p>
        </p:txBody>
      </p:sp>
      <p:sp>
        <p:nvSpPr>
          <p:cNvPr id="47" name="TextBox 46">
            <a:extLst>
              <a:ext uri="{FF2B5EF4-FFF2-40B4-BE49-F238E27FC236}">
                <a16:creationId xmlns:a16="http://schemas.microsoft.com/office/drawing/2014/main" id="{2D8F7276-A3BE-45AA-A693-0739295DD92F}"/>
              </a:ext>
            </a:extLst>
          </p:cNvPr>
          <p:cNvSpPr txBox="1"/>
          <p:nvPr/>
        </p:nvSpPr>
        <p:spPr>
          <a:xfrm>
            <a:off x="6096000" y="3189288"/>
            <a:ext cx="1295400" cy="1077912"/>
          </a:xfrm>
          <a:prstGeom prst="rect">
            <a:avLst/>
          </a:prstGeom>
          <a:solidFill>
            <a:schemeClr val="bg1">
              <a:lumMod val="85000"/>
            </a:schemeClr>
          </a:solidFill>
        </p:spPr>
        <p:txBody>
          <a:bodyPr>
            <a:spAutoFit/>
          </a:bodyPr>
          <a:lstStyle/>
          <a:p>
            <a:pPr eaLnBrk="1" fontAlgn="auto" hangingPunct="1">
              <a:spcBef>
                <a:spcPts val="0"/>
              </a:spcBef>
              <a:spcAft>
                <a:spcPts val="0"/>
              </a:spcAft>
              <a:defRPr/>
            </a:pP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p>
        </p:txBody>
      </p:sp>
      <p:sp>
        <p:nvSpPr>
          <p:cNvPr id="48" name="TextBox 47">
            <a:extLst>
              <a:ext uri="{FF2B5EF4-FFF2-40B4-BE49-F238E27FC236}">
                <a16:creationId xmlns:a16="http://schemas.microsoft.com/office/drawing/2014/main" id="{69BB9881-9B87-4885-B498-1205B111BCA8}"/>
              </a:ext>
            </a:extLst>
          </p:cNvPr>
          <p:cNvSpPr txBox="1">
            <a:spLocks noChangeArrowheads="1"/>
          </p:cNvSpPr>
          <p:nvPr/>
        </p:nvSpPr>
        <p:spPr bwMode="auto">
          <a:xfrm>
            <a:off x="838200" y="5856288"/>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70C0"/>
                </a:solidFill>
                <a:latin typeface="Times New Roman" panose="02020603050405020304" pitchFamily="18" charset="0"/>
                <a:cs typeface="Times New Roman" panose="02020603050405020304" pitchFamily="18" charset="0"/>
              </a:rPr>
              <a:t>Khối lượng mol </a:t>
            </a:r>
            <a:r>
              <a:rPr lang="en-US" altLang="en-US">
                <a:latin typeface="Times New Roman" panose="02020603050405020304" pitchFamily="18" charset="0"/>
                <a:cs typeface="Times New Roman" panose="02020603050405020304" pitchFamily="18" charset="0"/>
              </a:rPr>
              <a:t>Iron</a:t>
            </a:r>
          </a:p>
        </p:txBody>
      </p:sp>
      <p:sp>
        <p:nvSpPr>
          <p:cNvPr id="49" name="TextBox 48">
            <a:extLst>
              <a:ext uri="{FF2B5EF4-FFF2-40B4-BE49-F238E27FC236}">
                <a16:creationId xmlns:a16="http://schemas.microsoft.com/office/drawing/2014/main" id="{687CDCAB-86E1-47BB-A953-940E504ED5F0}"/>
              </a:ext>
            </a:extLst>
          </p:cNvPr>
          <p:cNvSpPr txBox="1">
            <a:spLocks noChangeArrowheads="1"/>
          </p:cNvSpPr>
          <p:nvPr/>
        </p:nvSpPr>
        <p:spPr bwMode="auto">
          <a:xfrm>
            <a:off x="4984750" y="5867400"/>
            <a:ext cx="415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70C0"/>
                </a:solidFill>
                <a:latin typeface="Times New Roman" panose="02020603050405020304" pitchFamily="18" charset="0"/>
                <a:cs typeface="Times New Roman" panose="02020603050405020304" pitchFamily="18" charset="0"/>
              </a:rPr>
              <a:t>Khối lượng mol </a:t>
            </a:r>
            <a:r>
              <a:rPr lang="en-US" altLang="en-US">
                <a:latin typeface="Times New Roman" panose="02020603050405020304" pitchFamily="18" charset="0"/>
                <a:cs typeface="Times New Roman" panose="02020603050405020304" pitchFamily="18" charset="0"/>
              </a:rPr>
              <a:t>Copper</a:t>
            </a:r>
          </a:p>
        </p:txBody>
      </p:sp>
      <p:cxnSp>
        <p:nvCxnSpPr>
          <p:cNvPr id="52" name="Straight Arrow Connector 51">
            <a:extLst>
              <a:ext uri="{FF2B5EF4-FFF2-40B4-BE49-F238E27FC236}">
                <a16:creationId xmlns:a16="http://schemas.microsoft.com/office/drawing/2014/main" id="{35728360-41F3-453A-9DDC-E1CEE7F75F92}"/>
              </a:ext>
            </a:extLst>
          </p:cNvPr>
          <p:cNvCxnSpPr/>
          <p:nvPr/>
        </p:nvCxnSpPr>
        <p:spPr>
          <a:xfrm rot="5400000">
            <a:off x="2819401" y="5791200"/>
            <a:ext cx="457200" cy="3175"/>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BE5FA7B-792B-4305-8A42-FBFB19FBEAC8}"/>
              </a:ext>
            </a:extLst>
          </p:cNvPr>
          <p:cNvCxnSpPr/>
          <p:nvPr/>
        </p:nvCxnSpPr>
        <p:spPr>
          <a:xfrm rot="5400000">
            <a:off x="6704807" y="5790406"/>
            <a:ext cx="457200" cy="1587"/>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0.0125 -0.01112 L 0.2 0.27222 " pathEditMode="relative" rAng="0" ptsTypes="AA">
                                      <p:cBhvr>
                                        <p:cTn id="6" dur="1000" fill="hold"/>
                                        <p:tgtEl>
                                          <p:spTgt spid="95275"/>
                                        </p:tgtEl>
                                        <p:attrNameLst>
                                          <p:attrName>ppt_x</p:attrName>
                                          <p:attrName>ppt_y</p:attrName>
                                        </p:attrNameLst>
                                      </p:cBhvr>
                                      <p:rCtr x="10600" y="14200"/>
                                    </p:animMotion>
                                  </p:childTnLst>
                                </p:cTn>
                              </p:par>
                              <p:par>
                                <p:cTn id="7" presetID="49" presetClass="path" presetSubtype="0" accel="50000" decel="50000" fill="hold" grpId="0" nodeType="withEffect">
                                  <p:stCondLst>
                                    <p:cond delay="0"/>
                                  </p:stCondLst>
                                  <p:childTnLst>
                                    <p:animMotion origin="layout" path="M -3.33333E-6 -2.22222E-6 L -0.1625 0.31111 " pathEditMode="relative" rAng="0" ptsTypes="AA">
                                      <p:cBhvr>
                                        <p:cTn id="8" dur="1000" fill="hold"/>
                                        <p:tgtEl>
                                          <p:spTgt spid="95276"/>
                                        </p:tgtEl>
                                        <p:attrNameLst>
                                          <p:attrName>ppt_x</p:attrName>
                                          <p:attrName>ppt_y</p:attrName>
                                        </p:attrNameLst>
                                      </p:cBhvr>
                                      <p:rCtr x="-8100" y="15600"/>
                                    </p:animMotion>
                                  </p:childTnLst>
                                </p:cTn>
                              </p:par>
                            </p:childTnLst>
                          </p:cTn>
                        </p:par>
                        <p:par>
                          <p:cTn id="9" fill="hold" nodeType="afterGroup">
                            <p:stCondLst>
                              <p:cond delay="1000"/>
                            </p:stCondLst>
                            <p:childTnLst>
                              <p:par>
                                <p:cTn id="10" presetID="8" presetClass="emph" presetSubtype="0" fill="hold" nodeType="afterEffect">
                                  <p:stCondLst>
                                    <p:cond delay="0"/>
                                  </p:stCondLst>
                                  <p:childTnLst>
                                    <p:animRot by="1200000">
                                      <p:cBhvr>
                                        <p:cTn id="11" dur="900" fill="hold"/>
                                        <p:tgtEl>
                                          <p:spTgt spid="95272"/>
                                        </p:tgtEl>
                                        <p:attrNameLst>
                                          <p:attrName>r</p:attrName>
                                        </p:attrNameLst>
                                      </p:cBhvr>
                                    </p:animRot>
                                  </p:childTnLst>
                                </p:cTn>
                              </p:par>
                              <p:par>
                                <p:cTn id="12" presetID="8" presetClass="emph" presetSubtype="0" fill="hold" nodeType="withEffect">
                                  <p:stCondLst>
                                    <p:cond delay="0"/>
                                  </p:stCondLst>
                                  <p:childTnLst>
                                    <p:animRot by="-720000">
                                      <p:cBhvr>
                                        <p:cTn id="13" dur="900" fill="hold"/>
                                        <p:tgtEl>
                                          <p:spTgt spid="95272"/>
                                        </p:tgtEl>
                                        <p:attrNameLst>
                                          <p:attrName>r</p:attrName>
                                        </p:attrNameLst>
                                      </p:cBhvr>
                                    </p:animRot>
                                  </p:childTnLst>
                                </p:cTn>
                              </p:par>
                              <p:par>
                                <p:cTn id="14" presetID="8" presetClass="emph" presetSubtype="0" fill="hold" nodeType="withEffect">
                                  <p:stCondLst>
                                    <p:cond delay="0"/>
                                  </p:stCondLst>
                                  <p:childTnLst>
                                    <p:animRot by="600000">
                                      <p:cBhvr>
                                        <p:cTn id="15" dur="900" fill="hold"/>
                                        <p:tgtEl>
                                          <p:spTgt spid="2"/>
                                        </p:tgtEl>
                                        <p:attrNameLst>
                                          <p:attrName>r</p:attrName>
                                        </p:attrNameLst>
                                      </p:cBhvr>
                                    </p:animRot>
                                  </p:childTnLst>
                                </p:cTn>
                              </p:par>
                              <p:par>
                                <p:cTn id="16" presetID="64" presetClass="path" presetSubtype="0" accel="50000" decel="50000" fill="hold" grpId="1" nodeType="withEffect">
                                  <p:stCondLst>
                                    <p:cond delay="0"/>
                                  </p:stCondLst>
                                  <p:childTnLst>
                                    <p:animMotion origin="layout" path="M 0.1959 0.2915 L 0.1959 0.21385 " pathEditMode="relative" rAng="0" ptsTypes="AA">
                                      <p:cBhvr>
                                        <p:cTn id="17" dur="700" fill="hold"/>
                                        <p:tgtEl>
                                          <p:spTgt spid="95275"/>
                                        </p:tgtEl>
                                        <p:attrNameLst>
                                          <p:attrName>ppt_x</p:attrName>
                                          <p:attrName>ppt_y</p:attrName>
                                        </p:attrNameLst>
                                      </p:cBhvr>
                                      <p:rCtr x="0" y="-3900"/>
                                    </p:animMotion>
                                  </p:childTnLst>
                                </p:cTn>
                              </p:par>
                              <p:par>
                                <p:cTn id="18" presetID="64" presetClass="path" presetSubtype="0" accel="50000" decel="50000" fill="hold" nodeType="withEffect">
                                  <p:stCondLst>
                                    <p:cond delay="0"/>
                                  </p:stCondLst>
                                  <p:childTnLst>
                                    <p:animMotion origin="layout" path="M 4.72222E-6 0.02222 L 4.72222E-6 -0.04421 " pathEditMode="relative" rAng="0" ptsTypes="AA">
                                      <p:cBhvr>
                                        <p:cTn id="19" dur="700" fill="hold"/>
                                        <p:tgtEl>
                                          <p:spTgt spid="3"/>
                                        </p:tgtEl>
                                        <p:attrNameLst>
                                          <p:attrName>ppt_x</p:attrName>
                                          <p:attrName>ppt_y</p:attrName>
                                        </p:attrNameLst>
                                      </p:cBhvr>
                                      <p:rCtr x="0" y="-3300"/>
                                    </p:animMotion>
                                  </p:childTnLst>
                                </p:cTn>
                              </p:par>
                              <p:par>
                                <p:cTn id="20" presetID="42" presetClass="path" presetSubtype="0" accel="50000" decel="50000" fill="hold" grpId="1" nodeType="withEffect">
                                  <p:stCondLst>
                                    <p:cond delay="0"/>
                                  </p:stCondLst>
                                  <p:childTnLst>
                                    <p:animMotion origin="layout" path="M -0.1625 0.31122 L -0.1625 0.33295 " pathEditMode="relative" rAng="0" ptsTypes="AA">
                                      <p:cBhvr>
                                        <p:cTn id="21" dur="700" fill="hold"/>
                                        <p:tgtEl>
                                          <p:spTgt spid="95276"/>
                                        </p:tgtEl>
                                        <p:attrNameLst>
                                          <p:attrName>ppt_x</p:attrName>
                                          <p:attrName>ppt_y</p:attrName>
                                        </p:attrNameLst>
                                      </p:cBhvr>
                                      <p:rCtr x="0" y="1100"/>
                                    </p:animMotion>
                                  </p:childTnLst>
                                </p:cTn>
                              </p:par>
                              <p:par>
                                <p:cTn id="22" presetID="42" presetClass="path" presetSubtype="0" accel="50000" decel="50000" fill="hold" nodeType="withEffect">
                                  <p:stCondLst>
                                    <p:cond delay="0"/>
                                  </p:stCondLst>
                                  <p:childTnLst>
                                    <p:animMotion origin="layout" path="M 0.0 4.81481E-6 L -0.00208 0.04537 " pathEditMode="relative" rAng="0" ptsTypes="AA">
                                      <p:cBhvr>
                                        <p:cTn id="23" dur="700" fill="hold"/>
                                        <p:tgtEl>
                                          <p:spTgt spid="4"/>
                                        </p:tgtEl>
                                        <p:attrNameLst>
                                          <p:attrName>ppt_x</p:attrName>
                                          <p:attrName>ppt_y</p:attrName>
                                        </p:attrNameLst>
                                      </p:cBhvr>
                                      <p:rCtr x="-100" y="230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309">
                                            <p:txEl>
                                              <p:pRg st="0" end="0"/>
                                            </p:txEl>
                                          </p:spTgt>
                                        </p:tgtEl>
                                        <p:attrNameLst>
                                          <p:attrName>style.visibility</p:attrName>
                                        </p:attrNameLst>
                                      </p:cBhvr>
                                      <p:to>
                                        <p:strVal val="visible"/>
                                      </p:to>
                                    </p:set>
                                    <p:anim calcmode="lin" valueType="num">
                                      <p:cBhvr additive="base">
                                        <p:cTn id="48" dur="500" fill="hold"/>
                                        <p:tgtEl>
                                          <p:spTgt spid="1130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3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ox(in)">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75" grpId="0" animBg="1"/>
      <p:bldP spid="95275" grpId="1" animBg="1"/>
      <p:bldP spid="95276" grpId="0" animBg="1"/>
      <p:bldP spid="95276" grpId="1" animBg="1"/>
      <p:bldP spid="45" grpId="0"/>
      <p:bldP spid="46" grpId="0" animBg="1"/>
      <p:bldP spid="47" grpId="0" animBg="1"/>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8F2E5D41-D68D-4BCF-ABFE-329DB69DD5BF}"/>
              </a:ext>
            </a:extLst>
          </p:cNvPr>
          <p:cNvSpPr>
            <a:spLocks noGrp="1"/>
          </p:cNvSpPr>
          <p:nvPr>
            <p:ph type="title" idx="4294967295"/>
            <p:custDataLst>
              <p:tags r:id="rId1"/>
            </p:custDataLst>
          </p:nvPr>
        </p:nvSpPr>
        <p:spPr>
          <a:xfrm>
            <a:off x="946355" y="762000"/>
            <a:ext cx="8229600" cy="609600"/>
          </a:xfrm>
        </p:spPr>
        <p:txBody>
          <a:bodyPr/>
          <a:lstStyle/>
          <a:p>
            <a:pPr algn="l" eaLnBrk="1" hangingPunct="1"/>
            <a:r>
              <a:rPr lang="en-US" altLang="en-US" sz="3200" b="1" dirty="0">
                <a:solidFill>
                  <a:srgbClr val="FF0000"/>
                </a:solidFill>
                <a:latin typeface="Times New Roman" panose="02020603050405020304" pitchFamily="18" charset="0"/>
                <a:cs typeface="Times New Roman" panose="02020603050405020304" pitchFamily="18" charset="0"/>
              </a:rPr>
              <a:t>II. KHỐI L</a:t>
            </a:r>
            <a:r>
              <a:rPr lang="vi-VN" altLang="en-US" sz="3200" b="1" dirty="0">
                <a:solidFill>
                  <a:srgbClr val="FF0000"/>
                </a:solidFill>
                <a:cs typeface="Times New Roman" panose="02020603050405020304" pitchFamily="18" charset="0"/>
              </a:rPr>
              <a:t>ƯỢ</a:t>
            </a:r>
            <a:r>
              <a:rPr lang="en-US" altLang="en-US" sz="3200" b="1" dirty="0">
                <a:solidFill>
                  <a:srgbClr val="FF0000"/>
                </a:solidFill>
                <a:latin typeface="Times New Roman" panose="02020603050405020304" pitchFamily="18" charset="0"/>
                <a:cs typeface="Times New Roman" panose="02020603050405020304" pitchFamily="18" charset="0"/>
              </a:rPr>
              <a:t>NG MOL (M)</a:t>
            </a:r>
          </a:p>
        </p:txBody>
      </p:sp>
      <p:sp>
        <p:nvSpPr>
          <p:cNvPr id="18435" name="Rectangle 4">
            <a:hlinkClick r:id="rId3" action="ppaction://hlinksldjump"/>
            <a:extLst>
              <a:ext uri="{FF2B5EF4-FFF2-40B4-BE49-F238E27FC236}">
                <a16:creationId xmlns:a16="http://schemas.microsoft.com/office/drawing/2014/main" id="{ED12A01F-B088-44A6-9FD8-546CE9DA8B0B}"/>
              </a:ext>
            </a:extLst>
          </p:cNvPr>
          <p:cNvSpPr txBox="1">
            <a:spLocks noChangeArrowheads="1"/>
          </p:cNvSpPr>
          <p:nvPr/>
        </p:nvSpPr>
        <p:spPr bwMode="auto">
          <a:xfrm>
            <a:off x="990600" y="2205625"/>
            <a:ext cx="8229600" cy="1143000"/>
          </a:xfrm>
          <a:prstGeom prst="rect">
            <a:avLst/>
          </a:prstGeom>
          <a:noFill/>
          <a:ln w="9525">
            <a:noFill/>
            <a:miter lim="800000"/>
            <a:headEnd/>
            <a:tailEnd/>
          </a:ln>
        </p:spPr>
        <p:txBody>
          <a:bodyPr anchor="ctr"/>
          <a:lstStyle/>
          <a:p>
            <a:pPr eaLnBrk="1" fontAlgn="auto" hangingPunct="1">
              <a:spcBef>
                <a:spcPts val="0"/>
              </a:spcBef>
              <a:spcAft>
                <a:spcPts val="0"/>
              </a:spcAft>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err="1">
                <a:latin typeface="Times New Roman" pitchFamily="18" charset="0"/>
                <a:cs typeface="Times New Roman" pitchFamily="18" charset="0"/>
              </a:rPr>
              <a:t>ng</a:t>
            </a:r>
            <a:r>
              <a:rPr lang="en-US" sz="3200" b="1" dirty="0">
                <a:latin typeface="Times New Roman" pitchFamily="18" charset="0"/>
                <a:cs typeface="Times New Roman" pitchFamily="18" charset="0"/>
              </a:rPr>
              <a:t> mol (M)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a:latin typeface="Times New Roman" pitchFamily="18" charset="0"/>
                <a:cs typeface="Times New Roman" pitchFamily="18" charset="0"/>
              </a:rPr>
              <a:t>ng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 …</a:t>
            </a:r>
            <a:r>
              <a:rPr lang="en-US" sz="3200" b="1" dirty="0" err="1">
                <a:solidFill>
                  <a:schemeClr val="accent1">
                    <a:lumMod val="75000"/>
                  </a:schemeClr>
                </a:solidFill>
                <a:latin typeface="Times New Roman" pitchFamily="18" charset="0"/>
                <a:cs typeface="+mn-cs"/>
              </a:rPr>
              <a:t>nguyên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hoặc</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phân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dirty="0">
                <a:solidFill>
                  <a:schemeClr val="accent1">
                    <a:lumMod val="75000"/>
                  </a:schemeClr>
                </a:solidFill>
                <a:latin typeface="Times New Roman" pitchFamily="18" charset="0"/>
                <a:cs typeface="+mn-cs"/>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đó</a:t>
            </a:r>
            <a:r>
              <a:rPr lang="en-US" sz="3200" b="1" dirty="0">
                <a:latin typeface="Times New Roman" pitchFamily="18" charset="0"/>
                <a:cs typeface="Times New Roman" pitchFamily="18" charset="0"/>
              </a:rPr>
              <a:t>. </a:t>
            </a:r>
          </a:p>
        </p:txBody>
      </p:sp>
      <p:sp>
        <p:nvSpPr>
          <p:cNvPr id="18437" name="Rectangle 4">
            <a:extLst>
              <a:ext uri="{FF2B5EF4-FFF2-40B4-BE49-F238E27FC236}">
                <a16:creationId xmlns:a16="http://schemas.microsoft.com/office/drawing/2014/main" id="{0CC6C107-691C-4548-A7EB-34C6CB324AAA}"/>
              </a:ext>
            </a:extLst>
          </p:cNvPr>
          <p:cNvSpPr txBox="1">
            <a:spLocks noChangeArrowheads="1"/>
          </p:cNvSpPr>
          <p:nvPr/>
        </p:nvSpPr>
        <p:spPr bwMode="auto">
          <a:xfrm flipV="1">
            <a:off x="3962400" y="2743200"/>
            <a:ext cx="1905000" cy="15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(N)</a:t>
            </a:r>
            <a:endParaRPr lang="en-US"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32" name="Rectangle 4">
            <a:extLst>
              <a:ext uri="{FF2B5EF4-FFF2-40B4-BE49-F238E27FC236}">
                <a16:creationId xmlns:a16="http://schemas.microsoft.com/office/drawing/2014/main" id="{AB41614D-BA1F-45D9-8338-FC0C795093E3}"/>
              </a:ext>
            </a:extLst>
          </p:cNvPr>
          <p:cNvSpPr txBox="1">
            <a:spLocks noChangeArrowheads="1"/>
          </p:cNvSpPr>
          <p:nvPr/>
        </p:nvSpPr>
        <p:spPr bwMode="auto">
          <a:xfrm rot="5400000">
            <a:off x="-2463800" y="3479800"/>
            <a:ext cx="5842000" cy="914400"/>
          </a:xfrm>
          <a:prstGeom prst="rect">
            <a:avLst/>
          </a:prstGeom>
          <a:solidFill>
            <a:srgbClr val="00B0F0"/>
          </a:solidFill>
          <a:ln w="9525">
            <a:noFill/>
            <a:miter lim="800000"/>
            <a:headEnd/>
            <a:tailEnd/>
          </a:ln>
        </p:spPr>
        <p:txBody>
          <a:bodyPr rot="10800000" vert="eaVert" anchor="ctr"/>
          <a:lstStyle/>
          <a:p>
            <a:pPr algn="ctr" eaLnBrk="1" fontAlgn="auto" hangingPunct="1">
              <a:spcBef>
                <a:spcPts val="0"/>
              </a:spcBef>
              <a:spcAft>
                <a:spcPts val="0"/>
              </a:spcAft>
              <a:defRPr/>
            </a:pPr>
            <a:endParaRPr lang="en-US" sz="24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14343" name="Rectangle 35">
            <a:extLst>
              <a:ext uri="{FF2B5EF4-FFF2-40B4-BE49-F238E27FC236}">
                <a16:creationId xmlns:a16="http://schemas.microsoft.com/office/drawing/2014/main" id="{298B8E6C-BC1D-4EE3-B851-BB7AC40A5E2E}"/>
              </a:ext>
            </a:extLst>
          </p:cNvPr>
          <p:cNvSpPr>
            <a:spLocks noChangeArrowheads="1"/>
          </p:cNvSpPr>
          <p:nvPr/>
        </p:nvSpPr>
        <p:spPr bwMode="auto">
          <a:xfrm>
            <a:off x="0" y="365125"/>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
        <p:nvSpPr>
          <p:cNvPr id="20" name="Rectangle 4">
            <a:extLst>
              <a:ext uri="{FF2B5EF4-FFF2-40B4-BE49-F238E27FC236}">
                <a16:creationId xmlns:a16="http://schemas.microsoft.com/office/drawing/2014/main" id="{C75E2041-2B3F-4B1C-AE15-EE5A1C854373}"/>
              </a:ext>
            </a:extLst>
          </p:cNvPr>
          <p:cNvSpPr txBox="1">
            <a:spLocks noChangeArrowheads="1"/>
          </p:cNvSpPr>
          <p:nvPr/>
        </p:nvSpPr>
        <p:spPr bwMode="auto">
          <a:xfrm>
            <a:off x="4343400" y="32004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baseline="-25000">
              <a:solidFill>
                <a:srgbClr val="FF0000"/>
              </a:solidFill>
              <a:latin typeface="Times New Roman" panose="02020603050405020304" pitchFamily="18" charset="0"/>
              <a:cs typeface="Times New Roman" panose="02020603050405020304" pitchFamily="18" charset="0"/>
            </a:endParaRPr>
          </a:p>
        </p:txBody>
      </p:sp>
      <p:sp>
        <p:nvSpPr>
          <p:cNvPr id="23" name="Rectangle 4">
            <a:extLst>
              <a:ext uri="{FF2B5EF4-FFF2-40B4-BE49-F238E27FC236}">
                <a16:creationId xmlns:a16="http://schemas.microsoft.com/office/drawing/2014/main" id="{10DB5B85-A21A-43E2-9383-307CF0802A34}"/>
              </a:ext>
            </a:extLst>
          </p:cNvPr>
          <p:cNvSpPr txBox="1">
            <a:spLocks noChangeArrowheads="1"/>
          </p:cNvSpPr>
          <p:nvPr/>
        </p:nvSpPr>
        <p:spPr bwMode="auto">
          <a:xfrm>
            <a:off x="2770239" y="2286000"/>
            <a:ext cx="137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1 mol</a:t>
            </a:r>
          </a:p>
        </p:txBody>
      </p:sp>
      <p:sp>
        <p:nvSpPr>
          <p:cNvPr id="24" name="Rectangle 4">
            <a:extLst>
              <a:ext uri="{FF2B5EF4-FFF2-40B4-BE49-F238E27FC236}">
                <a16:creationId xmlns:a16="http://schemas.microsoft.com/office/drawing/2014/main" id="{D7F0B892-FDBC-4E28-A572-036A1B5AC801}"/>
              </a:ext>
            </a:extLst>
          </p:cNvPr>
          <p:cNvSpPr txBox="1">
            <a:spLocks noChangeArrowheads="1"/>
          </p:cNvSpPr>
          <p:nvPr/>
        </p:nvSpPr>
        <p:spPr bwMode="auto">
          <a:xfrm>
            <a:off x="4343400" y="3352800"/>
            <a:ext cx="2362200" cy="1143000"/>
          </a:xfrm>
          <a:prstGeom prst="rect">
            <a:avLst/>
          </a:prstGeom>
          <a:noFill/>
          <a:ln w="9525">
            <a:noFill/>
            <a:miter lim="800000"/>
            <a:headEnd/>
            <a:tailEnd/>
          </a:ln>
        </p:spPr>
        <p:txBody>
          <a:bodyPr anchor="ctr"/>
          <a:lstStyle/>
          <a:p>
            <a:pPr eaLnBrk="1" fontAlgn="auto" hangingPunct="1">
              <a:spcBef>
                <a:spcPts val="0"/>
              </a:spcBef>
              <a:spcAft>
                <a:spcPts val="0"/>
              </a:spcAft>
              <a:defRPr/>
            </a:pPr>
            <a:endParaRPr lang="en-US" sz="3200" b="1" dirty="0">
              <a:solidFill>
                <a:schemeClr val="accent1">
                  <a:lumMod val="75000"/>
                </a:schemeClr>
              </a:solidFill>
              <a:latin typeface="Times New Roman" pitchFamily="18" charset="0"/>
              <a:cs typeface="Times New Roman" pitchFamily="18" charset="0"/>
            </a:endParaRPr>
          </a:p>
        </p:txBody>
      </p:sp>
      <p:sp>
        <p:nvSpPr>
          <p:cNvPr id="25" name="Rectangle 4">
            <a:extLst>
              <a:ext uri="{FF2B5EF4-FFF2-40B4-BE49-F238E27FC236}">
                <a16:creationId xmlns:a16="http://schemas.microsoft.com/office/drawing/2014/main" id="{29D6701B-9FCC-45FB-BA14-A1D47C058D0E}"/>
              </a:ext>
            </a:extLst>
          </p:cNvPr>
          <p:cNvSpPr txBox="1">
            <a:spLocks noChangeArrowheads="1"/>
          </p:cNvSpPr>
          <p:nvPr/>
        </p:nvSpPr>
        <p:spPr bwMode="auto">
          <a:xfrm>
            <a:off x="2781300" y="2437786"/>
            <a:ext cx="190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a:t>
            </a:r>
          </a:p>
        </p:txBody>
      </p:sp>
      <p:sp>
        <p:nvSpPr>
          <p:cNvPr id="14" name="Rectangle 4">
            <a:extLst>
              <a:ext uri="{FF2B5EF4-FFF2-40B4-BE49-F238E27FC236}">
                <a16:creationId xmlns:a16="http://schemas.microsoft.com/office/drawing/2014/main" id="{0B628618-CC1D-4ED1-8174-2E83B2A0E8D9}"/>
              </a:ext>
            </a:extLst>
          </p:cNvPr>
          <p:cNvSpPr txBox="1">
            <a:spLocks noChangeArrowheads="1"/>
          </p:cNvSpPr>
          <p:nvPr/>
        </p:nvSpPr>
        <p:spPr bwMode="auto">
          <a:xfrm>
            <a:off x="304800" y="55141"/>
            <a:ext cx="8763000" cy="50683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b="1">
                <a:solidFill>
                  <a:srgbClr val="0000FF"/>
                </a:solidFill>
                <a:latin typeface="Times New Roman" pitchFamily="18" charset="0"/>
              </a:rPr>
              <a:t>BÀI 4: MOL VÀ TỈ KHỐI CỦA CHẤT KHÍ</a:t>
            </a:r>
            <a:endParaRPr lang="en-US" sz="36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heckerboard(across)">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blinds(horizontal)">
                                      <p:cBhvr>
                                        <p:cTn id="21"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23" grpId="0"/>
      <p:bldP spid="23" grpId="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29">
            <a:extLst>
              <a:ext uri="{FF2B5EF4-FFF2-40B4-BE49-F238E27FC236}">
                <a16:creationId xmlns:a16="http://schemas.microsoft.com/office/drawing/2014/main" id="{4FC56B6C-865B-4146-B76F-CEEE3093CD47}"/>
              </a:ext>
            </a:extLst>
          </p:cNvPr>
          <p:cNvGrpSpPr>
            <a:grpSpLocks/>
          </p:cNvGrpSpPr>
          <p:nvPr/>
        </p:nvGrpSpPr>
        <p:grpSpPr bwMode="auto">
          <a:xfrm>
            <a:off x="76200" y="2514600"/>
            <a:ext cx="7848600" cy="2195513"/>
            <a:chOff x="1066800" y="2514600"/>
            <a:chExt cx="7848600" cy="2195512"/>
          </a:xfrm>
        </p:grpSpPr>
        <p:sp>
          <p:nvSpPr>
            <p:cNvPr id="202" name="Flowchart: Delay 201">
              <a:extLst>
                <a:ext uri="{FF2B5EF4-FFF2-40B4-BE49-F238E27FC236}">
                  <a16:creationId xmlns:a16="http://schemas.microsoft.com/office/drawing/2014/main" id="{1E711021-B2CE-4594-ACF1-A26EFCE54E3B}"/>
                </a:ext>
              </a:extLst>
            </p:cNvPr>
            <p:cNvSpPr/>
            <p:nvPr/>
          </p:nvSpPr>
          <p:spPr>
            <a:xfrm rot="16200000">
              <a:off x="4724400" y="3868737"/>
              <a:ext cx="762000" cy="9144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730" name="Group 280">
              <a:extLst>
                <a:ext uri="{FF2B5EF4-FFF2-40B4-BE49-F238E27FC236}">
                  <a16:creationId xmlns:a16="http://schemas.microsoft.com/office/drawing/2014/main" id="{813D840C-5F67-483C-983F-8233B1949CB2}"/>
                </a:ext>
              </a:extLst>
            </p:cNvPr>
            <p:cNvGrpSpPr>
              <a:grpSpLocks/>
            </p:cNvGrpSpPr>
            <p:nvPr/>
          </p:nvGrpSpPr>
          <p:grpSpPr bwMode="auto">
            <a:xfrm>
              <a:off x="1066800" y="2514600"/>
              <a:ext cx="7848600" cy="2195512"/>
              <a:chOff x="672" y="3216"/>
              <a:chExt cx="4944" cy="1383"/>
            </a:xfrm>
          </p:grpSpPr>
          <p:grpSp>
            <p:nvGrpSpPr>
              <p:cNvPr id="15731" name="Group 185">
                <a:extLst>
                  <a:ext uri="{FF2B5EF4-FFF2-40B4-BE49-F238E27FC236}">
                    <a16:creationId xmlns:a16="http://schemas.microsoft.com/office/drawing/2014/main" id="{FC24F37B-3548-4558-AE6F-2BF54074ECF3}"/>
                  </a:ext>
                </a:extLst>
              </p:cNvPr>
              <p:cNvGrpSpPr>
                <a:grpSpLocks/>
              </p:cNvGrpSpPr>
              <p:nvPr/>
            </p:nvGrpSpPr>
            <p:grpSpPr bwMode="auto">
              <a:xfrm>
                <a:off x="672" y="3835"/>
                <a:ext cx="4944" cy="764"/>
                <a:chOff x="672" y="3429"/>
                <a:chExt cx="4944" cy="764"/>
              </a:xfrm>
            </p:grpSpPr>
            <p:grpSp>
              <p:nvGrpSpPr>
                <p:cNvPr id="15755" name="Group 186">
                  <a:extLst>
                    <a:ext uri="{FF2B5EF4-FFF2-40B4-BE49-F238E27FC236}">
                      <a16:creationId xmlns:a16="http://schemas.microsoft.com/office/drawing/2014/main" id="{AC69515D-A356-4B3E-B11A-63D8C2989A18}"/>
                    </a:ext>
                  </a:extLst>
                </p:cNvPr>
                <p:cNvGrpSpPr>
                  <a:grpSpLocks/>
                </p:cNvGrpSpPr>
                <p:nvPr/>
              </p:nvGrpSpPr>
              <p:grpSpPr bwMode="auto">
                <a:xfrm>
                  <a:off x="4350" y="3429"/>
                  <a:ext cx="738" cy="524"/>
                  <a:chOff x="4468" y="3275"/>
                  <a:chExt cx="738" cy="524"/>
                </a:xfrm>
              </p:grpSpPr>
              <p:sp>
                <p:nvSpPr>
                  <p:cNvPr id="15767" name="Rectangle 187">
                    <a:extLst>
                      <a:ext uri="{FF2B5EF4-FFF2-40B4-BE49-F238E27FC236}">
                        <a16:creationId xmlns:a16="http://schemas.microsoft.com/office/drawing/2014/main" id="{5EB45C16-8957-4DA3-94A4-F6FE19372E7C}"/>
                      </a:ext>
                    </a:extLst>
                  </p:cNvPr>
                  <p:cNvSpPr>
                    <a:spLocks noChangeArrowheads="1"/>
                  </p:cNvSpPr>
                  <p:nvPr/>
                </p:nvSpPr>
                <p:spPr bwMode="auto">
                  <a:xfrm>
                    <a:off x="4468" y="3404"/>
                    <a:ext cx="738" cy="395"/>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68" name="Rectangle 188">
                    <a:extLst>
                      <a:ext uri="{FF2B5EF4-FFF2-40B4-BE49-F238E27FC236}">
                        <a16:creationId xmlns:a16="http://schemas.microsoft.com/office/drawing/2014/main" id="{1F26DD1F-188B-4060-B1AA-4D3DC12EC445}"/>
                      </a:ext>
                    </a:extLst>
                  </p:cNvPr>
                  <p:cNvSpPr>
                    <a:spLocks noChangeArrowheads="1"/>
                  </p:cNvSpPr>
                  <p:nvPr/>
                </p:nvSpPr>
                <p:spPr bwMode="auto">
                  <a:xfrm>
                    <a:off x="4711" y="3275"/>
                    <a:ext cx="255" cy="128"/>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56" name="Group 189">
                  <a:extLst>
                    <a:ext uri="{FF2B5EF4-FFF2-40B4-BE49-F238E27FC236}">
                      <a16:creationId xmlns:a16="http://schemas.microsoft.com/office/drawing/2014/main" id="{7BF59F4F-93ED-4D6C-8E41-EC43C24D4D58}"/>
                    </a:ext>
                  </a:extLst>
                </p:cNvPr>
                <p:cNvGrpSpPr>
                  <a:grpSpLocks/>
                </p:cNvGrpSpPr>
                <p:nvPr/>
              </p:nvGrpSpPr>
              <p:grpSpPr bwMode="auto">
                <a:xfrm>
                  <a:off x="672" y="3648"/>
                  <a:ext cx="4944" cy="545"/>
                  <a:chOff x="672" y="4368"/>
                  <a:chExt cx="4944" cy="545"/>
                </a:xfrm>
              </p:grpSpPr>
              <p:sp>
                <p:nvSpPr>
                  <p:cNvPr id="15757" name="Line 190">
                    <a:extLst>
                      <a:ext uri="{FF2B5EF4-FFF2-40B4-BE49-F238E27FC236}">
                        <a16:creationId xmlns:a16="http://schemas.microsoft.com/office/drawing/2014/main" id="{E82E946F-886D-48A8-9AC3-A585915A3D4F}"/>
                      </a:ext>
                    </a:extLst>
                  </p:cNvPr>
                  <p:cNvSpPr>
                    <a:spLocks noChangeShapeType="1"/>
                  </p:cNvSpPr>
                  <p:nvPr/>
                </p:nvSpPr>
                <p:spPr bwMode="auto">
                  <a:xfrm>
                    <a:off x="1666" y="4913"/>
                    <a:ext cx="300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58" name="Line 191">
                    <a:extLst>
                      <a:ext uri="{FF2B5EF4-FFF2-40B4-BE49-F238E27FC236}">
                        <a16:creationId xmlns:a16="http://schemas.microsoft.com/office/drawing/2014/main" id="{AD5E9330-4EC4-418E-BF56-F86CBC1A54DB}"/>
                      </a:ext>
                    </a:extLst>
                  </p:cNvPr>
                  <p:cNvSpPr>
                    <a:spLocks noChangeShapeType="1"/>
                  </p:cNvSpPr>
                  <p:nvPr/>
                </p:nvSpPr>
                <p:spPr bwMode="auto">
                  <a:xfrm>
                    <a:off x="3855"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59" name="Line 192">
                    <a:extLst>
                      <a:ext uri="{FF2B5EF4-FFF2-40B4-BE49-F238E27FC236}">
                        <a16:creationId xmlns:a16="http://schemas.microsoft.com/office/drawing/2014/main" id="{988999E5-6F58-4CC5-95D4-D219D8B55240}"/>
                      </a:ext>
                    </a:extLst>
                  </p:cNvPr>
                  <p:cNvSpPr>
                    <a:spLocks noChangeShapeType="1"/>
                  </p:cNvSpPr>
                  <p:nvPr/>
                </p:nvSpPr>
                <p:spPr bwMode="auto">
                  <a:xfrm flipV="1">
                    <a:off x="5405"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0" name="Line 193">
                    <a:extLst>
                      <a:ext uri="{FF2B5EF4-FFF2-40B4-BE49-F238E27FC236}">
                        <a16:creationId xmlns:a16="http://schemas.microsoft.com/office/drawing/2014/main" id="{DD328BB6-94B8-44F3-867C-3F827D1B3068}"/>
                      </a:ext>
                    </a:extLst>
                  </p:cNvPr>
                  <p:cNvSpPr>
                    <a:spLocks noChangeShapeType="1"/>
                  </p:cNvSpPr>
                  <p:nvPr/>
                </p:nvSpPr>
                <p:spPr bwMode="auto">
                  <a:xfrm flipH="1" flipV="1">
                    <a:off x="3630"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1" name="Line 194">
                    <a:extLst>
                      <a:ext uri="{FF2B5EF4-FFF2-40B4-BE49-F238E27FC236}">
                        <a16:creationId xmlns:a16="http://schemas.microsoft.com/office/drawing/2014/main" id="{86B61BE0-7F22-4BE9-AFFF-750D75DDCA6A}"/>
                      </a:ext>
                    </a:extLst>
                  </p:cNvPr>
                  <p:cNvSpPr>
                    <a:spLocks noChangeShapeType="1"/>
                  </p:cNvSpPr>
                  <p:nvPr/>
                </p:nvSpPr>
                <p:spPr bwMode="auto">
                  <a:xfrm>
                    <a:off x="1666"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2" name="Line 195">
                    <a:extLst>
                      <a:ext uri="{FF2B5EF4-FFF2-40B4-BE49-F238E27FC236}">
                        <a16:creationId xmlns:a16="http://schemas.microsoft.com/office/drawing/2014/main" id="{8F183F75-7052-4DDA-AF54-257F2147B285}"/>
                      </a:ext>
                    </a:extLst>
                  </p:cNvPr>
                  <p:cNvSpPr>
                    <a:spLocks noChangeShapeType="1"/>
                  </p:cNvSpPr>
                  <p:nvPr/>
                </p:nvSpPr>
                <p:spPr bwMode="auto">
                  <a:xfrm>
                    <a:off x="4675"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3" name="Line 196">
                    <a:extLst>
                      <a:ext uri="{FF2B5EF4-FFF2-40B4-BE49-F238E27FC236}">
                        <a16:creationId xmlns:a16="http://schemas.microsoft.com/office/drawing/2014/main" id="{0231A6BA-E4D7-4C0F-91A5-B3833FF514EB}"/>
                      </a:ext>
                    </a:extLst>
                  </p:cNvPr>
                  <p:cNvSpPr>
                    <a:spLocks noChangeShapeType="1"/>
                  </p:cNvSpPr>
                  <p:nvPr/>
                </p:nvSpPr>
                <p:spPr bwMode="auto">
                  <a:xfrm flipV="1">
                    <a:off x="3216" y="4528"/>
                    <a:ext cx="0" cy="385"/>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764" name="Line 197">
                    <a:extLst>
                      <a:ext uri="{FF2B5EF4-FFF2-40B4-BE49-F238E27FC236}">
                        <a16:creationId xmlns:a16="http://schemas.microsoft.com/office/drawing/2014/main" id="{4179950B-2D08-4AE1-B952-9935D0AF3F59}"/>
                      </a:ext>
                    </a:extLst>
                  </p:cNvPr>
                  <p:cNvSpPr>
                    <a:spLocks noChangeShapeType="1"/>
                  </p:cNvSpPr>
                  <p:nvPr/>
                </p:nvSpPr>
                <p:spPr bwMode="auto">
                  <a:xfrm>
                    <a:off x="897"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5" name="Line 198">
                    <a:extLst>
                      <a:ext uri="{FF2B5EF4-FFF2-40B4-BE49-F238E27FC236}">
                        <a16:creationId xmlns:a16="http://schemas.microsoft.com/office/drawing/2014/main" id="{06D5A8FB-4098-4E85-9BAF-3FCEB105CCE3}"/>
                      </a:ext>
                    </a:extLst>
                  </p:cNvPr>
                  <p:cNvSpPr>
                    <a:spLocks noChangeShapeType="1"/>
                  </p:cNvSpPr>
                  <p:nvPr/>
                </p:nvSpPr>
                <p:spPr bwMode="auto">
                  <a:xfrm flipV="1">
                    <a:off x="2447"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766" name="Line 199">
                    <a:extLst>
                      <a:ext uri="{FF2B5EF4-FFF2-40B4-BE49-F238E27FC236}">
                        <a16:creationId xmlns:a16="http://schemas.microsoft.com/office/drawing/2014/main" id="{6FA9DABF-6012-4E5A-9F4D-476DD31E0F39}"/>
                      </a:ext>
                    </a:extLst>
                  </p:cNvPr>
                  <p:cNvSpPr>
                    <a:spLocks noChangeShapeType="1"/>
                  </p:cNvSpPr>
                  <p:nvPr/>
                </p:nvSpPr>
                <p:spPr bwMode="auto">
                  <a:xfrm flipH="1" flipV="1">
                    <a:off x="672"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15732" name="Rectangle 338">
                <a:extLst>
                  <a:ext uri="{FF2B5EF4-FFF2-40B4-BE49-F238E27FC236}">
                    <a16:creationId xmlns:a16="http://schemas.microsoft.com/office/drawing/2014/main" id="{26D223EA-2E8E-4A8A-A7DE-4329DA90DF37}"/>
                  </a:ext>
                </a:extLst>
              </p:cNvPr>
              <p:cNvSpPr>
                <a:spLocks noChangeArrowheads="1"/>
              </p:cNvSpPr>
              <p:nvPr/>
            </p:nvSpPr>
            <p:spPr bwMode="auto">
              <a:xfrm>
                <a:off x="912" y="3351"/>
                <a:ext cx="1488" cy="95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33" name="Text Box 340">
                <a:extLst>
                  <a:ext uri="{FF2B5EF4-FFF2-40B4-BE49-F238E27FC236}">
                    <a16:creationId xmlns:a16="http://schemas.microsoft.com/office/drawing/2014/main" id="{B268D9DE-5C00-49DA-890C-054ABCF8DB9D}"/>
                  </a:ext>
                </a:extLst>
              </p:cNvPr>
              <p:cNvSpPr txBox="1">
                <a:spLocks noChangeArrowheads="1"/>
              </p:cNvSpPr>
              <p:nvPr/>
            </p:nvSpPr>
            <p:spPr bwMode="auto">
              <a:xfrm>
                <a:off x="912" y="4121"/>
                <a:ext cx="1488" cy="407"/>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solidFill>
                      <a:srgbClr val="0000FF"/>
                    </a:solidFill>
                    <a:latin typeface="Times New Roman" panose="02020603050405020304" pitchFamily="18" charset="0"/>
                  </a:rPr>
                  <a:t>6,022 . 10</a:t>
                </a:r>
                <a:r>
                  <a:rPr lang="en-US" altLang="en-US" sz="1800" b="1" baseline="30000" dirty="0">
                    <a:solidFill>
                      <a:srgbClr val="0000FF"/>
                    </a:solidFill>
                    <a:latin typeface="Times New Roman" panose="02020603050405020304" pitchFamily="18" charset="0"/>
                  </a:rPr>
                  <a:t>23</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phân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tử</a:t>
                </a:r>
                <a:r>
                  <a:rPr lang="en-US" altLang="en-US" sz="1800" b="1" dirty="0">
                    <a:solidFill>
                      <a:srgbClr val="0000FF"/>
                    </a:solidFill>
                    <a:latin typeface="Times New Roman" panose="02020603050405020304" pitchFamily="18" charset="0"/>
                  </a:rPr>
                  <a:t> H</a:t>
                </a:r>
                <a:r>
                  <a:rPr lang="en-US" altLang="en-US" sz="1800" b="1" baseline="-25000" dirty="0">
                    <a:solidFill>
                      <a:srgbClr val="0000FF"/>
                    </a:solidFill>
                    <a:latin typeface="Times New Roman" panose="02020603050405020304" pitchFamily="18" charset="0"/>
                  </a:rPr>
                  <a:t>2</a:t>
                </a:r>
                <a:r>
                  <a:rPr lang="en-US" altLang="en-US" sz="1800" b="1" dirty="0">
                    <a:solidFill>
                      <a:srgbClr val="0000FF"/>
                    </a:solidFill>
                    <a:latin typeface="Times New Roman" panose="02020603050405020304" pitchFamily="18" charset="0"/>
                  </a:rPr>
                  <a:t>O</a:t>
                </a:r>
              </a:p>
            </p:txBody>
          </p:sp>
          <p:sp>
            <p:nvSpPr>
              <p:cNvPr id="15734" name="Text Box 359">
                <a:extLst>
                  <a:ext uri="{FF2B5EF4-FFF2-40B4-BE49-F238E27FC236}">
                    <a16:creationId xmlns:a16="http://schemas.microsoft.com/office/drawing/2014/main" id="{C910D58C-40F4-4247-8213-F7E9F952E0E7}"/>
                  </a:ext>
                </a:extLst>
              </p:cNvPr>
              <p:cNvSpPr txBox="1">
                <a:spLocks noChangeArrowheads="1"/>
              </p:cNvSpPr>
              <p:nvPr/>
            </p:nvSpPr>
            <p:spPr bwMode="auto">
              <a:xfrm>
                <a:off x="912" y="3216"/>
                <a:ext cx="1488" cy="290"/>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990033"/>
                    </a:solidFill>
                    <a:latin typeface="VNI-Helve" pitchFamily="2" charset="0"/>
                  </a:rPr>
                  <a:t>1 mol H</a:t>
                </a:r>
                <a:r>
                  <a:rPr lang="en-US" altLang="en-US" sz="2400" b="1" baseline="-25000">
                    <a:solidFill>
                      <a:srgbClr val="990033"/>
                    </a:solidFill>
                    <a:latin typeface="VNI-Helve" pitchFamily="2" charset="0"/>
                  </a:rPr>
                  <a:t>2</a:t>
                </a:r>
                <a:r>
                  <a:rPr lang="en-US" altLang="en-US" sz="2400" b="1">
                    <a:solidFill>
                      <a:srgbClr val="990033"/>
                    </a:solidFill>
                    <a:latin typeface="VNI-Helve" pitchFamily="2" charset="0"/>
                  </a:rPr>
                  <a:t>O</a:t>
                </a:r>
              </a:p>
            </p:txBody>
          </p:sp>
          <p:grpSp>
            <p:nvGrpSpPr>
              <p:cNvPr id="15735" name="Group 270">
                <a:extLst>
                  <a:ext uri="{FF2B5EF4-FFF2-40B4-BE49-F238E27FC236}">
                    <a16:creationId xmlns:a16="http://schemas.microsoft.com/office/drawing/2014/main" id="{AB26926D-1381-41C5-902D-12282D0F6DEC}"/>
                  </a:ext>
                </a:extLst>
              </p:cNvPr>
              <p:cNvGrpSpPr>
                <a:grpSpLocks/>
              </p:cNvGrpSpPr>
              <p:nvPr/>
            </p:nvGrpSpPr>
            <p:grpSpPr bwMode="auto">
              <a:xfrm rot="5611436">
                <a:off x="1276" y="3777"/>
                <a:ext cx="284" cy="243"/>
                <a:chOff x="3000" y="2338"/>
                <a:chExt cx="1440" cy="1138"/>
              </a:xfrm>
            </p:grpSpPr>
            <p:sp>
              <p:nvSpPr>
                <p:cNvPr id="15752" name="Oval 271">
                  <a:extLst>
                    <a:ext uri="{FF2B5EF4-FFF2-40B4-BE49-F238E27FC236}">
                      <a16:creationId xmlns:a16="http://schemas.microsoft.com/office/drawing/2014/main" id="{D3952C6A-2009-4545-B539-0B28C9EDF656}"/>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3" name="Oval 272">
                  <a:extLst>
                    <a:ext uri="{FF2B5EF4-FFF2-40B4-BE49-F238E27FC236}">
                      <a16:creationId xmlns:a16="http://schemas.microsoft.com/office/drawing/2014/main" id="{8AC81D5D-EF52-4475-A790-4C650C049C8A}"/>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4" name="Oval 273">
                  <a:extLst>
                    <a:ext uri="{FF2B5EF4-FFF2-40B4-BE49-F238E27FC236}">
                      <a16:creationId xmlns:a16="http://schemas.microsoft.com/office/drawing/2014/main" id="{9B9C639E-CE9D-4612-BEC0-3871C59E65F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6" name="Group 270">
                <a:extLst>
                  <a:ext uri="{FF2B5EF4-FFF2-40B4-BE49-F238E27FC236}">
                    <a16:creationId xmlns:a16="http://schemas.microsoft.com/office/drawing/2014/main" id="{3DB2E410-171B-4746-8351-F8A08D77390A}"/>
                  </a:ext>
                </a:extLst>
              </p:cNvPr>
              <p:cNvGrpSpPr>
                <a:grpSpLocks/>
              </p:cNvGrpSpPr>
              <p:nvPr/>
            </p:nvGrpSpPr>
            <p:grpSpPr bwMode="auto">
              <a:xfrm rot="1424927">
                <a:off x="1536" y="3561"/>
                <a:ext cx="284" cy="243"/>
                <a:chOff x="3000" y="2338"/>
                <a:chExt cx="1440" cy="1138"/>
              </a:xfrm>
            </p:grpSpPr>
            <p:sp>
              <p:nvSpPr>
                <p:cNvPr id="15749" name="Oval 271">
                  <a:extLst>
                    <a:ext uri="{FF2B5EF4-FFF2-40B4-BE49-F238E27FC236}">
                      <a16:creationId xmlns:a16="http://schemas.microsoft.com/office/drawing/2014/main" id="{FDC99E2D-F098-40F4-8C06-D4FF3C803C1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0" name="Oval 272">
                  <a:extLst>
                    <a:ext uri="{FF2B5EF4-FFF2-40B4-BE49-F238E27FC236}">
                      <a16:creationId xmlns:a16="http://schemas.microsoft.com/office/drawing/2014/main" id="{F1456706-E474-4A0E-985D-69FABA85C367}"/>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51" name="Oval 273">
                  <a:extLst>
                    <a:ext uri="{FF2B5EF4-FFF2-40B4-BE49-F238E27FC236}">
                      <a16:creationId xmlns:a16="http://schemas.microsoft.com/office/drawing/2014/main" id="{686AED5B-A1BD-4AB5-BA9B-3507E6EAB7BB}"/>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7" name="Group 270">
                <a:extLst>
                  <a:ext uri="{FF2B5EF4-FFF2-40B4-BE49-F238E27FC236}">
                    <a16:creationId xmlns:a16="http://schemas.microsoft.com/office/drawing/2014/main" id="{A8CE9CC1-A527-42C6-952C-B86FBEF5D3FA}"/>
                  </a:ext>
                </a:extLst>
              </p:cNvPr>
              <p:cNvGrpSpPr>
                <a:grpSpLocks/>
              </p:cNvGrpSpPr>
              <p:nvPr/>
            </p:nvGrpSpPr>
            <p:grpSpPr bwMode="auto">
              <a:xfrm rot="-3693919">
                <a:off x="1852" y="3821"/>
                <a:ext cx="284" cy="243"/>
                <a:chOff x="3000" y="2338"/>
                <a:chExt cx="1440" cy="1138"/>
              </a:xfrm>
            </p:grpSpPr>
            <p:sp>
              <p:nvSpPr>
                <p:cNvPr id="15746" name="Oval 271">
                  <a:extLst>
                    <a:ext uri="{FF2B5EF4-FFF2-40B4-BE49-F238E27FC236}">
                      <a16:creationId xmlns:a16="http://schemas.microsoft.com/office/drawing/2014/main" id="{5C0A42BB-952D-48F3-9CE0-0A98E9FCBC4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7" name="Oval 272">
                  <a:extLst>
                    <a:ext uri="{FF2B5EF4-FFF2-40B4-BE49-F238E27FC236}">
                      <a16:creationId xmlns:a16="http://schemas.microsoft.com/office/drawing/2014/main" id="{E7EDA922-7309-4AEB-A112-02198584482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8" name="Oval 273">
                  <a:extLst>
                    <a:ext uri="{FF2B5EF4-FFF2-40B4-BE49-F238E27FC236}">
                      <a16:creationId xmlns:a16="http://schemas.microsoft.com/office/drawing/2014/main" id="{51EBABE1-F6C7-4294-B8B3-34957E7579E9}"/>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8" name="Group 270">
                <a:extLst>
                  <a:ext uri="{FF2B5EF4-FFF2-40B4-BE49-F238E27FC236}">
                    <a16:creationId xmlns:a16="http://schemas.microsoft.com/office/drawing/2014/main" id="{CCF5C818-F7AC-454E-B002-371A14B80CF0}"/>
                  </a:ext>
                </a:extLst>
              </p:cNvPr>
              <p:cNvGrpSpPr>
                <a:grpSpLocks/>
              </p:cNvGrpSpPr>
              <p:nvPr/>
            </p:nvGrpSpPr>
            <p:grpSpPr bwMode="auto">
              <a:xfrm rot="5611436">
                <a:off x="985" y="3581"/>
                <a:ext cx="284" cy="243"/>
                <a:chOff x="3000" y="2338"/>
                <a:chExt cx="1440" cy="1138"/>
              </a:xfrm>
            </p:grpSpPr>
            <p:sp>
              <p:nvSpPr>
                <p:cNvPr id="15743" name="Oval 271">
                  <a:extLst>
                    <a:ext uri="{FF2B5EF4-FFF2-40B4-BE49-F238E27FC236}">
                      <a16:creationId xmlns:a16="http://schemas.microsoft.com/office/drawing/2014/main" id="{7F323B7D-F826-42CC-B572-45374E0BDC7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4" name="Oval 272">
                  <a:extLst>
                    <a:ext uri="{FF2B5EF4-FFF2-40B4-BE49-F238E27FC236}">
                      <a16:creationId xmlns:a16="http://schemas.microsoft.com/office/drawing/2014/main" id="{5B5BA323-A5EB-4CAD-83D1-3C071CD8AB1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5" name="Oval 273">
                  <a:extLst>
                    <a:ext uri="{FF2B5EF4-FFF2-40B4-BE49-F238E27FC236}">
                      <a16:creationId xmlns:a16="http://schemas.microsoft.com/office/drawing/2014/main" id="{1A5D6ED5-D908-4EF6-8CBF-8BBB5CB135C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739" name="Group 270">
                <a:extLst>
                  <a:ext uri="{FF2B5EF4-FFF2-40B4-BE49-F238E27FC236}">
                    <a16:creationId xmlns:a16="http://schemas.microsoft.com/office/drawing/2014/main" id="{E558AB58-0ED1-435C-802F-F311F6BB706A}"/>
                  </a:ext>
                </a:extLst>
              </p:cNvPr>
              <p:cNvGrpSpPr>
                <a:grpSpLocks/>
              </p:cNvGrpSpPr>
              <p:nvPr/>
            </p:nvGrpSpPr>
            <p:grpSpPr bwMode="auto">
              <a:xfrm rot="-7969917">
                <a:off x="1996" y="3533"/>
                <a:ext cx="284" cy="243"/>
                <a:chOff x="3000" y="2338"/>
                <a:chExt cx="1440" cy="1138"/>
              </a:xfrm>
            </p:grpSpPr>
            <p:sp>
              <p:nvSpPr>
                <p:cNvPr id="15740" name="Oval 271">
                  <a:extLst>
                    <a:ext uri="{FF2B5EF4-FFF2-40B4-BE49-F238E27FC236}">
                      <a16:creationId xmlns:a16="http://schemas.microsoft.com/office/drawing/2014/main" id="{4BB4F78F-062E-40F6-9E30-0F33E1D5417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1" name="Oval 272">
                  <a:extLst>
                    <a:ext uri="{FF2B5EF4-FFF2-40B4-BE49-F238E27FC236}">
                      <a16:creationId xmlns:a16="http://schemas.microsoft.com/office/drawing/2014/main" id="{B34E442F-0BCE-4BD7-A5DA-4A45EADF062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42" name="Oval 273">
                  <a:extLst>
                    <a:ext uri="{FF2B5EF4-FFF2-40B4-BE49-F238E27FC236}">
                      <a16:creationId xmlns:a16="http://schemas.microsoft.com/office/drawing/2014/main" id="{E2CBB7F8-DE47-4DE4-A9D2-7DCDF631181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grpSp>
      <p:grpSp>
        <p:nvGrpSpPr>
          <p:cNvPr id="15363" name="Group 128">
            <a:extLst>
              <a:ext uri="{FF2B5EF4-FFF2-40B4-BE49-F238E27FC236}">
                <a16:creationId xmlns:a16="http://schemas.microsoft.com/office/drawing/2014/main" id="{49586705-CB7F-40FE-AC49-96F899092FAF}"/>
              </a:ext>
            </a:extLst>
          </p:cNvPr>
          <p:cNvGrpSpPr>
            <a:grpSpLocks/>
          </p:cNvGrpSpPr>
          <p:nvPr/>
        </p:nvGrpSpPr>
        <p:grpSpPr bwMode="auto">
          <a:xfrm>
            <a:off x="76200" y="147638"/>
            <a:ext cx="7848600" cy="2138362"/>
            <a:chOff x="1066800" y="76200"/>
            <a:chExt cx="7848600" cy="2138362"/>
          </a:xfrm>
        </p:grpSpPr>
        <p:sp>
          <p:nvSpPr>
            <p:cNvPr id="201" name="Flowchart: Delay 200">
              <a:extLst>
                <a:ext uri="{FF2B5EF4-FFF2-40B4-BE49-F238E27FC236}">
                  <a16:creationId xmlns:a16="http://schemas.microsoft.com/office/drawing/2014/main" id="{A971EA76-9C0B-4739-B3D8-151208CB0AFC}"/>
                </a:ext>
              </a:extLst>
            </p:cNvPr>
            <p:cNvSpPr/>
            <p:nvPr/>
          </p:nvSpPr>
          <p:spPr>
            <a:xfrm rot="16200000">
              <a:off x="4724400" y="1371600"/>
              <a:ext cx="762000" cy="9144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660" name="Group 65">
              <a:extLst>
                <a:ext uri="{FF2B5EF4-FFF2-40B4-BE49-F238E27FC236}">
                  <a16:creationId xmlns:a16="http://schemas.microsoft.com/office/drawing/2014/main" id="{EB619929-7865-49F6-9AEE-CEBC096B47C0}"/>
                </a:ext>
              </a:extLst>
            </p:cNvPr>
            <p:cNvGrpSpPr>
              <a:grpSpLocks/>
            </p:cNvGrpSpPr>
            <p:nvPr/>
          </p:nvGrpSpPr>
          <p:grpSpPr bwMode="auto">
            <a:xfrm>
              <a:off x="1066800" y="76200"/>
              <a:ext cx="7848600" cy="2138362"/>
              <a:chOff x="672" y="2846"/>
              <a:chExt cx="4944" cy="1347"/>
            </a:xfrm>
          </p:grpSpPr>
          <p:grpSp>
            <p:nvGrpSpPr>
              <p:cNvPr id="15661" name="Group 66">
                <a:extLst>
                  <a:ext uri="{FF2B5EF4-FFF2-40B4-BE49-F238E27FC236}">
                    <a16:creationId xmlns:a16="http://schemas.microsoft.com/office/drawing/2014/main" id="{9C9B3EE2-5244-4833-9A66-D203DED69B83}"/>
                  </a:ext>
                </a:extLst>
              </p:cNvPr>
              <p:cNvGrpSpPr>
                <a:grpSpLocks/>
              </p:cNvGrpSpPr>
              <p:nvPr/>
            </p:nvGrpSpPr>
            <p:grpSpPr bwMode="auto">
              <a:xfrm>
                <a:off x="912" y="2846"/>
                <a:ext cx="1488" cy="1271"/>
                <a:chOff x="1008" y="2841"/>
                <a:chExt cx="1488" cy="1271"/>
              </a:xfrm>
            </p:grpSpPr>
            <p:sp>
              <p:nvSpPr>
                <p:cNvPr id="15677" name="Oval 288">
                  <a:extLst>
                    <a:ext uri="{FF2B5EF4-FFF2-40B4-BE49-F238E27FC236}">
                      <a16:creationId xmlns:a16="http://schemas.microsoft.com/office/drawing/2014/main" id="{AA812D9F-A77B-4861-902C-284F17F2FFE3}"/>
                    </a:ext>
                  </a:extLst>
                </p:cNvPr>
                <p:cNvSpPr>
                  <a:spLocks noChangeArrowheads="1"/>
                </p:cNvSpPr>
                <p:nvPr/>
              </p:nvSpPr>
              <p:spPr bwMode="auto">
                <a:xfrm rot="1664158">
                  <a:off x="1052" y="316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78" name="Oval 289">
                  <a:extLst>
                    <a:ext uri="{FF2B5EF4-FFF2-40B4-BE49-F238E27FC236}">
                      <a16:creationId xmlns:a16="http://schemas.microsoft.com/office/drawing/2014/main" id="{F116CDEE-892B-48E4-8B91-625DB19A4D73}"/>
                    </a:ext>
                  </a:extLst>
                </p:cNvPr>
                <p:cNvSpPr>
                  <a:spLocks noChangeArrowheads="1"/>
                </p:cNvSpPr>
                <p:nvPr/>
              </p:nvSpPr>
              <p:spPr bwMode="auto">
                <a:xfrm rot="1664158">
                  <a:off x="1048" y="3307"/>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79" name="Oval 290">
                  <a:extLst>
                    <a:ext uri="{FF2B5EF4-FFF2-40B4-BE49-F238E27FC236}">
                      <a16:creationId xmlns:a16="http://schemas.microsoft.com/office/drawing/2014/main" id="{76A7F646-B54D-4150-946D-C46E43FEC903}"/>
                    </a:ext>
                  </a:extLst>
                </p:cNvPr>
                <p:cNvSpPr>
                  <a:spLocks noChangeArrowheads="1"/>
                </p:cNvSpPr>
                <p:nvPr/>
              </p:nvSpPr>
              <p:spPr bwMode="auto">
                <a:xfrm rot="1664158">
                  <a:off x="1048" y="345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0" name="Oval 291">
                  <a:extLst>
                    <a:ext uri="{FF2B5EF4-FFF2-40B4-BE49-F238E27FC236}">
                      <a16:creationId xmlns:a16="http://schemas.microsoft.com/office/drawing/2014/main" id="{659FA701-4C37-41BC-9C65-64733B0BA472}"/>
                    </a:ext>
                  </a:extLst>
                </p:cNvPr>
                <p:cNvSpPr>
                  <a:spLocks noChangeArrowheads="1"/>
                </p:cNvSpPr>
                <p:nvPr/>
              </p:nvSpPr>
              <p:spPr bwMode="auto">
                <a:xfrm rot="1664158">
                  <a:off x="1048" y="3593"/>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1" name="Oval 292">
                  <a:extLst>
                    <a:ext uri="{FF2B5EF4-FFF2-40B4-BE49-F238E27FC236}">
                      <a16:creationId xmlns:a16="http://schemas.microsoft.com/office/drawing/2014/main" id="{3CE077F4-DF98-497F-982F-E86922922DD4}"/>
                    </a:ext>
                  </a:extLst>
                </p:cNvPr>
                <p:cNvSpPr>
                  <a:spLocks noChangeArrowheads="1"/>
                </p:cNvSpPr>
                <p:nvPr/>
              </p:nvSpPr>
              <p:spPr bwMode="auto">
                <a:xfrm rot="1664158">
                  <a:off x="1243"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2" name="Oval 293">
                  <a:extLst>
                    <a:ext uri="{FF2B5EF4-FFF2-40B4-BE49-F238E27FC236}">
                      <a16:creationId xmlns:a16="http://schemas.microsoft.com/office/drawing/2014/main" id="{C3940DBB-B7A2-4BDC-823E-0BF259B3A55C}"/>
                    </a:ext>
                  </a:extLst>
                </p:cNvPr>
                <p:cNvSpPr>
                  <a:spLocks noChangeArrowheads="1"/>
                </p:cNvSpPr>
                <p:nvPr/>
              </p:nvSpPr>
              <p:spPr bwMode="auto">
                <a:xfrm rot="1664158">
                  <a:off x="1239"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3" name="Oval 294">
                  <a:extLst>
                    <a:ext uri="{FF2B5EF4-FFF2-40B4-BE49-F238E27FC236}">
                      <a16:creationId xmlns:a16="http://schemas.microsoft.com/office/drawing/2014/main" id="{07AAFA34-79B9-4DA8-AED1-053571D5FFD0}"/>
                    </a:ext>
                  </a:extLst>
                </p:cNvPr>
                <p:cNvSpPr>
                  <a:spLocks noChangeArrowheads="1"/>
                </p:cNvSpPr>
                <p:nvPr/>
              </p:nvSpPr>
              <p:spPr bwMode="auto">
                <a:xfrm rot="1664158">
                  <a:off x="1239"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4" name="Oval 295">
                  <a:extLst>
                    <a:ext uri="{FF2B5EF4-FFF2-40B4-BE49-F238E27FC236}">
                      <a16:creationId xmlns:a16="http://schemas.microsoft.com/office/drawing/2014/main" id="{142896A4-3A35-483A-ACE8-460A7D9F67B5}"/>
                    </a:ext>
                  </a:extLst>
                </p:cNvPr>
                <p:cNvSpPr>
                  <a:spLocks noChangeArrowheads="1"/>
                </p:cNvSpPr>
                <p:nvPr/>
              </p:nvSpPr>
              <p:spPr bwMode="auto">
                <a:xfrm rot="1664158">
                  <a:off x="1239"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5" name="Oval 296">
                  <a:extLst>
                    <a:ext uri="{FF2B5EF4-FFF2-40B4-BE49-F238E27FC236}">
                      <a16:creationId xmlns:a16="http://schemas.microsoft.com/office/drawing/2014/main" id="{BBE196DD-7973-4E16-8A66-771AA40CEB84}"/>
                    </a:ext>
                  </a:extLst>
                </p:cNvPr>
                <p:cNvSpPr>
                  <a:spLocks noChangeArrowheads="1"/>
                </p:cNvSpPr>
                <p:nvPr/>
              </p:nvSpPr>
              <p:spPr bwMode="auto">
                <a:xfrm rot="1664158">
                  <a:off x="1447" y="316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6" name="Oval 297">
                  <a:extLst>
                    <a:ext uri="{FF2B5EF4-FFF2-40B4-BE49-F238E27FC236}">
                      <a16:creationId xmlns:a16="http://schemas.microsoft.com/office/drawing/2014/main" id="{2BDA884F-CD07-414E-8886-4782DDBD2EFA}"/>
                    </a:ext>
                  </a:extLst>
                </p:cNvPr>
                <p:cNvSpPr>
                  <a:spLocks noChangeArrowheads="1"/>
                </p:cNvSpPr>
                <p:nvPr/>
              </p:nvSpPr>
              <p:spPr bwMode="auto">
                <a:xfrm rot="1664158">
                  <a:off x="1443" y="3307"/>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7" name="Oval 298">
                  <a:extLst>
                    <a:ext uri="{FF2B5EF4-FFF2-40B4-BE49-F238E27FC236}">
                      <a16:creationId xmlns:a16="http://schemas.microsoft.com/office/drawing/2014/main" id="{47249DF4-A611-4B8B-8785-B27A3C678068}"/>
                    </a:ext>
                  </a:extLst>
                </p:cNvPr>
                <p:cNvSpPr>
                  <a:spLocks noChangeArrowheads="1"/>
                </p:cNvSpPr>
                <p:nvPr/>
              </p:nvSpPr>
              <p:spPr bwMode="auto">
                <a:xfrm rot="1664158">
                  <a:off x="1443" y="345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8" name="Oval 299">
                  <a:extLst>
                    <a:ext uri="{FF2B5EF4-FFF2-40B4-BE49-F238E27FC236}">
                      <a16:creationId xmlns:a16="http://schemas.microsoft.com/office/drawing/2014/main" id="{B0720806-C173-44E0-9432-12B3DDD31204}"/>
                    </a:ext>
                  </a:extLst>
                </p:cNvPr>
                <p:cNvSpPr>
                  <a:spLocks noChangeArrowheads="1"/>
                </p:cNvSpPr>
                <p:nvPr/>
              </p:nvSpPr>
              <p:spPr bwMode="auto">
                <a:xfrm rot="1664158">
                  <a:off x="1443" y="3593"/>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89" name="Oval 300">
                  <a:extLst>
                    <a:ext uri="{FF2B5EF4-FFF2-40B4-BE49-F238E27FC236}">
                      <a16:creationId xmlns:a16="http://schemas.microsoft.com/office/drawing/2014/main" id="{92B2E282-D9A6-4064-BAAE-32041EF807A2}"/>
                    </a:ext>
                  </a:extLst>
                </p:cNvPr>
                <p:cNvSpPr>
                  <a:spLocks noChangeArrowheads="1"/>
                </p:cNvSpPr>
                <p:nvPr/>
              </p:nvSpPr>
              <p:spPr bwMode="auto">
                <a:xfrm rot="1664158">
                  <a:off x="1638"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0" name="Oval 301">
                  <a:extLst>
                    <a:ext uri="{FF2B5EF4-FFF2-40B4-BE49-F238E27FC236}">
                      <a16:creationId xmlns:a16="http://schemas.microsoft.com/office/drawing/2014/main" id="{A2E54971-7C29-4215-9DCF-34D81E6E729A}"/>
                    </a:ext>
                  </a:extLst>
                </p:cNvPr>
                <p:cNvSpPr>
                  <a:spLocks noChangeArrowheads="1"/>
                </p:cNvSpPr>
                <p:nvPr/>
              </p:nvSpPr>
              <p:spPr bwMode="auto">
                <a:xfrm rot="1664158">
                  <a:off x="1634"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1" name="Oval 302">
                  <a:extLst>
                    <a:ext uri="{FF2B5EF4-FFF2-40B4-BE49-F238E27FC236}">
                      <a16:creationId xmlns:a16="http://schemas.microsoft.com/office/drawing/2014/main" id="{4710B1CE-DA96-4CF4-9D63-C4B1E7055703}"/>
                    </a:ext>
                  </a:extLst>
                </p:cNvPr>
                <p:cNvSpPr>
                  <a:spLocks noChangeArrowheads="1"/>
                </p:cNvSpPr>
                <p:nvPr/>
              </p:nvSpPr>
              <p:spPr bwMode="auto">
                <a:xfrm rot="1664158">
                  <a:off x="1634"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2" name="Oval 303">
                  <a:extLst>
                    <a:ext uri="{FF2B5EF4-FFF2-40B4-BE49-F238E27FC236}">
                      <a16:creationId xmlns:a16="http://schemas.microsoft.com/office/drawing/2014/main" id="{057F72DB-1EAA-4872-B65A-7A3FAD538D6F}"/>
                    </a:ext>
                  </a:extLst>
                </p:cNvPr>
                <p:cNvSpPr>
                  <a:spLocks noChangeArrowheads="1"/>
                </p:cNvSpPr>
                <p:nvPr/>
              </p:nvSpPr>
              <p:spPr bwMode="auto">
                <a:xfrm rot="1664158">
                  <a:off x="1634"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3" name="Oval 304">
                  <a:extLst>
                    <a:ext uri="{FF2B5EF4-FFF2-40B4-BE49-F238E27FC236}">
                      <a16:creationId xmlns:a16="http://schemas.microsoft.com/office/drawing/2014/main" id="{24C34CCE-FE09-4EEF-822A-663C211DA27E}"/>
                    </a:ext>
                  </a:extLst>
                </p:cNvPr>
                <p:cNvSpPr>
                  <a:spLocks noChangeArrowheads="1"/>
                </p:cNvSpPr>
                <p:nvPr/>
              </p:nvSpPr>
              <p:spPr bwMode="auto">
                <a:xfrm rot="1664158">
                  <a:off x="1828"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4" name="Oval 305">
                  <a:extLst>
                    <a:ext uri="{FF2B5EF4-FFF2-40B4-BE49-F238E27FC236}">
                      <a16:creationId xmlns:a16="http://schemas.microsoft.com/office/drawing/2014/main" id="{0321B82F-17B8-4B74-BD7B-6D62B9409C68}"/>
                    </a:ext>
                  </a:extLst>
                </p:cNvPr>
                <p:cNvSpPr>
                  <a:spLocks noChangeArrowheads="1"/>
                </p:cNvSpPr>
                <p:nvPr/>
              </p:nvSpPr>
              <p:spPr bwMode="auto">
                <a:xfrm rot="1664158">
                  <a:off x="1824"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5" name="Oval 306">
                  <a:extLst>
                    <a:ext uri="{FF2B5EF4-FFF2-40B4-BE49-F238E27FC236}">
                      <a16:creationId xmlns:a16="http://schemas.microsoft.com/office/drawing/2014/main" id="{972E5115-22DC-4013-843F-E3C2B60358AA}"/>
                    </a:ext>
                  </a:extLst>
                </p:cNvPr>
                <p:cNvSpPr>
                  <a:spLocks noChangeArrowheads="1"/>
                </p:cNvSpPr>
                <p:nvPr/>
              </p:nvSpPr>
              <p:spPr bwMode="auto">
                <a:xfrm rot="1664158">
                  <a:off x="1824"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6" name="Oval 307">
                  <a:extLst>
                    <a:ext uri="{FF2B5EF4-FFF2-40B4-BE49-F238E27FC236}">
                      <a16:creationId xmlns:a16="http://schemas.microsoft.com/office/drawing/2014/main" id="{F0C010DE-0EC7-42E7-9946-A21966203E02}"/>
                    </a:ext>
                  </a:extLst>
                </p:cNvPr>
                <p:cNvSpPr>
                  <a:spLocks noChangeArrowheads="1"/>
                </p:cNvSpPr>
                <p:nvPr/>
              </p:nvSpPr>
              <p:spPr bwMode="auto">
                <a:xfrm rot="1664158">
                  <a:off x="1824"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7" name="Oval 308">
                  <a:extLst>
                    <a:ext uri="{FF2B5EF4-FFF2-40B4-BE49-F238E27FC236}">
                      <a16:creationId xmlns:a16="http://schemas.microsoft.com/office/drawing/2014/main" id="{2069196E-F08D-4C68-AD52-114B53147A36}"/>
                    </a:ext>
                  </a:extLst>
                </p:cNvPr>
                <p:cNvSpPr>
                  <a:spLocks noChangeArrowheads="1"/>
                </p:cNvSpPr>
                <p:nvPr/>
              </p:nvSpPr>
              <p:spPr bwMode="auto">
                <a:xfrm rot="1664158">
                  <a:off x="2020" y="316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8" name="Oval 309">
                  <a:extLst>
                    <a:ext uri="{FF2B5EF4-FFF2-40B4-BE49-F238E27FC236}">
                      <a16:creationId xmlns:a16="http://schemas.microsoft.com/office/drawing/2014/main" id="{7E42E049-CDD9-4E1F-8B57-64813B898190}"/>
                    </a:ext>
                  </a:extLst>
                </p:cNvPr>
                <p:cNvSpPr>
                  <a:spLocks noChangeArrowheads="1"/>
                </p:cNvSpPr>
                <p:nvPr/>
              </p:nvSpPr>
              <p:spPr bwMode="auto">
                <a:xfrm rot="1664158">
                  <a:off x="2016" y="3307"/>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99" name="Oval 310">
                  <a:extLst>
                    <a:ext uri="{FF2B5EF4-FFF2-40B4-BE49-F238E27FC236}">
                      <a16:creationId xmlns:a16="http://schemas.microsoft.com/office/drawing/2014/main" id="{7B2900F9-EAE5-4020-8A1F-FBC753ECC1EF}"/>
                    </a:ext>
                  </a:extLst>
                </p:cNvPr>
                <p:cNvSpPr>
                  <a:spLocks noChangeArrowheads="1"/>
                </p:cNvSpPr>
                <p:nvPr/>
              </p:nvSpPr>
              <p:spPr bwMode="auto">
                <a:xfrm rot="1664158">
                  <a:off x="2016" y="345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0" name="Oval 311">
                  <a:extLst>
                    <a:ext uri="{FF2B5EF4-FFF2-40B4-BE49-F238E27FC236}">
                      <a16:creationId xmlns:a16="http://schemas.microsoft.com/office/drawing/2014/main" id="{F16091BE-131B-40A9-9B6F-8987FEB29827}"/>
                    </a:ext>
                  </a:extLst>
                </p:cNvPr>
                <p:cNvSpPr>
                  <a:spLocks noChangeArrowheads="1"/>
                </p:cNvSpPr>
                <p:nvPr/>
              </p:nvSpPr>
              <p:spPr bwMode="auto">
                <a:xfrm rot="1664158">
                  <a:off x="2016" y="3593"/>
                  <a:ext cx="161"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1" name="Oval 312">
                  <a:extLst>
                    <a:ext uri="{FF2B5EF4-FFF2-40B4-BE49-F238E27FC236}">
                      <a16:creationId xmlns:a16="http://schemas.microsoft.com/office/drawing/2014/main" id="{6D5BB999-3E0D-4E11-94FF-97715C6A8411}"/>
                    </a:ext>
                  </a:extLst>
                </p:cNvPr>
                <p:cNvSpPr>
                  <a:spLocks noChangeArrowheads="1"/>
                </p:cNvSpPr>
                <p:nvPr/>
              </p:nvSpPr>
              <p:spPr bwMode="auto">
                <a:xfrm rot="1664158">
                  <a:off x="2223" y="316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2" name="Oval 313">
                  <a:extLst>
                    <a:ext uri="{FF2B5EF4-FFF2-40B4-BE49-F238E27FC236}">
                      <a16:creationId xmlns:a16="http://schemas.microsoft.com/office/drawing/2014/main" id="{A463A860-D914-4B1A-ABDB-420BE008D1FB}"/>
                    </a:ext>
                  </a:extLst>
                </p:cNvPr>
                <p:cNvSpPr>
                  <a:spLocks noChangeArrowheads="1"/>
                </p:cNvSpPr>
                <p:nvPr/>
              </p:nvSpPr>
              <p:spPr bwMode="auto">
                <a:xfrm rot="1664158">
                  <a:off x="2219" y="3307"/>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3" name="Oval 314">
                  <a:extLst>
                    <a:ext uri="{FF2B5EF4-FFF2-40B4-BE49-F238E27FC236}">
                      <a16:creationId xmlns:a16="http://schemas.microsoft.com/office/drawing/2014/main" id="{264097A7-1D82-4D0C-A459-AE627A3D99AF}"/>
                    </a:ext>
                  </a:extLst>
                </p:cNvPr>
                <p:cNvSpPr>
                  <a:spLocks noChangeArrowheads="1"/>
                </p:cNvSpPr>
                <p:nvPr/>
              </p:nvSpPr>
              <p:spPr bwMode="auto">
                <a:xfrm rot="1664158">
                  <a:off x="2219" y="345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4" name="Oval 315">
                  <a:extLst>
                    <a:ext uri="{FF2B5EF4-FFF2-40B4-BE49-F238E27FC236}">
                      <a16:creationId xmlns:a16="http://schemas.microsoft.com/office/drawing/2014/main" id="{9F683581-B9A8-484C-B63B-F76239FD4ED2}"/>
                    </a:ext>
                  </a:extLst>
                </p:cNvPr>
                <p:cNvSpPr>
                  <a:spLocks noChangeArrowheads="1"/>
                </p:cNvSpPr>
                <p:nvPr/>
              </p:nvSpPr>
              <p:spPr bwMode="auto">
                <a:xfrm rot="1664158">
                  <a:off x="2219" y="3593"/>
                  <a:ext cx="162" cy="13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5" name="Oval 316">
                  <a:extLst>
                    <a:ext uri="{FF2B5EF4-FFF2-40B4-BE49-F238E27FC236}">
                      <a16:creationId xmlns:a16="http://schemas.microsoft.com/office/drawing/2014/main" id="{A77A25E3-74B2-4D66-9D3B-A91074289AC2}"/>
                    </a:ext>
                  </a:extLst>
                </p:cNvPr>
                <p:cNvSpPr>
                  <a:spLocks noChangeArrowheads="1"/>
                </p:cNvSpPr>
                <p:nvPr/>
              </p:nvSpPr>
              <p:spPr bwMode="auto">
                <a:xfrm rot="1664158">
                  <a:off x="1142"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6" name="Oval 317">
                  <a:extLst>
                    <a:ext uri="{FF2B5EF4-FFF2-40B4-BE49-F238E27FC236}">
                      <a16:creationId xmlns:a16="http://schemas.microsoft.com/office/drawing/2014/main" id="{B3B87EE5-D814-4AE9-B759-C800C5AF65D8}"/>
                    </a:ext>
                  </a:extLst>
                </p:cNvPr>
                <p:cNvSpPr>
                  <a:spLocks noChangeArrowheads="1"/>
                </p:cNvSpPr>
                <p:nvPr/>
              </p:nvSpPr>
              <p:spPr bwMode="auto">
                <a:xfrm rot="1664158">
                  <a:off x="1138" y="337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7" name="Oval 318">
                  <a:extLst>
                    <a:ext uri="{FF2B5EF4-FFF2-40B4-BE49-F238E27FC236}">
                      <a16:creationId xmlns:a16="http://schemas.microsoft.com/office/drawing/2014/main" id="{99B3A8A4-D878-41DF-A3A0-4F00947D9F71}"/>
                    </a:ext>
                  </a:extLst>
                </p:cNvPr>
                <p:cNvSpPr>
                  <a:spLocks noChangeArrowheads="1"/>
                </p:cNvSpPr>
                <p:nvPr/>
              </p:nvSpPr>
              <p:spPr bwMode="auto">
                <a:xfrm rot="1664158">
                  <a:off x="1138"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8" name="Oval 319">
                  <a:extLst>
                    <a:ext uri="{FF2B5EF4-FFF2-40B4-BE49-F238E27FC236}">
                      <a16:creationId xmlns:a16="http://schemas.microsoft.com/office/drawing/2014/main" id="{2D9CE5EF-C32F-4855-B2CD-0C28C494EBB7}"/>
                    </a:ext>
                  </a:extLst>
                </p:cNvPr>
                <p:cNvSpPr>
                  <a:spLocks noChangeArrowheads="1"/>
                </p:cNvSpPr>
                <p:nvPr/>
              </p:nvSpPr>
              <p:spPr bwMode="auto">
                <a:xfrm rot="1664158">
                  <a:off x="1333"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09" name="Oval 320">
                  <a:extLst>
                    <a:ext uri="{FF2B5EF4-FFF2-40B4-BE49-F238E27FC236}">
                      <a16:creationId xmlns:a16="http://schemas.microsoft.com/office/drawing/2014/main" id="{C7F1C53F-7E99-4A32-B6EA-C694AF9C32EF}"/>
                    </a:ext>
                  </a:extLst>
                </p:cNvPr>
                <p:cNvSpPr>
                  <a:spLocks noChangeArrowheads="1"/>
                </p:cNvSpPr>
                <p:nvPr/>
              </p:nvSpPr>
              <p:spPr bwMode="auto">
                <a:xfrm rot="1664158">
                  <a:off x="1329" y="337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0" name="Oval 321">
                  <a:extLst>
                    <a:ext uri="{FF2B5EF4-FFF2-40B4-BE49-F238E27FC236}">
                      <a16:creationId xmlns:a16="http://schemas.microsoft.com/office/drawing/2014/main" id="{BE0E3C5A-2765-43AC-A95C-0C92596ED855}"/>
                    </a:ext>
                  </a:extLst>
                </p:cNvPr>
                <p:cNvSpPr>
                  <a:spLocks noChangeArrowheads="1"/>
                </p:cNvSpPr>
                <p:nvPr/>
              </p:nvSpPr>
              <p:spPr bwMode="auto">
                <a:xfrm rot="1664158">
                  <a:off x="1329"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1" name="Oval 322">
                  <a:extLst>
                    <a:ext uri="{FF2B5EF4-FFF2-40B4-BE49-F238E27FC236}">
                      <a16:creationId xmlns:a16="http://schemas.microsoft.com/office/drawing/2014/main" id="{CF5D0384-9271-4B6D-BC88-DE333A4D608B}"/>
                    </a:ext>
                  </a:extLst>
                </p:cNvPr>
                <p:cNvSpPr>
                  <a:spLocks noChangeArrowheads="1"/>
                </p:cNvSpPr>
                <p:nvPr/>
              </p:nvSpPr>
              <p:spPr bwMode="auto">
                <a:xfrm rot="1664158">
                  <a:off x="1537"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2" name="Oval 323">
                  <a:extLst>
                    <a:ext uri="{FF2B5EF4-FFF2-40B4-BE49-F238E27FC236}">
                      <a16:creationId xmlns:a16="http://schemas.microsoft.com/office/drawing/2014/main" id="{814113CB-395A-446E-94A8-59879994EB65}"/>
                    </a:ext>
                  </a:extLst>
                </p:cNvPr>
                <p:cNvSpPr>
                  <a:spLocks noChangeArrowheads="1"/>
                </p:cNvSpPr>
                <p:nvPr/>
              </p:nvSpPr>
              <p:spPr bwMode="auto">
                <a:xfrm rot="1664158">
                  <a:off x="1542" y="3357"/>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3" name="Oval 324">
                  <a:extLst>
                    <a:ext uri="{FF2B5EF4-FFF2-40B4-BE49-F238E27FC236}">
                      <a16:creationId xmlns:a16="http://schemas.microsoft.com/office/drawing/2014/main" id="{FE6364B3-2B31-411A-BBC7-E3475461A0D1}"/>
                    </a:ext>
                  </a:extLst>
                </p:cNvPr>
                <p:cNvSpPr>
                  <a:spLocks noChangeArrowheads="1"/>
                </p:cNvSpPr>
                <p:nvPr/>
              </p:nvSpPr>
              <p:spPr bwMode="auto">
                <a:xfrm rot="1664158">
                  <a:off x="1533"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4" name="Oval 325">
                  <a:extLst>
                    <a:ext uri="{FF2B5EF4-FFF2-40B4-BE49-F238E27FC236}">
                      <a16:creationId xmlns:a16="http://schemas.microsoft.com/office/drawing/2014/main" id="{A5E77D90-91A4-4AD6-8FB2-E1E44709C089}"/>
                    </a:ext>
                  </a:extLst>
                </p:cNvPr>
                <p:cNvSpPr>
                  <a:spLocks noChangeArrowheads="1"/>
                </p:cNvSpPr>
                <p:nvPr/>
              </p:nvSpPr>
              <p:spPr bwMode="auto">
                <a:xfrm rot="1664158">
                  <a:off x="1728" y="3227"/>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5" name="Oval 326">
                  <a:extLst>
                    <a:ext uri="{FF2B5EF4-FFF2-40B4-BE49-F238E27FC236}">
                      <a16:creationId xmlns:a16="http://schemas.microsoft.com/office/drawing/2014/main" id="{EA4A4A7E-13CC-4C0A-8CA9-5CE861EAB70E}"/>
                    </a:ext>
                  </a:extLst>
                </p:cNvPr>
                <p:cNvSpPr>
                  <a:spLocks noChangeArrowheads="1"/>
                </p:cNvSpPr>
                <p:nvPr/>
              </p:nvSpPr>
              <p:spPr bwMode="auto">
                <a:xfrm rot="1664158">
                  <a:off x="1724" y="337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6" name="Oval 327">
                  <a:extLst>
                    <a:ext uri="{FF2B5EF4-FFF2-40B4-BE49-F238E27FC236}">
                      <a16:creationId xmlns:a16="http://schemas.microsoft.com/office/drawing/2014/main" id="{7F3EDF31-0210-4AC5-8983-383D7C190CA0}"/>
                    </a:ext>
                  </a:extLst>
                </p:cNvPr>
                <p:cNvSpPr>
                  <a:spLocks noChangeArrowheads="1"/>
                </p:cNvSpPr>
                <p:nvPr/>
              </p:nvSpPr>
              <p:spPr bwMode="auto">
                <a:xfrm rot="1664158">
                  <a:off x="1724" y="351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7" name="Oval 328">
                  <a:extLst>
                    <a:ext uri="{FF2B5EF4-FFF2-40B4-BE49-F238E27FC236}">
                      <a16:creationId xmlns:a16="http://schemas.microsoft.com/office/drawing/2014/main" id="{1E7BE56C-9E5A-46DD-A49C-77639B459646}"/>
                    </a:ext>
                  </a:extLst>
                </p:cNvPr>
                <p:cNvSpPr>
                  <a:spLocks noChangeArrowheads="1"/>
                </p:cNvSpPr>
                <p:nvPr/>
              </p:nvSpPr>
              <p:spPr bwMode="auto">
                <a:xfrm rot="1664158">
                  <a:off x="1918"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8" name="Oval 329">
                  <a:extLst>
                    <a:ext uri="{FF2B5EF4-FFF2-40B4-BE49-F238E27FC236}">
                      <a16:creationId xmlns:a16="http://schemas.microsoft.com/office/drawing/2014/main" id="{39FDAC04-68A6-4AD5-A840-B527BC8D175C}"/>
                    </a:ext>
                  </a:extLst>
                </p:cNvPr>
                <p:cNvSpPr>
                  <a:spLocks noChangeArrowheads="1"/>
                </p:cNvSpPr>
                <p:nvPr/>
              </p:nvSpPr>
              <p:spPr bwMode="auto">
                <a:xfrm rot="1664158">
                  <a:off x="1914" y="337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19" name="Oval 330">
                  <a:extLst>
                    <a:ext uri="{FF2B5EF4-FFF2-40B4-BE49-F238E27FC236}">
                      <a16:creationId xmlns:a16="http://schemas.microsoft.com/office/drawing/2014/main" id="{98BDE16A-64F2-410B-ABD3-6551E41B1683}"/>
                    </a:ext>
                  </a:extLst>
                </p:cNvPr>
                <p:cNvSpPr>
                  <a:spLocks noChangeArrowheads="1"/>
                </p:cNvSpPr>
                <p:nvPr/>
              </p:nvSpPr>
              <p:spPr bwMode="auto">
                <a:xfrm rot="1664158">
                  <a:off x="1914" y="351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0" name="Oval 331">
                  <a:extLst>
                    <a:ext uri="{FF2B5EF4-FFF2-40B4-BE49-F238E27FC236}">
                      <a16:creationId xmlns:a16="http://schemas.microsoft.com/office/drawing/2014/main" id="{49E84018-E6D1-42A9-BEE3-54FD1F546BDF}"/>
                    </a:ext>
                  </a:extLst>
                </p:cNvPr>
                <p:cNvSpPr>
                  <a:spLocks noChangeArrowheads="1"/>
                </p:cNvSpPr>
                <p:nvPr/>
              </p:nvSpPr>
              <p:spPr bwMode="auto">
                <a:xfrm rot="1664158">
                  <a:off x="2110" y="3227"/>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1" name="Oval 332">
                  <a:extLst>
                    <a:ext uri="{FF2B5EF4-FFF2-40B4-BE49-F238E27FC236}">
                      <a16:creationId xmlns:a16="http://schemas.microsoft.com/office/drawing/2014/main" id="{C323A29A-267B-4396-BDAE-ED1C9D1B484D}"/>
                    </a:ext>
                  </a:extLst>
                </p:cNvPr>
                <p:cNvSpPr>
                  <a:spLocks noChangeArrowheads="1"/>
                </p:cNvSpPr>
                <p:nvPr/>
              </p:nvSpPr>
              <p:spPr bwMode="auto">
                <a:xfrm rot="1664158">
                  <a:off x="2106" y="3370"/>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2" name="Oval 333">
                  <a:extLst>
                    <a:ext uri="{FF2B5EF4-FFF2-40B4-BE49-F238E27FC236}">
                      <a16:creationId xmlns:a16="http://schemas.microsoft.com/office/drawing/2014/main" id="{260A115C-F9F0-44CB-BFAB-24F269367CF1}"/>
                    </a:ext>
                  </a:extLst>
                </p:cNvPr>
                <p:cNvSpPr>
                  <a:spLocks noChangeArrowheads="1"/>
                </p:cNvSpPr>
                <p:nvPr/>
              </p:nvSpPr>
              <p:spPr bwMode="auto">
                <a:xfrm rot="1664158">
                  <a:off x="2106" y="3514"/>
                  <a:ext cx="161"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3" name="Oval 334">
                  <a:extLst>
                    <a:ext uri="{FF2B5EF4-FFF2-40B4-BE49-F238E27FC236}">
                      <a16:creationId xmlns:a16="http://schemas.microsoft.com/office/drawing/2014/main" id="{DEB63BFE-A7BA-414D-9C06-F78DDD85DD02}"/>
                    </a:ext>
                  </a:extLst>
                </p:cNvPr>
                <p:cNvSpPr>
                  <a:spLocks noChangeArrowheads="1"/>
                </p:cNvSpPr>
                <p:nvPr/>
              </p:nvSpPr>
              <p:spPr bwMode="auto">
                <a:xfrm rot="1664158">
                  <a:off x="2313" y="3227"/>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4" name="Oval 335">
                  <a:extLst>
                    <a:ext uri="{FF2B5EF4-FFF2-40B4-BE49-F238E27FC236}">
                      <a16:creationId xmlns:a16="http://schemas.microsoft.com/office/drawing/2014/main" id="{497EDEE6-CB45-4449-9B1E-3CED1B88990A}"/>
                    </a:ext>
                  </a:extLst>
                </p:cNvPr>
                <p:cNvSpPr>
                  <a:spLocks noChangeArrowheads="1"/>
                </p:cNvSpPr>
                <p:nvPr/>
              </p:nvSpPr>
              <p:spPr bwMode="auto">
                <a:xfrm rot="1664158">
                  <a:off x="2309" y="3370"/>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5" name="Oval 336">
                  <a:extLst>
                    <a:ext uri="{FF2B5EF4-FFF2-40B4-BE49-F238E27FC236}">
                      <a16:creationId xmlns:a16="http://schemas.microsoft.com/office/drawing/2014/main" id="{E7C4D532-8010-4967-B8A5-86B7E9D2B626}"/>
                    </a:ext>
                  </a:extLst>
                </p:cNvPr>
                <p:cNvSpPr>
                  <a:spLocks noChangeArrowheads="1"/>
                </p:cNvSpPr>
                <p:nvPr/>
              </p:nvSpPr>
              <p:spPr bwMode="auto">
                <a:xfrm rot="1664158">
                  <a:off x="2309" y="3514"/>
                  <a:ext cx="162" cy="136"/>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6" name="Rectangle 338">
                  <a:extLst>
                    <a:ext uri="{FF2B5EF4-FFF2-40B4-BE49-F238E27FC236}">
                      <a16:creationId xmlns:a16="http://schemas.microsoft.com/office/drawing/2014/main" id="{618834F0-C938-416B-9140-4069C44F3A34}"/>
                    </a:ext>
                  </a:extLst>
                </p:cNvPr>
                <p:cNvSpPr>
                  <a:spLocks noChangeArrowheads="1"/>
                </p:cNvSpPr>
                <p:nvPr/>
              </p:nvSpPr>
              <p:spPr bwMode="auto">
                <a:xfrm>
                  <a:off x="1008" y="2976"/>
                  <a:ext cx="1488" cy="95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727" name="Text Box 340">
                  <a:extLst>
                    <a:ext uri="{FF2B5EF4-FFF2-40B4-BE49-F238E27FC236}">
                      <a16:creationId xmlns:a16="http://schemas.microsoft.com/office/drawing/2014/main" id="{6B30BE2B-7AE5-4251-94B6-5876C15BF973}"/>
                    </a:ext>
                  </a:extLst>
                </p:cNvPr>
                <p:cNvSpPr txBox="1">
                  <a:spLocks noChangeArrowheads="1"/>
                </p:cNvSpPr>
                <p:nvPr/>
              </p:nvSpPr>
              <p:spPr bwMode="auto">
                <a:xfrm>
                  <a:off x="1008" y="3705"/>
                  <a:ext cx="1488" cy="407"/>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solidFill>
                        <a:srgbClr val="0000FF"/>
                      </a:solidFill>
                      <a:latin typeface="Times New Roman" panose="02020603050405020304" pitchFamily="18" charset="0"/>
                    </a:rPr>
                    <a:t>6,022 . 10</a:t>
                  </a:r>
                  <a:r>
                    <a:rPr lang="en-US" altLang="en-US" sz="1800" b="1" baseline="30000" dirty="0">
                      <a:solidFill>
                        <a:srgbClr val="0000FF"/>
                      </a:solidFill>
                      <a:latin typeface="Times New Roman" panose="02020603050405020304" pitchFamily="18" charset="0"/>
                    </a:rPr>
                    <a:t>23</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nguyên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tử</a:t>
                  </a:r>
                  <a:r>
                    <a:rPr lang="en-US" altLang="en-US" sz="1800" b="1" dirty="0">
                      <a:solidFill>
                        <a:srgbClr val="0000FF"/>
                      </a:solidFill>
                      <a:latin typeface="Times New Roman" panose="02020603050405020304" pitchFamily="18" charset="0"/>
                    </a:rPr>
                    <a:t> Fe</a:t>
                  </a:r>
                  <a:endParaRPr lang="en-US" altLang="en-US" sz="1800" b="1" baseline="30000" dirty="0">
                    <a:solidFill>
                      <a:srgbClr val="0000FF"/>
                    </a:solidFill>
                    <a:latin typeface="Times New Roman" panose="02020603050405020304" pitchFamily="18" charset="0"/>
                  </a:endParaRPr>
                </a:p>
              </p:txBody>
            </p:sp>
            <p:sp>
              <p:nvSpPr>
                <p:cNvPr id="15728" name="Text Box 359">
                  <a:extLst>
                    <a:ext uri="{FF2B5EF4-FFF2-40B4-BE49-F238E27FC236}">
                      <a16:creationId xmlns:a16="http://schemas.microsoft.com/office/drawing/2014/main" id="{31146E77-D827-4021-924C-AFBDC360A680}"/>
                    </a:ext>
                  </a:extLst>
                </p:cNvPr>
                <p:cNvSpPr txBox="1">
                  <a:spLocks noChangeArrowheads="1"/>
                </p:cNvSpPr>
                <p:nvPr/>
              </p:nvSpPr>
              <p:spPr bwMode="auto">
                <a:xfrm>
                  <a:off x="1008" y="2841"/>
                  <a:ext cx="1488" cy="290"/>
                </a:xfrm>
                <a:prstGeom prst="rect">
                  <a:avLst/>
                </a:prstGeom>
                <a:solidFill>
                  <a:srgbClr val="B3F0AE"/>
                </a:solidFill>
                <a:ln w="3175" cap="sq">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990033"/>
                      </a:solidFill>
                      <a:latin typeface="VNI-Helve" pitchFamily="2" charset="0"/>
                    </a:rPr>
                    <a:t>1 mol Fe</a:t>
                  </a:r>
                </a:p>
              </p:txBody>
            </p:sp>
          </p:grpSp>
          <p:grpSp>
            <p:nvGrpSpPr>
              <p:cNvPr id="15662" name="Group 119">
                <a:extLst>
                  <a:ext uri="{FF2B5EF4-FFF2-40B4-BE49-F238E27FC236}">
                    <a16:creationId xmlns:a16="http://schemas.microsoft.com/office/drawing/2014/main" id="{4F6E78F6-2E68-4514-A5FA-F1E30AFFEDAA}"/>
                  </a:ext>
                </a:extLst>
              </p:cNvPr>
              <p:cNvGrpSpPr>
                <a:grpSpLocks/>
              </p:cNvGrpSpPr>
              <p:nvPr/>
            </p:nvGrpSpPr>
            <p:grpSpPr bwMode="auto">
              <a:xfrm>
                <a:off x="672" y="3264"/>
                <a:ext cx="4944" cy="929"/>
                <a:chOff x="672" y="3264"/>
                <a:chExt cx="4944" cy="929"/>
              </a:xfrm>
            </p:grpSpPr>
            <p:grpSp>
              <p:nvGrpSpPr>
                <p:cNvPr id="15663" name="Group 120">
                  <a:extLst>
                    <a:ext uri="{FF2B5EF4-FFF2-40B4-BE49-F238E27FC236}">
                      <a16:creationId xmlns:a16="http://schemas.microsoft.com/office/drawing/2014/main" id="{85663B59-75AF-49DB-B673-1A6CDCE77F5C}"/>
                    </a:ext>
                  </a:extLst>
                </p:cNvPr>
                <p:cNvGrpSpPr>
                  <a:grpSpLocks/>
                </p:cNvGrpSpPr>
                <p:nvPr/>
              </p:nvGrpSpPr>
              <p:grpSpPr bwMode="auto">
                <a:xfrm>
                  <a:off x="4158" y="3264"/>
                  <a:ext cx="956" cy="693"/>
                  <a:chOff x="4276" y="3110"/>
                  <a:chExt cx="956" cy="693"/>
                </a:xfrm>
              </p:grpSpPr>
              <p:sp>
                <p:nvSpPr>
                  <p:cNvPr id="15675" name="Rectangle 121">
                    <a:extLst>
                      <a:ext uri="{FF2B5EF4-FFF2-40B4-BE49-F238E27FC236}">
                        <a16:creationId xmlns:a16="http://schemas.microsoft.com/office/drawing/2014/main" id="{CB885418-5333-499C-B5AA-931ECCB6C550}"/>
                      </a:ext>
                    </a:extLst>
                  </p:cNvPr>
                  <p:cNvSpPr>
                    <a:spLocks noChangeArrowheads="1"/>
                  </p:cNvSpPr>
                  <p:nvPr/>
                </p:nvSpPr>
                <p:spPr bwMode="auto">
                  <a:xfrm>
                    <a:off x="4276" y="3264"/>
                    <a:ext cx="956" cy="539"/>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76" name="Rectangle 122">
                    <a:extLst>
                      <a:ext uri="{FF2B5EF4-FFF2-40B4-BE49-F238E27FC236}">
                        <a16:creationId xmlns:a16="http://schemas.microsoft.com/office/drawing/2014/main" id="{7323DA70-0F78-465A-A9C7-C32D3B667781}"/>
                      </a:ext>
                    </a:extLst>
                  </p:cNvPr>
                  <p:cNvSpPr>
                    <a:spLocks noChangeArrowheads="1"/>
                  </p:cNvSpPr>
                  <p:nvPr/>
                </p:nvSpPr>
                <p:spPr bwMode="auto">
                  <a:xfrm>
                    <a:off x="4636" y="3110"/>
                    <a:ext cx="255" cy="154"/>
                  </a:xfrm>
                  <a:prstGeom prst="rect">
                    <a:avLst/>
                  </a:prstGeom>
                  <a:gradFill rotWithShape="1">
                    <a:gsLst>
                      <a:gs pos="0">
                        <a:srgbClr val="FFFFFF"/>
                      </a:gs>
                      <a:gs pos="100000">
                        <a:schemeClr val="bg2"/>
                      </a:gs>
                    </a:gsLst>
                    <a:path path="shape">
                      <a:fillToRect l="50000" t="50000" r="50000" b="50000"/>
                    </a:path>
                  </a:gradFill>
                  <a:ln w="1905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664" name="Group 123">
                  <a:extLst>
                    <a:ext uri="{FF2B5EF4-FFF2-40B4-BE49-F238E27FC236}">
                      <a16:creationId xmlns:a16="http://schemas.microsoft.com/office/drawing/2014/main" id="{06909C63-4B06-43EB-AEB5-A2206F3FF876}"/>
                    </a:ext>
                  </a:extLst>
                </p:cNvPr>
                <p:cNvGrpSpPr>
                  <a:grpSpLocks/>
                </p:cNvGrpSpPr>
                <p:nvPr/>
              </p:nvGrpSpPr>
              <p:grpSpPr bwMode="auto">
                <a:xfrm>
                  <a:off x="672" y="3648"/>
                  <a:ext cx="4944" cy="545"/>
                  <a:chOff x="672" y="4368"/>
                  <a:chExt cx="4944" cy="545"/>
                </a:xfrm>
              </p:grpSpPr>
              <p:sp>
                <p:nvSpPr>
                  <p:cNvPr id="15665" name="Line 124">
                    <a:extLst>
                      <a:ext uri="{FF2B5EF4-FFF2-40B4-BE49-F238E27FC236}">
                        <a16:creationId xmlns:a16="http://schemas.microsoft.com/office/drawing/2014/main" id="{CF0C237A-CD0D-420D-BD40-D052DA5E8492}"/>
                      </a:ext>
                    </a:extLst>
                  </p:cNvPr>
                  <p:cNvSpPr>
                    <a:spLocks noChangeShapeType="1"/>
                  </p:cNvSpPr>
                  <p:nvPr/>
                </p:nvSpPr>
                <p:spPr bwMode="auto">
                  <a:xfrm>
                    <a:off x="1666" y="4913"/>
                    <a:ext cx="300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6" name="Line 125">
                    <a:extLst>
                      <a:ext uri="{FF2B5EF4-FFF2-40B4-BE49-F238E27FC236}">
                        <a16:creationId xmlns:a16="http://schemas.microsoft.com/office/drawing/2014/main" id="{CA6A6C5E-D43B-4E48-BC6F-3BC35ED9B1D8}"/>
                      </a:ext>
                    </a:extLst>
                  </p:cNvPr>
                  <p:cNvSpPr>
                    <a:spLocks noChangeShapeType="1"/>
                  </p:cNvSpPr>
                  <p:nvPr/>
                </p:nvSpPr>
                <p:spPr bwMode="auto">
                  <a:xfrm>
                    <a:off x="3855"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7" name="Line 126">
                    <a:extLst>
                      <a:ext uri="{FF2B5EF4-FFF2-40B4-BE49-F238E27FC236}">
                        <a16:creationId xmlns:a16="http://schemas.microsoft.com/office/drawing/2014/main" id="{014570F6-06CF-4D34-A6B9-6234384E133D}"/>
                      </a:ext>
                    </a:extLst>
                  </p:cNvPr>
                  <p:cNvSpPr>
                    <a:spLocks noChangeShapeType="1"/>
                  </p:cNvSpPr>
                  <p:nvPr/>
                </p:nvSpPr>
                <p:spPr bwMode="auto">
                  <a:xfrm flipV="1">
                    <a:off x="5405"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8" name="Line 127">
                    <a:extLst>
                      <a:ext uri="{FF2B5EF4-FFF2-40B4-BE49-F238E27FC236}">
                        <a16:creationId xmlns:a16="http://schemas.microsoft.com/office/drawing/2014/main" id="{265DF19E-B096-4141-B410-B91A8239183A}"/>
                      </a:ext>
                    </a:extLst>
                  </p:cNvPr>
                  <p:cNvSpPr>
                    <a:spLocks noChangeShapeType="1"/>
                  </p:cNvSpPr>
                  <p:nvPr/>
                </p:nvSpPr>
                <p:spPr bwMode="auto">
                  <a:xfrm flipH="1" flipV="1">
                    <a:off x="3630"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9" name="Line 128">
                    <a:extLst>
                      <a:ext uri="{FF2B5EF4-FFF2-40B4-BE49-F238E27FC236}">
                        <a16:creationId xmlns:a16="http://schemas.microsoft.com/office/drawing/2014/main" id="{FFA4109B-C4FC-4C7D-8006-3B957A50CF44}"/>
                      </a:ext>
                    </a:extLst>
                  </p:cNvPr>
                  <p:cNvSpPr>
                    <a:spLocks noChangeShapeType="1"/>
                  </p:cNvSpPr>
                  <p:nvPr/>
                </p:nvSpPr>
                <p:spPr bwMode="auto">
                  <a:xfrm>
                    <a:off x="1666"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0" name="Line 129">
                    <a:extLst>
                      <a:ext uri="{FF2B5EF4-FFF2-40B4-BE49-F238E27FC236}">
                        <a16:creationId xmlns:a16="http://schemas.microsoft.com/office/drawing/2014/main" id="{38CF1363-BE63-4689-B89C-8E0F0FF9473B}"/>
                      </a:ext>
                    </a:extLst>
                  </p:cNvPr>
                  <p:cNvSpPr>
                    <a:spLocks noChangeShapeType="1"/>
                  </p:cNvSpPr>
                  <p:nvPr/>
                </p:nvSpPr>
                <p:spPr bwMode="auto">
                  <a:xfrm>
                    <a:off x="4675" y="4682"/>
                    <a:ext cx="0" cy="23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1" name="Line 130">
                    <a:extLst>
                      <a:ext uri="{FF2B5EF4-FFF2-40B4-BE49-F238E27FC236}">
                        <a16:creationId xmlns:a16="http://schemas.microsoft.com/office/drawing/2014/main" id="{3092C70A-2499-4394-9A6A-B33849C39F6D}"/>
                      </a:ext>
                    </a:extLst>
                  </p:cNvPr>
                  <p:cNvSpPr>
                    <a:spLocks noChangeShapeType="1"/>
                  </p:cNvSpPr>
                  <p:nvPr/>
                </p:nvSpPr>
                <p:spPr bwMode="auto">
                  <a:xfrm flipV="1">
                    <a:off x="3216" y="4528"/>
                    <a:ext cx="0" cy="385"/>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672" name="Line 131">
                    <a:extLst>
                      <a:ext uri="{FF2B5EF4-FFF2-40B4-BE49-F238E27FC236}">
                        <a16:creationId xmlns:a16="http://schemas.microsoft.com/office/drawing/2014/main" id="{27285241-5988-47E5-8630-54C20FF65E53}"/>
                      </a:ext>
                    </a:extLst>
                  </p:cNvPr>
                  <p:cNvSpPr>
                    <a:spLocks noChangeShapeType="1"/>
                  </p:cNvSpPr>
                  <p:nvPr/>
                </p:nvSpPr>
                <p:spPr bwMode="auto">
                  <a:xfrm>
                    <a:off x="897" y="4682"/>
                    <a:ext cx="15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3" name="Line 132">
                    <a:extLst>
                      <a:ext uri="{FF2B5EF4-FFF2-40B4-BE49-F238E27FC236}">
                        <a16:creationId xmlns:a16="http://schemas.microsoft.com/office/drawing/2014/main" id="{20E6D959-27F4-4112-A980-246B3D3B8901}"/>
                      </a:ext>
                    </a:extLst>
                  </p:cNvPr>
                  <p:cNvSpPr>
                    <a:spLocks noChangeShapeType="1"/>
                  </p:cNvSpPr>
                  <p:nvPr/>
                </p:nvSpPr>
                <p:spPr bwMode="auto">
                  <a:xfrm flipV="1">
                    <a:off x="2447" y="4374"/>
                    <a:ext cx="211"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74" name="Line 133">
                    <a:extLst>
                      <a:ext uri="{FF2B5EF4-FFF2-40B4-BE49-F238E27FC236}">
                        <a16:creationId xmlns:a16="http://schemas.microsoft.com/office/drawing/2014/main" id="{87528DDF-7947-41CD-BFCE-53711236D9B0}"/>
                      </a:ext>
                    </a:extLst>
                  </p:cNvPr>
                  <p:cNvSpPr>
                    <a:spLocks noChangeShapeType="1"/>
                  </p:cNvSpPr>
                  <p:nvPr/>
                </p:nvSpPr>
                <p:spPr bwMode="auto">
                  <a:xfrm flipH="1" flipV="1">
                    <a:off x="672" y="4368"/>
                    <a:ext cx="210" cy="30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sp>
        <p:nvSpPr>
          <p:cNvPr id="11398" name="Text Box 134">
            <a:extLst>
              <a:ext uri="{FF2B5EF4-FFF2-40B4-BE49-F238E27FC236}">
                <a16:creationId xmlns:a16="http://schemas.microsoft.com/office/drawing/2014/main" id="{F4EB92E6-C540-4657-9B92-15B2F070B77A}"/>
              </a:ext>
            </a:extLst>
          </p:cNvPr>
          <p:cNvSpPr txBox="1">
            <a:spLocks noChangeArrowheads="1"/>
          </p:cNvSpPr>
          <p:nvPr/>
        </p:nvSpPr>
        <p:spPr bwMode="auto">
          <a:xfrm>
            <a:off x="5410200" y="1143000"/>
            <a:ext cx="1905000" cy="554038"/>
          </a:xfrm>
          <a:prstGeom prst="rect">
            <a:avLst/>
          </a:prstGeom>
          <a:noFill/>
          <a:ln w="12700" cap="sq">
            <a:noFill/>
            <a:miter lim="800000"/>
            <a:headEnd type="none" w="sm" len="sm"/>
            <a:tailEnd type="none" w="sm" len="sm"/>
          </a:ln>
          <a:effectLst/>
        </p:spPr>
        <p:txBody>
          <a:bodyPr>
            <a:spAutoFit/>
          </a:bodyPr>
          <a:lstStyle/>
          <a:p>
            <a:pPr algn="ctr" eaLnBrk="1" fontAlgn="auto" hangingPunct="1">
              <a:spcBef>
                <a:spcPct val="50000"/>
              </a:spcBef>
              <a:spcAft>
                <a:spcPts val="0"/>
              </a:spcAft>
              <a:defRPr/>
            </a:pPr>
            <a:r>
              <a:rPr lang="en-US" sz="3000" b="1" dirty="0">
                <a:solidFill>
                  <a:srgbClr val="FF0000"/>
                </a:solidFill>
                <a:effectLst>
                  <a:outerShdw blurRad="38100" dist="38100" dir="2700000" algn="tl">
                    <a:srgbClr val="000000"/>
                  </a:outerShdw>
                </a:effectLst>
                <a:latin typeface="+mn-lt"/>
                <a:cs typeface="+mn-cs"/>
              </a:rPr>
              <a:t>56g</a:t>
            </a:r>
          </a:p>
        </p:txBody>
      </p:sp>
      <p:sp>
        <p:nvSpPr>
          <p:cNvPr id="11492" name="Text Box 228">
            <a:extLst>
              <a:ext uri="{FF2B5EF4-FFF2-40B4-BE49-F238E27FC236}">
                <a16:creationId xmlns:a16="http://schemas.microsoft.com/office/drawing/2014/main" id="{5C78F0BB-3514-4EBB-95E7-B06C159BD575}"/>
              </a:ext>
            </a:extLst>
          </p:cNvPr>
          <p:cNvSpPr txBox="1">
            <a:spLocks noChangeArrowheads="1"/>
          </p:cNvSpPr>
          <p:nvPr/>
        </p:nvSpPr>
        <p:spPr bwMode="auto">
          <a:xfrm>
            <a:off x="5562600" y="3733800"/>
            <a:ext cx="1752600" cy="554038"/>
          </a:xfrm>
          <a:prstGeom prst="rect">
            <a:avLst/>
          </a:prstGeom>
          <a:noFill/>
          <a:ln w="12700" cap="sq">
            <a:noFill/>
            <a:miter lim="800000"/>
            <a:headEnd type="none" w="sm" len="sm"/>
            <a:tailEnd type="none" w="sm" len="sm"/>
          </a:ln>
          <a:effectLst/>
        </p:spPr>
        <p:txBody>
          <a:bodyPr>
            <a:spAutoFit/>
          </a:bodyPr>
          <a:lstStyle/>
          <a:p>
            <a:pPr algn="ctr" eaLnBrk="1" fontAlgn="auto" hangingPunct="1">
              <a:spcBef>
                <a:spcPct val="50000"/>
              </a:spcBef>
              <a:spcAft>
                <a:spcPts val="0"/>
              </a:spcAft>
              <a:defRPr/>
            </a:pPr>
            <a:r>
              <a:rPr lang="en-US" sz="3000" b="1" dirty="0">
                <a:solidFill>
                  <a:srgbClr val="FF0000"/>
                </a:solidFill>
                <a:effectLst>
                  <a:outerShdw blurRad="38100" dist="38100" dir="2700000" algn="tl">
                    <a:srgbClr val="000000"/>
                  </a:outerShdw>
                </a:effectLst>
                <a:latin typeface="+mn-lt"/>
                <a:cs typeface="+mn-cs"/>
              </a:rPr>
              <a:t>18g</a:t>
            </a:r>
          </a:p>
        </p:txBody>
      </p:sp>
      <p:graphicFrame>
        <p:nvGraphicFramePr>
          <p:cNvPr id="162" name="Group 171">
            <a:extLst>
              <a:ext uri="{FF2B5EF4-FFF2-40B4-BE49-F238E27FC236}">
                <a16:creationId xmlns:a16="http://schemas.microsoft.com/office/drawing/2014/main" id="{7FDCCFA8-12D5-40C4-9A49-52C07D883CC8}"/>
              </a:ext>
            </a:extLst>
          </p:cNvPr>
          <p:cNvGraphicFramePr>
            <a:graphicFrameLocks noGrp="1"/>
          </p:cNvGraphicFramePr>
          <p:nvPr>
            <p:extLst>
              <p:ext uri="{D42A27DB-BD31-4B8C-83A1-F6EECF244321}">
                <p14:modId xmlns:p14="http://schemas.microsoft.com/office/powerpoint/2010/main" val="4188575539"/>
              </p:ext>
            </p:extLst>
          </p:nvPr>
        </p:nvGraphicFramePr>
        <p:xfrm>
          <a:off x="1066800" y="4841875"/>
          <a:ext cx="8001000" cy="2016126"/>
        </p:xfrm>
        <a:graphic>
          <a:graphicData uri="http://schemas.openxmlformats.org/drawingml/2006/table">
            <a:tbl>
              <a:tblPr/>
              <a:tblGrid>
                <a:gridCol w="1407227">
                  <a:extLst>
                    <a:ext uri="{9D8B030D-6E8A-4147-A177-3AD203B41FA5}">
                      <a16:colId xmlns:a16="http://schemas.microsoft.com/office/drawing/2014/main" val="20000"/>
                    </a:ext>
                  </a:extLst>
                </a:gridCol>
                <a:gridCol w="2445819">
                  <a:extLst>
                    <a:ext uri="{9D8B030D-6E8A-4147-A177-3AD203B41FA5}">
                      <a16:colId xmlns:a16="http://schemas.microsoft.com/office/drawing/2014/main" val="20001"/>
                    </a:ext>
                  </a:extLst>
                </a:gridCol>
                <a:gridCol w="4147954">
                  <a:extLst>
                    <a:ext uri="{9D8B030D-6E8A-4147-A177-3AD203B41FA5}">
                      <a16:colId xmlns:a16="http://schemas.microsoft.com/office/drawing/2014/main" val="20002"/>
                    </a:ext>
                  </a:extLst>
                </a:gridCol>
              </a:tblGrid>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Chất</a:t>
                      </a:r>
                      <a:endParaRPr kumimoji="0" lang="en-US" sz="3200" b="1"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rPr>
                        <a:t>KLNT / KLPT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Khối</a:t>
                      </a:r>
                      <a:r>
                        <a:rPr kumimoji="0" lang="en-US" sz="3200" b="1" i="0" u="none" strike="noStrike" cap="none" normalizeH="0" baseline="0" dirty="0">
                          <a:ln>
                            <a:noFill/>
                          </a:ln>
                          <a:solidFill>
                            <a:srgbClr val="FFFF00"/>
                          </a:solidFill>
                          <a:effectLst/>
                          <a:latin typeface="Times New Roman" pitchFamily="18" charset="0"/>
                        </a:rPr>
                        <a:t> l</a:t>
                      </a:r>
                      <a:r>
                        <a:rPr kumimoji="0" lang="vi-VN" sz="3200" b="1" i="0" u="none" strike="noStrike" cap="none" normalizeH="0" baseline="0" dirty="0">
                          <a:ln>
                            <a:noFill/>
                          </a:ln>
                          <a:solidFill>
                            <a:srgbClr val="FFFF00"/>
                          </a:solidFill>
                          <a:effectLst/>
                          <a:latin typeface="Times New Roman" pitchFamily="18" charset="0"/>
                        </a:rPr>
                        <a:t>ượ</a:t>
                      </a:r>
                      <a:r>
                        <a:rPr kumimoji="0" lang="en-US" sz="3200" b="1" i="0" u="none" strike="noStrike" cap="none" normalizeH="0" baseline="0" dirty="0" err="1">
                          <a:ln>
                            <a:noFill/>
                          </a:ln>
                          <a:solidFill>
                            <a:srgbClr val="FFFF00"/>
                          </a:solidFill>
                          <a:effectLst/>
                          <a:latin typeface="Times New Roman" pitchFamily="18" charset="0"/>
                        </a:rPr>
                        <a:t>ng</a:t>
                      </a:r>
                      <a:r>
                        <a:rPr kumimoji="0" lang="en-US" sz="3200" b="1" i="0" u="none" strike="noStrike" cap="none" normalizeH="0" baseline="0" dirty="0">
                          <a:ln>
                            <a:noFill/>
                          </a:ln>
                          <a:solidFill>
                            <a:srgbClr val="FFFF00"/>
                          </a:solidFill>
                          <a:effectLst/>
                          <a:latin typeface="Times New Roman" pitchFamily="18" charset="0"/>
                        </a:rPr>
                        <a:t> mol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H</a:t>
                      </a:r>
                      <a:r>
                        <a:rPr kumimoji="0" lang="en-US" sz="3200" b="1" i="0" u="none" strike="noStrike" cap="none" normalizeH="0" baseline="-25000" dirty="0">
                          <a:ln>
                            <a:noFill/>
                          </a:ln>
                          <a:solidFill>
                            <a:srgbClr val="000000"/>
                          </a:solidFill>
                          <a:effectLst/>
                          <a:latin typeface="Times New Roman" pitchFamily="18" charset="0"/>
                        </a:rPr>
                        <a:t>2</a:t>
                      </a:r>
                      <a:r>
                        <a:rPr kumimoji="0" lang="en-US" sz="3200" b="1" i="0" u="none" strike="noStrike" cap="none" normalizeH="0" baseline="0" dirty="0">
                          <a:ln>
                            <a:noFill/>
                          </a:ln>
                          <a:solidFill>
                            <a:srgbClr val="000000"/>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a16="http://schemas.microsoft.com/office/drawing/2014/main" val="10002"/>
                  </a:ext>
                </a:extLst>
              </a:tr>
            </a:tbl>
          </a:graphicData>
        </a:graphic>
      </p:graphicFrame>
      <p:sp>
        <p:nvSpPr>
          <p:cNvPr id="121" name="Rectangle 8">
            <a:extLst>
              <a:ext uri="{FF2B5EF4-FFF2-40B4-BE49-F238E27FC236}">
                <a16:creationId xmlns:a16="http://schemas.microsoft.com/office/drawing/2014/main" id="{83716A10-E1A7-4229-B742-D75517B7CFDE}"/>
              </a:ext>
            </a:extLst>
          </p:cNvPr>
          <p:cNvSpPr>
            <a:spLocks noChangeArrowheads="1"/>
          </p:cNvSpPr>
          <p:nvPr/>
        </p:nvSpPr>
        <p:spPr bwMode="auto">
          <a:xfrm>
            <a:off x="5334000" y="5638800"/>
            <a:ext cx="3581400" cy="50482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tx2"/>
                </a:solidFill>
                <a:latin typeface="Times New Roman" panose="02020603050405020304" pitchFamily="18" charset="0"/>
              </a:rPr>
              <a:t>?</a:t>
            </a:r>
            <a:endParaRPr lang="en-US" altLang="en-US" sz="4000" b="1">
              <a:solidFill>
                <a:srgbClr val="FF0066"/>
              </a:solidFill>
              <a:latin typeface="Times New Roman" panose="02020603050405020304" pitchFamily="18" charset="0"/>
            </a:endParaRPr>
          </a:p>
        </p:txBody>
      </p:sp>
      <p:sp>
        <p:nvSpPr>
          <p:cNvPr id="122" name="Rectangle 8">
            <a:extLst>
              <a:ext uri="{FF2B5EF4-FFF2-40B4-BE49-F238E27FC236}">
                <a16:creationId xmlns:a16="http://schemas.microsoft.com/office/drawing/2014/main" id="{22018EB8-C20C-49A0-B42C-4151E04754F3}"/>
              </a:ext>
            </a:extLst>
          </p:cNvPr>
          <p:cNvSpPr>
            <a:spLocks noChangeArrowheads="1"/>
          </p:cNvSpPr>
          <p:nvPr/>
        </p:nvSpPr>
        <p:spPr bwMode="auto">
          <a:xfrm>
            <a:off x="5257800" y="6262688"/>
            <a:ext cx="3581400" cy="59531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tx2"/>
                </a:solidFill>
                <a:latin typeface="Times New Roman" panose="02020603050405020304" pitchFamily="18" charset="0"/>
              </a:rPr>
              <a:t>?</a:t>
            </a:r>
            <a:endParaRPr lang="en-US" altLang="en-US" sz="4000" b="1">
              <a:solidFill>
                <a:srgbClr val="FF0066"/>
              </a:solidFill>
              <a:latin typeface="Times New Roman" panose="02020603050405020304" pitchFamily="18" charset="0"/>
            </a:endParaRPr>
          </a:p>
        </p:txBody>
      </p:sp>
      <p:sp>
        <p:nvSpPr>
          <p:cNvPr id="124" name="Rectangle 8">
            <a:extLst>
              <a:ext uri="{FF2B5EF4-FFF2-40B4-BE49-F238E27FC236}">
                <a16:creationId xmlns:a16="http://schemas.microsoft.com/office/drawing/2014/main" id="{F518052F-9AC6-49B1-998C-E8023D42B8CE}"/>
              </a:ext>
            </a:extLst>
          </p:cNvPr>
          <p:cNvSpPr>
            <a:spLocks noChangeArrowheads="1"/>
          </p:cNvSpPr>
          <p:nvPr/>
        </p:nvSpPr>
        <p:spPr bwMode="auto">
          <a:xfrm>
            <a:off x="2794000" y="5638800"/>
            <a:ext cx="1320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a:t>
            </a:r>
            <a:endParaRPr lang="en-US" altLang="en-US" b="1">
              <a:solidFill>
                <a:srgbClr val="FF0066"/>
              </a:solidFill>
              <a:latin typeface="Times New Roman" panose="02020603050405020304" pitchFamily="18" charset="0"/>
            </a:endParaRPr>
          </a:p>
        </p:txBody>
      </p:sp>
      <p:sp>
        <p:nvSpPr>
          <p:cNvPr id="123" name="Rectangle 8">
            <a:extLst>
              <a:ext uri="{FF2B5EF4-FFF2-40B4-BE49-F238E27FC236}">
                <a16:creationId xmlns:a16="http://schemas.microsoft.com/office/drawing/2014/main" id="{98F59DAC-807A-40AE-BCA4-9A6F3264DF74}"/>
              </a:ext>
            </a:extLst>
          </p:cNvPr>
          <p:cNvSpPr>
            <a:spLocks noChangeArrowheads="1"/>
          </p:cNvSpPr>
          <p:nvPr/>
        </p:nvSpPr>
        <p:spPr bwMode="auto">
          <a:xfrm>
            <a:off x="2794000" y="6248400"/>
            <a:ext cx="1320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a:t>
            </a:r>
            <a:endParaRPr lang="en-US" altLang="en-US" b="1">
              <a:solidFill>
                <a:srgbClr val="FF0066"/>
              </a:solidFill>
              <a:latin typeface="Times New Roman" panose="02020603050405020304" pitchFamily="18" charset="0"/>
            </a:endParaRPr>
          </a:p>
        </p:txBody>
      </p:sp>
      <p:sp>
        <p:nvSpPr>
          <p:cNvPr id="125" name="Rectangle 8">
            <a:extLst>
              <a:ext uri="{FF2B5EF4-FFF2-40B4-BE49-F238E27FC236}">
                <a16:creationId xmlns:a16="http://schemas.microsoft.com/office/drawing/2014/main" id="{78425314-8AB4-470A-90ED-61FFE51E1D2E}"/>
              </a:ext>
            </a:extLst>
          </p:cNvPr>
          <p:cNvSpPr>
            <a:spLocks noChangeArrowheads="1"/>
          </p:cNvSpPr>
          <p:nvPr/>
        </p:nvSpPr>
        <p:spPr bwMode="auto">
          <a:xfrm>
            <a:off x="6019800" y="5638800"/>
            <a:ext cx="21336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a:solidFill>
                  <a:srgbClr val="FF0066"/>
                </a:solidFill>
                <a:latin typeface="Times New Roman" panose="02020603050405020304" pitchFamily="18" charset="0"/>
              </a:rPr>
              <a:t>g/mol</a:t>
            </a:r>
          </a:p>
        </p:txBody>
      </p:sp>
      <p:sp>
        <p:nvSpPr>
          <p:cNvPr id="126" name="Rectangle 10">
            <a:extLst>
              <a:ext uri="{FF2B5EF4-FFF2-40B4-BE49-F238E27FC236}">
                <a16:creationId xmlns:a16="http://schemas.microsoft.com/office/drawing/2014/main" id="{8196E706-39D6-4B55-9B7E-ECE6278F1127}"/>
              </a:ext>
            </a:extLst>
          </p:cNvPr>
          <p:cNvSpPr>
            <a:spLocks noChangeArrowheads="1"/>
          </p:cNvSpPr>
          <p:nvPr/>
        </p:nvSpPr>
        <p:spPr bwMode="auto">
          <a:xfrm>
            <a:off x="5880100" y="6248400"/>
            <a:ext cx="22733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18 </a:t>
            </a:r>
            <a:r>
              <a:rPr lang="en-US" altLang="en-US" b="1">
                <a:solidFill>
                  <a:srgbClr val="FF0066"/>
                </a:solidFill>
                <a:latin typeface="Times New Roman" panose="02020603050405020304" pitchFamily="18" charset="0"/>
              </a:rPr>
              <a:t>g/mol</a:t>
            </a:r>
          </a:p>
        </p:txBody>
      </p:sp>
      <p:sp>
        <p:nvSpPr>
          <p:cNvPr id="127" name="Rectangle 5">
            <a:extLst>
              <a:ext uri="{FF2B5EF4-FFF2-40B4-BE49-F238E27FC236}">
                <a16:creationId xmlns:a16="http://schemas.microsoft.com/office/drawing/2014/main" id="{FFC6F8BD-9368-4322-AFA9-B3FA95AC7C9C}"/>
              </a:ext>
            </a:extLst>
          </p:cNvPr>
          <p:cNvSpPr>
            <a:spLocks noChangeArrowheads="1"/>
          </p:cNvSpPr>
          <p:nvPr/>
        </p:nvSpPr>
        <p:spPr bwMode="auto">
          <a:xfrm>
            <a:off x="2743200" y="5638800"/>
            <a:ext cx="16764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err="1">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28" name="Rectangle 7">
            <a:extLst>
              <a:ext uri="{FF2B5EF4-FFF2-40B4-BE49-F238E27FC236}">
                <a16:creationId xmlns:a16="http://schemas.microsoft.com/office/drawing/2014/main" id="{8BB5FDA8-BFA9-422B-924F-267F60C860F6}"/>
              </a:ext>
            </a:extLst>
          </p:cNvPr>
          <p:cNvSpPr>
            <a:spLocks noChangeArrowheads="1"/>
          </p:cNvSpPr>
          <p:nvPr/>
        </p:nvSpPr>
        <p:spPr bwMode="auto">
          <a:xfrm>
            <a:off x="2743200" y="6324600"/>
            <a:ext cx="1828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18 </a:t>
            </a:r>
            <a:r>
              <a:rPr lang="en-US" altLang="en-US" b="1" dirty="0" err="1">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31" name="Text Box 248">
            <a:extLst>
              <a:ext uri="{FF2B5EF4-FFF2-40B4-BE49-F238E27FC236}">
                <a16:creationId xmlns:a16="http://schemas.microsoft.com/office/drawing/2014/main" id="{DB80A9EB-B43A-4ABA-83F3-D31A8ABF1473}"/>
              </a:ext>
            </a:extLst>
          </p:cNvPr>
          <p:cNvSpPr txBox="1">
            <a:spLocks noChangeArrowheads="1"/>
          </p:cNvSpPr>
          <p:nvPr/>
        </p:nvSpPr>
        <p:spPr bwMode="auto">
          <a:xfrm>
            <a:off x="-76200" y="5486400"/>
            <a:ext cx="121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rPr>
              <a:t>H = 1           O = 16 Fe =56</a:t>
            </a:r>
          </a:p>
        </p:txBody>
      </p:sp>
      <p:sp>
        <p:nvSpPr>
          <p:cNvPr id="139" name="Rectangle 138">
            <a:extLst>
              <a:ext uri="{FF2B5EF4-FFF2-40B4-BE49-F238E27FC236}">
                <a16:creationId xmlns:a16="http://schemas.microsoft.com/office/drawing/2014/main" id="{4C2FD703-2274-46CC-915B-8CD518EE347A}"/>
              </a:ext>
            </a:extLst>
          </p:cNvPr>
          <p:cNvSpPr>
            <a:spLocks noChangeArrowheads="1"/>
          </p:cNvSpPr>
          <p:nvPr/>
        </p:nvSpPr>
        <p:spPr bwMode="auto">
          <a:xfrm>
            <a:off x="2819400" y="161925"/>
            <a:ext cx="502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800" b="1">
                <a:latin typeface="Times New Roman" panose="02020603050405020304" pitchFamily="18" charset="0"/>
              </a:rPr>
              <a:t>Khối l</a:t>
            </a:r>
            <a:r>
              <a:rPr lang="vi-VN" altLang="en-US" sz="2800" b="1">
                <a:latin typeface="Times New Roman" panose="02020603050405020304" pitchFamily="18" charset="0"/>
              </a:rPr>
              <a:t>ượ</a:t>
            </a:r>
            <a:r>
              <a:rPr lang="en-US" altLang="en-US" sz="2800" b="1">
                <a:latin typeface="Times New Roman" panose="02020603050405020304" pitchFamily="18" charset="0"/>
              </a:rPr>
              <a:t>ng mol nguyên tử </a:t>
            </a:r>
            <a:r>
              <a:rPr lang="en-US" altLang="en-US" sz="2800">
                <a:latin typeface="Times New Roman" panose="02020603050405020304" pitchFamily="18" charset="0"/>
                <a:cs typeface="Times New Roman" panose="02020603050405020304" pitchFamily="18" charset="0"/>
              </a:rPr>
              <a:t>Iron</a:t>
            </a:r>
          </a:p>
          <a:p>
            <a:pPr algn="ctr" eaLnBrk="1" hangingPunct="1">
              <a:spcBef>
                <a:spcPct val="0"/>
              </a:spcBef>
              <a:buFontTx/>
              <a:buNone/>
            </a:pPr>
            <a:r>
              <a:rPr lang="en-US" altLang="en-US" sz="2800" b="1">
                <a:latin typeface="Times New Roman" panose="02020603050405020304" pitchFamily="18" charset="0"/>
              </a:rPr>
              <a:t> = </a:t>
            </a:r>
            <a:endParaRPr lang="en-US" altLang="en-US" sz="2800" b="1">
              <a:solidFill>
                <a:srgbClr val="FF0000"/>
              </a:solidFill>
              <a:latin typeface="Times New Roman" panose="02020603050405020304" pitchFamily="18" charset="0"/>
            </a:endParaRPr>
          </a:p>
        </p:txBody>
      </p:sp>
      <p:sp>
        <p:nvSpPr>
          <p:cNvPr id="140" name="Rectangle 139">
            <a:extLst>
              <a:ext uri="{FF2B5EF4-FFF2-40B4-BE49-F238E27FC236}">
                <a16:creationId xmlns:a16="http://schemas.microsoft.com/office/drawing/2014/main" id="{0DDB7B5E-9D39-4E11-84A6-4056943EF6FB}"/>
              </a:ext>
            </a:extLst>
          </p:cNvPr>
          <p:cNvSpPr>
            <a:spLocks noChangeArrowheads="1"/>
          </p:cNvSpPr>
          <p:nvPr/>
        </p:nvSpPr>
        <p:spPr bwMode="auto">
          <a:xfrm>
            <a:off x="2868613" y="2590800"/>
            <a:ext cx="567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Khối l</a:t>
            </a:r>
            <a:r>
              <a:rPr lang="vi-VN" altLang="en-US" sz="2800" b="1">
                <a:latin typeface="Times New Roman" panose="02020603050405020304" pitchFamily="18" charset="0"/>
              </a:rPr>
              <a:t>ượ</a:t>
            </a:r>
            <a:r>
              <a:rPr lang="en-US" altLang="en-US" sz="2800" b="1">
                <a:latin typeface="Times New Roman" panose="02020603050405020304" pitchFamily="18" charset="0"/>
              </a:rPr>
              <a:t>ng mol phân tử nước = </a:t>
            </a:r>
            <a:r>
              <a:rPr lang="en-US" altLang="en-US" sz="2800" b="1">
                <a:solidFill>
                  <a:srgbClr val="002060"/>
                </a:solidFill>
                <a:latin typeface="Times New Roman" panose="02020603050405020304" pitchFamily="18" charset="0"/>
              </a:rPr>
              <a:t>18</a:t>
            </a:r>
            <a:r>
              <a:rPr lang="en-US" altLang="en-US" sz="2800" b="1">
                <a:solidFill>
                  <a:srgbClr val="FF0000"/>
                </a:solidFill>
                <a:latin typeface="Times New Roman" panose="02020603050405020304" pitchFamily="18" charset="0"/>
              </a:rPr>
              <a:t>g</a:t>
            </a:r>
          </a:p>
        </p:txBody>
      </p:sp>
      <p:sp>
        <p:nvSpPr>
          <p:cNvPr id="142" name="TextBox 141">
            <a:extLst>
              <a:ext uri="{FF2B5EF4-FFF2-40B4-BE49-F238E27FC236}">
                <a16:creationId xmlns:a16="http://schemas.microsoft.com/office/drawing/2014/main" id="{03E2F96A-ACDA-4650-8125-BFE15EB0A8BB}"/>
              </a:ext>
            </a:extLst>
          </p:cNvPr>
          <p:cNvSpPr txBox="1">
            <a:spLocks noChangeArrowheads="1"/>
          </p:cNvSpPr>
          <p:nvPr/>
        </p:nvSpPr>
        <p:spPr bwMode="auto">
          <a:xfrm>
            <a:off x="8305800" y="1524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/mol</a:t>
            </a:r>
          </a:p>
        </p:txBody>
      </p:sp>
      <p:sp>
        <p:nvSpPr>
          <p:cNvPr id="143" name="TextBox 142">
            <a:extLst>
              <a:ext uri="{FF2B5EF4-FFF2-40B4-BE49-F238E27FC236}">
                <a16:creationId xmlns:a16="http://schemas.microsoft.com/office/drawing/2014/main" id="{4EA9562A-0F50-4153-B1E2-52AAEAFC7302}"/>
              </a:ext>
            </a:extLst>
          </p:cNvPr>
          <p:cNvSpPr txBox="1"/>
          <p:nvPr/>
        </p:nvSpPr>
        <p:spPr>
          <a:xfrm>
            <a:off x="8305800" y="2600325"/>
            <a:ext cx="1143000" cy="523875"/>
          </a:xfrm>
          <a:prstGeom prst="rect">
            <a:avLst/>
          </a:prstGeom>
          <a:noFill/>
        </p:spPr>
        <p:txBody>
          <a:bodyPr>
            <a:spAutoFit/>
          </a:bodyPr>
          <a:lstStyle/>
          <a:p>
            <a:pP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r>
              <a:rPr lang="en-US" sz="2800" b="1" dirty="0">
                <a:solidFill>
                  <a:schemeClr val="accent1">
                    <a:lumMod val="75000"/>
                  </a:schemeClr>
                </a:solidFill>
                <a:latin typeface="Times New Roman" pitchFamily="18" charset="0"/>
                <a:cs typeface="Times New Roman" pitchFamily="18" charset="0"/>
              </a:rPr>
              <a:t>mol</a:t>
            </a:r>
          </a:p>
        </p:txBody>
      </p:sp>
      <p:sp>
        <p:nvSpPr>
          <p:cNvPr id="132" name="TextBox 131">
            <a:extLst>
              <a:ext uri="{FF2B5EF4-FFF2-40B4-BE49-F238E27FC236}">
                <a16:creationId xmlns:a16="http://schemas.microsoft.com/office/drawing/2014/main" id="{C4E9ABCF-2A6A-4A4D-9D32-E95DA6129A33}"/>
              </a:ext>
            </a:extLst>
          </p:cNvPr>
          <p:cNvSpPr txBox="1">
            <a:spLocks noChangeArrowheads="1"/>
          </p:cNvSpPr>
          <p:nvPr/>
        </p:nvSpPr>
        <p:spPr bwMode="auto">
          <a:xfrm>
            <a:off x="7724775" y="161925"/>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tx2"/>
                </a:solidFill>
                <a:latin typeface="Times New Roman" panose="02020603050405020304" pitchFamily="18" charset="0"/>
                <a:cs typeface="Times New Roman" panose="02020603050405020304" pitchFamily="18" charset="0"/>
              </a:rPr>
              <a:t>56</a:t>
            </a:r>
            <a:r>
              <a:rPr lang="en-US" altLang="en-US" sz="2800" b="1" dirty="0">
                <a:solidFill>
                  <a:srgbClr val="FF0000"/>
                </a:solidFill>
                <a:latin typeface="Times New Roman" panose="02020603050405020304" pitchFamily="18" charset="0"/>
                <a:cs typeface="Times New Roman" panose="02020603050405020304" pitchFamily="18" charset="0"/>
              </a:rPr>
              <a:t>g</a:t>
            </a:r>
          </a:p>
        </p:txBody>
      </p:sp>
      <p:grpSp>
        <p:nvGrpSpPr>
          <p:cNvPr id="15398" name="Group 172">
            <a:extLst>
              <a:ext uri="{FF2B5EF4-FFF2-40B4-BE49-F238E27FC236}">
                <a16:creationId xmlns:a16="http://schemas.microsoft.com/office/drawing/2014/main" id="{59CD2F9E-6075-484D-8429-FD65C30F57D4}"/>
              </a:ext>
            </a:extLst>
          </p:cNvPr>
          <p:cNvGrpSpPr>
            <a:grpSpLocks/>
          </p:cNvGrpSpPr>
          <p:nvPr/>
        </p:nvGrpSpPr>
        <p:grpSpPr bwMode="auto">
          <a:xfrm>
            <a:off x="533400" y="304800"/>
            <a:ext cx="2286000" cy="1600200"/>
            <a:chOff x="912" y="768"/>
            <a:chExt cx="1872" cy="1440"/>
          </a:xfrm>
        </p:grpSpPr>
        <p:sp>
          <p:nvSpPr>
            <p:cNvPr id="15609" name="Oval 288">
              <a:extLst>
                <a:ext uri="{FF2B5EF4-FFF2-40B4-BE49-F238E27FC236}">
                  <a16:creationId xmlns:a16="http://schemas.microsoft.com/office/drawing/2014/main" id="{724CB342-4860-46AF-A4C6-0CAA10128521}"/>
                </a:ext>
              </a:extLst>
            </p:cNvPr>
            <p:cNvSpPr>
              <a:spLocks noChangeArrowheads="1"/>
            </p:cNvSpPr>
            <p:nvPr/>
          </p:nvSpPr>
          <p:spPr bwMode="auto">
            <a:xfrm rot="1664158">
              <a:off x="967"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0" name="Oval 289">
              <a:extLst>
                <a:ext uri="{FF2B5EF4-FFF2-40B4-BE49-F238E27FC236}">
                  <a16:creationId xmlns:a16="http://schemas.microsoft.com/office/drawing/2014/main" id="{214DE2AF-DA58-4B20-A176-9CF982374EA7}"/>
                </a:ext>
              </a:extLst>
            </p:cNvPr>
            <p:cNvSpPr>
              <a:spLocks noChangeArrowheads="1"/>
            </p:cNvSpPr>
            <p:nvPr/>
          </p:nvSpPr>
          <p:spPr bwMode="auto">
            <a:xfrm rot="1664158">
              <a:off x="962"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1" name="Oval 290">
              <a:extLst>
                <a:ext uri="{FF2B5EF4-FFF2-40B4-BE49-F238E27FC236}">
                  <a16:creationId xmlns:a16="http://schemas.microsoft.com/office/drawing/2014/main" id="{5074008F-2209-4645-BE42-9671A8C0A36B}"/>
                </a:ext>
              </a:extLst>
            </p:cNvPr>
            <p:cNvSpPr>
              <a:spLocks noChangeArrowheads="1"/>
            </p:cNvSpPr>
            <p:nvPr/>
          </p:nvSpPr>
          <p:spPr bwMode="auto">
            <a:xfrm rot="1664158">
              <a:off x="962"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2" name="Oval 291">
              <a:extLst>
                <a:ext uri="{FF2B5EF4-FFF2-40B4-BE49-F238E27FC236}">
                  <a16:creationId xmlns:a16="http://schemas.microsoft.com/office/drawing/2014/main" id="{CAB99F59-C220-4618-B9C5-8F99E3141AE7}"/>
                </a:ext>
              </a:extLst>
            </p:cNvPr>
            <p:cNvSpPr>
              <a:spLocks noChangeArrowheads="1"/>
            </p:cNvSpPr>
            <p:nvPr/>
          </p:nvSpPr>
          <p:spPr bwMode="auto">
            <a:xfrm rot="1664158">
              <a:off x="962"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3" name="Oval 292">
              <a:extLst>
                <a:ext uri="{FF2B5EF4-FFF2-40B4-BE49-F238E27FC236}">
                  <a16:creationId xmlns:a16="http://schemas.microsoft.com/office/drawing/2014/main" id="{3D4AE2DC-303F-4463-9F90-EEDA3AE0116D}"/>
                </a:ext>
              </a:extLst>
            </p:cNvPr>
            <p:cNvSpPr>
              <a:spLocks noChangeArrowheads="1"/>
            </p:cNvSpPr>
            <p:nvPr/>
          </p:nvSpPr>
          <p:spPr bwMode="auto">
            <a:xfrm rot="1664158">
              <a:off x="1208"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4" name="Oval 293">
              <a:extLst>
                <a:ext uri="{FF2B5EF4-FFF2-40B4-BE49-F238E27FC236}">
                  <a16:creationId xmlns:a16="http://schemas.microsoft.com/office/drawing/2014/main" id="{518EDCA4-129F-48DE-B2FF-11101636AFBA}"/>
                </a:ext>
              </a:extLst>
            </p:cNvPr>
            <p:cNvSpPr>
              <a:spLocks noChangeArrowheads="1"/>
            </p:cNvSpPr>
            <p:nvPr/>
          </p:nvSpPr>
          <p:spPr bwMode="auto">
            <a:xfrm rot="1664158">
              <a:off x="1203"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5" name="Oval 294">
              <a:extLst>
                <a:ext uri="{FF2B5EF4-FFF2-40B4-BE49-F238E27FC236}">
                  <a16:creationId xmlns:a16="http://schemas.microsoft.com/office/drawing/2014/main" id="{E6786D9A-82CE-4A88-B522-33F8B8E4D50B}"/>
                </a:ext>
              </a:extLst>
            </p:cNvPr>
            <p:cNvSpPr>
              <a:spLocks noChangeArrowheads="1"/>
            </p:cNvSpPr>
            <p:nvPr/>
          </p:nvSpPr>
          <p:spPr bwMode="auto">
            <a:xfrm rot="1664158">
              <a:off x="1203"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6" name="Oval 295">
              <a:extLst>
                <a:ext uri="{FF2B5EF4-FFF2-40B4-BE49-F238E27FC236}">
                  <a16:creationId xmlns:a16="http://schemas.microsoft.com/office/drawing/2014/main" id="{293E76D2-FDC5-4B5E-90A7-6F80F2FA5243}"/>
                </a:ext>
              </a:extLst>
            </p:cNvPr>
            <p:cNvSpPr>
              <a:spLocks noChangeArrowheads="1"/>
            </p:cNvSpPr>
            <p:nvPr/>
          </p:nvSpPr>
          <p:spPr bwMode="auto">
            <a:xfrm rot="1664158">
              <a:off x="1203"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7" name="Oval 296">
              <a:extLst>
                <a:ext uri="{FF2B5EF4-FFF2-40B4-BE49-F238E27FC236}">
                  <a16:creationId xmlns:a16="http://schemas.microsoft.com/office/drawing/2014/main" id="{A6AB557D-1E09-4C03-8B8B-C7CD0E54B5CE}"/>
                </a:ext>
              </a:extLst>
            </p:cNvPr>
            <p:cNvSpPr>
              <a:spLocks noChangeArrowheads="1"/>
            </p:cNvSpPr>
            <p:nvPr/>
          </p:nvSpPr>
          <p:spPr bwMode="auto">
            <a:xfrm rot="1664158">
              <a:off x="1464"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8" name="Oval 297">
              <a:extLst>
                <a:ext uri="{FF2B5EF4-FFF2-40B4-BE49-F238E27FC236}">
                  <a16:creationId xmlns:a16="http://schemas.microsoft.com/office/drawing/2014/main" id="{BCD1372B-EEF9-4D79-936D-6F19EAA9EB41}"/>
                </a:ext>
              </a:extLst>
            </p:cNvPr>
            <p:cNvSpPr>
              <a:spLocks noChangeArrowheads="1"/>
            </p:cNvSpPr>
            <p:nvPr/>
          </p:nvSpPr>
          <p:spPr bwMode="auto">
            <a:xfrm rot="1664158">
              <a:off x="1459"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19" name="Oval 298">
              <a:extLst>
                <a:ext uri="{FF2B5EF4-FFF2-40B4-BE49-F238E27FC236}">
                  <a16:creationId xmlns:a16="http://schemas.microsoft.com/office/drawing/2014/main" id="{8FB9CE0F-5C9D-4365-91F1-732CC97E5F27}"/>
                </a:ext>
              </a:extLst>
            </p:cNvPr>
            <p:cNvSpPr>
              <a:spLocks noChangeArrowheads="1"/>
            </p:cNvSpPr>
            <p:nvPr/>
          </p:nvSpPr>
          <p:spPr bwMode="auto">
            <a:xfrm rot="1664158">
              <a:off x="1459"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0" name="Oval 299">
              <a:extLst>
                <a:ext uri="{FF2B5EF4-FFF2-40B4-BE49-F238E27FC236}">
                  <a16:creationId xmlns:a16="http://schemas.microsoft.com/office/drawing/2014/main" id="{454F4B19-EC85-4124-B9B0-2E2193E1A3D3}"/>
                </a:ext>
              </a:extLst>
            </p:cNvPr>
            <p:cNvSpPr>
              <a:spLocks noChangeArrowheads="1"/>
            </p:cNvSpPr>
            <p:nvPr/>
          </p:nvSpPr>
          <p:spPr bwMode="auto">
            <a:xfrm rot="1664158">
              <a:off x="1459"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1" name="Oval 300">
              <a:extLst>
                <a:ext uri="{FF2B5EF4-FFF2-40B4-BE49-F238E27FC236}">
                  <a16:creationId xmlns:a16="http://schemas.microsoft.com/office/drawing/2014/main" id="{557CDD37-F535-4813-BA04-3200E7CF0836}"/>
                </a:ext>
              </a:extLst>
            </p:cNvPr>
            <p:cNvSpPr>
              <a:spLocks noChangeArrowheads="1"/>
            </p:cNvSpPr>
            <p:nvPr/>
          </p:nvSpPr>
          <p:spPr bwMode="auto">
            <a:xfrm rot="1664158">
              <a:off x="1705"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2" name="Oval 301">
              <a:extLst>
                <a:ext uri="{FF2B5EF4-FFF2-40B4-BE49-F238E27FC236}">
                  <a16:creationId xmlns:a16="http://schemas.microsoft.com/office/drawing/2014/main" id="{7752C98B-F1E9-474D-A765-7E1089CC1AF3}"/>
                </a:ext>
              </a:extLst>
            </p:cNvPr>
            <p:cNvSpPr>
              <a:spLocks noChangeArrowheads="1"/>
            </p:cNvSpPr>
            <p:nvPr/>
          </p:nvSpPr>
          <p:spPr bwMode="auto">
            <a:xfrm rot="1664158">
              <a:off x="1700"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3" name="Oval 302">
              <a:extLst>
                <a:ext uri="{FF2B5EF4-FFF2-40B4-BE49-F238E27FC236}">
                  <a16:creationId xmlns:a16="http://schemas.microsoft.com/office/drawing/2014/main" id="{A1995F27-4482-4691-9612-A0BE08BB8E66}"/>
                </a:ext>
              </a:extLst>
            </p:cNvPr>
            <p:cNvSpPr>
              <a:spLocks noChangeArrowheads="1"/>
            </p:cNvSpPr>
            <p:nvPr/>
          </p:nvSpPr>
          <p:spPr bwMode="auto">
            <a:xfrm rot="1664158">
              <a:off x="1700"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4" name="Oval 303">
              <a:extLst>
                <a:ext uri="{FF2B5EF4-FFF2-40B4-BE49-F238E27FC236}">
                  <a16:creationId xmlns:a16="http://schemas.microsoft.com/office/drawing/2014/main" id="{E6EDBF25-C5E5-48F6-AE20-A4A63213C416}"/>
                </a:ext>
              </a:extLst>
            </p:cNvPr>
            <p:cNvSpPr>
              <a:spLocks noChangeArrowheads="1"/>
            </p:cNvSpPr>
            <p:nvPr/>
          </p:nvSpPr>
          <p:spPr bwMode="auto">
            <a:xfrm rot="1664158">
              <a:off x="1700"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5" name="Oval 304">
              <a:extLst>
                <a:ext uri="{FF2B5EF4-FFF2-40B4-BE49-F238E27FC236}">
                  <a16:creationId xmlns:a16="http://schemas.microsoft.com/office/drawing/2014/main" id="{781F4912-AEBC-47EA-8935-B14CEEC487D9}"/>
                </a:ext>
              </a:extLst>
            </p:cNvPr>
            <p:cNvSpPr>
              <a:spLocks noChangeArrowheads="1"/>
            </p:cNvSpPr>
            <p:nvPr/>
          </p:nvSpPr>
          <p:spPr bwMode="auto">
            <a:xfrm rot="1664158">
              <a:off x="1944"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6" name="Oval 305">
              <a:extLst>
                <a:ext uri="{FF2B5EF4-FFF2-40B4-BE49-F238E27FC236}">
                  <a16:creationId xmlns:a16="http://schemas.microsoft.com/office/drawing/2014/main" id="{98F37D66-4342-471C-B489-46F83ACD9FDF}"/>
                </a:ext>
              </a:extLst>
            </p:cNvPr>
            <p:cNvSpPr>
              <a:spLocks noChangeArrowheads="1"/>
            </p:cNvSpPr>
            <p:nvPr/>
          </p:nvSpPr>
          <p:spPr bwMode="auto">
            <a:xfrm rot="1664158">
              <a:off x="1939"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7" name="Oval 306">
              <a:extLst>
                <a:ext uri="{FF2B5EF4-FFF2-40B4-BE49-F238E27FC236}">
                  <a16:creationId xmlns:a16="http://schemas.microsoft.com/office/drawing/2014/main" id="{ED296EB6-C9E5-4DBF-A1E6-A8E1DFDF21CA}"/>
                </a:ext>
              </a:extLst>
            </p:cNvPr>
            <p:cNvSpPr>
              <a:spLocks noChangeArrowheads="1"/>
            </p:cNvSpPr>
            <p:nvPr/>
          </p:nvSpPr>
          <p:spPr bwMode="auto">
            <a:xfrm rot="1664158">
              <a:off x="1939"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8" name="Oval 307">
              <a:extLst>
                <a:ext uri="{FF2B5EF4-FFF2-40B4-BE49-F238E27FC236}">
                  <a16:creationId xmlns:a16="http://schemas.microsoft.com/office/drawing/2014/main" id="{30B51A7D-607E-488D-80AD-200867C15A8E}"/>
                </a:ext>
              </a:extLst>
            </p:cNvPr>
            <p:cNvSpPr>
              <a:spLocks noChangeArrowheads="1"/>
            </p:cNvSpPr>
            <p:nvPr/>
          </p:nvSpPr>
          <p:spPr bwMode="auto">
            <a:xfrm rot="1664158">
              <a:off x="1939"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29" name="Oval 308">
              <a:extLst>
                <a:ext uri="{FF2B5EF4-FFF2-40B4-BE49-F238E27FC236}">
                  <a16:creationId xmlns:a16="http://schemas.microsoft.com/office/drawing/2014/main" id="{BC2F070C-2693-48D6-A084-A852EA6A329F}"/>
                </a:ext>
              </a:extLst>
            </p:cNvPr>
            <p:cNvSpPr>
              <a:spLocks noChangeArrowheads="1"/>
            </p:cNvSpPr>
            <p:nvPr/>
          </p:nvSpPr>
          <p:spPr bwMode="auto">
            <a:xfrm rot="1664158">
              <a:off x="2185"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0" name="Oval 309">
              <a:extLst>
                <a:ext uri="{FF2B5EF4-FFF2-40B4-BE49-F238E27FC236}">
                  <a16:creationId xmlns:a16="http://schemas.microsoft.com/office/drawing/2014/main" id="{89163B64-6420-4E08-B1EA-E3F45A1A6917}"/>
                </a:ext>
              </a:extLst>
            </p:cNvPr>
            <p:cNvSpPr>
              <a:spLocks noChangeArrowheads="1"/>
            </p:cNvSpPr>
            <p:nvPr/>
          </p:nvSpPr>
          <p:spPr bwMode="auto">
            <a:xfrm rot="1664158">
              <a:off x="2180"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1" name="Oval 310">
              <a:extLst>
                <a:ext uri="{FF2B5EF4-FFF2-40B4-BE49-F238E27FC236}">
                  <a16:creationId xmlns:a16="http://schemas.microsoft.com/office/drawing/2014/main" id="{FEC62917-ADC4-4A68-BCE1-594222B21309}"/>
                </a:ext>
              </a:extLst>
            </p:cNvPr>
            <p:cNvSpPr>
              <a:spLocks noChangeArrowheads="1"/>
            </p:cNvSpPr>
            <p:nvPr/>
          </p:nvSpPr>
          <p:spPr bwMode="auto">
            <a:xfrm rot="1664158">
              <a:off x="2180"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2" name="Oval 311">
              <a:extLst>
                <a:ext uri="{FF2B5EF4-FFF2-40B4-BE49-F238E27FC236}">
                  <a16:creationId xmlns:a16="http://schemas.microsoft.com/office/drawing/2014/main" id="{97190882-D836-4C65-B1AE-90C2C0CAF40A}"/>
                </a:ext>
              </a:extLst>
            </p:cNvPr>
            <p:cNvSpPr>
              <a:spLocks noChangeArrowheads="1"/>
            </p:cNvSpPr>
            <p:nvPr/>
          </p:nvSpPr>
          <p:spPr bwMode="auto">
            <a:xfrm rot="1664158">
              <a:off x="2180"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3" name="Oval 312">
              <a:extLst>
                <a:ext uri="{FF2B5EF4-FFF2-40B4-BE49-F238E27FC236}">
                  <a16:creationId xmlns:a16="http://schemas.microsoft.com/office/drawing/2014/main" id="{4298DFAC-267D-448F-9AEF-BDB33EE2649B}"/>
                </a:ext>
              </a:extLst>
            </p:cNvPr>
            <p:cNvSpPr>
              <a:spLocks noChangeArrowheads="1"/>
            </p:cNvSpPr>
            <p:nvPr/>
          </p:nvSpPr>
          <p:spPr bwMode="auto">
            <a:xfrm rot="1664158">
              <a:off x="2441" y="1052"/>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4" name="Oval 313">
              <a:extLst>
                <a:ext uri="{FF2B5EF4-FFF2-40B4-BE49-F238E27FC236}">
                  <a16:creationId xmlns:a16="http://schemas.microsoft.com/office/drawing/2014/main" id="{03FE9F56-E959-475F-BEF4-D497B7EE8AD5}"/>
                </a:ext>
              </a:extLst>
            </p:cNvPr>
            <p:cNvSpPr>
              <a:spLocks noChangeArrowheads="1"/>
            </p:cNvSpPr>
            <p:nvPr/>
          </p:nvSpPr>
          <p:spPr bwMode="auto">
            <a:xfrm rot="1664158">
              <a:off x="2436" y="126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5" name="Oval 314">
              <a:extLst>
                <a:ext uri="{FF2B5EF4-FFF2-40B4-BE49-F238E27FC236}">
                  <a16:creationId xmlns:a16="http://schemas.microsoft.com/office/drawing/2014/main" id="{1763B3B9-9007-489E-B214-D695EAEE297A}"/>
                </a:ext>
              </a:extLst>
            </p:cNvPr>
            <p:cNvSpPr>
              <a:spLocks noChangeArrowheads="1"/>
            </p:cNvSpPr>
            <p:nvPr/>
          </p:nvSpPr>
          <p:spPr bwMode="auto">
            <a:xfrm rot="1664158">
              <a:off x="2436" y="1485"/>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6" name="Oval 315">
              <a:extLst>
                <a:ext uri="{FF2B5EF4-FFF2-40B4-BE49-F238E27FC236}">
                  <a16:creationId xmlns:a16="http://schemas.microsoft.com/office/drawing/2014/main" id="{E58995A4-78A8-4CDA-A080-DA549EA4F1DC}"/>
                </a:ext>
              </a:extLst>
            </p:cNvPr>
            <p:cNvSpPr>
              <a:spLocks noChangeArrowheads="1"/>
            </p:cNvSpPr>
            <p:nvPr/>
          </p:nvSpPr>
          <p:spPr bwMode="auto">
            <a:xfrm rot="1664158">
              <a:off x="2436" y="1700"/>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7" name="Oval 316">
              <a:extLst>
                <a:ext uri="{FF2B5EF4-FFF2-40B4-BE49-F238E27FC236}">
                  <a16:creationId xmlns:a16="http://schemas.microsoft.com/office/drawing/2014/main" id="{15DDE50C-DDE5-4F0E-8CF6-0AAD9445688D}"/>
                </a:ext>
              </a:extLst>
            </p:cNvPr>
            <p:cNvSpPr>
              <a:spLocks noChangeArrowheads="1"/>
            </p:cNvSpPr>
            <p:nvPr/>
          </p:nvSpPr>
          <p:spPr bwMode="auto">
            <a:xfrm rot="1664158">
              <a:off x="1080"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8" name="Oval 317">
              <a:extLst>
                <a:ext uri="{FF2B5EF4-FFF2-40B4-BE49-F238E27FC236}">
                  <a16:creationId xmlns:a16="http://schemas.microsoft.com/office/drawing/2014/main" id="{0EA1FAB1-E3AC-465B-99E3-16D44ECF63C0}"/>
                </a:ext>
              </a:extLst>
            </p:cNvPr>
            <p:cNvSpPr>
              <a:spLocks noChangeArrowheads="1"/>
            </p:cNvSpPr>
            <p:nvPr/>
          </p:nvSpPr>
          <p:spPr bwMode="auto">
            <a:xfrm rot="1664158">
              <a:off x="1075"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39" name="Oval 318">
              <a:extLst>
                <a:ext uri="{FF2B5EF4-FFF2-40B4-BE49-F238E27FC236}">
                  <a16:creationId xmlns:a16="http://schemas.microsoft.com/office/drawing/2014/main" id="{0809D538-C36C-4FFA-8685-5FCBDDA41D14}"/>
                </a:ext>
              </a:extLst>
            </p:cNvPr>
            <p:cNvSpPr>
              <a:spLocks noChangeArrowheads="1"/>
            </p:cNvSpPr>
            <p:nvPr/>
          </p:nvSpPr>
          <p:spPr bwMode="auto">
            <a:xfrm rot="1664158">
              <a:off x="1075"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0" name="Oval 319">
              <a:extLst>
                <a:ext uri="{FF2B5EF4-FFF2-40B4-BE49-F238E27FC236}">
                  <a16:creationId xmlns:a16="http://schemas.microsoft.com/office/drawing/2014/main" id="{0DAF1AB6-A6BA-4CD1-B037-038049FFE45D}"/>
                </a:ext>
              </a:extLst>
            </p:cNvPr>
            <p:cNvSpPr>
              <a:spLocks noChangeArrowheads="1"/>
            </p:cNvSpPr>
            <p:nvPr/>
          </p:nvSpPr>
          <p:spPr bwMode="auto">
            <a:xfrm rot="1664158">
              <a:off x="1321"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1" name="Oval 320">
              <a:extLst>
                <a:ext uri="{FF2B5EF4-FFF2-40B4-BE49-F238E27FC236}">
                  <a16:creationId xmlns:a16="http://schemas.microsoft.com/office/drawing/2014/main" id="{1195127C-4D89-43DD-ABC4-9D3BE48A8935}"/>
                </a:ext>
              </a:extLst>
            </p:cNvPr>
            <p:cNvSpPr>
              <a:spLocks noChangeArrowheads="1"/>
            </p:cNvSpPr>
            <p:nvPr/>
          </p:nvSpPr>
          <p:spPr bwMode="auto">
            <a:xfrm rot="1664158">
              <a:off x="1316"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2" name="Oval 321">
              <a:extLst>
                <a:ext uri="{FF2B5EF4-FFF2-40B4-BE49-F238E27FC236}">
                  <a16:creationId xmlns:a16="http://schemas.microsoft.com/office/drawing/2014/main" id="{5B066A0C-46FF-45B7-9B69-1E9B705249BF}"/>
                </a:ext>
              </a:extLst>
            </p:cNvPr>
            <p:cNvSpPr>
              <a:spLocks noChangeArrowheads="1"/>
            </p:cNvSpPr>
            <p:nvPr/>
          </p:nvSpPr>
          <p:spPr bwMode="auto">
            <a:xfrm rot="1664158">
              <a:off x="1316"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3" name="Oval 322">
              <a:extLst>
                <a:ext uri="{FF2B5EF4-FFF2-40B4-BE49-F238E27FC236}">
                  <a16:creationId xmlns:a16="http://schemas.microsoft.com/office/drawing/2014/main" id="{FAF284D9-986B-457D-8379-4B03982EDAB5}"/>
                </a:ext>
              </a:extLst>
            </p:cNvPr>
            <p:cNvSpPr>
              <a:spLocks noChangeArrowheads="1"/>
            </p:cNvSpPr>
            <p:nvPr/>
          </p:nvSpPr>
          <p:spPr bwMode="auto">
            <a:xfrm rot="1664158">
              <a:off x="1577"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4" name="Oval 323">
              <a:extLst>
                <a:ext uri="{FF2B5EF4-FFF2-40B4-BE49-F238E27FC236}">
                  <a16:creationId xmlns:a16="http://schemas.microsoft.com/office/drawing/2014/main" id="{37B0A528-4550-4C62-A71E-4BDA589A49C0}"/>
                </a:ext>
              </a:extLst>
            </p:cNvPr>
            <p:cNvSpPr>
              <a:spLocks noChangeArrowheads="1"/>
            </p:cNvSpPr>
            <p:nvPr/>
          </p:nvSpPr>
          <p:spPr bwMode="auto">
            <a:xfrm rot="1664158">
              <a:off x="1584" y="134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5" name="Oval 324">
              <a:extLst>
                <a:ext uri="{FF2B5EF4-FFF2-40B4-BE49-F238E27FC236}">
                  <a16:creationId xmlns:a16="http://schemas.microsoft.com/office/drawing/2014/main" id="{2463FB83-13B7-4C17-BBD4-B06C2F9398A3}"/>
                </a:ext>
              </a:extLst>
            </p:cNvPr>
            <p:cNvSpPr>
              <a:spLocks noChangeArrowheads="1"/>
            </p:cNvSpPr>
            <p:nvPr/>
          </p:nvSpPr>
          <p:spPr bwMode="auto">
            <a:xfrm rot="1664158">
              <a:off x="1572"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6" name="Oval 325">
              <a:extLst>
                <a:ext uri="{FF2B5EF4-FFF2-40B4-BE49-F238E27FC236}">
                  <a16:creationId xmlns:a16="http://schemas.microsoft.com/office/drawing/2014/main" id="{C5E5749A-A4A4-4708-AD5A-DE447A59BD00}"/>
                </a:ext>
              </a:extLst>
            </p:cNvPr>
            <p:cNvSpPr>
              <a:spLocks noChangeArrowheads="1"/>
            </p:cNvSpPr>
            <p:nvPr/>
          </p:nvSpPr>
          <p:spPr bwMode="auto">
            <a:xfrm rot="1664158">
              <a:off x="1818"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7" name="Oval 326">
              <a:extLst>
                <a:ext uri="{FF2B5EF4-FFF2-40B4-BE49-F238E27FC236}">
                  <a16:creationId xmlns:a16="http://schemas.microsoft.com/office/drawing/2014/main" id="{31B26163-D247-4DB7-8378-F1487387D364}"/>
                </a:ext>
              </a:extLst>
            </p:cNvPr>
            <p:cNvSpPr>
              <a:spLocks noChangeArrowheads="1"/>
            </p:cNvSpPr>
            <p:nvPr/>
          </p:nvSpPr>
          <p:spPr bwMode="auto">
            <a:xfrm rot="1664158">
              <a:off x="1813"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8" name="Oval 327">
              <a:extLst>
                <a:ext uri="{FF2B5EF4-FFF2-40B4-BE49-F238E27FC236}">
                  <a16:creationId xmlns:a16="http://schemas.microsoft.com/office/drawing/2014/main" id="{21023409-1B95-4EE5-B29F-387DF808FF4C}"/>
                </a:ext>
              </a:extLst>
            </p:cNvPr>
            <p:cNvSpPr>
              <a:spLocks noChangeArrowheads="1"/>
            </p:cNvSpPr>
            <p:nvPr/>
          </p:nvSpPr>
          <p:spPr bwMode="auto">
            <a:xfrm rot="1664158">
              <a:off x="1813"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49" name="Oval 328">
              <a:extLst>
                <a:ext uri="{FF2B5EF4-FFF2-40B4-BE49-F238E27FC236}">
                  <a16:creationId xmlns:a16="http://schemas.microsoft.com/office/drawing/2014/main" id="{25642389-5BC5-415B-8169-D70F17901454}"/>
                </a:ext>
              </a:extLst>
            </p:cNvPr>
            <p:cNvSpPr>
              <a:spLocks noChangeArrowheads="1"/>
            </p:cNvSpPr>
            <p:nvPr/>
          </p:nvSpPr>
          <p:spPr bwMode="auto">
            <a:xfrm rot="1664158">
              <a:off x="2057"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0" name="Oval 329">
              <a:extLst>
                <a:ext uri="{FF2B5EF4-FFF2-40B4-BE49-F238E27FC236}">
                  <a16:creationId xmlns:a16="http://schemas.microsoft.com/office/drawing/2014/main" id="{DF3277EA-AE55-42BB-A0AB-CC7B8CE01379}"/>
                </a:ext>
              </a:extLst>
            </p:cNvPr>
            <p:cNvSpPr>
              <a:spLocks noChangeArrowheads="1"/>
            </p:cNvSpPr>
            <p:nvPr/>
          </p:nvSpPr>
          <p:spPr bwMode="auto">
            <a:xfrm rot="1664158">
              <a:off x="2052"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1" name="Oval 330">
              <a:extLst>
                <a:ext uri="{FF2B5EF4-FFF2-40B4-BE49-F238E27FC236}">
                  <a16:creationId xmlns:a16="http://schemas.microsoft.com/office/drawing/2014/main" id="{24F03DA5-D1E1-4CDB-B8B4-CA101438CB13}"/>
                </a:ext>
              </a:extLst>
            </p:cNvPr>
            <p:cNvSpPr>
              <a:spLocks noChangeArrowheads="1"/>
            </p:cNvSpPr>
            <p:nvPr/>
          </p:nvSpPr>
          <p:spPr bwMode="auto">
            <a:xfrm rot="1664158">
              <a:off x="2052"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2" name="Oval 331">
              <a:extLst>
                <a:ext uri="{FF2B5EF4-FFF2-40B4-BE49-F238E27FC236}">
                  <a16:creationId xmlns:a16="http://schemas.microsoft.com/office/drawing/2014/main" id="{A2D3E05B-8493-45AD-9497-4019F6875B71}"/>
                </a:ext>
              </a:extLst>
            </p:cNvPr>
            <p:cNvSpPr>
              <a:spLocks noChangeArrowheads="1"/>
            </p:cNvSpPr>
            <p:nvPr/>
          </p:nvSpPr>
          <p:spPr bwMode="auto">
            <a:xfrm rot="1664158">
              <a:off x="2298"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3" name="Oval 332">
              <a:extLst>
                <a:ext uri="{FF2B5EF4-FFF2-40B4-BE49-F238E27FC236}">
                  <a16:creationId xmlns:a16="http://schemas.microsoft.com/office/drawing/2014/main" id="{FFF997A7-D7F7-4F20-898B-92F01C566A16}"/>
                </a:ext>
              </a:extLst>
            </p:cNvPr>
            <p:cNvSpPr>
              <a:spLocks noChangeArrowheads="1"/>
            </p:cNvSpPr>
            <p:nvPr/>
          </p:nvSpPr>
          <p:spPr bwMode="auto">
            <a:xfrm rot="1664158">
              <a:off x="2293"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4" name="Oval 333">
              <a:extLst>
                <a:ext uri="{FF2B5EF4-FFF2-40B4-BE49-F238E27FC236}">
                  <a16:creationId xmlns:a16="http://schemas.microsoft.com/office/drawing/2014/main" id="{3E3DE681-9028-486F-B0D1-C48BB8636CB5}"/>
                </a:ext>
              </a:extLst>
            </p:cNvPr>
            <p:cNvSpPr>
              <a:spLocks noChangeArrowheads="1"/>
            </p:cNvSpPr>
            <p:nvPr/>
          </p:nvSpPr>
          <p:spPr bwMode="auto">
            <a:xfrm rot="1664158">
              <a:off x="2293"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5" name="Oval 334">
              <a:extLst>
                <a:ext uri="{FF2B5EF4-FFF2-40B4-BE49-F238E27FC236}">
                  <a16:creationId xmlns:a16="http://schemas.microsoft.com/office/drawing/2014/main" id="{3F6DF522-9594-43C9-9AD5-A0B85D107E19}"/>
                </a:ext>
              </a:extLst>
            </p:cNvPr>
            <p:cNvSpPr>
              <a:spLocks noChangeArrowheads="1"/>
            </p:cNvSpPr>
            <p:nvPr/>
          </p:nvSpPr>
          <p:spPr bwMode="auto">
            <a:xfrm rot="1664158">
              <a:off x="2554" y="1148"/>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6" name="Oval 335">
              <a:extLst>
                <a:ext uri="{FF2B5EF4-FFF2-40B4-BE49-F238E27FC236}">
                  <a16:creationId xmlns:a16="http://schemas.microsoft.com/office/drawing/2014/main" id="{DC151DB3-1EC1-4C42-B969-866E1E94314E}"/>
                </a:ext>
              </a:extLst>
            </p:cNvPr>
            <p:cNvSpPr>
              <a:spLocks noChangeArrowheads="1"/>
            </p:cNvSpPr>
            <p:nvPr/>
          </p:nvSpPr>
          <p:spPr bwMode="auto">
            <a:xfrm rot="1664158">
              <a:off x="2549" y="1364"/>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7" name="Oval 336">
              <a:extLst>
                <a:ext uri="{FF2B5EF4-FFF2-40B4-BE49-F238E27FC236}">
                  <a16:creationId xmlns:a16="http://schemas.microsoft.com/office/drawing/2014/main" id="{28A620A6-CCF1-4012-AE41-0F83A14F9C69}"/>
                </a:ext>
              </a:extLst>
            </p:cNvPr>
            <p:cNvSpPr>
              <a:spLocks noChangeArrowheads="1"/>
            </p:cNvSpPr>
            <p:nvPr/>
          </p:nvSpPr>
          <p:spPr bwMode="auto">
            <a:xfrm rot="1664158">
              <a:off x="2549" y="1581"/>
              <a:ext cx="203" cy="205"/>
            </a:xfrm>
            <a:prstGeom prst="ellipse">
              <a:avLst/>
            </a:prstGeom>
            <a:gradFill rotWithShape="1">
              <a:gsLst>
                <a:gs pos="0">
                  <a:srgbClr val="FFFFCC"/>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58" name="Rectangle 338">
              <a:extLst>
                <a:ext uri="{FF2B5EF4-FFF2-40B4-BE49-F238E27FC236}">
                  <a16:creationId xmlns:a16="http://schemas.microsoft.com/office/drawing/2014/main" id="{67EB3780-14D5-4769-8794-0DB55A3F5A33}"/>
                </a:ext>
              </a:extLst>
            </p:cNvPr>
            <p:cNvSpPr>
              <a:spLocks noChangeArrowheads="1"/>
            </p:cNvSpPr>
            <p:nvPr/>
          </p:nvSpPr>
          <p:spPr bwMode="auto">
            <a:xfrm>
              <a:off x="912" y="768"/>
              <a:ext cx="187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399" name="Group 99">
            <a:extLst>
              <a:ext uri="{FF2B5EF4-FFF2-40B4-BE49-F238E27FC236}">
                <a16:creationId xmlns:a16="http://schemas.microsoft.com/office/drawing/2014/main" id="{BE2CFD0E-BEC5-4AF3-9395-0196E5864C52}"/>
              </a:ext>
            </a:extLst>
          </p:cNvPr>
          <p:cNvGrpSpPr>
            <a:grpSpLocks/>
          </p:cNvGrpSpPr>
          <p:nvPr/>
        </p:nvGrpSpPr>
        <p:grpSpPr bwMode="auto">
          <a:xfrm>
            <a:off x="381000" y="2667000"/>
            <a:ext cx="2514600" cy="1752600"/>
            <a:chOff x="864" y="2686"/>
            <a:chExt cx="1968" cy="1440"/>
          </a:xfrm>
        </p:grpSpPr>
        <p:grpSp>
          <p:nvGrpSpPr>
            <p:cNvPr id="15540" name="Group 206">
              <a:extLst>
                <a:ext uri="{FF2B5EF4-FFF2-40B4-BE49-F238E27FC236}">
                  <a16:creationId xmlns:a16="http://schemas.microsoft.com/office/drawing/2014/main" id="{CB554C95-5C9D-49D2-BA8F-766801F0D50E}"/>
                </a:ext>
              </a:extLst>
            </p:cNvPr>
            <p:cNvGrpSpPr>
              <a:grpSpLocks/>
            </p:cNvGrpSpPr>
            <p:nvPr/>
          </p:nvGrpSpPr>
          <p:grpSpPr bwMode="auto">
            <a:xfrm rot="-3106100">
              <a:off x="898" y="2946"/>
              <a:ext cx="336" cy="293"/>
              <a:chOff x="3000" y="2338"/>
              <a:chExt cx="1440" cy="1138"/>
            </a:xfrm>
          </p:grpSpPr>
          <p:sp>
            <p:nvSpPr>
              <p:cNvPr id="15606" name="Oval 207">
                <a:extLst>
                  <a:ext uri="{FF2B5EF4-FFF2-40B4-BE49-F238E27FC236}">
                    <a16:creationId xmlns:a16="http://schemas.microsoft.com/office/drawing/2014/main" id="{89D09B17-6FB9-47F9-BE8B-4A2CA40F823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7" name="Oval 208">
                <a:extLst>
                  <a:ext uri="{FF2B5EF4-FFF2-40B4-BE49-F238E27FC236}">
                    <a16:creationId xmlns:a16="http://schemas.microsoft.com/office/drawing/2014/main" id="{3D5FA29B-87EC-4DD6-BE38-322BEED2997C}"/>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8" name="Oval 209">
                <a:extLst>
                  <a:ext uri="{FF2B5EF4-FFF2-40B4-BE49-F238E27FC236}">
                    <a16:creationId xmlns:a16="http://schemas.microsoft.com/office/drawing/2014/main" id="{D01163CD-8310-47A7-B089-35A162D36CB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1" name="Group 210">
              <a:extLst>
                <a:ext uri="{FF2B5EF4-FFF2-40B4-BE49-F238E27FC236}">
                  <a16:creationId xmlns:a16="http://schemas.microsoft.com/office/drawing/2014/main" id="{49ACEF40-3065-47F7-8696-8BDF19A07C67}"/>
                </a:ext>
              </a:extLst>
            </p:cNvPr>
            <p:cNvGrpSpPr>
              <a:grpSpLocks/>
            </p:cNvGrpSpPr>
            <p:nvPr/>
          </p:nvGrpSpPr>
          <p:grpSpPr bwMode="auto">
            <a:xfrm rot="-2105235">
              <a:off x="960" y="3547"/>
              <a:ext cx="336" cy="293"/>
              <a:chOff x="3000" y="2338"/>
              <a:chExt cx="1440" cy="1138"/>
            </a:xfrm>
          </p:grpSpPr>
          <p:sp>
            <p:nvSpPr>
              <p:cNvPr id="15603" name="Oval 211">
                <a:extLst>
                  <a:ext uri="{FF2B5EF4-FFF2-40B4-BE49-F238E27FC236}">
                    <a16:creationId xmlns:a16="http://schemas.microsoft.com/office/drawing/2014/main" id="{38C882B6-51A4-4F52-823F-0065564C10A2}"/>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4" name="Oval 212">
                <a:extLst>
                  <a:ext uri="{FF2B5EF4-FFF2-40B4-BE49-F238E27FC236}">
                    <a16:creationId xmlns:a16="http://schemas.microsoft.com/office/drawing/2014/main" id="{EC2D840C-FDE5-4667-A76A-A20A97AE6534}"/>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5" name="Oval 213">
                <a:extLst>
                  <a:ext uri="{FF2B5EF4-FFF2-40B4-BE49-F238E27FC236}">
                    <a16:creationId xmlns:a16="http://schemas.microsoft.com/office/drawing/2014/main" id="{D27F2D42-1B26-48FB-8425-DB5C78C5FF70}"/>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2" name="Group 214">
              <a:extLst>
                <a:ext uri="{FF2B5EF4-FFF2-40B4-BE49-F238E27FC236}">
                  <a16:creationId xmlns:a16="http://schemas.microsoft.com/office/drawing/2014/main" id="{E617DD57-527D-4C26-985F-3D4E73F39EC5}"/>
                </a:ext>
              </a:extLst>
            </p:cNvPr>
            <p:cNvGrpSpPr>
              <a:grpSpLocks/>
            </p:cNvGrpSpPr>
            <p:nvPr/>
          </p:nvGrpSpPr>
          <p:grpSpPr bwMode="auto">
            <a:xfrm rot="-8160615">
              <a:off x="1484" y="2994"/>
              <a:ext cx="336" cy="293"/>
              <a:chOff x="3000" y="2338"/>
              <a:chExt cx="1440" cy="1138"/>
            </a:xfrm>
          </p:grpSpPr>
          <p:sp>
            <p:nvSpPr>
              <p:cNvPr id="15600" name="Oval 215">
                <a:extLst>
                  <a:ext uri="{FF2B5EF4-FFF2-40B4-BE49-F238E27FC236}">
                    <a16:creationId xmlns:a16="http://schemas.microsoft.com/office/drawing/2014/main" id="{54E310A5-0739-45DB-8C21-3EA88D3B8E6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1" name="Oval 216">
                <a:extLst>
                  <a:ext uri="{FF2B5EF4-FFF2-40B4-BE49-F238E27FC236}">
                    <a16:creationId xmlns:a16="http://schemas.microsoft.com/office/drawing/2014/main" id="{C596E45B-9FD2-4A30-BEDF-97FB8AC940E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602" name="Oval 217">
                <a:extLst>
                  <a:ext uri="{FF2B5EF4-FFF2-40B4-BE49-F238E27FC236}">
                    <a16:creationId xmlns:a16="http://schemas.microsoft.com/office/drawing/2014/main" id="{3D806AA8-4BF8-4EEB-A8D2-C47A63005F5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3" name="Group 218">
              <a:extLst>
                <a:ext uri="{FF2B5EF4-FFF2-40B4-BE49-F238E27FC236}">
                  <a16:creationId xmlns:a16="http://schemas.microsoft.com/office/drawing/2014/main" id="{4A90B7C9-F1D1-4CCF-B93C-821F52F78DA0}"/>
                </a:ext>
              </a:extLst>
            </p:cNvPr>
            <p:cNvGrpSpPr>
              <a:grpSpLocks/>
            </p:cNvGrpSpPr>
            <p:nvPr/>
          </p:nvGrpSpPr>
          <p:grpSpPr bwMode="auto">
            <a:xfrm rot="-1008287">
              <a:off x="2394" y="2958"/>
              <a:ext cx="336" cy="293"/>
              <a:chOff x="3000" y="2338"/>
              <a:chExt cx="1440" cy="1138"/>
            </a:xfrm>
          </p:grpSpPr>
          <p:sp>
            <p:nvSpPr>
              <p:cNvPr id="15597" name="Oval 219">
                <a:extLst>
                  <a:ext uri="{FF2B5EF4-FFF2-40B4-BE49-F238E27FC236}">
                    <a16:creationId xmlns:a16="http://schemas.microsoft.com/office/drawing/2014/main" id="{BE14642A-DD47-4372-90B7-B45683E07E6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8" name="Oval 220">
                <a:extLst>
                  <a:ext uri="{FF2B5EF4-FFF2-40B4-BE49-F238E27FC236}">
                    <a16:creationId xmlns:a16="http://schemas.microsoft.com/office/drawing/2014/main" id="{A69C2F6E-34EC-4ED8-8B50-817427ED35A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9" name="Oval 221">
                <a:extLst>
                  <a:ext uri="{FF2B5EF4-FFF2-40B4-BE49-F238E27FC236}">
                    <a16:creationId xmlns:a16="http://schemas.microsoft.com/office/drawing/2014/main" id="{9EE0E51C-5E5F-4614-9548-2FACFF6D9BBD}"/>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4" name="Group 222">
              <a:extLst>
                <a:ext uri="{FF2B5EF4-FFF2-40B4-BE49-F238E27FC236}">
                  <a16:creationId xmlns:a16="http://schemas.microsoft.com/office/drawing/2014/main" id="{6FB74C0C-3D14-453E-8669-4A94DF734036}"/>
                </a:ext>
              </a:extLst>
            </p:cNvPr>
            <p:cNvGrpSpPr>
              <a:grpSpLocks/>
            </p:cNvGrpSpPr>
            <p:nvPr/>
          </p:nvGrpSpPr>
          <p:grpSpPr bwMode="auto">
            <a:xfrm rot="7815569">
              <a:off x="1333" y="3482"/>
              <a:ext cx="336" cy="307"/>
              <a:chOff x="3000" y="2517"/>
              <a:chExt cx="1440" cy="1194"/>
            </a:xfrm>
          </p:grpSpPr>
          <p:sp>
            <p:nvSpPr>
              <p:cNvPr id="15594" name="Oval 223">
                <a:extLst>
                  <a:ext uri="{FF2B5EF4-FFF2-40B4-BE49-F238E27FC236}">
                    <a16:creationId xmlns:a16="http://schemas.microsoft.com/office/drawing/2014/main" id="{C8F74568-4A51-4834-A90A-8A8C78CA272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5" name="Oval 224">
                <a:extLst>
                  <a:ext uri="{FF2B5EF4-FFF2-40B4-BE49-F238E27FC236}">
                    <a16:creationId xmlns:a16="http://schemas.microsoft.com/office/drawing/2014/main" id="{861EBC52-47C4-4E1D-A463-83554BCE7FE7}"/>
                  </a:ext>
                </a:extLst>
              </p:cNvPr>
              <p:cNvSpPr>
                <a:spLocks noChangeArrowheads="1"/>
              </p:cNvSpPr>
              <p:nvPr/>
            </p:nvSpPr>
            <p:spPr bwMode="auto">
              <a:xfrm>
                <a:off x="3288" y="2749"/>
                <a:ext cx="960" cy="962"/>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6" name="Oval 225">
                <a:extLst>
                  <a:ext uri="{FF2B5EF4-FFF2-40B4-BE49-F238E27FC236}">
                    <a16:creationId xmlns:a16="http://schemas.microsoft.com/office/drawing/2014/main" id="{265ACCA1-F338-4533-8B07-B27EB983289A}"/>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5" name="Group 226">
              <a:extLst>
                <a:ext uri="{FF2B5EF4-FFF2-40B4-BE49-F238E27FC236}">
                  <a16:creationId xmlns:a16="http://schemas.microsoft.com/office/drawing/2014/main" id="{BFC1DA12-81E1-4EFF-9FF7-B343EC8663B7}"/>
                </a:ext>
              </a:extLst>
            </p:cNvPr>
            <p:cNvGrpSpPr>
              <a:grpSpLocks/>
            </p:cNvGrpSpPr>
            <p:nvPr/>
          </p:nvGrpSpPr>
          <p:grpSpPr bwMode="auto">
            <a:xfrm rot="-2411433">
              <a:off x="1394" y="3266"/>
              <a:ext cx="300" cy="315"/>
              <a:chOff x="3181" y="2340"/>
              <a:chExt cx="1285" cy="1223"/>
            </a:xfrm>
          </p:grpSpPr>
          <p:sp>
            <p:nvSpPr>
              <p:cNvPr id="15591" name="Oval 227">
                <a:extLst>
                  <a:ext uri="{FF2B5EF4-FFF2-40B4-BE49-F238E27FC236}">
                    <a16:creationId xmlns:a16="http://schemas.microsoft.com/office/drawing/2014/main" id="{80F53FFE-A757-40B3-B535-2489F030F1D6}"/>
                  </a:ext>
                </a:extLst>
              </p:cNvPr>
              <p:cNvSpPr>
                <a:spLocks noChangeArrowheads="1"/>
              </p:cNvSpPr>
              <p:nvPr/>
            </p:nvSpPr>
            <p:spPr bwMode="auto">
              <a:xfrm>
                <a:off x="3181" y="2340"/>
                <a:ext cx="599" cy="598"/>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2" name="Oval 228">
                <a:extLst>
                  <a:ext uri="{FF2B5EF4-FFF2-40B4-BE49-F238E27FC236}">
                    <a16:creationId xmlns:a16="http://schemas.microsoft.com/office/drawing/2014/main" id="{936260C6-D672-4881-9C33-B090A13C606B}"/>
                  </a:ext>
                </a:extLst>
              </p:cNvPr>
              <p:cNvSpPr>
                <a:spLocks noChangeArrowheads="1"/>
              </p:cNvSpPr>
              <p:nvPr/>
            </p:nvSpPr>
            <p:spPr bwMode="auto">
              <a:xfrm>
                <a:off x="3508" y="2390"/>
                <a:ext cx="958" cy="961"/>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3" name="Oval 229">
                <a:extLst>
                  <a:ext uri="{FF2B5EF4-FFF2-40B4-BE49-F238E27FC236}">
                    <a16:creationId xmlns:a16="http://schemas.microsoft.com/office/drawing/2014/main" id="{5B80D564-E496-4ED2-9B2D-9353C29BE9E7}"/>
                  </a:ext>
                </a:extLst>
              </p:cNvPr>
              <p:cNvSpPr>
                <a:spLocks noChangeArrowheads="1"/>
              </p:cNvSpPr>
              <p:nvPr/>
            </p:nvSpPr>
            <p:spPr bwMode="auto">
              <a:xfrm>
                <a:off x="3768" y="2963"/>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6" name="Group 230">
              <a:extLst>
                <a:ext uri="{FF2B5EF4-FFF2-40B4-BE49-F238E27FC236}">
                  <a16:creationId xmlns:a16="http://schemas.microsoft.com/office/drawing/2014/main" id="{FC4535DD-E4FC-40E8-9F8E-565E4B061036}"/>
                </a:ext>
              </a:extLst>
            </p:cNvPr>
            <p:cNvGrpSpPr>
              <a:grpSpLocks/>
            </p:cNvGrpSpPr>
            <p:nvPr/>
          </p:nvGrpSpPr>
          <p:grpSpPr bwMode="auto">
            <a:xfrm rot="-4490438">
              <a:off x="2361" y="3249"/>
              <a:ext cx="336" cy="293"/>
              <a:chOff x="3000" y="2338"/>
              <a:chExt cx="1440" cy="1138"/>
            </a:xfrm>
          </p:grpSpPr>
          <p:sp>
            <p:nvSpPr>
              <p:cNvPr id="15588" name="Oval 231">
                <a:extLst>
                  <a:ext uri="{FF2B5EF4-FFF2-40B4-BE49-F238E27FC236}">
                    <a16:creationId xmlns:a16="http://schemas.microsoft.com/office/drawing/2014/main" id="{3D4E754E-E0FC-4F6D-AD53-EE162D7E119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9" name="Oval 232">
                <a:extLst>
                  <a:ext uri="{FF2B5EF4-FFF2-40B4-BE49-F238E27FC236}">
                    <a16:creationId xmlns:a16="http://schemas.microsoft.com/office/drawing/2014/main" id="{A2556CF7-7EE5-4425-9077-332F763F7B46}"/>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90" name="Oval 233">
                <a:extLst>
                  <a:ext uri="{FF2B5EF4-FFF2-40B4-BE49-F238E27FC236}">
                    <a16:creationId xmlns:a16="http://schemas.microsoft.com/office/drawing/2014/main" id="{9B8DD433-5098-4CE3-B4BB-E8B6A47A528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7" name="Group 234">
              <a:extLst>
                <a:ext uri="{FF2B5EF4-FFF2-40B4-BE49-F238E27FC236}">
                  <a16:creationId xmlns:a16="http://schemas.microsoft.com/office/drawing/2014/main" id="{AD330B54-B33F-46DE-B454-78F320FF3FB5}"/>
                </a:ext>
              </a:extLst>
            </p:cNvPr>
            <p:cNvGrpSpPr>
              <a:grpSpLocks/>
            </p:cNvGrpSpPr>
            <p:nvPr/>
          </p:nvGrpSpPr>
          <p:grpSpPr bwMode="auto">
            <a:xfrm rot="7076089">
              <a:off x="2452" y="3513"/>
              <a:ext cx="336" cy="293"/>
              <a:chOff x="3000" y="2338"/>
              <a:chExt cx="1440" cy="1138"/>
            </a:xfrm>
          </p:grpSpPr>
          <p:sp>
            <p:nvSpPr>
              <p:cNvPr id="15585" name="Oval 235">
                <a:extLst>
                  <a:ext uri="{FF2B5EF4-FFF2-40B4-BE49-F238E27FC236}">
                    <a16:creationId xmlns:a16="http://schemas.microsoft.com/office/drawing/2014/main" id="{E66DC1FC-FD5F-4BCD-83CC-B2F7164E656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6" name="Oval 236">
                <a:extLst>
                  <a:ext uri="{FF2B5EF4-FFF2-40B4-BE49-F238E27FC236}">
                    <a16:creationId xmlns:a16="http://schemas.microsoft.com/office/drawing/2014/main" id="{3BD9E9BE-E46C-40F7-827F-22070C88DDE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7" name="Oval 237">
                <a:extLst>
                  <a:ext uri="{FF2B5EF4-FFF2-40B4-BE49-F238E27FC236}">
                    <a16:creationId xmlns:a16="http://schemas.microsoft.com/office/drawing/2014/main" id="{2CD2BAD7-C354-4EAF-8F44-EE224C99A946}"/>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8" name="Group 238">
              <a:extLst>
                <a:ext uri="{FF2B5EF4-FFF2-40B4-BE49-F238E27FC236}">
                  <a16:creationId xmlns:a16="http://schemas.microsoft.com/office/drawing/2014/main" id="{AB0B955D-8648-4A17-9E69-C78CE7B1193D}"/>
                </a:ext>
              </a:extLst>
            </p:cNvPr>
            <p:cNvGrpSpPr>
              <a:grpSpLocks/>
            </p:cNvGrpSpPr>
            <p:nvPr/>
          </p:nvGrpSpPr>
          <p:grpSpPr bwMode="auto">
            <a:xfrm rot="10106277">
              <a:off x="1752" y="2928"/>
              <a:ext cx="336" cy="293"/>
              <a:chOff x="3000" y="2338"/>
              <a:chExt cx="1440" cy="1138"/>
            </a:xfrm>
          </p:grpSpPr>
          <p:sp>
            <p:nvSpPr>
              <p:cNvPr id="15582" name="Oval 239">
                <a:extLst>
                  <a:ext uri="{FF2B5EF4-FFF2-40B4-BE49-F238E27FC236}">
                    <a16:creationId xmlns:a16="http://schemas.microsoft.com/office/drawing/2014/main" id="{4E67DD2F-B6A6-4AC5-A4D9-229B7C8F63F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3" name="Oval 240">
                <a:extLst>
                  <a:ext uri="{FF2B5EF4-FFF2-40B4-BE49-F238E27FC236}">
                    <a16:creationId xmlns:a16="http://schemas.microsoft.com/office/drawing/2014/main" id="{23DB9B59-A1F0-4722-B7C2-D25CFE802944}"/>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4" name="Oval 241">
                <a:extLst>
                  <a:ext uri="{FF2B5EF4-FFF2-40B4-BE49-F238E27FC236}">
                    <a16:creationId xmlns:a16="http://schemas.microsoft.com/office/drawing/2014/main" id="{81EA40C9-0CD5-49AF-B6AD-3BAF53512ED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49" name="Group 242">
              <a:extLst>
                <a:ext uri="{FF2B5EF4-FFF2-40B4-BE49-F238E27FC236}">
                  <a16:creationId xmlns:a16="http://schemas.microsoft.com/office/drawing/2014/main" id="{00B37764-D922-4782-8549-9CB2C6ABF0AC}"/>
                </a:ext>
              </a:extLst>
            </p:cNvPr>
            <p:cNvGrpSpPr>
              <a:grpSpLocks/>
            </p:cNvGrpSpPr>
            <p:nvPr/>
          </p:nvGrpSpPr>
          <p:grpSpPr bwMode="auto">
            <a:xfrm rot="-4490438">
              <a:off x="2361" y="3249"/>
              <a:ext cx="336" cy="293"/>
              <a:chOff x="3000" y="2338"/>
              <a:chExt cx="1440" cy="1138"/>
            </a:xfrm>
          </p:grpSpPr>
          <p:sp>
            <p:nvSpPr>
              <p:cNvPr id="15579" name="Oval 243">
                <a:extLst>
                  <a:ext uri="{FF2B5EF4-FFF2-40B4-BE49-F238E27FC236}">
                    <a16:creationId xmlns:a16="http://schemas.microsoft.com/office/drawing/2014/main" id="{16B62134-5E5A-4183-9393-29FC04F530C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0" name="Oval 244">
                <a:extLst>
                  <a:ext uri="{FF2B5EF4-FFF2-40B4-BE49-F238E27FC236}">
                    <a16:creationId xmlns:a16="http://schemas.microsoft.com/office/drawing/2014/main" id="{8DC131FE-F462-461C-BE62-A2554DA20EE4}"/>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81" name="Oval 245">
                <a:extLst>
                  <a:ext uri="{FF2B5EF4-FFF2-40B4-BE49-F238E27FC236}">
                    <a16:creationId xmlns:a16="http://schemas.microsoft.com/office/drawing/2014/main" id="{215FBC4C-CC13-46BD-B518-D88E99CA77D9}"/>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0" name="Group 246">
              <a:extLst>
                <a:ext uri="{FF2B5EF4-FFF2-40B4-BE49-F238E27FC236}">
                  <a16:creationId xmlns:a16="http://schemas.microsoft.com/office/drawing/2014/main" id="{FD77D8DC-A1A5-420A-BDDF-87F9CFD4BCA8}"/>
                </a:ext>
              </a:extLst>
            </p:cNvPr>
            <p:cNvGrpSpPr>
              <a:grpSpLocks/>
            </p:cNvGrpSpPr>
            <p:nvPr/>
          </p:nvGrpSpPr>
          <p:grpSpPr bwMode="auto">
            <a:xfrm rot="-7588453">
              <a:off x="2088" y="2994"/>
              <a:ext cx="336" cy="293"/>
              <a:chOff x="3000" y="2338"/>
              <a:chExt cx="1440" cy="1138"/>
            </a:xfrm>
          </p:grpSpPr>
          <p:sp>
            <p:nvSpPr>
              <p:cNvPr id="15576" name="Oval 247">
                <a:extLst>
                  <a:ext uri="{FF2B5EF4-FFF2-40B4-BE49-F238E27FC236}">
                    <a16:creationId xmlns:a16="http://schemas.microsoft.com/office/drawing/2014/main" id="{F26E128A-0095-4BC0-A5FC-B67A4E7A7D9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7" name="Oval 248">
                <a:extLst>
                  <a:ext uri="{FF2B5EF4-FFF2-40B4-BE49-F238E27FC236}">
                    <a16:creationId xmlns:a16="http://schemas.microsoft.com/office/drawing/2014/main" id="{6EB4C306-5689-433B-B079-CEFAE82FFF6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8" name="Oval 249">
                <a:extLst>
                  <a:ext uri="{FF2B5EF4-FFF2-40B4-BE49-F238E27FC236}">
                    <a16:creationId xmlns:a16="http://schemas.microsoft.com/office/drawing/2014/main" id="{4950D27A-71A6-4FCC-A123-9907D89D9DE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1" name="Group 250">
              <a:extLst>
                <a:ext uri="{FF2B5EF4-FFF2-40B4-BE49-F238E27FC236}">
                  <a16:creationId xmlns:a16="http://schemas.microsoft.com/office/drawing/2014/main" id="{1DEDFE77-B52F-446A-9D4D-F6ED61893B0B}"/>
                </a:ext>
              </a:extLst>
            </p:cNvPr>
            <p:cNvGrpSpPr>
              <a:grpSpLocks/>
            </p:cNvGrpSpPr>
            <p:nvPr/>
          </p:nvGrpSpPr>
          <p:grpSpPr bwMode="auto">
            <a:xfrm rot="545957">
              <a:off x="2061" y="3315"/>
              <a:ext cx="336" cy="293"/>
              <a:chOff x="3000" y="2338"/>
              <a:chExt cx="1440" cy="1138"/>
            </a:xfrm>
          </p:grpSpPr>
          <p:sp>
            <p:nvSpPr>
              <p:cNvPr id="15573" name="Oval 251">
                <a:extLst>
                  <a:ext uri="{FF2B5EF4-FFF2-40B4-BE49-F238E27FC236}">
                    <a16:creationId xmlns:a16="http://schemas.microsoft.com/office/drawing/2014/main" id="{5DFB462D-2856-4390-8621-B64F9D55C541}"/>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4" name="Oval 252">
                <a:extLst>
                  <a:ext uri="{FF2B5EF4-FFF2-40B4-BE49-F238E27FC236}">
                    <a16:creationId xmlns:a16="http://schemas.microsoft.com/office/drawing/2014/main" id="{99EC2513-7A55-40EB-B535-D9D41FA7F41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5" name="Oval 253">
                <a:extLst>
                  <a:ext uri="{FF2B5EF4-FFF2-40B4-BE49-F238E27FC236}">
                    <a16:creationId xmlns:a16="http://schemas.microsoft.com/office/drawing/2014/main" id="{CB93C34F-13F7-46DE-A23F-3AAC3D51265B}"/>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2" name="Group 254">
              <a:extLst>
                <a:ext uri="{FF2B5EF4-FFF2-40B4-BE49-F238E27FC236}">
                  <a16:creationId xmlns:a16="http://schemas.microsoft.com/office/drawing/2014/main" id="{F4031A4E-83ED-42AA-A53B-B94A3F73C2E7}"/>
                </a:ext>
              </a:extLst>
            </p:cNvPr>
            <p:cNvGrpSpPr>
              <a:grpSpLocks/>
            </p:cNvGrpSpPr>
            <p:nvPr/>
          </p:nvGrpSpPr>
          <p:grpSpPr bwMode="auto">
            <a:xfrm rot="-1675540">
              <a:off x="1998" y="3582"/>
              <a:ext cx="336" cy="293"/>
              <a:chOff x="3000" y="2338"/>
              <a:chExt cx="1440" cy="1138"/>
            </a:xfrm>
          </p:grpSpPr>
          <p:sp>
            <p:nvSpPr>
              <p:cNvPr id="15570" name="Oval 255">
                <a:extLst>
                  <a:ext uri="{FF2B5EF4-FFF2-40B4-BE49-F238E27FC236}">
                    <a16:creationId xmlns:a16="http://schemas.microsoft.com/office/drawing/2014/main" id="{E3ADB218-E24B-4802-82EA-D3CBEE555FD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1" name="Oval 256">
                <a:extLst>
                  <a:ext uri="{FF2B5EF4-FFF2-40B4-BE49-F238E27FC236}">
                    <a16:creationId xmlns:a16="http://schemas.microsoft.com/office/drawing/2014/main" id="{0C077848-3BC7-404F-B621-D39BC311003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72" name="Oval 257">
                <a:extLst>
                  <a:ext uri="{FF2B5EF4-FFF2-40B4-BE49-F238E27FC236}">
                    <a16:creationId xmlns:a16="http://schemas.microsoft.com/office/drawing/2014/main" id="{00220E7D-D904-429A-B1AA-70A7287CAD8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3" name="Group 258">
              <a:extLst>
                <a:ext uri="{FF2B5EF4-FFF2-40B4-BE49-F238E27FC236}">
                  <a16:creationId xmlns:a16="http://schemas.microsoft.com/office/drawing/2014/main" id="{80EC280C-6B1B-42AF-9770-52E7C2B4922B}"/>
                </a:ext>
              </a:extLst>
            </p:cNvPr>
            <p:cNvGrpSpPr>
              <a:grpSpLocks/>
            </p:cNvGrpSpPr>
            <p:nvPr/>
          </p:nvGrpSpPr>
          <p:grpSpPr bwMode="auto">
            <a:xfrm rot="7423440">
              <a:off x="1774" y="3189"/>
              <a:ext cx="336" cy="293"/>
              <a:chOff x="3000" y="2338"/>
              <a:chExt cx="1440" cy="1138"/>
            </a:xfrm>
          </p:grpSpPr>
          <p:sp>
            <p:nvSpPr>
              <p:cNvPr id="15567" name="Oval 259">
                <a:extLst>
                  <a:ext uri="{FF2B5EF4-FFF2-40B4-BE49-F238E27FC236}">
                    <a16:creationId xmlns:a16="http://schemas.microsoft.com/office/drawing/2014/main" id="{7695AA08-A0C7-4512-90E6-094A4CEE293C}"/>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8" name="Oval 260">
                <a:extLst>
                  <a:ext uri="{FF2B5EF4-FFF2-40B4-BE49-F238E27FC236}">
                    <a16:creationId xmlns:a16="http://schemas.microsoft.com/office/drawing/2014/main" id="{EE39C895-00A1-433A-ADB3-7780833B1F31}"/>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9" name="Oval 261">
                <a:extLst>
                  <a:ext uri="{FF2B5EF4-FFF2-40B4-BE49-F238E27FC236}">
                    <a16:creationId xmlns:a16="http://schemas.microsoft.com/office/drawing/2014/main" id="{B1A8B480-183C-4BD9-92AD-9C542A81AAEA}"/>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4" name="Group 262">
              <a:extLst>
                <a:ext uri="{FF2B5EF4-FFF2-40B4-BE49-F238E27FC236}">
                  <a16:creationId xmlns:a16="http://schemas.microsoft.com/office/drawing/2014/main" id="{06EA310D-ACFF-48B5-A592-A8B4BFFBD265}"/>
                </a:ext>
              </a:extLst>
            </p:cNvPr>
            <p:cNvGrpSpPr>
              <a:grpSpLocks/>
            </p:cNvGrpSpPr>
            <p:nvPr/>
          </p:nvGrpSpPr>
          <p:grpSpPr bwMode="auto">
            <a:xfrm rot="2706643">
              <a:off x="1659" y="3477"/>
              <a:ext cx="336" cy="293"/>
              <a:chOff x="3000" y="2338"/>
              <a:chExt cx="1440" cy="1138"/>
            </a:xfrm>
          </p:grpSpPr>
          <p:sp>
            <p:nvSpPr>
              <p:cNvPr id="15564" name="Oval 263">
                <a:extLst>
                  <a:ext uri="{FF2B5EF4-FFF2-40B4-BE49-F238E27FC236}">
                    <a16:creationId xmlns:a16="http://schemas.microsoft.com/office/drawing/2014/main" id="{C8259B89-668E-4EAB-BD66-D4D20102D3E6}"/>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5" name="Oval 264">
                <a:extLst>
                  <a:ext uri="{FF2B5EF4-FFF2-40B4-BE49-F238E27FC236}">
                    <a16:creationId xmlns:a16="http://schemas.microsoft.com/office/drawing/2014/main" id="{AC3EA1C9-59D7-4852-974A-050957D2E39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6" name="Oval 265">
                <a:extLst>
                  <a:ext uri="{FF2B5EF4-FFF2-40B4-BE49-F238E27FC236}">
                    <a16:creationId xmlns:a16="http://schemas.microsoft.com/office/drawing/2014/main" id="{E27D8788-59A2-44D2-95D7-A9399072AA2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5" name="Group 266">
              <a:extLst>
                <a:ext uri="{FF2B5EF4-FFF2-40B4-BE49-F238E27FC236}">
                  <a16:creationId xmlns:a16="http://schemas.microsoft.com/office/drawing/2014/main" id="{C71C272A-756F-4DA7-B2FD-E89C05AF0B61}"/>
                </a:ext>
              </a:extLst>
            </p:cNvPr>
            <p:cNvGrpSpPr>
              <a:grpSpLocks/>
            </p:cNvGrpSpPr>
            <p:nvPr/>
          </p:nvGrpSpPr>
          <p:grpSpPr bwMode="auto">
            <a:xfrm rot="-9504937">
              <a:off x="960" y="3246"/>
              <a:ext cx="336" cy="293"/>
              <a:chOff x="3000" y="2338"/>
              <a:chExt cx="1440" cy="1138"/>
            </a:xfrm>
          </p:grpSpPr>
          <p:sp>
            <p:nvSpPr>
              <p:cNvPr id="15561" name="Oval 267">
                <a:extLst>
                  <a:ext uri="{FF2B5EF4-FFF2-40B4-BE49-F238E27FC236}">
                    <a16:creationId xmlns:a16="http://schemas.microsoft.com/office/drawing/2014/main" id="{E6C83DD6-C330-4856-83E7-021C58C400F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2" name="Oval 268">
                <a:extLst>
                  <a:ext uri="{FF2B5EF4-FFF2-40B4-BE49-F238E27FC236}">
                    <a16:creationId xmlns:a16="http://schemas.microsoft.com/office/drawing/2014/main" id="{E0734987-9940-4964-9EC8-E26BEE4D7057}"/>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3" name="Oval 269">
                <a:extLst>
                  <a:ext uri="{FF2B5EF4-FFF2-40B4-BE49-F238E27FC236}">
                    <a16:creationId xmlns:a16="http://schemas.microsoft.com/office/drawing/2014/main" id="{DFF64F34-5EC4-4DAC-83AD-F3173C27189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556" name="Group 270">
              <a:extLst>
                <a:ext uri="{FF2B5EF4-FFF2-40B4-BE49-F238E27FC236}">
                  <a16:creationId xmlns:a16="http://schemas.microsoft.com/office/drawing/2014/main" id="{4ECC6D10-580F-4B46-8592-7CDDA7599AA7}"/>
                </a:ext>
              </a:extLst>
            </p:cNvPr>
            <p:cNvGrpSpPr>
              <a:grpSpLocks/>
            </p:cNvGrpSpPr>
            <p:nvPr/>
          </p:nvGrpSpPr>
          <p:grpSpPr bwMode="auto">
            <a:xfrm rot="5611436">
              <a:off x="1170" y="3002"/>
              <a:ext cx="336" cy="290"/>
              <a:chOff x="3000" y="2349"/>
              <a:chExt cx="1440" cy="1127"/>
            </a:xfrm>
          </p:grpSpPr>
          <p:sp>
            <p:nvSpPr>
              <p:cNvPr id="15558" name="Oval 271">
                <a:extLst>
                  <a:ext uri="{FF2B5EF4-FFF2-40B4-BE49-F238E27FC236}">
                    <a16:creationId xmlns:a16="http://schemas.microsoft.com/office/drawing/2014/main" id="{C859E356-DD93-466F-8AE4-7DAA5137580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59" name="Oval 272">
                <a:extLst>
                  <a:ext uri="{FF2B5EF4-FFF2-40B4-BE49-F238E27FC236}">
                    <a16:creationId xmlns:a16="http://schemas.microsoft.com/office/drawing/2014/main" id="{31249C1F-E6ED-4521-BFC2-BF511A99AE98}"/>
                  </a:ext>
                </a:extLst>
              </p:cNvPr>
              <p:cNvSpPr>
                <a:spLocks noChangeArrowheads="1"/>
              </p:cNvSpPr>
              <p:nvPr/>
            </p:nvSpPr>
            <p:spPr bwMode="auto">
              <a:xfrm>
                <a:off x="3355" y="2349"/>
                <a:ext cx="959" cy="963"/>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60" name="Oval 273">
                <a:extLst>
                  <a:ext uri="{FF2B5EF4-FFF2-40B4-BE49-F238E27FC236}">
                    <a16:creationId xmlns:a16="http://schemas.microsoft.com/office/drawing/2014/main" id="{4FC5BE18-2475-476C-A299-BF4975617A5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
          <p:nvSpPr>
            <p:cNvPr id="15557" name="Rectangle 282">
              <a:extLst>
                <a:ext uri="{FF2B5EF4-FFF2-40B4-BE49-F238E27FC236}">
                  <a16:creationId xmlns:a16="http://schemas.microsoft.com/office/drawing/2014/main" id="{E4AE2C24-EBE8-4BD3-9F12-E5873A2D848D}"/>
                </a:ext>
              </a:extLst>
            </p:cNvPr>
            <p:cNvSpPr>
              <a:spLocks noChangeArrowheads="1"/>
            </p:cNvSpPr>
            <p:nvPr/>
          </p:nvSpPr>
          <p:spPr bwMode="auto">
            <a:xfrm>
              <a:off x="864" y="2686"/>
              <a:ext cx="196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0" name="Group 99">
            <a:extLst>
              <a:ext uri="{FF2B5EF4-FFF2-40B4-BE49-F238E27FC236}">
                <a16:creationId xmlns:a16="http://schemas.microsoft.com/office/drawing/2014/main" id="{3C264CFA-9E1B-4A94-9C38-EB34F7586661}"/>
              </a:ext>
            </a:extLst>
          </p:cNvPr>
          <p:cNvGrpSpPr>
            <a:grpSpLocks/>
          </p:cNvGrpSpPr>
          <p:nvPr/>
        </p:nvGrpSpPr>
        <p:grpSpPr bwMode="auto">
          <a:xfrm>
            <a:off x="533400" y="2590800"/>
            <a:ext cx="2362200" cy="1752600"/>
            <a:chOff x="864" y="2686"/>
            <a:chExt cx="1968" cy="1440"/>
          </a:xfrm>
        </p:grpSpPr>
        <p:grpSp>
          <p:nvGrpSpPr>
            <p:cNvPr id="15471" name="Group 206">
              <a:extLst>
                <a:ext uri="{FF2B5EF4-FFF2-40B4-BE49-F238E27FC236}">
                  <a16:creationId xmlns:a16="http://schemas.microsoft.com/office/drawing/2014/main" id="{A8111A40-892B-4C57-AF61-E821BDF456CF}"/>
                </a:ext>
              </a:extLst>
            </p:cNvPr>
            <p:cNvGrpSpPr>
              <a:grpSpLocks/>
            </p:cNvGrpSpPr>
            <p:nvPr/>
          </p:nvGrpSpPr>
          <p:grpSpPr bwMode="auto">
            <a:xfrm rot="-3106100">
              <a:off x="896" y="2946"/>
              <a:ext cx="336" cy="293"/>
              <a:chOff x="3000" y="2338"/>
              <a:chExt cx="1440" cy="1138"/>
            </a:xfrm>
          </p:grpSpPr>
          <p:sp>
            <p:nvSpPr>
              <p:cNvPr id="15537" name="Oval 207">
                <a:extLst>
                  <a:ext uri="{FF2B5EF4-FFF2-40B4-BE49-F238E27FC236}">
                    <a16:creationId xmlns:a16="http://schemas.microsoft.com/office/drawing/2014/main" id="{9B526BBA-9265-4BDA-A33D-313526553E6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8" name="Oval 208">
                <a:extLst>
                  <a:ext uri="{FF2B5EF4-FFF2-40B4-BE49-F238E27FC236}">
                    <a16:creationId xmlns:a16="http://schemas.microsoft.com/office/drawing/2014/main" id="{3DA44AF3-1147-4991-A8F8-C49F4C9D3A4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9" name="Oval 209">
                <a:extLst>
                  <a:ext uri="{FF2B5EF4-FFF2-40B4-BE49-F238E27FC236}">
                    <a16:creationId xmlns:a16="http://schemas.microsoft.com/office/drawing/2014/main" id="{11C41F8E-EBE6-4210-B2ED-970B43F4847D}"/>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2" name="Group 210">
              <a:extLst>
                <a:ext uri="{FF2B5EF4-FFF2-40B4-BE49-F238E27FC236}">
                  <a16:creationId xmlns:a16="http://schemas.microsoft.com/office/drawing/2014/main" id="{8B4AD6FE-906C-4E46-A642-9DFF201261B7}"/>
                </a:ext>
              </a:extLst>
            </p:cNvPr>
            <p:cNvGrpSpPr>
              <a:grpSpLocks/>
            </p:cNvGrpSpPr>
            <p:nvPr/>
          </p:nvGrpSpPr>
          <p:grpSpPr bwMode="auto">
            <a:xfrm rot="-2105235">
              <a:off x="960" y="3547"/>
              <a:ext cx="336" cy="293"/>
              <a:chOff x="3000" y="2338"/>
              <a:chExt cx="1440" cy="1138"/>
            </a:xfrm>
          </p:grpSpPr>
          <p:sp>
            <p:nvSpPr>
              <p:cNvPr id="15534" name="Oval 211">
                <a:extLst>
                  <a:ext uri="{FF2B5EF4-FFF2-40B4-BE49-F238E27FC236}">
                    <a16:creationId xmlns:a16="http://schemas.microsoft.com/office/drawing/2014/main" id="{924D591A-0B62-40B5-85E5-AA5C4E9C4B9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5" name="Oval 212">
                <a:extLst>
                  <a:ext uri="{FF2B5EF4-FFF2-40B4-BE49-F238E27FC236}">
                    <a16:creationId xmlns:a16="http://schemas.microsoft.com/office/drawing/2014/main" id="{FDD56F27-0C56-4B24-93B9-28672AC68AB2}"/>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6" name="Oval 213">
                <a:extLst>
                  <a:ext uri="{FF2B5EF4-FFF2-40B4-BE49-F238E27FC236}">
                    <a16:creationId xmlns:a16="http://schemas.microsoft.com/office/drawing/2014/main" id="{C59366BC-7BC9-44B8-8A64-8BD0EFE818D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3" name="Group 214">
              <a:extLst>
                <a:ext uri="{FF2B5EF4-FFF2-40B4-BE49-F238E27FC236}">
                  <a16:creationId xmlns:a16="http://schemas.microsoft.com/office/drawing/2014/main" id="{0E4CECC0-2FB9-4CCB-8826-2B0CB857B0E8}"/>
                </a:ext>
              </a:extLst>
            </p:cNvPr>
            <p:cNvGrpSpPr>
              <a:grpSpLocks/>
            </p:cNvGrpSpPr>
            <p:nvPr/>
          </p:nvGrpSpPr>
          <p:grpSpPr bwMode="auto">
            <a:xfrm rot="-8160615">
              <a:off x="1486" y="2994"/>
              <a:ext cx="336" cy="293"/>
              <a:chOff x="3000" y="2338"/>
              <a:chExt cx="1440" cy="1138"/>
            </a:xfrm>
          </p:grpSpPr>
          <p:sp>
            <p:nvSpPr>
              <p:cNvPr id="15531" name="Oval 215">
                <a:extLst>
                  <a:ext uri="{FF2B5EF4-FFF2-40B4-BE49-F238E27FC236}">
                    <a16:creationId xmlns:a16="http://schemas.microsoft.com/office/drawing/2014/main" id="{22C2A326-F569-42E9-9259-CF6C93C0A37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2" name="Oval 216">
                <a:extLst>
                  <a:ext uri="{FF2B5EF4-FFF2-40B4-BE49-F238E27FC236}">
                    <a16:creationId xmlns:a16="http://schemas.microsoft.com/office/drawing/2014/main" id="{27C1F6CD-1916-49BF-822A-C3E7808315A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3" name="Oval 217">
                <a:extLst>
                  <a:ext uri="{FF2B5EF4-FFF2-40B4-BE49-F238E27FC236}">
                    <a16:creationId xmlns:a16="http://schemas.microsoft.com/office/drawing/2014/main" id="{98562044-173F-443F-8080-157FF0163CB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4" name="Group 218">
              <a:extLst>
                <a:ext uri="{FF2B5EF4-FFF2-40B4-BE49-F238E27FC236}">
                  <a16:creationId xmlns:a16="http://schemas.microsoft.com/office/drawing/2014/main" id="{2D65E78A-4534-48CA-9116-3B18D36A79ED}"/>
                </a:ext>
              </a:extLst>
            </p:cNvPr>
            <p:cNvGrpSpPr>
              <a:grpSpLocks/>
            </p:cNvGrpSpPr>
            <p:nvPr/>
          </p:nvGrpSpPr>
          <p:grpSpPr bwMode="auto">
            <a:xfrm rot="-1008287">
              <a:off x="2394" y="2958"/>
              <a:ext cx="336" cy="293"/>
              <a:chOff x="3000" y="2338"/>
              <a:chExt cx="1440" cy="1138"/>
            </a:xfrm>
          </p:grpSpPr>
          <p:sp>
            <p:nvSpPr>
              <p:cNvPr id="15528" name="Oval 219">
                <a:extLst>
                  <a:ext uri="{FF2B5EF4-FFF2-40B4-BE49-F238E27FC236}">
                    <a16:creationId xmlns:a16="http://schemas.microsoft.com/office/drawing/2014/main" id="{24575C10-156F-4FC2-AF02-9D791D9375D9}"/>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9" name="Oval 220">
                <a:extLst>
                  <a:ext uri="{FF2B5EF4-FFF2-40B4-BE49-F238E27FC236}">
                    <a16:creationId xmlns:a16="http://schemas.microsoft.com/office/drawing/2014/main" id="{1A6A4065-C26A-4A72-816F-D87FB4CDE59C}"/>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30" name="Oval 221">
                <a:extLst>
                  <a:ext uri="{FF2B5EF4-FFF2-40B4-BE49-F238E27FC236}">
                    <a16:creationId xmlns:a16="http://schemas.microsoft.com/office/drawing/2014/main" id="{7CAD035C-4405-45E4-A5DB-9A3FD5CF051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5" name="Group 222">
              <a:extLst>
                <a:ext uri="{FF2B5EF4-FFF2-40B4-BE49-F238E27FC236}">
                  <a16:creationId xmlns:a16="http://schemas.microsoft.com/office/drawing/2014/main" id="{773FCEAE-6C45-46CA-8547-282846725F06}"/>
                </a:ext>
              </a:extLst>
            </p:cNvPr>
            <p:cNvGrpSpPr>
              <a:grpSpLocks/>
            </p:cNvGrpSpPr>
            <p:nvPr/>
          </p:nvGrpSpPr>
          <p:grpSpPr bwMode="auto">
            <a:xfrm rot="7815569">
              <a:off x="1335" y="3482"/>
              <a:ext cx="336" cy="307"/>
              <a:chOff x="3000" y="2517"/>
              <a:chExt cx="1440" cy="1194"/>
            </a:xfrm>
          </p:grpSpPr>
          <p:sp>
            <p:nvSpPr>
              <p:cNvPr id="15525" name="Oval 223">
                <a:extLst>
                  <a:ext uri="{FF2B5EF4-FFF2-40B4-BE49-F238E27FC236}">
                    <a16:creationId xmlns:a16="http://schemas.microsoft.com/office/drawing/2014/main" id="{D1B03F1E-419F-4114-91A8-A6B0D64420F7}"/>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6" name="Oval 224">
                <a:extLst>
                  <a:ext uri="{FF2B5EF4-FFF2-40B4-BE49-F238E27FC236}">
                    <a16:creationId xmlns:a16="http://schemas.microsoft.com/office/drawing/2014/main" id="{E6592909-7717-4A23-B811-D7730A45688B}"/>
                  </a:ext>
                </a:extLst>
              </p:cNvPr>
              <p:cNvSpPr>
                <a:spLocks noChangeArrowheads="1"/>
              </p:cNvSpPr>
              <p:nvPr/>
            </p:nvSpPr>
            <p:spPr bwMode="auto">
              <a:xfrm>
                <a:off x="3288" y="2749"/>
                <a:ext cx="960" cy="962"/>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7" name="Oval 225">
                <a:extLst>
                  <a:ext uri="{FF2B5EF4-FFF2-40B4-BE49-F238E27FC236}">
                    <a16:creationId xmlns:a16="http://schemas.microsoft.com/office/drawing/2014/main" id="{89A75A92-E93E-483D-AE2A-F7E5F85217EF}"/>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6" name="Group 226">
              <a:extLst>
                <a:ext uri="{FF2B5EF4-FFF2-40B4-BE49-F238E27FC236}">
                  <a16:creationId xmlns:a16="http://schemas.microsoft.com/office/drawing/2014/main" id="{B6C43398-4CE8-45E8-AEDF-EEC4646EDD61}"/>
                </a:ext>
              </a:extLst>
            </p:cNvPr>
            <p:cNvGrpSpPr>
              <a:grpSpLocks/>
            </p:cNvGrpSpPr>
            <p:nvPr/>
          </p:nvGrpSpPr>
          <p:grpSpPr bwMode="auto">
            <a:xfrm rot="-2411433">
              <a:off x="1394" y="3266"/>
              <a:ext cx="300" cy="315"/>
              <a:chOff x="3181" y="2340"/>
              <a:chExt cx="1285" cy="1223"/>
            </a:xfrm>
          </p:grpSpPr>
          <p:sp>
            <p:nvSpPr>
              <p:cNvPr id="15522" name="Oval 227">
                <a:extLst>
                  <a:ext uri="{FF2B5EF4-FFF2-40B4-BE49-F238E27FC236}">
                    <a16:creationId xmlns:a16="http://schemas.microsoft.com/office/drawing/2014/main" id="{A363AD5D-8545-4824-A8D6-15B1F3B81E5F}"/>
                  </a:ext>
                </a:extLst>
              </p:cNvPr>
              <p:cNvSpPr>
                <a:spLocks noChangeArrowheads="1"/>
              </p:cNvSpPr>
              <p:nvPr/>
            </p:nvSpPr>
            <p:spPr bwMode="auto">
              <a:xfrm>
                <a:off x="3181" y="2340"/>
                <a:ext cx="599" cy="598"/>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3" name="Oval 228">
                <a:extLst>
                  <a:ext uri="{FF2B5EF4-FFF2-40B4-BE49-F238E27FC236}">
                    <a16:creationId xmlns:a16="http://schemas.microsoft.com/office/drawing/2014/main" id="{10B22050-FEF4-41D1-AA1D-0074331074C1}"/>
                  </a:ext>
                </a:extLst>
              </p:cNvPr>
              <p:cNvSpPr>
                <a:spLocks noChangeArrowheads="1"/>
              </p:cNvSpPr>
              <p:nvPr/>
            </p:nvSpPr>
            <p:spPr bwMode="auto">
              <a:xfrm>
                <a:off x="3508" y="2390"/>
                <a:ext cx="958" cy="961"/>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4" name="Oval 229">
                <a:extLst>
                  <a:ext uri="{FF2B5EF4-FFF2-40B4-BE49-F238E27FC236}">
                    <a16:creationId xmlns:a16="http://schemas.microsoft.com/office/drawing/2014/main" id="{DBB65AA9-9FFB-44C4-9D8E-3CC9ECF320BE}"/>
                  </a:ext>
                </a:extLst>
              </p:cNvPr>
              <p:cNvSpPr>
                <a:spLocks noChangeArrowheads="1"/>
              </p:cNvSpPr>
              <p:nvPr/>
            </p:nvSpPr>
            <p:spPr bwMode="auto">
              <a:xfrm>
                <a:off x="3768" y="2963"/>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7" name="Group 230">
              <a:extLst>
                <a:ext uri="{FF2B5EF4-FFF2-40B4-BE49-F238E27FC236}">
                  <a16:creationId xmlns:a16="http://schemas.microsoft.com/office/drawing/2014/main" id="{13FCA841-536A-4524-8B33-3B9DA13169BE}"/>
                </a:ext>
              </a:extLst>
            </p:cNvPr>
            <p:cNvGrpSpPr>
              <a:grpSpLocks/>
            </p:cNvGrpSpPr>
            <p:nvPr/>
          </p:nvGrpSpPr>
          <p:grpSpPr bwMode="auto">
            <a:xfrm rot="-4490438">
              <a:off x="2361" y="3249"/>
              <a:ext cx="336" cy="293"/>
              <a:chOff x="3000" y="2338"/>
              <a:chExt cx="1440" cy="1138"/>
            </a:xfrm>
          </p:grpSpPr>
          <p:sp>
            <p:nvSpPr>
              <p:cNvPr id="15519" name="Oval 231">
                <a:extLst>
                  <a:ext uri="{FF2B5EF4-FFF2-40B4-BE49-F238E27FC236}">
                    <a16:creationId xmlns:a16="http://schemas.microsoft.com/office/drawing/2014/main" id="{9B2D11CE-DFB6-4B2B-A226-108C415E5893}"/>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0" name="Oval 232">
                <a:extLst>
                  <a:ext uri="{FF2B5EF4-FFF2-40B4-BE49-F238E27FC236}">
                    <a16:creationId xmlns:a16="http://schemas.microsoft.com/office/drawing/2014/main" id="{9998EFCD-993B-4D06-8D22-2B12A2C3E7B2}"/>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21" name="Oval 233">
                <a:extLst>
                  <a:ext uri="{FF2B5EF4-FFF2-40B4-BE49-F238E27FC236}">
                    <a16:creationId xmlns:a16="http://schemas.microsoft.com/office/drawing/2014/main" id="{10320B68-AC66-4781-84F0-DF58EAF3FEA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8" name="Group 234">
              <a:extLst>
                <a:ext uri="{FF2B5EF4-FFF2-40B4-BE49-F238E27FC236}">
                  <a16:creationId xmlns:a16="http://schemas.microsoft.com/office/drawing/2014/main" id="{B2D67757-3359-4705-9740-9E8B6B3DE2AA}"/>
                </a:ext>
              </a:extLst>
            </p:cNvPr>
            <p:cNvGrpSpPr>
              <a:grpSpLocks/>
            </p:cNvGrpSpPr>
            <p:nvPr/>
          </p:nvGrpSpPr>
          <p:grpSpPr bwMode="auto">
            <a:xfrm rot="7076089">
              <a:off x="2452" y="3513"/>
              <a:ext cx="336" cy="293"/>
              <a:chOff x="3000" y="2338"/>
              <a:chExt cx="1440" cy="1138"/>
            </a:xfrm>
          </p:grpSpPr>
          <p:sp>
            <p:nvSpPr>
              <p:cNvPr id="15516" name="Oval 235">
                <a:extLst>
                  <a:ext uri="{FF2B5EF4-FFF2-40B4-BE49-F238E27FC236}">
                    <a16:creationId xmlns:a16="http://schemas.microsoft.com/office/drawing/2014/main" id="{60015E7D-967E-4E4F-BD4A-A22BA0494D6A}"/>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7" name="Oval 236">
                <a:extLst>
                  <a:ext uri="{FF2B5EF4-FFF2-40B4-BE49-F238E27FC236}">
                    <a16:creationId xmlns:a16="http://schemas.microsoft.com/office/drawing/2014/main" id="{55EA950A-C1BE-4637-A470-5CE9400E917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8" name="Oval 237">
                <a:extLst>
                  <a:ext uri="{FF2B5EF4-FFF2-40B4-BE49-F238E27FC236}">
                    <a16:creationId xmlns:a16="http://schemas.microsoft.com/office/drawing/2014/main" id="{B7E866C2-9408-4FA9-ADB9-35C154462521}"/>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79" name="Group 238">
              <a:extLst>
                <a:ext uri="{FF2B5EF4-FFF2-40B4-BE49-F238E27FC236}">
                  <a16:creationId xmlns:a16="http://schemas.microsoft.com/office/drawing/2014/main" id="{8F9348B2-3AE5-4E77-B2FC-D4992183B2CC}"/>
                </a:ext>
              </a:extLst>
            </p:cNvPr>
            <p:cNvGrpSpPr>
              <a:grpSpLocks/>
            </p:cNvGrpSpPr>
            <p:nvPr/>
          </p:nvGrpSpPr>
          <p:grpSpPr bwMode="auto">
            <a:xfrm rot="10106277">
              <a:off x="1752" y="2928"/>
              <a:ext cx="336" cy="293"/>
              <a:chOff x="3000" y="2338"/>
              <a:chExt cx="1440" cy="1138"/>
            </a:xfrm>
          </p:grpSpPr>
          <p:sp>
            <p:nvSpPr>
              <p:cNvPr id="15513" name="Oval 239">
                <a:extLst>
                  <a:ext uri="{FF2B5EF4-FFF2-40B4-BE49-F238E27FC236}">
                    <a16:creationId xmlns:a16="http://schemas.microsoft.com/office/drawing/2014/main" id="{CA6D5756-C7D6-44F7-B9D2-CACC35A00CF3}"/>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4" name="Oval 240">
                <a:extLst>
                  <a:ext uri="{FF2B5EF4-FFF2-40B4-BE49-F238E27FC236}">
                    <a16:creationId xmlns:a16="http://schemas.microsoft.com/office/drawing/2014/main" id="{E6E94766-C925-4AEB-92BD-1D1FF8CE2EF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5" name="Oval 241">
                <a:extLst>
                  <a:ext uri="{FF2B5EF4-FFF2-40B4-BE49-F238E27FC236}">
                    <a16:creationId xmlns:a16="http://schemas.microsoft.com/office/drawing/2014/main" id="{58CE1F95-6CE6-4B1B-9F03-260B8BCD177F}"/>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0" name="Group 242">
              <a:extLst>
                <a:ext uri="{FF2B5EF4-FFF2-40B4-BE49-F238E27FC236}">
                  <a16:creationId xmlns:a16="http://schemas.microsoft.com/office/drawing/2014/main" id="{60ABFAD5-3027-47DC-86D1-50F35FB59237}"/>
                </a:ext>
              </a:extLst>
            </p:cNvPr>
            <p:cNvGrpSpPr>
              <a:grpSpLocks/>
            </p:cNvGrpSpPr>
            <p:nvPr/>
          </p:nvGrpSpPr>
          <p:grpSpPr bwMode="auto">
            <a:xfrm rot="-4490438">
              <a:off x="2361" y="3249"/>
              <a:ext cx="336" cy="293"/>
              <a:chOff x="3000" y="2338"/>
              <a:chExt cx="1440" cy="1138"/>
            </a:xfrm>
          </p:grpSpPr>
          <p:sp>
            <p:nvSpPr>
              <p:cNvPr id="15510" name="Oval 243">
                <a:extLst>
                  <a:ext uri="{FF2B5EF4-FFF2-40B4-BE49-F238E27FC236}">
                    <a16:creationId xmlns:a16="http://schemas.microsoft.com/office/drawing/2014/main" id="{DAB5089C-757A-4960-BA15-5375077C2FCC}"/>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1" name="Oval 244">
                <a:extLst>
                  <a:ext uri="{FF2B5EF4-FFF2-40B4-BE49-F238E27FC236}">
                    <a16:creationId xmlns:a16="http://schemas.microsoft.com/office/drawing/2014/main" id="{C02D694B-C1A2-4271-971B-E5AD443B12EA}"/>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12" name="Oval 245">
                <a:extLst>
                  <a:ext uri="{FF2B5EF4-FFF2-40B4-BE49-F238E27FC236}">
                    <a16:creationId xmlns:a16="http://schemas.microsoft.com/office/drawing/2014/main" id="{91184F20-58C1-4970-AEFD-A63820BBE36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1" name="Group 246">
              <a:extLst>
                <a:ext uri="{FF2B5EF4-FFF2-40B4-BE49-F238E27FC236}">
                  <a16:creationId xmlns:a16="http://schemas.microsoft.com/office/drawing/2014/main" id="{82D731CD-4720-47EA-9A03-90E396764F68}"/>
                </a:ext>
              </a:extLst>
            </p:cNvPr>
            <p:cNvGrpSpPr>
              <a:grpSpLocks/>
            </p:cNvGrpSpPr>
            <p:nvPr/>
          </p:nvGrpSpPr>
          <p:grpSpPr bwMode="auto">
            <a:xfrm rot="-7588453">
              <a:off x="2088" y="2994"/>
              <a:ext cx="336" cy="293"/>
              <a:chOff x="3000" y="2338"/>
              <a:chExt cx="1440" cy="1138"/>
            </a:xfrm>
          </p:grpSpPr>
          <p:sp>
            <p:nvSpPr>
              <p:cNvPr id="15507" name="Oval 247">
                <a:extLst>
                  <a:ext uri="{FF2B5EF4-FFF2-40B4-BE49-F238E27FC236}">
                    <a16:creationId xmlns:a16="http://schemas.microsoft.com/office/drawing/2014/main" id="{EE6778F3-A044-40B7-8943-95E2FC6CC2E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8" name="Oval 248">
                <a:extLst>
                  <a:ext uri="{FF2B5EF4-FFF2-40B4-BE49-F238E27FC236}">
                    <a16:creationId xmlns:a16="http://schemas.microsoft.com/office/drawing/2014/main" id="{F6BDEA77-C3D0-42EE-A2A1-4487F876D0D3}"/>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9" name="Oval 249">
                <a:extLst>
                  <a:ext uri="{FF2B5EF4-FFF2-40B4-BE49-F238E27FC236}">
                    <a16:creationId xmlns:a16="http://schemas.microsoft.com/office/drawing/2014/main" id="{B285CBB7-38E3-42C0-B221-0361009E461B}"/>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2" name="Group 250">
              <a:extLst>
                <a:ext uri="{FF2B5EF4-FFF2-40B4-BE49-F238E27FC236}">
                  <a16:creationId xmlns:a16="http://schemas.microsoft.com/office/drawing/2014/main" id="{239ECF9B-7F82-41D2-AD87-9C75187BD319}"/>
                </a:ext>
              </a:extLst>
            </p:cNvPr>
            <p:cNvGrpSpPr>
              <a:grpSpLocks/>
            </p:cNvGrpSpPr>
            <p:nvPr/>
          </p:nvGrpSpPr>
          <p:grpSpPr bwMode="auto">
            <a:xfrm rot="545957">
              <a:off x="2061" y="3315"/>
              <a:ext cx="336" cy="293"/>
              <a:chOff x="3000" y="2338"/>
              <a:chExt cx="1440" cy="1138"/>
            </a:xfrm>
          </p:grpSpPr>
          <p:sp>
            <p:nvSpPr>
              <p:cNvPr id="15504" name="Oval 251">
                <a:extLst>
                  <a:ext uri="{FF2B5EF4-FFF2-40B4-BE49-F238E27FC236}">
                    <a16:creationId xmlns:a16="http://schemas.microsoft.com/office/drawing/2014/main" id="{DAB8DEB8-21E9-4706-B316-09040D848A9F}"/>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5" name="Oval 252">
                <a:extLst>
                  <a:ext uri="{FF2B5EF4-FFF2-40B4-BE49-F238E27FC236}">
                    <a16:creationId xmlns:a16="http://schemas.microsoft.com/office/drawing/2014/main" id="{3BB1D8F1-F4B2-45E6-B708-D62AB474817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6" name="Oval 253">
                <a:extLst>
                  <a:ext uri="{FF2B5EF4-FFF2-40B4-BE49-F238E27FC236}">
                    <a16:creationId xmlns:a16="http://schemas.microsoft.com/office/drawing/2014/main" id="{12D230BF-3A66-4A72-9353-5B2878577799}"/>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3" name="Group 254">
              <a:extLst>
                <a:ext uri="{FF2B5EF4-FFF2-40B4-BE49-F238E27FC236}">
                  <a16:creationId xmlns:a16="http://schemas.microsoft.com/office/drawing/2014/main" id="{A989F88B-5298-404E-A579-E0C03C9828C2}"/>
                </a:ext>
              </a:extLst>
            </p:cNvPr>
            <p:cNvGrpSpPr>
              <a:grpSpLocks/>
            </p:cNvGrpSpPr>
            <p:nvPr/>
          </p:nvGrpSpPr>
          <p:grpSpPr bwMode="auto">
            <a:xfrm rot="-1675540">
              <a:off x="1998" y="3582"/>
              <a:ext cx="336" cy="293"/>
              <a:chOff x="3000" y="2338"/>
              <a:chExt cx="1440" cy="1138"/>
            </a:xfrm>
          </p:grpSpPr>
          <p:sp>
            <p:nvSpPr>
              <p:cNvPr id="15501" name="Oval 255">
                <a:extLst>
                  <a:ext uri="{FF2B5EF4-FFF2-40B4-BE49-F238E27FC236}">
                    <a16:creationId xmlns:a16="http://schemas.microsoft.com/office/drawing/2014/main" id="{F0599572-11E1-433E-B26D-699D6B652363}"/>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2" name="Oval 256">
                <a:extLst>
                  <a:ext uri="{FF2B5EF4-FFF2-40B4-BE49-F238E27FC236}">
                    <a16:creationId xmlns:a16="http://schemas.microsoft.com/office/drawing/2014/main" id="{4F2BC20B-22D7-4790-9F49-88873F74D32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3" name="Oval 257">
                <a:extLst>
                  <a:ext uri="{FF2B5EF4-FFF2-40B4-BE49-F238E27FC236}">
                    <a16:creationId xmlns:a16="http://schemas.microsoft.com/office/drawing/2014/main" id="{1C6288D2-7673-4AB4-B8B5-04839998A8F6}"/>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4" name="Group 258">
              <a:extLst>
                <a:ext uri="{FF2B5EF4-FFF2-40B4-BE49-F238E27FC236}">
                  <a16:creationId xmlns:a16="http://schemas.microsoft.com/office/drawing/2014/main" id="{18D4B276-7270-4EFC-8601-A5341A43E7AA}"/>
                </a:ext>
              </a:extLst>
            </p:cNvPr>
            <p:cNvGrpSpPr>
              <a:grpSpLocks/>
            </p:cNvGrpSpPr>
            <p:nvPr/>
          </p:nvGrpSpPr>
          <p:grpSpPr bwMode="auto">
            <a:xfrm rot="7423440">
              <a:off x="1774" y="3189"/>
              <a:ext cx="336" cy="293"/>
              <a:chOff x="3000" y="2338"/>
              <a:chExt cx="1440" cy="1138"/>
            </a:xfrm>
          </p:grpSpPr>
          <p:sp>
            <p:nvSpPr>
              <p:cNvPr id="15498" name="Oval 259">
                <a:extLst>
                  <a:ext uri="{FF2B5EF4-FFF2-40B4-BE49-F238E27FC236}">
                    <a16:creationId xmlns:a16="http://schemas.microsoft.com/office/drawing/2014/main" id="{B277BA12-E0BA-4AFA-9AFB-47F7251AB57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9" name="Oval 260">
                <a:extLst>
                  <a:ext uri="{FF2B5EF4-FFF2-40B4-BE49-F238E27FC236}">
                    <a16:creationId xmlns:a16="http://schemas.microsoft.com/office/drawing/2014/main" id="{677F10C6-47F8-49E8-9563-63B7129CD93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500" name="Oval 261">
                <a:extLst>
                  <a:ext uri="{FF2B5EF4-FFF2-40B4-BE49-F238E27FC236}">
                    <a16:creationId xmlns:a16="http://schemas.microsoft.com/office/drawing/2014/main" id="{A56606EB-6970-4DC5-BFC9-BD9760E7D30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5" name="Group 262">
              <a:extLst>
                <a:ext uri="{FF2B5EF4-FFF2-40B4-BE49-F238E27FC236}">
                  <a16:creationId xmlns:a16="http://schemas.microsoft.com/office/drawing/2014/main" id="{F4DFBD71-E965-4F82-97F8-EB07AB66531F}"/>
                </a:ext>
              </a:extLst>
            </p:cNvPr>
            <p:cNvGrpSpPr>
              <a:grpSpLocks/>
            </p:cNvGrpSpPr>
            <p:nvPr/>
          </p:nvGrpSpPr>
          <p:grpSpPr bwMode="auto">
            <a:xfrm rot="2706643">
              <a:off x="1659" y="3477"/>
              <a:ext cx="336" cy="293"/>
              <a:chOff x="3000" y="2338"/>
              <a:chExt cx="1440" cy="1138"/>
            </a:xfrm>
          </p:grpSpPr>
          <p:sp>
            <p:nvSpPr>
              <p:cNvPr id="15495" name="Oval 263">
                <a:extLst>
                  <a:ext uri="{FF2B5EF4-FFF2-40B4-BE49-F238E27FC236}">
                    <a16:creationId xmlns:a16="http://schemas.microsoft.com/office/drawing/2014/main" id="{2329ABCB-9420-452B-8838-CB2283B3F438}"/>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6" name="Oval 264">
                <a:extLst>
                  <a:ext uri="{FF2B5EF4-FFF2-40B4-BE49-F238E27FC236}">
                    <a16:creationId xmlns:a16="http://schemas.microsoft.com/office/drawing/2014/main" id="{A03E1451-A1D0-4206-ACB2-B38C67F74AD8}"/>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7" name="Oval 265">
                <a:extLst>
                  <a:ext uri="{FF2B5EF4-FFF2-40B4-BE49-F238E27FC236}">
                    <a16:creationId xmlns:a16="http://schemas.microsoft.com/office/drawing/2014/main" id="{F71DEB63-B783-40FD-814A-4D7CF04DA8A1}"/>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6" name="Group 266">
              <a:extLst>
                <a:ext uri="{FF2B5EF4-FFF2-40B4-BE49-F238E27FC236}">
                  <a16:creationId xmlns:a16="http://schemas.microsoft.com/office/drawing/2014/main" id="{3C8FDD71-35F6-499C-B130-E5F5A7C8E69C}"/>
                </a:ext>
              </a:extLst>
            </p:cNvPr>
            <p:cNvGrpSpPr>
              <a:grpSpLocks/>
            </p:cNvGrpSpPr>
            <p:nvPr/>
          </p:nvGrpSpPr>
          <p:grpSpPr bwMode="auto">
            <a:xfrm rot="-9504937">
              <a:off x="960" y="3246"/>
              <a:ext cx="336" cy="293"/>
              <a:chOff x="3000" y="2338"/>
              <a:chExt cx="1440" cy="1138"/>
            </a:xfrm>
          </p:grpSpPr>
          <p:sp>
            <p:nvSpPr>
              <p:cNvPr id="15492" name="Oval 267">
                <a:extLst>
                  <a:ext uri="{FF2B5EF4-FFF2-40B4-BE49-F238E27FC236}">
                    <a16:creationId xmlns:a16="http://schemas.microsoft.com/office/drawing/2014/main" id="{22B97333-D45A-4828-A86C-1CCE28A7055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3" name="Oval 268">
                <a:extLst>
                  <a:ext uri="{FF2B5EF4-FFF2-40B4-BE49-F238E27FC236}">
                    <a16:creationId xmlns:a16="http://schemas.microsoft.com/office/drawing/2014/main" id="{F5B02BA6-E72D-44DE-AABC-64AC50795BA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4" name="Oval 269">
                <a:extLst>
                  <a:ext uri="{FF2B5EF4-FFF2-40B4-BE49-F238E27FC236}">
                    <a16:creationId xmlns:a16="http://schemas.microsoft.com/office/drawing/2014/main" id="{1883FB55-7382-4E90-80EB-99BFA717F2DA}"/>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87" name="Group 270">
              <a:extLst>
                <a:ext uri="{FF2B5EF4-FFF2-40B4-BE49-F238E27FC236}">
                  <a16:creationId xmlns:a16="http://schemas.microsoft.com/office/drawing/2014/main" id="{D0A1C06E-60D1-4EEC-AE6B-542FEDA15F0E}"/>
                </a:ext>
              </a:extLst>
            </p:cNvPr>
            <p:cNvGrpSpPr>
              <a:grpSpLocks/>
            </p:cNvGrpSpPr>
            <p:nvPr/>
          </p:nvGrpSpPr>
          <p:grpSpPr bwMode="auto">
            <a:xfrm rot="5611436">
              <a:off x="1168" y="3002"/>
              <a:ext cx="336" cy="290"/>
              <a:chOff x="3000" y="2349"/>
              <a:chExt cx="1440" cy="1127"/>
            </a:xfrm>
          </p:grpSpPr>
          <p:sp>
            <p:nvSpPr>
              <p:cNvPr id="15489" name="Oval 271">
                <a:extLst>
                  <a:ext uri="{FF2B5EF4-FFF2-40B4-BE49-F238E27FC236}">
                    <a16:creationId xmlns:a16="http://schemas.microsoft.com/office/drawing/2014/main" id="{54030E02-890D-4F67-9406-863D521657F9}"/>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0" name="Oval 272">
                <a:extLst>
                  <a:ext uri="{FF2B5EF4-FFF2-40B4-BE49-F238E27FC236}">
                    <a16:creationId xmlns:a16="http://schemas.microsoft.com/office/drawing/2014/main" id="{861EE4CF-28AA-4D6B-99E5-C53C9ADAA1F4}"/>
                  </a:ext>
                </a:extLst>
              </p:cNvPr>
              <p:cNvSpPr>
                <a:spLocks noChangeArrowheads="1"/>
              </p:cNvSpPr>
              <p:nvPr/>
            </p:nvSpPr>
            <p:spPr bwMode="auto">
              <a:xfrm>
                <a:off x="3355" y="2349"/>
                <a:ext cx="959" cy="963"/>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91" name="Oval 273">
                <a:extLst>
                  <a:ext uri="{FF2B5EF4-FFF2-40B4-BE49-F238E27FC236}">
                    <a16:creationId xmlns:a16="http://schemas.microsoft.com/office/drawing/2014/main" id="{7E1CCCB9-B923-4BFF-B847-D2B09BE9531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
          <p:nvSpPr>
            <p:cNvPr id="15488" name="Rectangle 282">
              <a:extLst>
                <a:ext uri="{FF2B5EF4-FFF2-40B4-BE49-F238E27FC236}">
                  <a16:creationId xmlns:a16="http://schemas.microsoft.com/office/drawing/2014/main" id="{63811474-AE6E-40CB-A41E-AE4686851D18}"/>
                </a:ext>
              </a:extLst>
            </p:cNvPr>
            <p:cNvSpPr>
              <a:spLocks noChangeArrowheads="1"/>
            </p:cNvSpPr>
            <p:nvPr/>
          </p:nvSpPr>
          <p:spPr bwMode="auto">
            <a:xfrm>
              <a:off x="864" y="2686"/>
              <a:ext cx="196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1" name="Group 99">
            <a:extLst>
              <a:ext uri="{FF2B5EF4-FFF2-40B4-BE49-F238E27FC236}">
                <a16:creationId xmlns:a16="http://schemas.microsoft.com/office/drawing/2014/main" id="{E9E20C55-DCC8-476E-AED4-1E3335693F16}"/>
              </a:ext>
            </a:extLst>
          </p:cNvPr>
          <p:cNvGrpSpPr>
            <a:grpSpLocks/>
          </p:cNvGrpSpPr>
          <p:nvPr/>
        </p:nvGrpSpPr>
        <p:grpSpPr bwMode="auto">
          <a:xfrm>
            <a:off x="381000" y="2743200"/>
            <a:ext cx="2362200" cy="1447800"/>
            <a:chOff x="864" y="2686"/>
            <a:chExt cx="1968" cy="1440"/>
          </a:xfrm>
        </p:grpSpPr>
        <p:grpSp>
          <p:nvGrpSpPr>
            <p:cNvPr id="15402" name="Group 206">
              <a:extLst>
                <a:ext uri="{FF2B5EF4-FFF2-40B4-BE49-F238E27FC236}">
                  <a16:creationId xmlns:a16="http://schemas.microsoft.com/office/drawing/2014/main" id="{10835F42-0BA7-44F0-9BB6-AB3E52F6696B}"/>
                </a:ext>
              </a:extLst>
            </p:cNvPr>
            <p:cNvGrpSpPr>
              <a:grpSpLocks/>
            </p:cNvGrpSpPr>
            <p:nvPr/>
          </p:nvGrpSpPr>
          <p:grpSpPr bwMode="auto">
            <a:xfrm rot="-3106100">
              <a:off x="896" y="2946"/>
              <a:ext cx="336" cy="293"/>
              <a:chOff x="3000" y="2338"/>
              <a:chExt cx="1440" cy="1138"/>
            </a:xfrm>
          </p:grpSpPr>
          <p:sp>
            <p:nvSpPr>
              <p:cNvPr id="15468" name="Oval 207">
                <a:extLst>
                  <a:ext uri="{FF2B5EF4-FFF2-40B4-BE49-F238E27FC236}">
                    <a16:creationId xmlns:a16="http://schemas.microsoft.com/office/drawing/2014/main" id="{99136174-2031-4014-B507-FD7BFB00407F}"/>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9" name="Oval 208">
                <a:extLst>
                  <a:ext uri="{FF2B5EF4-FFF2-40B4-BE49-F238E27FC236}">
                    <a16:creationId xmlns:a16="http://schemas.microsoft.com/office/drawing/2014/main" id="{0576F4D4-7FAF-4279-A9AA-DB50659EEB7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70" name="Oval 209">
                <a:extLst>
                  <a:ext uri="{FF2B5EF4-FFF2-40B4-BE49-F238E27FC236}">
                    <a16:creationId xmlns:a16="http://schemas.microsoft.com/office/drawing/2014/main" id="{E9C9B7A0-FE60-4450-9D58-CCD9253BD2D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3" name="Group 210">
              <a:extLst>
                <a:ext uri="{FF2B5EF4-FFF2-40B4-BE49-F238E27FC236}">
                  <a16:creationId xmlns:a16="http://schemas.microsoft.com/office/drawing/2014/main" id="{B41DD947-08BE-488E-819C-C2BFB66173C7}"/>
                </a:ext>
              </a:extLst>
            </p:cNvPr>
            <p:cNvGrpSpPr>
              <a:grpSpLocks/>
            </p:cNvGrpSpPr>
            <p:nvPr/>
          </p:nvGrpSpPr>
          <p:grpSpPr bwMode="auto">
            <a:xfrm rot="-2105235">
              <a:off x="960" y="3547"/>
              <a:ext cx="336" cy="293"/>
              <a:chOff x="3000" y="2338"/>
              <a:chExt cx="1440" cy="1138"/>
            </a:xfrm>
          </p:grpSpPr>
          <p:sp>
            <p:nvSpPr>
              <p:cNvPr id="15465" name="Oval 211">
                <a:extLst>
                  <a:ext uri="{FF2B5EF4-FFF2-40B4-BE49-F238E27FC236}">
                    <a16:creationId xmlns:a16="http://schemas.microsoft.com/office/drawing/2014/main" id="{A05F2191-4CA7-49C0-A09B-79877B9C1654}"/>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6" name="Oval 212">
                <a:extLst>
                  <a:ext uri="{FF2B5EF4-FFF2-40B4-BE49-F238E27FC236}">
                    <a16:creationId xmlns:a16="http://schemas.microsoft.com/office/drawing/2014/main" id="{BBF9B1D9-5BCB-4438-B010-BFB4BE46C85A}"/>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7" name="Oval 213">
                <a:extLst>
                  <a:ext uri="{FF2B5EF4-FFF2-40B4-BE49-F238E27FC236}">
                    <a16:creationId xmlns:a16="http://schemas.microsoft.com/office/drawing/2014/main" id="{3C8E21C4-3540-42CA-9378-1DF612EE7A0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4" name="Group 214">
              <a:extLst>
                <a:ext uri="{FF2B5EF4-FFF2-40B4-BE49-F238E27FC236}">
                  <a16:creationId xmlns:a16="http://schemas.microsoft.com/office/drawing/2014/main" id="{AA9124D7-117E-4AE5-8C37-CCBD13ADF023}"/>
                </a:ext>
              </a:extLst>
            </p:cNvPr>
            <p:cNvGrpSpPr>
              <a:grpSpLocks/>
            </p:cNvGrpSpPr>
            <p:nvPr/>
          </p:nvGrpSpPr>
          <p:grpSpPr bwMode="auto">
            <a:xfrm rot="-8160615">
              <a:off x="1486" y="2994"/>
              <a:ext cx="336" cy="293"/>
              <a:chOff x="3000" y="2338"/>
              <a:chExt cx="1440" cy="1138"/>
            </a:xfrm>
          </p:grpSpPr>
          <p:sp>
            <p:nvSpPr>
              <p:cNvPr id="15462" name="Oval 215">
                <a:extLst>
                  <a:ext uri="{FF2B5EF4-FFF2-40B4-BE49-F238E27FC236}">
                    <a16:creationId xmlns:a16="http://schemas.microsoft.com/office/drawing/2014/main" id="{84A5C88B-0BAF-4FD6-A2D0-63483A4622E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3" name="Oval 216">
                <a:extLst>
                  <a:ext uri="{FF2B5EF4-FFF2-40B4-BE49-F238E27FC236}">
                    <a16:creationId xmlns:a16="http://schemas.microsoft.com/office/drawing/2014/main" id="{2D867A24-D5D7-4414-B0AE-4F58A0B4D956}"/>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4" name="Oval 217">
                <a:extLst>
                  <a:ext uri="{FF2B5EF4-FFF2-40B4-BE49-F238E27FC236}">
                    <a16:creationId xmlns:a16="http://schemas.microsoft.com/office/drawing/2014/main" id="{05208F84-D52E-4AB0-B7C5-2D3BC2E40D0C}"/>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5" name="Group 218">
              <a:extLst>
                <a:ext uri="{FF2B5EF4-FFF2-40B4-BE49-F238E27FC236}">
                  <a16:creationId xmlns:a16="http://schemas.microsoft.com/office/drawing/2014/main" id="{1117BE69-14B2-4C9D-8629-21F08A1B9796}"/>
                </a:ext>
              </a:extLst>
            </p:cNvPr>
            <p:cNvGrpSpPr>
              <a:grpSpLocks/>
            </p:cNvGrpSpPr>
            <p:nvPr/>
          </p:nvGrpSpPr>
          <p:grpSpPr bwMode="auto">
            <a:xfrm rot="-1008287">
              <a:off x="2394" y="2958"/>
              <a:ext cx="336" cy="293"/>
              <a:chOff x="3000" y="2338"/>
              <a:chExt cx="1440" cy="1138"/>
            </a:xfrm>
          </p:grpSpPr>
          <p:sp>
            <p:nvSpPr>
              <p:cNvPr id="15459" name="Oval 219">
                <a:extLst>
                  <a:ext uri="{FF2B5EF4-FFF2-40B4-BE49-F238E27FC236}">
                    <a16:creationId xmlns:a16="http://schemas.microsoft.com/office/drawing/2014/main" id="{E8C08FBA-D088-4C96-A3DB-C750A6912898}"/>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0" name="Oval 220">
                <a:extLst>
                  <a:ext uri="{FF2B5EF4-FFF2-40B4-BE49-F238E27FC236}">
                    <a16:creationId xmlns:a16="http://schemas.microsoft.com/office/drawing/2014/main" id="{5049F60B-2055-4858-91EF-5CCD84903CF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61" name="Oval 221">
                <a:extLst>
                  <a:ext uri="{FF2B5EF4-FFF2-40B4-BE49-F238E27FC236}">
                    <a16:creationId xmlns:a16="http://schemas.microsoft.com/office/drawing/2014/main" id="{57EBC218-D18B-4B6F-BDF2-026DA516FD21}"/>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6" name="Group 222">
              <a:extLst>
                <a:ext uri="{FF2B5EF4-FFF2-40B4-BE49-F238E27FC236}">
                  <a16:creationId xmlns:a16="http://schemas.microsoft.com/office/drawing/2014/main" id="{BFD6738C-FBA4-41E4-9F3D-83D6383490F4}"/>
                </a:ext>
              </a:extLst>
            </p:cNvPr>
            <p:cNvGrpSpPr>
              <a:grpSpLocks/>
            </p:cNvGrpSpPr>
            <p:nvPr/>
          </p:nvGrpSpPr>
          <p:grpSpPr bwMode="auto">
            <a:xfrm rot="7815569">
              <a:off x="1335" y="3482"/>
              <a:ext cx="336" cy="307"/>
              <a:chOff x="3000" y="2517"/>
              <a:chExt cx="1440" cy="1194"/>
            </a:xfrm>
          </p:grpSpPr>
          <p:sp>
            <p:nvSpPr>
              <p:cNvPr id="15456" name="Oval 223">
                <a:extLst>
                  <a:ext uri="{FF2B5EF4-FFF2-40B4-BE49-F238E27FC236}">
                    <a16:creationId xmlns:a16="http://schemas.microsoft.com/office/drawing/2014/main" id="{C6C4A2B4-5A25-409A-BE48-704EB0D92FD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7" name="Oval 224">
                <a:extLst>
                  <a:ext uri="{FF2B5EF4-FFF2-40B4-BE49-F238E27FC236}">
                    <a16:creationId xmlns:a16="http://schemas.microsoft.com/office/drawing/2014/main" id="{CD14E9C5-28C3-4FDD-93B6-DC1B15C42228}"/>
                  </a:ext>
                </a:extLst>
              </p:cNvPr>
              <p:cNvSpPr>
                <a:spLocks noChangeArrowheads="1"/>
              </p:cNvSpPr>
              <p:nvPr/>
            </p:nvSpPr>
            <p:spPr bwMode="auto">
              <a:xfrm>
                <a:off x="3288" y="2749"/>
                <a:ext cx="960" cy="962"/>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8" name="Oval 225">
                <a:extLst>
                  <a:ext uri="{FF2B5EF4-FFF2-40B4-BE49-F238E27FC236}">
                    <a16:creationId xmlns:a16="http://schemas.microsoft.com/office/drawing/2014/main" id="{511F41C5-EF4D-40CF-ABB3-B2A470417D9E}"/>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7" name="Group 226">
              <a:extLst>
                <a:ext uri="{FF2B5EF4-FFF2-40B4-BE49-F238E27FC236}">
                  <a16:creationId xmlns:a16="http://schemas.microsoft.com/office/drawing/2014/main" id="{A9E62591-673B-46AA-8DBE-AA940558B9F3}"/>
                </a:ext>
              </a:extLst>
            </p:cNvPr>
            <p:cNvGrpSpPr>
              <a:grpSpLocks/>
            </p:cNvGrpSpPr>
            <p:nvPr/>
          </p:nvGrpSpPr>
          <p:grpSpPr bwMode="auto">
            <a:xfrm rot="-2411433">
              <a:off x="1394" y="3266"/>
              <a:ext cx="300" cy="315"/>
              <a:chOff x="3181" y="2340"/>
              <a:chExt cx="1285" cy="1223"/>
            </a:xfrm>
          </p:grpSpPr>
          <p:sp>
            <p:nvSpPr>
              <p:cNvPr id="15453" name="Oval 227">
                <a:extLst>
                  <a:ext uri="{FF2B5EF4-FFF2-40B4-BE49-F238E27FC236}">
                    <a16:creationId xmlns:a16="http://schemas.microsoft.com/office/drawing/2014/main" id="{727C6415-5FE7-4F8E-A1B1-E213D8ED769F}"/>
                  </a:ext>
                </a:extLst>
              </p:cNvPr>
              <p:cNvSpPr>
                <a:spLocks noChangeArrowheads="1"/>
              </p:cNvSpPr>
              <p:nvPr/>
            </p:nvSpPr>
            <p:spPr bwMode="auto">
              <a:xfrm>
                <a:off x="3181" y="2340"/>
                <a:ext cx="599" cy="598"/>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4" name="Oval 228">
                <a:extLst>
                  <a:ext uri="{FF2B5EF4-FFF2-40B4-BE49-F238E27FC236}">
                    <a16:creationId xmlns:a16="http://schemas.microsoft.com/office/drawing/2014/main" id="{B54927FA-1A53-4BBA-B9D3-8C71A71D5582}"/>
                  </a:ext>
                </a:extLst>
              </p:cNvPr>
              <p:cNvSpPr>
                <a:spLocks noChangeArrowheads="1"/>
              </p:cNvSpPr>
              <p:nvPr/>
            </p:nvSpPr>
            <p:spPr bwMode="auto">
              <a:xfrm>
                <a:off x="3508" y="2390"/>
                <a:ext cx="958" cy="961"/>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5" name="Oval 229">
                <a:extLst>
                  <a:ext uri="{FF2B5EF4-FFF2-40B4-BE49-F238E27FC236}">
                    <a16:creationId xmlns:a16="http://schemas.microsoft.com/office/drawing/2014/main" id="{80B1D43A-04E3-4528-9102-34C760E0B729}"/>
                  </a:ext>
                </a:extLst>
              </p:cNvPr>
              <p:cNvSpPr>
                <a:spLocks noChangeArrowheads="1"/>
              </p:cNvSpPr>
              <p:nvPr/>
            </p:nvSpPr>
            <p:spPr bwMode="auto">
              <a:xfrm>
                <a:off x="3768" y="2963"/>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8" name="Group 230">
              <a:extLst>
                <a:ext uri="{FF2B5EF4-FFF2-40B4-BE49-F238E27FC236}">
                  <a16:creationId xmlns:a16="http://schemas.microsoft.com/office/drawing/2014/main" id="{68DD9A1C-97DA-4171-9F3D-1E82DD43CF8B}"/>
                </a:ext>
              </a:extLst>
            </p:cNvPr>
            <p:cNvGrpSpPr>
              <a:grpSpLocks/>
            </p:cNvGrpSpPr>
            <p:nvPr/>
          </p:nvGrpSpPr>
          <p:grpSpPr bwMode="auto">
            <a:xfrm rot="-4490438">
              <a:off x="2361" y="3249"/>
              <a:ext cx="336" cy="293"/>
              <a:chOff x="3000" y="2338"/>
              <a:chExt cx="1440" cy="1138"/>
            </a:xfrm>
          </p:grpSpPr>
          <p:sp>
            <p:nvSpPr>
              <p:cNvPr id="15450" name="Oval 231">
                <a:extLst>
                  <a:ext uri="{FF2B5EF4-FFF2-40B4-BE49-F238E27FC236}">
                    <a16:creationId xmlns:a16="http://schemas.microsoft.com/office/drawing/2014/main" id="{44008455-C0E8-4DFE-9612-69C72947A34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1" name="Oval 232">
                <a:extLst>
                  <a:ext uri="{FF2B5EF4-FFF2-40B4-BE49-F238E27FC236}">
                    <a16:creationId xmlns:a16="http://schemas.microsoft.com/office/drawing/2014/main" id="{78DFDC2A-182D-4412-8F71-2621D1D2FF58}"/>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52" name="Oval 233">
                <a:extLst>
                  <a:ext uri="{FF2B5EF4-FFF2-40B4-BE49-F238E27FC236}">
                    <a16:creationId xmlns:a16="http://schemas.microsoft.com/office/drawing/2014/main" id="{F0B3C27F-A3F3-471B-8CEF-7CFA0949A5C2}"/>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09" name="Group 234">
              <a:extLst>
                <a:ext uri="{FF2B5EF4-FFF2-40B4-BE49-F238E27FC236}">
                  <a16:creationId xmlns:a16="http://schemas.microsoft.com/office/drawing/2014/main" id="{100D5350-85C2-433E-8E4F-C80C91EB25C6}"/>
                </a:ext>
              </a:extLst>
            </p:cNvPr>
            <p:cNvGrpSpPr>
              <a:grpSpLocks/>
            </p:cNvGrpSpPr>
            <p:nvPr/>
          </p:nvGrpSpPr>
          <p:grpSpPr bwMode="auto">
            <a:xfrm rot="7076089">
              <a:off x="2452" y="3513"/>
              <a:ext cx="336" cy="293"/>
              <a:chOff x="3000" y="2338"/>
              <a:chExt cx="1440" cy="1138"/>
            </a:xfrm>
          </p:grpSpPr>
          <p:sp>
            <p:nvSpPr>
              <p:cNvPr id="15447" name="Oval 235">
                <a:extLst>
                  <a:ext uri="{FF2B5EF4-FFF2-40B4-BE49-F238E27FC236}">
                    <a16:creationId xmlns:a16="http://schemas.microsoft.com/office/drawing/2014/main" id="{55CB4317-4792-4D08-BB15-F62A341F81E1}"/>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8" name="Oval 236">
                <a:extLst>
                  <a:ext uri="{FF2B5EF4-FFF2-40B4-BE49-F238E27FC236}">
                    <a16:creationId xmlns:a16="http://schemas.microsoft.com/office/drawing/2014/main" id="{DF798092-4C1F-47E2-9C58-CC046BB3AA00}"/>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9" name="Oval 237">
                <a:extLst>
                  <a:ext uri="{FF2B5EF4-FFF2-40B4-BE49-F238E27FC236}">
                    <a16:creationId xmlns:a16="http://schemas.microsoft.com/office/drawing/2014/main" id="{FEFA83F0-8A5C-4F82-814E-AC082AF18B0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0" name="Group 238">
              <a:extLst>
                <a:ext uri="{FF2B5EF4-FFF2-40B4-BE49-F238E27FC236}">
                  <a16:creationId xmlns:a16="http://schemas.microsoft.com/office/drawing/2014/main" id="{DC6C1E0A-5E55-4613-8298-355B3D0145E1}"/>
                </a:ext>
              </a:extLst>
            </p:cNvPr>
            <p:cNvGrpSpPr>
              <a:grpSpLocks/>
            </p:cNvGrpSpPr>
            <p:nvPr/>
          </p:nvGrpSpPr>
          <p:grpSpPr bwMode="auto">
            <a:xfrm rot="10106277">
              <a:off x="1752" y="2928"/>
              <a:ext cx="336" cy="293"/>
              <a:chOff x="3000" y="2338"/>
              <a:chExt cx="1440" cy="1138"/>
            </a:xfrm>
          </p:grpSpPr>
          <p:sp>
            <p:nvSpPr>
              <p:cNvPr id="15444" name="Oval 239">
                <a:extLst>
                  <a:ext uri="{FF2B5EF4-FFF2-40B4-BE49-F238E27FC236}">
                    <a16:creationId xmlns:a16="http://schemas.microsoft.com/office/drawing/2014/main" id="{E6C972A6-0A4C-435B-ABCD-58597E6E7F3F}"/>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5" name="Oval 240">
                <a:extLst>
                  <a:ext uri="{FF2B5EF4-FFF2-40B4-BE49-F238E27FC236}">
                    <a16:creationId xmlns:a16="http://schemas.microsoft.com/office/drawing/2014/main" id="{9A268DB6-E917-41B8-B814-7028834DD68B}"/>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6" name="Oval 241">
                <a:extLst>
                  <a:ext uri="{FF2B5EF4-FFF2-40B4-BE49-F238E27FC236}">
                    <a16:creationId xmlns:a16="http://schemas.microsoft.com/office/drawing/2014/main" id="{82ABC85E-E602-44D9-8F60-4F9F08F8AF4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1" name="Group 242">
              <a:extLst>
                <a:ext uri="{FF2B5EF4-FFF2-40B4-BE49-F238E27FC236}">
                  <a16:creationId xmlns:a16="http://schemas.microsoft.com/office/drawing/2014/main" id="{55AC1CB9-4AB2-4BF5-B389-C82D6AB1AC96}"/>
                </a:ext>
              </a:extLst>
            </p:cNvPr>
            <p:cNvGrpSpPr>
              <a:grpSpLocks/>
            </p:cNvGrpSpPr>
            <p:nvPr/>
          </p:nvGrpSpPr>
          <p:grpSpPr bwMode="auto">
            <a:xfrm rot="-4490438">
              <a:off x="2361" y="3249"/>
              <a:ext cx="336" cy="293"/>
              <a:chOff x="3000" y="2338"/>
              <a:chExt cx="1440" cy="1138"/>
            </a:xfrm>
          </p:grpSpPr>
          <p:sp>
            <p:nvSpPr>
              <p:cNvPr id="15441" name="Oval 243">
                <a:extLst>
                  <a:ext uri="{FF2B5EF4-FFF2-40B4-BE49-F238E27FC236}">
                    <a16:creationId xmlns:a16="http://schemas.microsoft.com/office/drawing/2014/main" id="{78DFC2B3-2703-409A-AC8D-ED399B666A11}"/>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2" name="Oval 244">
                <a:extLst>
                  <a:ext uri="{FF2B5EF4-FFF2-40B4-BE49-F238E27FC236}">
                    <a16:creationId xmlns:a16="http://schemas.microsoft.com/office/drawing/2014/main" id="{61A41ABA-CECA-463A-B404-76DF8D723C95}"/>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3" name="Oval 245">
                <a:extLst>
                  <a:ext uri="{FF2B5EF4-FFF2-40B4-BE49-F238E27FC236}">
                    <a16:creationId xmlns:a16="http://schemas.microsoft.com/office/drawing/2014/main" id="{B3DB838C-6C1E-47C0-9637-1691E18C454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2" name="Group 246">
              <a:extLst>
                <a:ext uri="{FF2B5EF4-FFF2-40B4-BE49-F238E27FC236}">
                  <a16:creationId xmlns:a16="http://schemas.microsoft.com/office/drawing/2014/main" id="{BF99529C-0E0C-480C-A3F9-276DA6636B85}"/>
                </a:ext>
              </a:extLst>
            </p:cNvPr>
            <p:cNvGrpSpPr>
              <a:grpSpLocks/>
            </p:cNvGrpSpPr>
            <p:nvPr/>
          </p:nvGrpSpPr>
          <p:grpSpPr bwMode="auto">
            <a:xfrm rot="-7588453">
              <a:off x="2088" y="2994"/>
              <a:ext cx="336" cy="293"/>
              <a:chOff x="3000" y="2338"/>
              <a:chExt cx="1440" cy="1138"/>
            </a:xfrm>
          </p:grpSpPr>
          <p:sp>
            <p:nvSpPr>
              <p:cNvPr id="15438" name="Oval 247">
                <a:extLst>
                  <a:ext uri="{FF2B5EF4-FFF2-40B4-BE49-F238E27FC236}">
                    <a16:creationId xmlns:a16="http://schemas.microsoft.com/office/drawing/2014/main" id="{A0EF167C-C92E-4C65-809F-B04BDB96BB15}"/>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9" name="Oval 248">
                <a:extLst>
                  <a:ext uri="{FF2B5EF4-FFF2-40B4-BE49-F238E27FC236}">
                    <a16:creationId xmlns:a16="http://schemas.microsoft.com/office/drawing/2014/main" id="{1EB3FF7F-3E2A-43E5-BB2C-C3A7AF9E5E1C}"/>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0" name="Oval 249">
                <a:extLst>
                  <a:ext uri="{FF2B5EF4-FFF2-40B4-BE49-F238E27FC236}">
                    <a16:creationId xmlns:a16="http://schemas.microsoft.com/office/drawing/2014/main" id="{31857CEF-5006-4361-99F4-315BBF6DC67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3" name="Group 250">
              <a:extLst>
                <a:ext uri="{FF2B5EF4-FFF2-40B4-BE49-F238E27FC236}">
                  <a16:creationId xmlns:a16="http://schemas.microsoft.com/office/drawing/2014/main" id="{9B90EDF4-484D-417D-AAE0-E26F9721825A}"/>
                </a:ext>
              </a:extLst>
            </p:cNvPr>
            <p:cNvGrpSpPr>
              <a:grpSpLocks/>
            </p:cNvGrpSpPr>
            <p:nvPr/>
          </p:nvGrpSpPr>
          <p:grpSpPr bwMode="auto">
            <a:xfrm rot="545957">
              <a:off x="2061" y="3315"/>
              <a:ext cx="336" cy="293"/>
              <a:chOff x="3000" y="2338"/>
              <a:chExt cx="1440" cy="1138"/>
            </a:xfrm>
          </p:grpSpPr>
          <p:sp>
            <p:nvSpPr>
              <p:cNvPr id="15435" name="Oval 251">
                <a:extLst>
                  <a:ext uri="{FF2B5EF4-FFF2-40B4-BE49-F238E27FC236}">
                    <a16:creationId xmlns:a16="http://schemas.microsoft.com/office/drawing/2014/main" id="{F981DF76-5EF4-423E-ACF0-574899D8624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6" name="Oval 252">
                <a:extLst>
                  <a:ext uri="{FF2B5EF4-FFF2-40B4-BE49-F238E27FC236}">
                    <a16:creationId xmlns:a16="http://schemas.microsoft.com/office/drawing/2014/main" id="{B3C2E2F1-B8F9-4C68-B7E7-C87E1B246329}"/>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7" name="Oval 253">
                <a:extLst>
                  <a:ext uri="{FF2B5EF4-FFF2-40B4-BE49-F238E27FC236}">
                    <a16:creationId xmlns:a16="http://schemas.microsoft.com/office/drawing/2014/main" id="{420539CD-6FB8-46B3-809F-265E83E88F0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4" name="Group 254">
              <a:extLst>
                <a:ext uri="{FF2B5EF4-FFF2-40B4-BE49-F238E27FC236}">
                  <a16:creationId xmlns:a16="http://schemas.microsoft.com/office/drawing/2014/main" id="{CAE736DB-CD52-4829-B5B7-C90F405C4E08}"/>
                </a:ext>
              </a:extLst>
            </p:cNvPr>
            <p:cNvGrpSpPr>
              <a:grpSpLocks/>
            </p:cNvGrpSpPr>
            <p:nvPr/>
          </p:nvGrpSpPr>
          <p:grpSpPr bwMode="auto">
            <a:xfrm rot="-1675540">
              <a:off x="1998" y="3582"/>
              <a:ext cx="336" cy="293"/>
              <a:chOff x="3000" y="2338"/>
              <a:chExt cx="1440" cy="1138"/>
            </a:xfrm>
          </p:grpSpPr>
          <p:sp>
            <p:nvSpPr>
              <p:cNvPr id="15432" name="Oval 255">
                <a:extLst>
                  <a:ext uri="{FF2B5EF4-FFF2-40B4-BE49-F238E27FC236}">
                    <a16:creationId xmlns:a16="http://schemas.microsoft.com/office/drawing/2014/main" id="{E7C23249-EC29-4D4D-B3E6-60D27405363B}"/>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3" name="Oval 256">
                <a:extLst>
                  <a:ext uri="{FF2B5EF4-FFF2-40B4-BE49-F238E27FC236}">
                    <a16:creationId xmlns:a16="http://schemas.microsoft.com/office/drawing/2014/main" id="{61A4EED2-23FA-4850-86F6-6BA2A70174F1}"/>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4" name="Oval 257">
                <a:extLst>
                  <a:ext uri="{FF2B5EF4-FFF2-40B4-BE49-F238E27FC236}">
                    <a16:creationId xmlns:a16="http://schemas.microsoft.com/office/drawing/2014/main" id="{A9133C38-28EA-400E-ACF1-990A81910A77}"/>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5" name="Group 258">
              <a:extLst>
                <a:ext uri="{FF2B5EF4-FFF2-40B4-BE49-F238E27FC236}">
                  <a16:creationId xmlns:a16="http://schemas.microsoft.com/office/drawing/2014/main" id="{42BE47EF-B905-40F2-92AB-C2DCD9A0F142}"/>
                </a:ext>
              </a:extLst>
            </p:cNvPr>
            <p:cNvGrpSpPr>
              <a:grpSpLocks/>
            </p:cNvGrpSpPr>
            <p:nvPr/>
          </p:nvGrpSpPr>
          <p:grpSpPr bwMode="auto">
            <a:xfrm rot="7423440">
              <a:off x="1774" y="3189"/>
              <a:ext cx="336" cy="293"/>
              <a:chOff x="3000" y="2338"/>
              <a:chExt cx="1440" cy="1138"/>
            </a:xfrm>
          </p:grpSpPr>
          <p:sp>
            <p:nvSpPr>
              <p:cNvPr id="15429" name="Oval 259">
                <a:extLst>
                  <a:ext uri="{FF2B5EF4-FFF2-40B4-BE49-F238E27FC236}">
                    <a16:creationId xmlns:a16="http://schemas.microsoft.com/office/drawing/2014/main" id="{734CFE81-7B38-4C0B-A3E7-0EB9E30BA32E}"/>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0" name="Oval 260">
                <a:extLst>
                  <a:ext uri="{FF2B5EF4-FFF2-40B4-BE49-F238E27FC236}">
                    <a16:creationId xmlns:a16="http://schemas.microsoft.com/office/drawing/2014/main" id="{FD4D9996-2307-412B-A89C-8E2381848A18}"/>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31" name="Oval 261">
                <a:extLst>
                  <a:ext uri="{FF2B5EF4-FFF2-40B4-BE49-F238E27FC236}">
                    <a16:creationId xmlns:a16="http://schemas.microsoft.com/office/drawing/2014/main" id="{433E8E8E-AB44-44DA-95A2-E5F5E95DF924}"/>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6" name="Group 262">
              <a:extLst>
                <a:ext uri="{FF2B5EF4-FFF2-40B4-BE49-F238E27FC236}">
                  <a16:creationId xmlns:a16="http://schemas.microsoft.com/office/drawing/2014/main" id="{31905907-ACCE-4B9E-83FF-811DCBB27CCA}"/>
                </a:ext>
              </a:extLst>
            </p:cNvPr>
            <p:cNvGrpSpPr>
              <a:grpSpLocks/>
            </p:cNvGrpSpPr>
            <p:nvPr/>
          </p:nvGrpSpPr>
          <p:grpSpPr bwMode="auto">
            <a:xfrm rot="2706643">
              <a:off x="1659" y="3477"/>
              <a:ext cx="336" cy="293"/>
              <a:chOff x="3000" y="2338"/>
              <a:chExt cx="1440" cy="1138"/>
            </a:xfrm>
          </p:grpSpPr>
          <p:sp>
            <p:nvSpPr>
              <p:cNvPr id="15426" name="Oval 263">
                <a:extLst>
                  <a:ext uri="{FF2B5EF4-FFF2-40B4-BE49-F238E27FC236}">
                    <a16:creationId xmlns:a16="http://schemas.microsoft.com/office/drawing/2014/main" id="{5CD35CBF-99DE-4B9F-B42F-54F5B6837E80}"/>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7" name="Oval 264">
                <a:extLst>
                  <a:ext uri="{FF2B5EF4-FFF2-40B4-BE49-F238E27FC236}">
                    <a16:creationId xmlns:a16="http://schemas.microsoft.com/office/drawing/2014/main" id="{3CF9517D-4FDF-48BC-A959-58BDD6F2088F}"/>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8" name="Oval 265">
                <a:extLst>
                  <a:ext uri="{FF2B5EF4-FFF2-40B4-BE49-F238E27FC236}">
                    <a16:creationId xmlns:a16="http://schemas.microsoft.com/office/drawing/2014/main" id="{3F71AAD2-CB81-4530-997F-616129ED7878}"/>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7" name="Group 266">
              <a:extLst>
                <a:ext uri="{FF2B5EF4-FFF2-40B4-BE49-F238E27FC236}">
                  <a16:creationId xmlns:a16="http://schemas.microsoft.com/office/drawing/2014/main" id="{B01ACAD6-F908-4F75-B9ED-B43A7742DD70}"/>
                </a:ext>
              </a:extLst>
            </p:cNvPr>
            <p:cNvGrpSpPr>
              <a:grpSpLocks/>
            </p:cNvGrpSpPr>
            <p:nvPr/>
          </p:nvGrpSpPr>
          <p:grpSpPr bwMode="auto">
            <a:xfrm rot="-9504937">
              <a:off x="960" y="3246"/>
              <a:ext cx="336" cy="293"/>
              <a:chOff x="3000" y="2338"/>
              <a:chExt cx="1440" cy="1138"/>
            </a:xfrm>
          </p:grpSpPr>
          <p:sp>
            <p:nvSpPr>
              <p:cNvPr id="15423" name="Oval 267">
                <a:extLst>
                  <a:ext uri="{FF2B5EF4-FFF2-40B4-BE49-F238E27FC236}">
                    <a16:creationId xmlns:a16="http://schemas.microsoft.com/office/drawing/2014/main" id="{369B112F-44D4-4679-BF9A-F9D6D32D9117}"/>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4" name="Oval 268">
                <a:extLst>
                  <a:ext uri="{FF2B5EF4-FFF2-40B4-BE49-F238E27FC236}">
                    <a16:creationId xmlns:a16="http://schemas.microsoft.com/office/drawing/2014/main" id="{358027A5-1E19-4BA3-AE09-CC0A1EF51496}"/>
                  </a:ext>
                </a:extLst>
              </p:cNvPr>
              <p:cNvSpPr>
                <a:spLocks noChangeArrowheads="1"/>
              </p:cNvSpPr>
              <p:nvPr/>
            </p:nvSpPr>
            <p:spPr bwMode="auto">
              <a:xfrm>
                <a:off x="3361" y="2338"/>
                <a:ext cx="960" cy="960"/>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5" name="Oval 269">
                <a:extLst>
                  <a:ext uri="{FF2B5EF4-FFF2-40B4-BE49-F238E27FC236}">
                    <a16:creationId xmlns:a16="http://schemas.microsoft.com/office/drawing/2014/main" id="{7365CB4E-3674-4B63-A458-61CA7EE767E3}"/>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5418" name="Group 270">
              <a:extLst>
                <a:ext uri="{FF2B5EF4-FFF2-40B4-BE49-F238E27FC236}">
                  <a16:creationId xmlns:a16="http://schemas.microsoft.com/office/drawing/2014/main" id="{9CFBED56-451C-4299-9269-4F361ED41896}"/>
                </a:ext>
              </a:extLst>
            </p:cNvPr>
            <p:cNvGrpSpPr>
              <a:grpSpLocks/>
            </p:cNvGrpSpPr>
            <p:nvPr/>
          </p:nvGrpSpPr>
          <p:grpSpPr bwMode="auto">
            <a:xfrm rot="5611436">
              <a:off x="1168" y="3002"/>
              <a:ext cx="336" cy="290"/>
              <a:chOff x="3000" y="2349"/>
              <a:chExt cx="1440" cy="1127"/>
            </a:xfrm>
          </p:grpSpPr>
          <p:sp>
            <p:nvSpPr>
              <p:cNvPr id="15420" name="Oval 271">
                <a:extLst>
                  <a:ext uri="{FF2B5EF4-FFF2-40B4-BE49-F238E27FC236}">
                    <a16:creationId xmlns:a16="http://schemas.microsoft.com/office/drawing/2014/main" id="{8927CD91-5CAB-4707-9CCA-01A729C9C09D}"/>
                  </a:ext>
                </a:extLst>
              </p:cNvPr>
              <p:cNvSpPr>
                <a:spLocks noChangeArrowheads="1"/>
              </p:cNvSpPr>
              <p:nvPr/>
            </p:nvSpPr>
            <p:spPr bwMode="auto">
              <a:xfrm>
                <a:off x="3000" y="2517"/>
                <a:ext cx="600" cy="599"/>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1" name="Oval 272">
                <a:extLst>
                  <a:ext uri="{FF2B5EF4-FFF2-40B4-BE49-F238E27FC236}">
                    <a16:creationId xmlns:a16="http://schemas.microsoft.com/office/drawing/2014/main" id="{71AB5935-71B6-46F7-B958-C77F5C503BBA}"/>
                  </a:ext>
                </a:extLst>
              </p:cNvPr>
              <p:cNvSpPr>
                <a:spLocks noChangeArrowheads="1"/>
              </p:cNvSpPr>
              <p:nvPr/>
            </p:nvSpPr>
            <p:spPr bwMode="auto">
              <a:xfrm>
                <a:off x="3355" y="2349"/>
                <a:ext cx="959" cy="963"/>
              </a:xfrm>
              <a:prstGeom prst="ellipse">
                <a:avLst/>
              </a:prstGeom>
              <a:gradFill rotWithShape="1">
                <a:gsLst>
                  <a:gs pos="0">
                    <a:srgbClr val="FF0066"/>
                  </a:gs>
                  <a:gs pos="100000">
                    <a:srgbClr val="8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22" name="Oval 273">
                <a:extLst>
                  <a:ext uri="{FF2B5EF4-FFF2-40B4-BE49-F238E27FC236}">
                    <a16:creationId xmlns:a16="http://schemas.microsoft.com/office/drawing/2014/main" id="{5AE604B5-2E74-4BD3-8557-3956FFC7C315}"/>
                  </a:ext>
                </a:extLst>
              </p:cNvPr>
              <p:cNvSpPr>
                <a:spLocks noChangeArrowheads="1"/>
              </p:cNvSpPr>
              <p:nvPr/>
            </p:nvSpPr>
            <p:spPr bwMode="auto">
              <a:xfrm>
                <a:off x="3840" y="2876"/>
                <a:ext cx="600" cy="600"/>
              </a:xfrm>
              <a:prstGeom prst="ellipse">
                <a:avLst/>
              </a:prstGeom>
              <a:gradFill rotWithShape="1">
                <a:gsLst>
                  <a:gs pos="0">
                    <a:srgbClr val="CCFFCC"/>
                  </a:gs>
                  <a:gs pos="100000">
                    <a:srgbClr val="33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
          <p:nvSpPr>
            <p:cNvPr id="15419" name="Rectangle 282">
              <a:extLst>
                <a:ext uri="{FF2B5EF4-FFF2-40B4-BE49-F238E27FC236}">
                  <a16:creationId xmlns:a16="http://schemas.microsoft.com/office/drawing/2014/main" id="{26A6DD8E-FF9D-4FE1-9D39-A5510E14B5CA}"/>
                </a:ext>
              </a:extLst>
            </p:cNvPr>
            <p:cNvSpPr>
              <a:spLocks noChangeArrowheads="1"/>
            </p:cNvSpPr>
            <p:nvPr/>
          </p:nvSpPr>
          <p:spPr bwMode="auto">
            <a:xfrm>
              <a:off x="864" y="2686"/>
              <a:ext cx="196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11398"/>
                                        </p:tgtEl>
                                        <p:attrNameLst>
                                          <p:attrName>style.visibility</p:attrName>
                                        </p:attrNameLst>
                                      </p:cBhvr>
                                      <p:to>
                                        <p:strVal val="visible"/>
                                      </p:to>
                                    </p:set>
                                    <p:animEffect transition="in" filter="fade">
                                      <p:cBhvr>
                                        <p:cTn id="7" dur="1000"/>
                                        <p:tgtEl>
                                          <p:spTgt spid="11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92"/>
                                        </p:tgtEl>
                                        <p:attrNameLst>
                                          <p:attrName>style.visibility</p:attrName>
                                        </p:attrNameLst>
                                      </p:cBhvr>
                                      <p:to>
                                        <p:strVal val="visible"/>
                                      </p:to>
                                    </p:set>
                                    <p:animEffect transition="in" filter="fade">
                                      <p:cBhvr>
                                        <p:cTn id="12" dur="500"/>
                                        <p:tgtEl>
                                          <p:spTgt spid="11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mph" presetSubtype="0" fill="hold" grpId="1" nodeType="clickEffect">
                                  <p:stCondLst>
                                    <p:cond delay="0"/>
                                  </p:stCondLst>
                                  <p:childTnLst>
                                    <p:animClr clrSpc="hsl" dir="cw">
                                      <p:cBhvr override="childStyle">
                                        <p:cTn id="26" dur="3000" fill="hold"/>
                                        <p:tgtEl>
                                          <p:spTgt spid="142"/>
                                        </p:tgtEl>
                                        <p:attrNameLst>
                                          <p:attrName>style.color</p:attrName>
                                        </p:attrNameLst>
                                      </p:cBhvr>
                                      <p:by>
                                        <p:hsl h="-7200000" s="0" l="0"/>
                                      </p:by>
                                    </p:animClr>
                                    <p:animClr clrSpc="hsl" dir="cw">
                                      <p:cBhvr>
                                        <p:cTn id="27" dur="3000" fill="hold"/>
                                        <p:tgtEl>
                                          <p:spTgt spid="142"/>
                                        </p:tgtEl>
                                        <p:attrNameLst>
                                          <p:attrName>fillcolor</p:attrName>
                                        </p:attrNameLst>
                                      </p:cBhvr>
                                      <p:by>
                                        <p:hsl h="-7200000" s="0" l="0"/>
                                      </p:by>
                                    </p:animClr>
                                    <p:animClr clrSpc="hsl" dir="cw">
                                      <p:cBhvr>
                                        <p:cTn id="28" dur="3000" fill="hold"/>
                                        <p:tgtEl>
                                          <p:spTgt spid="142"/>
                                        </p:tgtEl>
                                        <p:attrNameLst>
                                          <p:attrName>stroke.color</p:attrName>
                                        </p:attrNameLst>
                                      </p:cBhvr>
                                      <p:by>
                                        <p:hsl h="-7200000" s="0" l="0"/>
                                      </p:by>
                                    </p:animClr>
                                    <p:set>
                                      <p:cBhvr>
                                        <p:cTn id="29" dur="3000" fill="hold"/>
                                        <p:tgtEl>
                                          <p:spTgt spid="14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checkerboard(across)">
                                      <p:cBhvr>
                                        <p:cTn id="40" dur="500"/>
                                        <p:tgtEl>
                                          <p:spTgt spid="162"/>
                                        </p:tgtEl>
                                      </p:cBhvr>
                                    </p:animEffect>
                                  </p:childTnLst>
                                </p:cTn>
                              </p:par>
                              <p:par>
                                <p:cTn id="41" presetID="4" presetClass="entr" presetSubtype="16" fill="hold" grpId="1"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box(in)">
                                      <p:cBhvr>
                                        <p:cTn id="43" dur="500"/>
                                        <p:tgtEl>
                                          <p:spTgt spid="123"/>
                                        </p:tgtEl>
                                      </p:cBhvr>
                                    </p:animEffect>
                                  </p:childTnLst>
                                </p:cTn>
                              </p:par>
                              <p:par>
                                <p:cTn id="44" presetID="4" presetClass="entr" presetSubtype="16" fill="hold" grpId="1"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box(in)">
                                      <p:cBhvr>
                                        <p:cTn id="46" dur="500"/>
                                        <p:tgtEl>
                                          <p:spTgt spid="121"/>
                                        </p:tgtEl>
                                      </p:cBhvr>
                                    </p:animEffect>
                                  </p:childTnLst>
                                </p:cTn>
                              </p:par>
                              <p:par>
                                <p:cTn id="47" presetID="4" presetClass="entr" presetSubtype="16" fill="hold" grpId="1"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box(in)">
                                      <p:cBhvr>
                                        <p:cTn id="49" dur="500"/>
                                        <p:tgtEl>
                                          <p:spTgt spid="124"/>
                                        </p:tgtEl>
                                      </p:cBhvr>
                                    </p:animEffect>
                                  </p:childTnLst>
                                </p:cTn>
                              </p:par>
                              <p:par>
                                <p:cTn id="50" presetID="4" presetClass="entr" presetSubtype="16" fill="hold" grpId="1"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box(in)">
                                      <p:cBhvr>
                                        <p:cTn id="52" dur="500"/>
                                        <p:tgtEl>
                                          <p:spTgt spid="1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blinds(horizontal)">
                                      <p:cBhvr>
                                        <p:cTn id="55" dur="500"/>
                                        <p:tgtEl>
                                          <p:spTgt spid="13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121"/>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122"/>
                                        </p:tgtEl>
                                        <p:attrNameLst>
                                          <p:attrName>style.visibility</p:attrName>
                                        </p:attrNameLst>
                                      </p:cBhvr>
                                      <p:to>
                                        <p:strVal val="hidden"/>
                                      </p:to>
                                    </p:set>
                                  </p:childTnLst>
                                </p:cTn>
                              </p:par>
                              <p:par>
                                <p:cTn id="62" presetID="3" presetClass="entr" presetSubtype="10" fill="hold" grpId="0" nodeType="with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blinds(horizontal)">
                                      <p:cBhvr>
                                        <p:cTn id="64" dur="500"/>
                                        <p:tgtEl>
                                          <p:spTgt spid="1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blinds(horizontal)">
                                      <p:cBhvr>
                                        <p:cTn id="67" dur="500"/>
                                        <p:tgtEl>
                                          <p:spTgt spid="1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23"/>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124"/>
                                        </p:tgtEl>
                                        <p:attrNameLst>
                                          <p:attrName>style.visibility</p:attrName>
                                        </p:attrNameLst>
                                      </p:cBhvr>
                                      <p:to>
                                        <p:strVal val="hidden"/>
                                      </p:to>
                                    </p:set>
                                  </p:childTnLst>
                                </p:cTn>
                              </p:par>
                              <p:par>
                                <p:cTn id="74" presetID="5" presetClass="entr" presetSubtype="10" fill="hold" grpId="0" nodeType="withEffect">
                                  <p:stCondLst>
                                    <p:cond delay="0"/>
                                  </p:stCondLst>
                                  <p:childTnLst>
                                    <p:set>
                                      <p:cBhvr>
                                        <p:cTn id="75" dur="1" fill="hold">
                                          <p:stCondLst>
                                            <p:cond delay="0"/>
                                          </p:stCondLst>
                                        </p:cTn>
                                        <p:tgtEl>
                                          <p:spTgt spid="127"/>
                                        </p:tgtEl>
                                        <p:attrNameLst>
                                          <p:attrName>style.visibility</p:attrName>
                                        </p:attrNameLst>
                                      </p:cBhvr>
                                      <p:to>
                                        <p:strVal val="visible"/>
                                      </p:to>
                                    </p:set>
                                    <p:animEffect transition="in" filter="checkerboard(across)">
                                      <p:cBhvr>
                                        <p:cTn id="76" dur="500"/>
                                        <p:tgtEl>
                                          <p:spTgt spid="12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128"/>
                                        </p:tgtEl>
                                        <p:attrNameLst>
                                          <p:attrName>style.visibility</p:attrName>
                                        </p:attrNameLst>
                                      </p:cBhvr>
                                      <p:to>
                                        <p:strVal val="visible"/>
                                      </p:to>
                                    </p:set>
                                    <p:animEffect transition="in" filter="checkerboard(across)">
                                      <p:cBhvr>
                                        <p:cTn id="7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8" grpId="0"/>
      <p:bldP spid="11492" grpId="0"/>
      <p:bldP spid="121" grpId="0" animBg="1"/>
      <p:bldP spid="121" grpId="1" animBg="1"/>
      <p:bldP spid="122" grpId="0" animBg="1"/>
      <p:bldP spid="122" grpId="1" animBg="1"/>
      <p:bldP spid="124" grpId="0" animBg="1"/>
      <p:bldP spid="124" grpId="1" animBg="1"/>
      <p:bldP spid="123" grpId="0" animBg="1"/>
      <p:bldP spid="123" grpId="1" animBg="1"/>
      <p:bldP spid="125" grpId="0" animBg="1"/>
      <p:bldP spid="126" grpId="0" animBg="1"/>
      <p:bldP spid="127" grpId="0" animBg="1"/>
      <p:bldP spid="128" grpId="0" animBg="1"/>
      <p:bldP spid="131" grpId="0"/>
      <p:bldP spid="139" grpId="0"/>
      <p:bldP spid="140" grpId="0"/>
      <p:bldP spid="142" grpId="0"/>
      <p:bldP spid="142" grpId="1"/>
      <p:bldP spid="143" grpId="0"/>
      <p:bldP spid="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6AF71BD8-FA8E-4EBB-8D63-A2BAA4C8760E}"/>
              </a:ext>
            </a:extLst>
          </p:cNvPr>
          <p:cNvSpPr>
            <a:spLocks noChangeArrowheads="1"/>
          </p:cNvSpPr>
          <p:nvPr/>
        </p:nvSpPr>
        <p:spPr bwMode="auto">
          <a:xfrm>
            <a:off x="3048000" y="2514600"/>
            <a:ext cx="13208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a:t>
            </a:r>
            <a:endParaRPr lang="en-US" altLang="en-US" b="1">
              <a:solidFill>
                <a:srgbClr val="FF0066"/>
              </a:solidFill>
              <a:latin typeface="Times New Roman" panose="02020603050405020304" pitchFamily="18" charset="0"/>
            </a:endParaRPr>
          </a:p>
        </p:txBody>
      </p:sp>
      <p:graphicFrame>
        <p:nvGraphicFramePr>
          <p:cNvPr id="9387" name="Group 171">
            <a:extLst>
              <a:ext uri="{FF2B5EF4-FFF2-40B4-BE49-F238E27FC236}">
                <a16:creationId xmlns:a16="http://schemas.microsoft.com/office/drawing/2014/main" id="{E653D6FD-7775-4B08-8A16-49BA66DCE978}"/>
              </a:ext>
            </a:extLst>
          </p:cNvPr>
          <p:cNvGraphicFramePr>
            <a:graphicFrameLocks noGrp="1"/>
          </p:cNvGraphicFramePr>
          <p:nvPr>
            <p:extLst>
              <p:ext uri="{D42A27DB-BD31-4B8C-83A1-F6EECF244321}">
                <p14:modId xmlns:p14="http://schemas.microsoft.com/office/powerpoint/2010/main" val="3606672311"/>
              </p:ext>
            </p:extLst>
          </p:nvPr>
        </p:nvGraphicFramePr>
        <p:xfrm>
          <a:off x="1143000" y="1066800"/>
          <a:ext cx="7924800" cy="2016126"/>
        </p:xfrm>
        <a:graphic>
          <a:graphicData uri="http://schemas.openxmlformats.org/drawingml/2006/table">
            <a:tbl>
              <a:tblPr/>
              <a:tblGrid>
                <a:gridCol w="1219200">
                  <a:extLst>
                    <a:ext uri="{9D8B030D-6E8A-4147-A177-3AD203B41FA5}">
                      <a16:colId xmlns:a16="http://schemas.microsoft.com/office/drawing/2014/main" val="20000"/>
                    </a:ext>
                  </a:extLst>
                </a:gridCol>
                <a:gridCol w="2597150">
                  <a:extLst>
                    <a:ext uri="{9D8B030D-6E8A-4147-A177-3AD203B41FA5}">
                      <a16:colId xmlns:a16="http://schemas.microsoft.com/office/drawing/2014/main" val="20001"/>
                    </a:ext>
                  </a:extLst>
                </a:gridCol>
                <a:gridCol w="4108450">
                  <a:extLst>
                    <a:ext uri="{9D8B030D-6E8A-4147-A177-3AD203B41FA5}">
                      <a16:colId xmlns:a16="http://schemas.microsoft.com/office/drawing/2014/main" val="20002"/>
                    </a:ext>
                  </a:extLst>
                </a:gridCol>
              </a:tblGrid>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Chất</a:t>
                      </a:r>
                      <a:endParaRPr kumimoji="0" lang="en-US" sz="3200" b="1"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rPr>
                        <a:t>KLNT / KLPT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Khối</a:t>
                      </a:r>
                      <a:r>
                        <a:rPr kumimoji="0" lang="en-US" sz="3200" b="1" i="0" u="none" strike="noStrike" cap="none" normalizeH="0" baseline="0" dirty="0">
                          <a:ln>
                            <a:noFill/>
                          </a:ln>
                          <a:solidFill>
                            <a:srgbClr val="FFFF00"/>
                          </a:solidFill>
                          <a:effectLst/>
                          <a:latin typeface="Times New Roman" pitchFamily="18" charset="0"/>
                        </a:rPr>
                        <a:t> l</a:t>
                      </a:r>
                      <a:r>
                        <a:rPr kumimoji="0" lang="vi-VN" sz="3200" b="1" i="0" u="none" strike="noStrike" cap="none" normalizeH="0" baseline="0" dirty="0">
                          <a:ln>
                            <a:noFill/>
                          </a:ln>
                          <a:solidFill>
                            <a:srgbClr val="FFFF00"/>
                          </a:solidFill>
                          <a:effectLst/>
                          <a:latin typeface="Times New Roman" pitchFamily="18" charset="0"/>
                        </a:rPr>
                        <a:t>ượ</a:t>
                      </a:r>
                      <a:r>
                        <a:rPr kumimoji="0" lang="en-US" sz="3200" b="1" i="0" u="none" strike="noStrike" cap="none" normalizeH="0" baseline="0" dirty="0" err="1">
                          <a:ln>
                            <a:noFill/>
                          </a:ln>
                          <a:solidFill>
                            <a:srgbClr val="FFFF00"/>
                          </a:solidFill>
                          <a:effectLst/>
                          <a:latin typeface="Times New Roman" pitchFamily="18" charset="0"/>
                        </a:rPr>
                        <a:t>ng</a:t>
                      </a:r>
                      <a:r>
                        <a:rPr kumimoji="0" lang="en-US" sz="3200" b="1" i="0" u="none" strike="noStrike" cap="none" normalizeH="0" baseline="0" dirty="0">
                          <a:ln>
                            <a:noFill/>
                          </a:ln>
                          <a:solidFill>
                            <a:srgbClr val="FFFF00"/>
                          </a:solidFill>
                          <a:effectLst/>
                          <a:latin typeface="Times New Roman" pitchFamily="18" charset="0"/>
                        </a:rPr>
                        <a:t> mol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H</a:t>
                      </a:r>
                      <a:r>
                        <a:rPr kumimoji="0" lang="en-US" sz="3200" b="1" i="0" u="none" strike="noStrike" cap="none" normalizeH="0" baseline="-25000" dirty="0">
                          <a:ln>
                            <a:noFill/>
                          </a:ln>
                          <a:solidFill>
                            <a:srgbClr val="000000"/>
                          </a:solidFill>
                          <a:effectLst/>
                          <a:latin typeface="Times New Roman" pitchFamily="18" charset="0"/>
                        </a:rPr>
                        <a:t>2</a:t>
                      </a:r>
                      <a:r>
                        <a:rPr kumimoji="0" lang="en-US" sz="3200" b="1" i="0" u="none" strike="noStrike" cap="none" normalizeH="0" baseline="0" dirty="0">
                          <a:ln>
                            <a:noFill/>
                          </a:ln>
                          <a:solidFill>
                            <a:srgbClr val="000000"/>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a16="http://schemas.microsoft.com/office/drawing/2014/main" val="10002"/>
                  </a:ext>
                </a:extLst>
              </a:tr>
            </a:tbl>
          </a:graphicData>
        </a:graphic>
      </p:graphicFrame>
      <p:sp>
        <p:nvSpPr>
          <p:cNvPr id="9240" name="Rectangle 5">
            <a:extLst>
              <a:ext uri="{FF2B5EF4-FFF2-40B4-BE49-F238E27FC236}">
                <a16:creationId xmlns:a16="http://schemas.microsoft.com/office/drawing/2014/main" id="{1ADC2FB6-367B-4AC5-8239-07FA78B99E0C}"/>
              </a:ext>
            </a:extLst>
          </p:cNvPr>
          <p:cNvSpPr>
            <a:spLocks noChangeArrowheads="1"/>
          </p:cNvSpPr>
          <p:nvPr/>
        </p:nvSpPr>
        <p:spPr bwMode="auto">
          <a:xfrm>
            <a:off x="1219200" y="4419600"/>
            <a:ext cx="739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err="1">
                <a:latin typeface="Times New Roman" panose="02020603050405020304" pitchFamily="18" charset="0"/>
              </a:rPr>
              <a:t>Hãy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nêu</a:t>
            </a:r>
            <a:r>
              <a:rPr lang="en-US" altLang="en-US" sz="3600" b="1" dirty="0">
                <a:latin typeface="Times New Roman" panose="02020603050405020304" pitchFamily="18" charset="0"/>
              </a:rPr>
              <a:t> </a:t>
            </a:r>
            <a:r>
              <a:rPr lang="vi-VN" altLang="en-US" sz="3600" b="1" dirty="0">
                <a:latin typeface="Times New Roman" panose="02020603050405020304" pitchFamily="18" charset="0"/>
              </a:rPr>
              <a:t>đ</a:t>
            </a:r>
            <a:r>
              <a:rPr lang="en-US" altLang="en-US" sz="3600" b="1" dirty="0" err="1">
                <a:latin typeface="Times New Roman" panose="02020603050405020304" pitchFamily="18" charset="0"/>
              </a:rPr>
              <a:t>iểm</a:t>
            </a:r>
            <a:r>
              <a:rPr lang="en-US" altLang="en-US" sz="3600" b="1" dirty="0">
                <a:latin typeface="Times New Roman" panose="02020603050405020304" pitchFamily="18" charset="0"/>
              </a:rPr>
              <a:t> </a:t>
            </a:r>
            <a:r>
              <a:rPr lang="en-US" altLang="en-US" sz="3600" b="1" dirty="0" err="1">
                <a:solidFill>
                  <a:srgbClr val="FF0000"/>
                </a:solidFill>
                <a:latin typeface="Times New Roman" panose="02020603050405020304" pitchFamily="18" charset="0"/>
              </a:rPr>
              <a:t>giống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nhau</a:t>
            </a:r>
            <a:r>
              <a:rPr lang="en-US" altLang="en-US" sz="3600" b="1" dirty="0">
                <a:solidFill>
                  <a:srgbClr val="FF0000"/>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và</a:t>
            </a:r>
            <a:r>
              <a:rPr lang="en-US" altLang="en-US" sz="3600" b="1" dirty="0">
                <a:solidFill>
                  <a:schemeClr val="tx2"/>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khác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nhau</a:t>
            </a:r>
            <a:r>
              <a:rPr lang="en-US" altLang="en-US" sz="3600" b="1" dirty="0">
                <a:solidFill>
                  <a:schemeClr val="tx2"/>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giữa</a:t>
            </a:r>
            <a:r>
              <a:rPr lang="en-US" altLang="en-US" sz="3600" b="1" dirty="0">
                <a:solidFill>
                  <a:schemeClr val="tx2"/>
                </a:solidFill>
                <a:latin typeface="Times New Roman" panose="02020603050405020304" pitchFamily="18" charset="0"/>
              </a:rPr>
              <a:t> </a:t>
            </a:r>
            <a:r>
              <a:rPr lang="en-US" altLang="en-US" sz="3600" b="1" dirty="0" err="1">
                <a:latin typeface="Times New Roman" panose="02020603050405020304" pitchFamily="18" charset="0"/>
              </a:rPr>
              <a:t>khối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lượng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nguyên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tử</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lượng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phân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tử</a:t>
            </a:r>
            <a:r>
              <a:rPr lang="en-US" altLang="en-US" sz="3600" b="1" dirty="0">
                <a:solidFill>
                  <a:schemeClr val="tx2"/>
                </a:solidFill>
                <a:latin typeface="Times New Roman" panose="02020603050405020304" pitchFamily="18" charset="0"/>
              </a:rPr>
              <a:t> </a:t>
            </a:r>
            <a:r>
              <a:rPr lang="en-US" altLang="en-US" sz="3600" b="1" dirty="0" err="1">
                <a:solidFill>
                  <a:schemeClr val="tx2"/>
                </a:solidFill>
                <a:latin typeface="Times New Roman" panose="02020603050405020304" pitchFamily="18" charset="0"/>
              </a:rPr>
              <a:t>với</a:t>
            </a:r>
            <a:r>
              <a:rPr lang="en-US" altLang="en-US" sz="3600" b="1" dirty="0">
                <a:solidFill>
                  <a:schemeClr val="tx2"/>
                </a:solidFill>
                <a:latin typeface="Times New Roman" panose="02020603050405020304" pitchFamily="18" charset="0"/>
              </a:rPr>
              <a:t> </a:t>
            </a:r>
            <a:r>
              <a:rPr lang="en-US" altLang="en-US" sz="3600" b="1" dirty="0" err="1">
                <a:latin typeface="Times New Roman" panose="02020603050405020304" pitchFamily="18" charset="0"/>
              </a:rPr>
              <a:t>khối</a:t>
            </a:r>
            <a:r>
              <a:rPr lang="en-US" altLang="en-US" sz="3600" b="1" dirty="0">
                <a:latin typeface="Times New Roman" panose="02020603050405020304" pitchFamily="18" charset="0"/>
              </a:rPr>
              <a:t> l</a:t>
            </a:r>
            <a:r>
              <a:rPr lang="vi-VN" altLang="en-US" sz="3600" b="1" dirty="0">
                <a:latin typeface="Times New Roman" panose="02020603050405020304" pitchFamily="18" charset="0"/>
              </a:rPr>
              <a:t>ượ</a:t>
            </a:r>
            <a:r>
              <a:rPr lang="en-US" altLang="en-US" sz="3600" b="1" dirty="0">
                <a:latin typeface="Times New Roman" panose="02020603050405020304" pitchFamily="18" charset="0"/>
              </a:rPr>
              <a:t>ng mol </a:t>
            </a:r>
            <a:r>
              <a:rPr lang="en-US" altLang="en-US" sz="3600" b="1" dirty="0">
                <a:solidFill>
                  <a:schemeClr val="tx2"/>
                </a:solidFill>
                <a:latin typeface="Times New Roman" panose="02020603050405020304" pitchFamily="18" charset="0"/>
              </a:rPr>
              <a:t>?</a:t>
            </a:r>
          </a:p>
        </p:txBody>
      </p:sp>
      <p:sp>
        <p:nvSpPr>
          <p:cNvPr id="16406" name="Rectangle 5">
            <a:extLst>
              <a:ext uri="{FF2B5EF4-FFF2-40B4-BE49-F238E27FC236}">
                <a16:creationId xmlns:a16="http://schemas.microsoft.com/office/drawing/2014/main" id="{5446D0AC-D572-455B-8E69-107473F4A263}"/>
              </a:ext>
            </a:extLst>
          </p:cNvPr>
          <p:cNvSpPr>
            <a:spLocks noChangeArrowheads="1"/>
          </p:cNvSpPr>
          <p:nvPr/>
        </p:nvSpPr>
        <p:spPr bwMode="auto">
          <a:xfrm>
            <a:off x="2971800" y="19050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6407" name="Rectangle 7">
            <a:extLst>
              <a:ext uri="{FF2B5EF4-FFF2-40B4-BE49-F238E27FC236}">
                <a16:creationId xmlns:a16="http://schemas.microsoft.com/office/drawing/2014/main" id="{E01CA47A-7F26-420F-A9EB-7A4AAFE67EFC}"/>
              </a:ext>
            </a:extLst>
          </p:cNvPr>
          <p:cNvSpPr>
            <a:spLocks noChangeArrowheads="1"/>
          </p:cNvSpPr>
          <p:nvPr/>
        </p:nvSpPr>
        <p:spPr bwMode="auto">
          <a:xfrm>
            <a:off x="2973388" y="2514600"/>
            <a:ext cx="1827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18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6408" name="Rectangle 8">
            <a:extLst>
              <a:ext uri="{FF2B5EF4-FFF2-40B4-BE49-F238E27FC236}">
                <a16:creationId xmlns:a16="http://schemas.microsoft.com/office/drawing/2014/main" id="{F8EC0680-E841-4F70-87C4-0308AD1EABD5}"/>
              </a:ext>
            </a:extLst>
          </p:cNvPr>
          <p:cNvSpPr>
            <a:spLocks noChangeArrowheads="1"/>
          </p:cNvSpPr>
          <p:nvPr/>
        </p:nvSpPr>
        <p:spPr bwMode="auto">
          <a:xfrm>
            <a:off x="6172200" y="1828800"/>
            <a:ext cx="21336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a:solidFill>
                  <a:srgbClr val="FF0066"/>
                </a:solidFill>
                <a:latin typeface="Times New Roman" panose="02020603050405020304" pitchFamily="18" charset="0"/>
              </a:rPr>
              <a:t>g/mol</a:t>
            </a:r>
          </a:p>
        </p:txBody>
      </p:sp>
      <p:sp>
        <p:nvSpPr>
          <p:cNvPr id="16409" name="Rectangle 10">
            <a:extLst>
              <a:ext uri="{FF2B5EF4-FFF2-40B4-BE49-F238E27FC236}">
                <a16:creationId xmlns:a16="http://schemas.microsoft.com/office/drawing/2014/main" id="{172165B8-435A-420F-94FC-D782C533C12F}"/>
              </a:ext>
            </a:extLst>
          </p:cNvPr>
          <p:cNvSpPr>
            <a:spLocks noChangeArrowheads="1"/>
          </p:cNvSpPr>
          <p:nvPr/>
        </p:nvSpPr>
        <p:spPr bwMode="auto">
          <a:xfrm>
            <a:off x="6184900" y="2514600"/>
            <a:ext cx="22733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18 </a:t>
            </a:r>
            <a:r>
              <a:rPr lang="en-US" altLang="en-US" b="1">
                <a:solidFill>
                  <a:srgbClr val="FF0066"/>
                </a:solidFill>
                <a:latin typeface="Times New Roman" panose="02020603050405020304" pitchFamily="18" charset="0"/>
              </a:rPr>
              <a:t>g/mol</a:t>
            </a:r>
          </a:p>
        </p:txBody>
      </p:sp>
      <p:pic>
        <p:nvPicPr>
          <p:cNvPr id="16410" name="Picture 50" descr="avagadroc.jpg">
            <a:hlinkClick r:id="rId3" action="ppaction://hlinksldjump"/>
            <a:extLst>
              <a:ext uri="{FF2B5EF4-FFF2-40B4-BE49-F238E27FC236}">
                <a16:creationId xmlns:a16="http://schemas.microsoft.com/office/drawing/2014/main" id="{5DF08727-98CB-41DC-B682-DB8A47FF99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68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Line 196">
            <a:extLst>
              <a:ext uri="{FF2B5EF4-FFF2-40B4-BE49-F238E27FC236}">
                <a16:creationId xmlns:a16="http://schemas.microsoft.com/office/drawing/2014/main" id="{B1B4EA7D-A4EA-4BE5-BF1C-31DA185C9990}"/>
              </a:ext>
            </a:extLst>
          </p:cNvPr>
          <p:cNvSpPr>
            <a:spLocks noChangeShapeType="1"/>
          </p:cNvSpPr>
          <p:nvPr/>
        </p:nvSpPr>
        <p:spPr bwMode="auto">
          <a:xfrm>
            <a:off x="0" y="1066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196">
            <a:extLst>
              <a:ext uri="{FF2B5EF4-FFF2-40B4-BE49-F238E27FC236}">
                <a16:creationId xmlns:a16="http://schemas.microsoft.com/office/drawing/2014/main" id="{B2D299FB-FD3B-4FC4-84DD-F431D2E72EC0}"/>
              </a:ext>
            </a:extLst>
          </p:cNvPr>
          <p:cNvSpPr>
            <a:spLocks noChangeShapeType="1"/>
          </p:cNvSpPr>
          <p:nvPr/>
        </p:nvSpPr>
        <p:spPr bwMode="auto">
          <a:xfrm>
            <a:off x="0" y="1066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4">
            <a:extLst>
              <a:ext uri="{FF2B5EF4-FFF2-40B4-BE49-F238E27FC236}">
                <a16:creationId xmlns:a16="http://schemas.microsoft.com/office/drawing/2014/main" id="{8CCF4C75-3E6D-4395-9284-39E3E2D0A10B}"/>
              </a:ext>
            </a:extLst>
          </p:cNvPr>
          <p:cNvSpPr txBox="1">
            <a:spLocks noChangeArrowheads="1"/>
          </p:cNvSpPr>
          <p:nvPr>
            <p:custDataLst>
              <p:tags r:id="rId1"/>
            </p:custDataLst>
          </p:nvPr>
        </p:nvSpPr>
        <p:spPr>
          <a:xfrm>
            <a:off x="1066800" y="152400"/>
            <a:ext cx="8229600" cy="609600"/>
          </a:xfrm>
          <a:prstGeom prst="rect">
            <a:avLst/>
          </a:prstGeom>
        </p:spPr>
        <p:txBody>
          <a:bodyPr anchor="ctr">
            <a:normAutofit/>
          </a:bodyPr>
          <a:lstStyle/>
          <a:p>
            <a:pPr eaLnBrk="1" fontAlgn="auto" hangingPunct="1">
              <a:spcAft>
                <a:spcPts val="0"/>
              </a:spcAft>
              <a:defRPr/>
            </a:pPr>
            <a:r>
              <a:rPr lang="en-US" sz="3200" b="1" dirty="0">
                <a:solidFill>
                  <a:srgbClr val="FF0000"/>
                </a:solidFill>
                <a:latin typeface="Times New Roman" pitchFamily="18" charset="0"/>
                <a:ea typeface="+mj-ea"/>
                <a:cs typeface="Times New Roman" pitchFamily="18" charset="0"/>
              </a:rPr>
              <a:t>II. KHỐI L</a:t>
            </a:r>
            <a:r>
              <a:rPr lang="vi-VN" sz="3200" b="1" dirty="0">
                <a:solidFill>
                  <a:srgbClr val="FF0000"/>
                </a:solidFill>
                <a:latin typeface="Times New Roman" pitchFamily="18" charset="0"/>
                <a:ea typeface="+mj-ea"/>
                <a:cs typeface="Times New Roman" pitchFamily="18" charset="0"/>
              </a:rPr>
              <a:t>ƯỢ</a:t>
            </a:r>
            <a:r>
              <a:rPr lang="en-US" sz="3200" b="1" dirty="0">
                <a:solidFill>
                  <a:srgbClr val="FF0000"/>
                </a:solidFill>
                <a:latin typeface="Times New Roman" pitchFamily="18" charset="0"/>
                <a:ea typeface="+mj-ea"/>
                <a:cs typeface="Times New Roman" pitchFamily="18" charset="0"/>
              </a:rPr>
              <a:t>NG MOL</a:t>
            </a:r>
          </a:p>
        </p:txBody>
      </p:sp>
      <p:pic>
        <p:nvPicPr>
          <p:cNvPr id="27" name="Picture 1" descr="C:\Users\Nguyen Ha\Desktop\doraemon001.jpg">
            <a:extLst>
              <a:ext uri="{FF2B5EF4-FFF2-40B4-BE49-F238E27FC236}">
                <a16:creationId xmlns:a16="http://schemas.microsoft.com/office/drawing/2014/main" id="{095A490E-4ABA-4F53-B1E5-8FA68133A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129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240"/>
                                        </p:tgtEl>
                                        <p:attrNameLst>
                                          <p:attrName>style.visibility</p:attrName>
                                        </p:attrNameLst>
                                      </p:cBhvr>
                                      <p:to>
                                        <p:strVal val="visible"/>
                                      </p:to>
                                    </p:set>
                                    <p:anim calcmode="discrete" valueType="clr">
                                      <p:cBhvr override="childStyle">
                                        <p:cTn id="12" dur="2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9240"/>
                                        </p:tgtEl>
                                        <p:attrNameLst>
                                          <p:attrName>fillcolor</p:attrName>
                                        </p:attrNameLst>
                                      </p:cBhvr>
                                      <p:tavLst>
                                        <p:tav tm="0">
                                          <p:val>
                                            <p:clrVal>
                                              <a:schemeClr val="accent2"/>
                                            </p:clrVal>
                                          </p:val>
                                        </p:tav>
                                        <p:tav tm="50000">
                                          <p:val>
                                            <p:clrVal>
                                              <a:schemeClr val="hlink"/>
                                            </p:clrVal>
                                          </p:val>
                                        </p:tav>
                                      </p:tavLst>
                                    </p:anim>
                                    <p:set>
                                      <p:cBhvr>
                                        <p:cTn id="14" dur="2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ED7F5968-8E42-4FD7-BAB3-18882A082C2D}"/>
              </a:ext>
            </a:extLst>
          </p:cNvPr>
          <p:cNvGraphicFramePr>
            <a:graphicFrameLocks noGrp="1"/>
          </p:cNvGraphicFramePr>
          <p:nvPr/>
        </p:nvGraphicFramePr>
        <p:xfrm>
          <a:off x="1600200" y="4435475"/>
          <a:ext cx="7543800" cy="2422525"/>
        </p:xfrm>
        <a:graphic>
          <a:graphicData uri="http://schemas.openxmlformats.org/drawingml/2006/table">
            <a:tbl>
              <a:tblPr>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2422525">
                <a:tc>
                  <a:txBody>
                    <a:bodyPr/>
                    <a:lstStyle/>
                    <a:p>
                      <a:pPr algn="l"/>
                      <a:endParaRPr lang="en-US" sz="2800" b="1" dirty="0">
                        <a:solidFill>
                          <a:schemeClr val="tx1"/>
                        </a:solidFill>
                        <a:latin typeface="Times New Roman" pitchFamily="18" charset="0"/>
                        <a:cs typeface="Times New Roman" pitchFamily="18" charset="0"/>
                      </a:endParaRPr>
                    </a:p>
                    <a:p>
                      <a:pPr algn="l"/>
                      <a:endParaRPr lang="en-US" sz="2800" b="1" dirty="0">
                        <a:solidFill>
                          <a:schemeClr val="tx1"/>
                        </a:solidFill>
                        <a:latin typeface="Times New Roman" pitchFamily="18" charset="0"/>
                        <a:cs typeface="Times New Roman" pitchFamily="18" charset="0"/>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cap="none" normalizeH="0" baseline="0" dirty="0">
                        <a:ln>
                          <a:noFill/>
                        </a:ln>
                        <a:solidFill>
                          <a:srgbClr val="FF0000"/>
                        </a:solidFill>
                        <a:effectLst/>
                        <a:latin typeface="Times New Roman" pitchFamily="18" charset="0"/>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7418" name="Text Box 268">
            <a:extLst>
              <a:ext uri="{FF2B5EF4-FFF2-40B4-BE49-F238E27FC236}">
                <a16:creationId xmlns:a16="http://schemas.microsoft.com/office/drawing/2014/main" id="{97ED3D26-2745-45BF-8C03-C5679A61E0BD}"/>
              </a:ext>
            </a:extLst>
          </p:cNvPr>
          <p:cNvSpPr txBox="1">
            <a:spLocks noChangeArrowheads="1"/>
          </p:cNvSpPr>
          <p:nvPr/>
        </p:nvSpPr>
        <p:spPr bwMode="auto">
          <a:xfrm>
            <a:off x="1295400" y="53340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p>
        </p:txBody>
      </p:sp>
      <p:sp>
        <p:nvSpPr>
          <p:cNvPr id="10512" name="Text Box 272">
            <a:extLst>
              <a:ext uri="{FF2B5EF4-FFF2-40B4-BE49-F238E27FC236}">
                <a16:creationId xmlns:a16="http://schemas.microsoft.com/office/drawing/2014/main" id="{37A485E9-B0C1-48A8-BFA4-26906679BCA7}"/>
              </a:ext>
            </a:extLst>
          </p:cNvPr>
          <p:cNvSpPr txBox="1">
            <a:spLocks noChangeArrowheads="1"/>
          </p:cNvSpPr>
          <p:nvPr/>
        </p:nvSpPr>
        <p:spPr bwMode="auto">
          <a:xfrm>
            <a:off x="5410200" y="44196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347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1"/>
              </a:buClr>
              <a:buFont typeface="Wingdings" panose="05000000000000000000" pitchFamily="2" charset="2"/>
              <a:buChar char="ü"/>
            </a:pPr>
            <a:r>
              <a:rPr lang="en-US" altLang="en-US" b="1">
                <a:latin typeface="Times New Roman" panose="02020603050405020304" pitchFamily="18" charset="0"/>
              </a:rPr>
              <a:t>Đơn vị : </a:t>
            </a:r>
            <a:r>
              <a:rPr lang="en-US" altLang="en-US" b="1">
                <a:solidFill>
                  <a:srgbClr val="0070C0"/>
                </a:solidFill>
                <a:latin typeface="Times New Roman" panose="02020603050405020304" pitchFamily="18" charset="0"/>
              </a:rPr>
              <a:t>g/mol</a:t>
            </a:r>
          </a:p>
        </p:txBody>
      </p:sp>
      <p:sp>
        <p:nvSpPr>
          <p:cNvPr id="10517" name="Text Box 277">
            <a:extLst>
              <a:ext uri="{FF2B5EF4-FFF2-40B4-BE49-F238E27FC236}">
                <a16:creationId xmlns:a16="http://schemas.microsoft.com/office/drawing/2014/main" id="{05E41A37-7852-4A30-8B32-CEF6350003DE}"/>
              </a:ext>
            </a:extLst>
          </p:cNvPr>
          <p:cNvSpPr txBox="1">
            <a:spLocks noChangeArrowheads="1"/>
          </p:cNvSpPr>
          <p:nvPr/>
        </p:nvSpPr>
        <p:spPr bwMode="auto">
          <a:xfrm>
            <a:off x="5410200" y="5029200"/>
            <a:ext cx="388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1"/>
              </a:buClr>
              <a:buFont typeface="Wingdings" panose="05000000000000000000" pitchFamily="2" charset="2"/>
              <a:buChar char="ü"/>
            </a:pPr>
            <a:r>
              <a:rPr lang="en-US" altLang="en-US" b="1" dirty="0">
                <a:latin typeface="Times New Roman" panose="02020603050405020304" pitchFamily="18" charset="0"/>
              </a:rPr>
              <a:t> </a:t>
            </a:r>
            <a:r>
              <a:rPr lang="en-US" altLang="en-US" b="1" dirty="0" err="1">
                <a:latin typeface="Times New Roman" panose="02020603050405020304" pitchFamily="18" charset="0"/>
              </a:rPr>
              <a:t>Khối</a:t>
            </a:r>
            <a:r>
              <a:rPr lang="en-US" altLang="en-US" b="1" dirty="0">
                <a:latin typeface="Times New Roman" panose="02020603050405020304" pitchFamily="18" charset="0"/>
              </a:rPr>
              <a:t> </a:t>
            </a:r>
            <a:r>
              <a:rPr lang="en-US" altLang="en-US" b="1" dirty="0" err="1">
                <a:latin typeface="Times New Roman" panose="02020603050405020304" pitchFamily="18" charset="0"/>
              </a:rPr>
              <a:t>lượng</a:t>
            </a:r>
            <a:r>
              <a:rPr lang="en-US" altLang="en-US" b="1" dirty="0">
                <a:latin typeface="Times New Roman" panose="02020603050405020304" pitchFamily="18" charset="0"/>
              </a:rPr>
              <a:t> </a:t>
            </a:r>
            <a:r>
              <a:rPr lang="en-US" altLang="en-US" b="1" dirty="0" err="1">
                <a:latin typeface="Times New Roman" panose="02020603050405020304" pitchFamily="18" charset="0"/>
              </a:rPr>
              <a:t>của</a:t>
            </a:r>
            <a:r>
              <a:rPr lang="en-US" altLang="en-US" b="1" dirty="0">
                <a:latin typeface="Times New Roman" panose="02020603050405020304" pitchFamily="18" charset="0"/>
              </a:rPr>
              <a:t>    </a:t>
            </a:r>
            <a:r>
              <a:rPr lang="en-US" altLang="en-US" b="1" dirty="0">
                <a:solidFill>
                  <a:srgbClr val="FF0000"/>
                </a:solidFill>
                <a:latin typeface="Times New Roman" panose="02020603050405020304" pitchFamily="18" charset="0"/>
              </a:rPr>
              <a:t>N ( 6,022.10</a:t>
            </a:r>
            <a:r>
              <a:rPr lang="en-US" altLang="en-US" b="1" baseline="30000" dirty="0">
                <a:solidFill>
                  <a:srgbClr val="FF0000"/>
                </a:solidFill>
                <a:latin typeface="Times New Roman" panose="02020603050405020304" pitchFamily="18" charset="0"/>
              </a:rPr>
              <a:t>23 </a:t>
            </a:r>
            <a:r>
              <a:rPr lang="en-US" altLang="en-US" b="1" dirty="0">
                <a:latin typeface="Times New Roman" panose="02020603050405020304" pitchFamily="18" charset="0"/>
              </a:rPr>
              <a:t>) </a:t>
            </a:r>
            <a:r>
              <a:rPr lang="en-US" altLang="en-US" b="1" dirty="0" err="1">
                <a:latin typeface="Times New Roman" panose="02020603050405020304" pitchFamily="18" charset="0"/>
              </a:rPr>
              <a:t>nguyên</a:t>
            </a:r>
            <a:r>
              <a:rPr lang="en-US" altLang="en-US" b="1" dirty="0">
                <a:latin typeface="Times New Roman" panose="02020603050405020304" pitchFamily="18" charset="0"/>
              </a:rPr>
              <a:t> </a:t>
            </a:r>
            <a:r>
              <a:rPr lang="en-US" altLang="en-US" b="1" dirty="0" err="1">
                <a:latin typeface="Times New Roman" panose="02020603050405020304" pitchFamily="18" charset="0"/>
              </a:rPr>
              <a:t>tử</a:t>
            </a:r>
            <a:r>
              <a:rPr lang="en-US" altLang="en-US" b="1" dirty="0">
                <a:latin typeface="Times New Roman" panose="02020603050405020304" pitchFamily="18" charset="0"/>
              </a:rPr>
              <a:t> </a:t>
            </a:r>
            <a:r>
              <a:rPr lang="en-US" altLang="en-US" b="1" dirty="0" err="1">
                <a:latin typeface="Times New Roman" panose="02020603050405020304" pitchFamily="18" charset="0"/>
              </a:rPr>
              <a:t>hoặc</a:t>
            </a:r>
            <a:r>
              <a:rPr lang="en-US" altLang="en-US" b="1" dirty="0">
                <a:latin typeface="Times New Roman" panose="02020603050405020304" pitchFamily="18" charset="0"/>
              </a:rPr>
              <a:t> </a:t>
            </a:r>
            <a:r>
              <a:rPr lang="en-US" altLang="en-US" b="1" dirty="0" err="1">
                <a:latin typeface="Times New Roman" panose="02020603050405020304" pitchFamily="18" charset="0"/>
              </a:rPr>
              <a:t>phân</a:t>
            </a:r>
            <a:r>
              <a:rPr lang="en-US" altLang="en-US" b="1" dirty="0">
                <a:latin typeface="Times New Roman" panose="02020603050405020304" pitchFamily="18" charset="0"/>
              </a:rPr>
              <a:t> </a:t>
            </a:r>
            <a:r>
              <a:rPr lang="en-US" altLang="en-US" b="1" dirty="0" err="1">
                <a:latin typeface="Times New Roman" panose="02020603050405020304" pitchFamily="18" charset="0"/>
              </a:rPr>
              <a:t>tử</a:t>
            </a:r>
            <a:r>
              <a:rPr lang="en-US" altLang="en-US" b="1" dirty="0">
                <a:latin typeface="Times New Roman" panose="02020603050405020304" pitchFamily="18" charset="0"/>
              </a:rPr>
              <a:t>.</a:t>
            </a:r>
          </a:p>
        </p:txBody>
      </p:sp>
      <p:sp>
        <p:nvSpPr>
          <p:cNvPr id="13" name="Action Button: Back or Previous 12">
            <a:hlinkClick r:id="rId3" action="ppaction://hlinksldjump" highlightClick="1"/>
            <a:extLst>
              <a:ext uri="{FF2B5EF4-FFF2-40B4-BE49-F238E27FC236}">
                <a16:creationId xmlns:a16="http://schemas.microsoft.com/office/drawing/2014/main" id="{3C92173C-5351-45F6-8151-AF49260B52EB}"/>
              </a:ext>
            </a:extLst>
          </p:cNvPr>
          <p:cNvSpPr/>
          <p:nvPr/>
        </p:nvSpPr>
        <p:spPr>
          <a:xfrm>
            <a:off x="8534400" y="228600"/>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4" name="Group 171">
            <a:extLst>
              <a:ext uri="{FF2B5EF4-FFF2-40B4-BE49-F238E27FC236}">
                <a16:creationId xmlns:a16="http://schemas.microsoft.com/office/drawing/2014/main" id="{CB6CCBE9-3049-43FB-A702-9357D6CB3492}"/>
              </a:ext>
            </a:extLst>
          </p:cNvPr>
          <p:cNvGraphicFramePr>
            <a:graphicFrameLocks noGrp="1"/>
          </p:cNvGraphicFramePr>
          <p:nvPr>
            <p:extLst>
              <p:ext uri="{D42A27DB-BD31-4B8C-83A1-F6EECF244321}">
                <p14:modId xmlns:p14="http://schemas.microsoft.com/office/powerpoint/2010/main" val="941498259"/>
              </p:ext>
            </p:extLst>
          </p:nvPr>
        </p:nvGraphicFramePr>
        <p:xfrm>
          <a:off x="685800" y="76200"/>
          <a:ext cx="7924800" cy="2016126"/>
        </p:xfrm>
        <a:graphic>
          <a:graphicData uri="http://schemas.openxmlformats.org/drawingml/2006/table">
            <a:tbl>
              <a:tblPr/>
              <a:tblGrid>
                <a:gridCol w="1295400">
                  <a:extLst>
                    <a:ext uri="{9D8B030D-6E8A-4147-A177-3AD203B41FA5}">
                      <a16:colId xmlns:a16="http://schemas.microsoft.com/office/drawing/2014/main" val="20000"/>
                    </a:ext>
                  </a:extLst>
                </a:gridCol>
                <a:gridCol w="2520950">
                  <a:extLst>
                    <a:ext uri="{9D8B030D-6E8A-4147-A177-3AD203B41FA5}">
                      <a16:colId xmlns:a16="http://schemas.microsoft.com/office/drawing/2014/main" val="20001"/>
                    </a:ext>
                  </a:extLst>
                </a:gridCol>
                <a:gridCol w="4108450">
                  <a:extLst>
                    <a:ext uri="{9D8B030D-6E8A-4147-A177-3AD203B41FA5}">
                      <a16:colId xmlns:a16="http://schemas.microsoft.com/office/drawing/2014/main" val="20002"/>
                    </a:ext>
                  </a:extLst>
                </a:gridCol>
              </a:tblGrid>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Chất</a:t>
                      </a:r>
                      <a:endParaRPr kumimoji="0" lang="en-US" sz="3200" b="1"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Times New Roman" pitchFamily="18" charset="0"/>
                        </a:rPr>
                        <a:t>KLNT / KLPT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00"/>
                          </a:solidFill>
                          <a:effectLst/>
                          <a:latin typeface="Times New Roman" pitchFamily="18" charset="0"/>
                        </a:rPr>
                        <a:t>Khối</a:t>
                      </a:r>
                      <a:r>
                        <a:rPr kumimoji="0" lang="en-US" sz="3200" b="1" i="0" u="none" strike="noStrike" cap="none" normalizeH="0" baseline="0" dirty="0">
                          <a:ln>
                            <a:noFill/>
                          </a:ln>
                          <a:solidFill>
                            <a:srgbClr val="FFFF00"/>
                          </a:solidFill>
                          <a:effectLst/>
                          <a:latin typeface="Times New Roman" pitchFamily="18" charset="0"/>
                        </a:rPr>
                        <a:t> l</a:t>
                      </a:r>
                      <a:r>
                        <a:rPr kumimoji="0" lang="vi-VN" sz="3200" b="1" i="0" u="none" strike="noStrike" cap="none" normalizeH="0" baseline="0" dirty="0">
                          <a:ln>
                            <a:noFill/>
                          </a:ln>
                          <a:solidFill>
                            <a:srgbClr val="FFFF00"/>
                          </a:solidFill>
                          <a:effectLst/>
                          <a:latin typeface="Times New Roman" pitchFamily="18" charset="0"/>
                        </a:rPr>
                        <a:t>ượ</a:t>
                      </a:r>
                      <a:r>
                        <a:rPr kumimoji="0" lang="en-US" sz="3200" b="1" i="0" u="none" strike="noStrike" cap="none" normalizeH="0" baseline="0" dirty="0" err="1">
                          <a:ln>
                            <a:noFill/>
                          </a:ln>
                          <a:solidFill>
                            <a:srgbClr val="FFFF00"/>
                          </a:solidFill>
                          <a:effectLst/>
                          <a:latin typeface="Times New Roman" pitchFamily="18" charset="0"/>
                        </a:rPr>
                        <a:t>ng</a:t>
                      </a:r>
                      <a:r>
                        <a:rPr kumimoji="0" lang="en-US" sz="3200" b="1" i="0" u="none" strike="noStrike" cap="none" normalizeH="0" baseline="0" dirty="0">
                          <a:ln>
                            <a:noFill/>
                          </a:ln>
                          <a:solidFill>
                            <a:srgbClr val="FFFF00"/>
                          </a:solidFill>
                          <a:effectLst/>
                          <a:latin typeface="Times New Roman" pitchFamily="18" charset="0"/>
                        </a:rPr>
                        <a:t> mol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Times New Roman" pitchFamily="18" charset="0"/>
                        </a:rPr>
                        <a:t>H</a:t>
                      </a:r>
                      <a:r>
                        <a:rPr kumimoji="0" lang="en-US" sz="3200" b="1" i="0" u="none" strike="noStrike" cap="none" normalizeH="0" baseline="-25000" dirty="0">
                          <a:ln>
                            <a:noFill/>
                          </a:ln>
                          <a:solidFill>
                            <a:srgbClr val="000000"/>
                          </a:solidFill>
                          <a:effectLst/>
                          <a:latin typeface="Times New Roman" pitchFamily="18" charset="0"/>
                        </a:rPr>
                        <a:t>2</a:t>
                      </a:r>
                      <a:r>
                        <a:rPr kumimoji="0" lang="en-US" sz="3200" b="1" i="0" u="none" strike="noStrike" cap="none" normalizeH="0" baseline="0" dirty="0">
                          <a:ln>
                            <a:noFill/>
                          </a:ln>
                          <a:solidFill>
                            <a:srgbClr val="000000"/>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FF93"/>
                    </a:solidFill>
                  </a:tcPr>
                </a:tc>
                <a:extLst>
                  <a:ext uri="{0D108BD9-81ED-4DB2-BD59-A6C34878D82A}">
                    <a16:rowId xmlns:a16="http://schemas.microsoft.com/office/drawing/2014/main" val="10002"/>
                  </a:ext>
                </a:extLst>
              </a:tr>
            </a:tbl>
          </a:graphicData>
        </a:graphic>
      </p:graphicFrame>
      <p:sp>
        <p:nvSpPr>
          <p:cNvPr id="17440" name="Rectangle 5">
            <a:extLst>
              <a:ext uri="{FF2B5EF4-FFF2-40B4-BE49-F238E27FC236}">
                <a16:creationId xmlns:a16="http://schemas.microsoft.com/office/drawing/2014/main" id="{64B779E8-7779-4EF7-BDAE-CC855DD908D8}"/>
              </a:ext>
            </a:extLst>
          </p:cNvPr>
          <p:cNvSpPr>
            <a:spLocks noChangeArrowheads="1"/>
          </p:cNvSpPr>
          <p:nvPr/>
        </p:nvSpPr>
        <p:spPr bwMode="auto">
          <a:xfrm>
            <a:off x="2667000" y="9144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7441" name="Rectangle 7">
            <a:extLst>
              <a:ext uri="{FF2B5EF4-FFF2-40B4-BE49-F238E27FC236}">
                <a16:creationId xmlns:a16="http://schemas.microsoft.com/office/drawing/2014/main" id="{8F541348-7CA4-4F6C-A63B-B931189232C4}"/>
              </a:ext>
            </a:extLst>
          </p:cNvPr>
          <p:cNvSpPr>
            <a:spLocks noChangeArrowheads="1"/>
          </p:cNvSpPr>
          <p:nvPr/>
        </p:nvSpPr>
        <p:spPr bwMode="auto">
          <a:xfrm>
            <a:off x="2590800" y="15240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18 </a:t>
            </a:r>
            <a:r>
              <a:rPr lang="vi-VN" altLang="en-US" b="1" dirty="0">
                <a:solidFill>
                  <a:srgbClr val="0000FF"/>
                </a:solidFill>
                <a:latin typeface="Times New Roman" panose="02020603050405020304" pitchFamily="18" charset="0"/>
              </a:rPr>
              <a:t>amu</a:t>
            </a:r>
            <a:endParaRPr lang="en-US" altLang="en-US" b="1" dirty="0">
              <a:solidFill>
                <a:srgbClr val="0000FF"/>
              </a:solidFill>
              <a:latin typeface="Times New Roman" panose="02020603050405020304" pitchFamily="18" charset="0"/>
            </a:endParaRPr>
          </a:p>
        </p:txBody>
      </p:sp>
      <p:sp>
        <p:nvSpPr>
          <p:cNvPr id="17442" name="Rectangle 8">
            <a:extLst>
              <a:ext uri="{FF2B5EF4-FFF2-40B4-BE49-F238E27FC236}">
                <a16:creationId xmlns:a16="http://schemas.microsoft.com/office/drawing/2014/main" id="{22FA3174-4225-4AC6-8E81-35999924967A}"/>
              </a:ext>
            </a:extLst>
          </p:cNvPr>
          <p:cNvSpPr>
            <a:spLocks noChangeArrowheads="1"/>
          </p:cNvSpPr>
          <p:nvPr/>
        </p:nvSpPr>
        <p:spPr bwMode="auto">
          <a:xfrm>
            <a:off x="5334000" y="838200"/>
            <a:ext cx="21336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tx2"/>
                </a:solidFill>
                <a:latin typeface="Times New Roman" panose="02020603050405020304" pitchFamily="18" charset="0"/>
              </a:rPr>
              <a:t>56 </a:t>
            </a:r>
            <a:r>
              <a:rPr lang="en-US" altLang="en-US" b="1" dirty="0">
                <a:solidFill>
                  <a:srgbClr val="FF0066"/>
                </a:solidFill>
                <a:latin typeface="Times New Roman" panose="02020603050405020304" pitchFamily="18" charset="0"/>
              </a:rPr>
              <a:t>g/mol</a:t>
            </a:r>
          </a:p>
        </p:txBody>
      </p:sp>
      <p:sp>
        <p:nvSpPr>
          <p:cNvPr id="17443" name="Rectangle 10">
            <a:extLst>
              <a:ext uri="{FF2B5EF4-FFF2-40B4-BE49-F238E27FC236}">
                <a16:creationId xmlns:a16="http://schemas.microsoft.com/office/drawing/2014/main" id="{BBAB275D-576A-4E73-A210-87C022FFD309}"/>
              </a:ext>
            </a:extLst>
          </p:cNvPr>
          <p:cNvSpPr>
            <a:spLocks noChangeArrowheads="1"/>
          </p:cNvSpPr>
          <p:nvPr/>
        </p:nvSpPr>
        <p:spPr bwMode="auto">
          <a:xfrm>
            <a:off x="5257800" y="1524000"/>
            <a:ext cx="2273300" cy="5334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tx2"/>
                </a:solidFill>
                <a:latin typeface="Times New Roman" panose="02020603050405020304" pitchFamily="18" charset="0"/>
              </a:rPr>
              <a:t>18 </a:t>
            </a:r>
            <a:r>
              <a:rPr lang="en-US" altLang="en-US" b="1">
                <a:solidFill>
                  <a:srgbClr val="FF0066"/>
                </a:solidFill>
                <a:latin typeface="Times New Roman" panose="02020603050405020304" pitchFamily="18" charset="0"/>
              </a:rPr>
              <a:t>g/mol</a:t>
            </a:r>
          </a:p>
        </p:txBody>
      </p:sp>
      <p:sp>
        <p:nvSpPr>
          <p:cNvPr id="17444" name="Rectangle 22">
            <a:extLst>
              <a:ext uri="{FF2B5EF4-FFF2-40B4-BE49-F238E27FC236}">
                <a16:creationId xmlns:a16="http://schemas.microsoft.com/office/drawing/2014/main" id="{CBF7E562-554F-4A97-A8C5-BEE7056E160F}"/>
              </a:ext>
            </a:extLst>
          </p:cNvPr>
          <p:cNvSpPr>
            <a:spLocks noChangeArrowheads="1"/>
          </p:cNvSpPr>
          <p:nvPr/>
        </p:nvSpPr>
        <p:spPr bwMode="auto">
          <a:xfrm>
            <a:off x="-685800" y="3971925"/>
            <a:ext cx="2941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u="sng">
                <a:solidFill>
                  <a:srgbClr val="CC0066"/>
                </a:solidFill>
                <a:latin typeface="Times New Roman" panose="02020603050405020304" pitchFamily="18" charset="0"/>
              </a:rPr>
              <a:t>KHÁC:</a:t>
            </a:r>
          </a:p>
        </p:txBody>
      </p:sp>
      <p:sp>
        <p:nvSpPr>
          <p:cNvPr id="17445" name="Rectangle 23">
            <a:extLst>
              <a:ext uri="{FF2B5EF4-FFF2-40B4-BE49-F238E27FC236}">
                <a16:creationId xmlns:a16="http://schemas.microsoft.com/office/drawing/2014/main" id="{FE394E3E-DD5D-4B3F-B117-CF1763D13681}"/>
              </a:ext>
            </a:extLst>
          </p:cNvPr>
          <p:cNvSpPr>
            <a:spLocks noChangeArrowheads="1"/>
          </p:cNvSpPr>
          <p:nvPr/>
        </p:nvSpPr>
        <p:spPr bwMode="auto">
          <a:xfrm>
            <a:off x="-762000" y="30480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u="sng">
                <a:solidFill>
                  <a:srgbClr val="CC0066"/>
                </a:solidFill>
                <a:latin typeface="Times New Roman" panose="02020603050405020304" pitchFamily="18" charset="0"/>
              </a:rPr>
              <a:t>GIỐNG:</a:t>
            </a:r>
          </a:p>
          <a:p>
            <a:pPr algn="just">
              <a:buClr>
                <a:srgbClr val="FF0000"/>
              </a:buClr>
              <a:buFontTx/>
              <a:buNone/>
            </a:pPr>
            <a:endParaRPr lang="en-US" altLang="en-US" sz="2800" b="1">
              <a:latin typeface="Times New Roman" panose="02020603050405020304" pitchFamily="18" charset="0"/>
            </a:endParaRPr>
          </a:p>
        </p:txBody>
      </p:sp>
      <p:sp>
        <p:nvSpPr>
          <p:cNvPr id="17446" name="Rectangle 20">
            <a:extLst>
              <a:ext uri="{FF2B5EF4-FFF2-40B4-BE49-F238E27FC236}">
                <a16:creationId xmlns:a16="http://schemas.microsoft.com/office/drawing/2014/main" id="{7F2244AD-B531-43DA-A603-54C45ADF3FB1}"/>
              </a:ext>
            </a:extLst>
          </p:cNvPr>
          <p:cNvSpPr>
            <a:spLocks noChangeArrowheads="1"/>
          </p:cNvSpPr>
          <p:nvPr/>
        </p:nvSpPr>
        <p:spPr bwMode="auto">
          <a:xfrm>
            <a:off x="228600" y="2209800"/>
            <a:ext cx="8915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dirty="0">
                <a:latin typeface="Times New Roman" panose="02020603050405020304" pitchFamily="18" charset="0"/>
              </a:rPr>
              <a:t>SO SÁNH </a:t>
            </a:r>
            <a:r>
              <a:rPr lang="en-US" altLang="en-US" sz="2800" b="1" dirty="0">
                <a:solidFill>
                  <a:srgbClr val="FF0000"/>
                </a:solidFill>
                <a:latin typeface="Times New Roman" panose="02020603050405020304" pitchFamily="18" charset="0"/>
              </a:rPr>
              <a:t>KHỐI LƯỢNG NGUYÊN TỬ–  KHỐI LƯỢNG PHÂN TỬ  </a:t>
            </a:r>
            <a:r>
              <a:rPr lang="en-US" altLang="en-US" sz="2800" b="1" dirty="0">
                <a:latin typeface="Times New Roman" panose="02020603050405020304" pitchFamily="18" charset="0"/>
              </a:rPr>
              <a:t>VỚI</a:t>
            </a:r>
            <a:r>
              <a:rPr lang="en-US" altLang="en-US" sz="2800" b="1" dirty="0">
                <a:solidFill>
                  <a:srgbClr val="CC0066"/>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KHỐI LƯỢNG MOL</a:t>
            </a:r>
          </a:p>
          <a:p>
            <a:pPr algn="just">
              <a:buClr>
                <a:srgbClr val="FF0000"/>
              </a:buClr>
              <a:buFontTx/>
              <a:buNone/>
            </a:pPr>
            <a:endParaRPr lang="en-US" altLang="en-US" sz="2800" b="1" dirty="0">
              <a:latin typeface="Times New Roman" panose="02020603050405020304" pitchFamily="18" charset="0"/>
            </a:endParaRPr>
          </a:p>
        </p:txBody>
      </p:sp>
      <p:sp>
        <p:nvSpPr>
          <p:cNvPr id="22" name="Rectangle 21">
            <a:extLst>
              <a:ext uri="{FF2B5EF4-FFF2-40B4-BE49-F238E27FC236}">
                <a16:creationId xmlns:a16="http://schemas.microsoft.com/office/drawing/2014/main" id="{7720077F-B289-4B0D-B3A1-BDC4AFB286F0}"/>
              </a:ext>
            </a:extLst>
          </p:cNvPr>
          <p:cNvSpPr>
            <a:spLocks noChangeArrowheads="1"/>
          </p:cNvSpPr>
          <p:nvPr/>
        </p:nvSpPr>
        <p:spPr bwMode="auto">
          <a:xfrm>
            <a:off x="1447800" y="30480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cùng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trị</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số</a:t>
            </a:r>
            <a:r>
              <a:rPr lang="en-US" altLang="en-US" sz="2800" b="1" dirty="0">
                <a:latin typeface="Times New Roman" panose="02020603050405020304" pitchFamily="18" charset="0"/>
              </a:rPr>
              <a:t> </a:t>
            </a:r>
          </a:p>
          <a:p>
            <a:pPr algn="just">
              <a:buClr>
                <a:srgbClr val="FF0000"/>
              </a:buClr>
              <a:buFontTx/>
              <a:buNone/>
            </a:pPr>
            <a:endParaRPr lang="en-US" altLang="en-US" sz="2800" b="1" dirty="0">
              <a:latin typeface="Times New Roman" panose="02020603050405020304" pitchFamily="18" charset="0"/>
            </a:endParaRPr>
          </a:p>
        </p:txBody>
      </p:sp>
      <p:graphicFrame>
        <p:nvGraphicFramePr>
          <p:cNvPr id="27" name="Table 26">
            <a:extLst>
              <a:ext uri="{FF2B5EF4-FFF2-40B4-BE49-F238E27FC236}">
                <a16:creationId xmlns:a16="http://schemas.microsoft.com/office/drawing/2014/main" id="{AF94F961-64AB-4C75-9DD4-FCAABCA2B50C}"/>
              </a:ext>
            </a:extLst>
          </p:cNvPr>
          <p:cNvGraphicFramePr>
            <a:graphicFrameLocks noGrp="1"/>
          </p:cNvGraphicFramePr>
          <p:nvPr/>
        </p:nvGraphicFramePr>
        <p:xfrm>
          <a:off x="1600200" y="3962400"/>
          <a:ext cx="7543800" cy="517618"/>
        </p:xfrm>
        <a:graphic>
          <a:graphicData uri="http://schemas.openxmlformats.org/drawingml/2006/table">
            <a:tbl>
              <a:tblPr firstRow="1" firstCol="1" bandRow="1" bandCol="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17525">
                <a:tc>
                  <a:txBody>
                    <a:bodyPr/>
                    <a:lstStyle/>
                    <a:p>
                      <a:pPr algn="ctr"/>
                      <a:r>
                        <a:rPr lang="en-US" sz="2800" b="1" dirty="0">
                          <a:solidFill>
                            <a:srgbClr val="FF0000"/>
                          </a:solidFill>
                          <a:latin typeface="Times New Roman" pitchFamily="18" charset="0"/>
                          <a:cs typeface="Times New Roman" pitchFamily="18" charset="0"/>
                        </a:rPr>
                        <a:t>KLNT/KLPT</a:t>
                      </a:r>
                    </a:p>
                  </a:txBody>
                  <a:tcPr marT="45449" marB="45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err="1">
                          <a:ln>
                            <a:noFill/>
                          </a:ln>
                          <a:solidFill>
                            <a:srgbClr val="FF0000"/>
                          </a:solidFill>
                          <a:effectLst/>
                          <a:latin typeface="Times New Roman" pitchFamily="18" charset="0"/>
                        </a:rPr>
                        <a:t>Khối</a:t>
                      </a:r>
                      <a:r>
                        <a:rPr kumimoji="0" lang="en-US" sz="2800" b="1" i="0" u="none" strike="noStrike" cap="none" normalizeH="0" baseline="0" dirty="0">
                          <a:ln>
                            <a:noFill/>
                          </a:ln>
                          <a:solidFill>
                            <a:srgbClr val="FF0000"/>
                          </a:solidFill>
                          <a:effectLst/>
                          <a:latin typeface="Times New Roman" pitchFamily="18" charset="0"/>
                        </a:rPr>
                        <a:t> l</a:t>
                      </a:r>
                      <a:r>
                        <a:rPr kumimoji="0" lang="vi-VN" sz="2800" b="1" i="0" u="none" strike="noStrike" cap="none" normalizeH="0" baseline="0" dirty="0">
                          <a:ln>
                            <a:noFill/>
                          </a:ln>
                          <a:solidFill>
                            <a:srgbClr val="FF0000"/>
                          </a:solidFill>
                          <a:effectLst/>
                          <a:latin typeface="Times New Roman" pitchFamily="18" charset="0"/>
                        </a:rPr>
                        <a:t>ượ</a:t>
                      </a:r>
                      <a:r>
                        <a:rPr kumimoji="0" lang="en-US" sz="2800" b="1" i="0" u="none" strike="noStrike" cap="none" normalizeH="0" baseline="0" dirty="0" err="1">
                          <a:ln>
                            <a:noFill/>
                          </a:ln>
                          <a:solidFill>
                            <a:srgbClr val="FF0000"/>
                          </a:solidFill>
                          <a:effectLst/>
                          <a:latin typeface="Times New Roman" pitchFamily="18" charset="0"/>
                        </a:rPr>
                        <a:t>ng</a:t>
                      </a:r>
                      <a:r>
                        <a:rPr kumimoji="0" lang="en-US" sz="2800" b="1" i="0" u="none" strike="noStrike" cap="none" normalizeH="0" baseline="0" dirty="0">
                          <a:ln>
                            <a:noFill/>
                          </a:ln>
                          <a:solidFill>
                            <a:srgbClr val="FF0000"/>
                          </a:solidFill>
                          <a:effectLst/>
                          <a:latin typeface="Times New Roman" pitchFamily="18" charset="0"/>
                        </a:rPr>
                        <a:t> mol (M)</a:t>
                      </a:r>
                    </a:p>
                  </a:txBody>
                  <a:tcPr marT="45449" marB="45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9" name="Text Box 273">
            <a:extLst>
              <a:ext uri="{FF2B5EF4-FFF2-40B4-BE49-F238E27FC236}">
                <a16:creationId xmlns:a16="http://schemas.microsoft.com/office/drawing/2014/main" id="{ECD04809-B7EF-4B0B-8E81-9E48C9682D80}"/>
              </a:ext>
            </a:extLst>
          </p:cNvPr>
          <p:cNvSpPr txBox="1">
            <a:spLocks noChangeArrowheads="1"/>
          </p:cNvSpPr>
          <p:nvPr/>
        </p:nvSpPr>
        <p:spPr bwMode="auto">
          <a:xfrm>
            <a:off x="1676400" y="44196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347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ü"/>
            </a:pPr>
            <a:r>
              <a:rPr lang="en-US" altLang="en-US" b="1" dirty="0" err="1">
                <a:latin typeface="Times New Roman" panose="02020603050405020304" pitchFamily="18" charset="0"/>
              </a:rPr>
              <a:t>Đơn</a:t>
            </a:r>
            <a:r>
              <a:rPr lang="en-US" altLang="en-US" b="1" dirty="0">
                <a:latin typeface="Times New Roman" panose="02020603050405020304" pitchFamily="18" charset="0"/>
              </a:rPr>
              <a:t> </a:t>
            </a:r>
            <a:r>
              <a:rPr lang="en-US" altLang="en-US" b="1" dirty="0" err="1">
                <a:latin typeface="Times New Roman" panose="02020603050405020304" pitchFamily="18" charset="0"/>
              </a:rPr>
              <a:t>vị</a:t>
            </a:r>
            <a:r>
              <a:rPr lang="en-US" altLang="en-US" b="1" dirty="0">
                <a:latin typeface="Times New Roman" panose="02020603050405020304" pitchFamily="18" charset="0"/>
              </a:rPr>
              <a:t> : </a:t>
            </a:r>
            <a:r>
              <a:rPr lang="en-US" altLang="en-US" b="1" dirty="0" err="1">
                <a:solidFill>
                  <a:srgbClr val="0070C0"/>
                </a:solidFill>
                <a:latin typeface="Times New Roman" panose="02020603050405020304" pitchFamily="18" charset="0"/>
              </a:rPr>
              <a:t>amu</a:t>
            </a:r>
            <a:endParaRPr lang="en-US" altLang="en-US" b="1" dirty="0">
              <a:solidFill>
                <a:srgbClr val="0070C0"/>
              </a:solidFill>
              <a:latin typeface="Times New Roman" panose="02020603050405020304" pitchFamily="18" charset="0"/>
            </a:endParaRPr>
          </a:p>
        </p:txBody>
      </p:sp>
      <p:sp>
        <p:nvSpPr>
          <p:cNvPr id="30" name="Text Box 276">
            <a:extLst>
              <a:ext uri="{FF2B5EF4-FFF2-40B4-BE49-F238E27FC236}">
                <a16:creationId xmlns:a16="http://schemas.microsoft.com/office/drawing/2014/main" id="{0A4DC6E0-3C17-487D-964C-4219C9727AE6}"/>
              </a:ext>
            </a:extLst>
          </p:cNvPr>
          <p:cNvSpPr txBox="1">
            <a:spLocks noChangeArrowheads="1"/>
          </p:cNvSpPr>
          <p:nvPr/>
        </p:nvSpPr>
        <p:spPr bwMode="auto">
          <a:xfrm>
            <a:off x="1600200" y="499903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1"/>
              </a:buClr>
              <a:buFont typeface="Wingdings" panose="05000000000000000000" pitchFamily="2" charset="2"/>
              <a:buChar char="ü"/>
            </a:pPr>
            <a:r>
              <a:rPr lang="en-US" altLang="en-US" b="1">
                <a:latin typeface="Times New Roman" panose="02020603050405020304" pitchFamily="18" charset="0"/>
              </a:rPr>
              <a:t>Khối lượng của </a:t>
            </a:r>
            <a:r>
              <a:rPr lang="en-US" altLang="en-US" b="1">
                <a:solidFill>
                  <a:srgbClr val="FF0000"/>
                </a:solidFill>
                <a:latin typeface="Times New Roman" panose="02020603050405020304" pitchFamily="18" charset="0"/>
              </a:rPr>
              <a:t>1</a:t>
            </a:r>
            <a:r>
              <a:rPr lang="en-US" altLang="en-US" b="1">
                <a:latin typeface="Times New Roman" panose="02020603050405020304" pitchFamily="18" charset="0"/>
              </a:rPr>
              <a:t> nguyên tử hoặc phân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512"/>
                                        </p:tgtEl>
                                        <p:attrNameLst>
                                          <p:attrName>style.visibility</p:attrName>
                                        </p:attrNameLst>
                                      </p:cBhvr>
                                      <p:to>
                                        <p:strVal val="visible"/>
                                      </p:to>
                                    </p:set>
                                    <p:animEffect transition="in" filter="blinds(horizontal)">
                                      <p:cBhvr>
                                        <p:cTn id="16" dur="500"/>
                                        <p:tgtEl>
                                          <p:spTgt spid="105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checkerboard(across)">
                                      <p:cBhvr>
                                        <p:cTn id="21" dur="500"/>
                                        <p:tgtEl>
                                          <p:spTgt spid="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517"/>
                                        </p:tgtEl>
                                        <p:attrNameLst>
                                          <p:attrName>style.visibility</p:attrName>
                                        </p:attrNameLst>
                                      </p:cBhvr>
                                      <p:to>
                                        <p:strVal val="visible"/>
                                      </p:to>
                                    </p:set>
                                    <p:animEffect transition="in" filter="checkerboard(across)">
                                      <p:cBhvr>
                                        <p:cTn id="26" dur="500"/>
                                        <p:tgtEl>
                                          <p:spTgt spid="1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2" grpId="0"/>
      <p:bldP spid="10517" grpId="0"/>
      <p:bldP spid="22"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4D7C930C-DE8E-450B-9344-13B794DA6DB5}"/>
              </a:ext>
            </a:extLst>
          </p:cNvPr>
          <p:cNvSpPr>
            <a:spLocks noGrp="1"/>
          </p:cNvSpPr>
          <p:nvPr>
            <p:ph type="title" idx="4294967295"/>
            <p:custDataLst>
              <p:tags r:id="rId1"/>
            </p:custDataLst>
          </p:nvPr>
        </p:nvSpPr>
        <p:spPr>
          <a:xfrm>
            <a:off x="707923" y="1150080"/>
            <a:ext cx="8229600" cy="609600"/>
          </a:xfrm>
        </p:spPr>
        <p:txBody>
          <a:bodyPr/>
          <a:lstStyle/>
          <a:p>
            <a:pPr algn="l" eaLnBrk="1" hangingPunct="1"/>
            <a:r>
              <a:rPr lang="en-US" altLang="en-US" sz="3200" b="1" dirty="0">
                <a:solidFill>
                  <a:srgbClr val="FF0000"/>
                </a:solidFill>
                <a:latin typeface="Times New Roman" panose="02020603050405020304" pitchFamily="18" charset="0"/>
                <a:cs typeface="Times New Roman" panose="02020603050405020304" pitchFamily="18" charset="0"/>
              </a:rPr>
              <a:t>II. KHỐI L</a:t>
            </a:r>
            <a:r>
              <a:rPr lang="vi-VN" altLang="en-US" sz="3200" b="1" dirty="0">
                <a:solidFill>
                  <a:srgbClr val="FF0000"/>
                </a:solidFill>
                <a:cs typeface="Times New Roman" panose="02020603050405020304" pitchFamily="18" charset="0"/>
              </a:rPr>
              <a:t>ƯỢ</a:t>
            </a:r>
            <a:r>
              <a:rPr lang="en-US" altLang="en-US" sz="3200" b="1" dirty="0">
                <a:solidFill>
                  <a:srgbClr val="FF0000"/>
                </a:solidFill>
                <a:latin typeface="Times New Roman" panose="02020603050405020304" pitchFamily="18" charset="0"/>
                <a:cs typeface="Times New Roman" panose="02020603050405020304" pitchFamily="18" charset="0"/>
              </a:rPr>
              <a:t>NG MOL (M)</a:t>
            </a:r>
          </a:p>
        </p:txBody>
      </p:sp>
      <p:sp>
        <p:nvSpPr>
          <p:cNvPr id="18435" name="Rectangle 4">
            <a:hlinkClick r:id="rId3" action="ppaction://hlinksldjump"/>
            <a:extLst>
              <a:ext uri="{FF2B5EF4-FFF2-40B4-BE49-F238E27FC236}">
                <a16:creationId xmlns:a16="http://schemas.microsoft.com/office/drawing/2014/main" id="{702F1D63-74D5-4056-97A8-944F60939A85}"/>
              </a:ext>
            </a:extLst>
          </p:cNvPr>
          <p:cNvSpPr txBox="1">
            <a:spLocks noChangeArrowheads="1"/>
          </p:cNvSpPr>
          <p:nvPr/>
        </p:nvSpPr>
        <p:spPr bwMode="auto">
          <a:xfrm>
            <a:off x="163428" y="1874406"/>
            <a:ext cx="9144000" cy="1143000"/>
          </a:xfrm>
          <a:prstGeom prst="rect">
            <a:avLst/>
          </a:prstGeom>
          <a:noFill/>
          <a:ln w="9525">
            <a:noFill/>
            <a:miter lim="800000"/>
            <a:headEnd/>
            <a:tailEnd/>
          </a:ln>
        </p:spPr>
        <p:txBody>
          <a:bodyPr anchor="ctr"/>
          <a:lstStyle/>
          <a:p>
            <a:pPr eaLnBrk="1" fontAlgn="auto" hangingPunct="1">
              <a:spcBef>
                <a:spcPts val="0"/>
              </a:spcBef>
              <a:spcAft>
                <a:spcPts val="0"/>
              </a:spcAft>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err="1">
                <a:latin typeface="Times New Roman" pitchFamily="18" charset="0"/>
                <a:cs typeface="Times New Roman" pitchFamily="18" charset="0"/>
              </a:rPr>
              <a:t>ng</a:t>
            </a:r>
            <a:r>
              <a:rPr lang="en-US" sz="3200" b="1" dirty="0">
                <a:latin typeface="Times New Roman" pitchFamily="18" charset="0"/>
                <a:cs typeface="Times New Roman" pitchFamily="18" charset="0"/>
              </a:rPr>
              <a:t> mol (M)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khối</a:t>
            </a:r>
            <a:r>
              <a:rPr lang="en-US" sz="3200" b="1" dirty="0">
                <a:latin typeface="Times New Roman" pitchFamily="18" charset="0"/>
                <a:cs typeface="Times New Roman" pitchFamily="18" charset="0"/>
              </a:rPr>
              <a:t> l</a:t>
            </a:r>
            <a:r>
              <a:rPr lang="vi-VN" sz="3200" b="1" dirty="0">
                <a:latin typeface="Times New Roman" pitchFamily="18" charset="0"/>
                <a:cs typeface="Times New Roman" pitchFamily="18" charset="0"/>
              </a:rPr>
              <a:t>ượ</a:t>
            </a:r>
            <a:r>
              <a:rPr lang="en-US" sz="3200" b="1" dirty="0">
                <a:latin typeface="Times New Roman" pitchFamily="18" charset="0"/>
                <a:cs typeface="Times New Roman" pitchFamily="18" charset="0"/>
              </a:rPr>
              <a:t>ng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 …….</a:t>
            </a:r>
            <a:r>
              <a:rPr lang="en-US" sz="3200" b="1" dirty="0" err="1">
                <a:solidFill>
                  <a:schemeClr val="accent1">
                    <a:lumMod val="75000"/>
                  </a:schemeClr>
                </a:solidFill>
                <a:latin typeface="Times New Roman" pitchFamily="18" charset="0"/>
                <a:cs typeface="+mn-cs"/>
              </a:rPr>
              <a:t>nguyên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hoặc</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phân</a:t>
            </a:r>
            <a:r>
              <a:rPr lang="en-US" sz="3200" b="1" dirty="0">
                <a:solidFill>
                  <a:schemeClr val="accent1">
                    <a:lumMod val="75000"/>
                  </a:schemeClr>
                </a:solidFill>
                <a:latin typeface="Times New Roman" pitchFamily="18" charset="0"/>
                <a:cs typeface="+mn-cs"/>
              </a:rPr>
              <a:t> </a:t>
            </a:r>
            <a:r>
              <a:rPr lang="en-US" sz="3200" b="1" dirty="0" err="1">
                <a:solidFill>
                  <a:schemeClr val="accent1">
                    <a:lumMod val="75000"/>
                  </a:schemeClr>
                </a:solidFill>
                <a:latin typeface="Times New Roman" pitchFamily="18" charset="0"/>
                <a:cs typeface="+mn-cs"/>
              </a:rPr>
              <a:t>tử</a:t>
            </a:r>
            <a:r>
              <a:rPr lang="en-US" sz="3200" dirty="0">
                <a:solidFill>
                  <a:schemeClr val="accent1">
                    <a:lumMod val="75000"/>
                  </a:schemeClr>
                </a:solidFill>
                <a:latin typeface="Times New Roman" pitchFamily="18" charset="0"/>
                <a:cs typeface="+mn-cs"/>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đó</a:t>
            </a:r>
            <a:r>
              <a:rPr lang="en-US" sz="3200" b="1" dirty="0">
                <a:latin typeface="Times New Roman" pitchFamily="18" charset="0"/>
                <a:cs typeface="Times New Roman" pitchFamily="18" charset="0"/>
              </a:rPr>
              <a:t>. </a:t>
            </a:r>
          </a:p>
        </p:txBody>
      </p:sp>
      <p:sp>
        <p:nvSpPr>
          <p:cNvPr id="19460" name="Rectangle 4">
            <a:extLst>
              <a:ext uri="{FF2B5EF4-FFF2-40B4-BE49-F238E27FC236}">
                <a16:creationId xmlns:a16="http://schemas.microsoft.com/office/drawing/2014/main" id="{BCA1739B-958E-491A-BB74-1AD6D27650C7}"/>
              </a:ext>
            </a:extLst>
          </p:cNvPr>
          <p:cNvSpPr txBox="1">
            <a:spLocks noChangeArrowheads="1"/>
          </p:cNvSpPr>
          <p:nvPr/>
        </p:nvSpPr>
        <p:spPr bwMode="auto">
          <a:xfrm>
            <a:off x="2658297" y="227489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(N)</a:t>
            </a:r>
            <a:endParaRPr lang="en-US"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19461" name="Rectangle 4">
            <a:extLst>
              <a:ext uri="{FF2B5EF4-FFF2-40B4-BE49-F238E27FC236}">
                <a16:creationId xmlns:a16="http://schemas.microsoft.com/office/drawing/2014/main" id="{8C9BCD04-391F-447D-B3DD-B1F8174AAFAF}"/>
              </a:ext>
            </a:extLst>
          </p:cNvPr>
          <p:cNvSpPr txBox="1">
            <a:spLocks noChangeArrowheads="1"/>
          </p:cNvSpPr>
          <p:nvPr/>
        </p:nvSpPr>
        <p:spPr bwMode="auto">
          <a:xfrm>
            <a:off x="5878428" y="3280931"/>
            <a:ext cx="121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baseline="30000">
              <a:solidFill>
                <a:srgbClr val="00B050"/>
              </a:solidFill>
              <a:latin typeface="Times New Roman" panose="02020603050405020304" pitchFamily="18" charset="0"/>
              <a:cs typeface="Times New Roman" panose="02020603050405020304" pitchFamily="18" charset="0"/>
            </a:endParaRPr>
          </a:p>
        </p:txBody>
      </p:sp>
      <p:sp>
        <p:nvSpPr>
          <p:cNvPr id="19463" name="Rectangle 35">
            <a:extLst>
              <a:ext uri="{FF2B5EF4-FFF2-40B4-BE49-F238E27FC236}">
                <a16:creationId xmlns:a16="http://schemas.microsoft.com/office/drawing/2014/main" id="{0A22E316-21A0-44C1-95BA-D1A2A0C8FC25}"/>
              </a:ext>
            </a:extLst>
          </p:cNvPr>
          <p:cNvSpPr>
            <a:spLocks noChangeArrowheads="1"/>
          </p:cNvSpPr>
          <p:nvPr/>
        </p:nvSpPr>
        <p:spPr bwMode="auto">
          <a:xfrm>
            <a:off x="-76200" y="898525"/>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
        <p:nvSpPr>
          <p:cNvPr id="11" name="Rectangle 4">
            <a:extLst>
              <a:ext uri="{FF2B5EF4-FFF2-40B4-BE49-F238E27FC236}">
                <a16:creationId xmlns:a16="http://schemas.microsoft.com/office/drawing/2014/main" id="{BE77A971-2AD0-4813-9169-C3ED96661C88}"/>
              </a:ext>
            </a:extLst>
          </p:cNvPr>
          <p:cNvSpPr txBox="1">
            <a:spLocks noChangeArrowheads="1"/>
          </p:cNvSpPr>
          <p:nvPr/>
        </p:nvSpPr>
        <p:spPr bwMode="auto">
          <a:xfrm>
            <a:off x="1077828" y="286500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p>
        </p:txBody>
      </p:sp>
      <p:sp>
        <p:nvSpPr>
          <p:cNvPr id="12" name="Rectangle 4">
            <a:extLst>
              <a:ext uri="{FF2B5EF4-FFF2-40B4-BE49-F238E27FC236}">
                <a16:creationId xmlns:a16="http://schemas.microsoft.com/office/drawing/2014/main" id="{88995669-DBC7-4C41-A266-FD969573606F}"/>
              </a:ext>
            </a:extLst>
          </p:cNvPr>
          <p:cNvSpPr txBox="1">
            <a:spLocks noChangeArrowheads="1"/>
          </p:cNvSpPr>
          <p:nvPr/>
        </p:nvSpPr>
        <p:spPr bwMode="auto">
          <a:xfrm>
            <a:off x="1077828" y="3703206"/>
            <a:ext cx="75438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KLNT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KLPT</a:t>
            </a:r>
          </a:p>
        </p:txBody>
      </p:sp>
      <p:sp>
        <p:nvSpPr>
          <p:cNvPr id="16" name="Rectangle 4">
            <a:extLst>
              <a:ext uri="{FF2B5EF4-FFF2-40B4-BE49-F238E27FC236}">
                <a16:creationId xmlns:a16="http://schemas.microsoft.com/office/drawing/2014/main" id="{EE943569-B9FC-4488-9F30-707AFF739F60}"/>
              </a:ext>
            </a:extLst>
          </p:cNvPr>
          <p:cNvSpPr txBox="1">
            <a:spLocks noChangeArrowheads="1"/>
          </p:cNvSpPr>
          <p:nvPr/>
        </p:nvSpPr>
        <p:spPr bwMode="auto">
          <a:xfrm>
            <a:off x="2906628" y="2788806"/>
            <a:ext cx="2362200" cy="1143000"/>
          </a:xfrm>
          <a:prstGeom prst="rect">
            <a:avLst/>
          </a:prstGeom>
          <a:noFill/>
          <a:ln w="9525">
            <a:noFill/>
            <a:miter lim="800000"/>
            <a:headEnd/>
            <a:tailEnd/>
          </a:ln>
        </p:spPr>
        <p:txBody>
          <a:bodyPr anchor="ctr"/>
          <a:lstStyle/>
          <a:p>
            <a:pPr eaLnBrk="1" fontAlgn="auto" hangingPunct="1">
              <a:spcBef>
                <a:spcPts val="0"/>
              </a:spcBef>
              <a:spcAft>
                <a:spcPts val="0"/>
              </a:spcAft>
              <a:defRPr/>
            </a:pPr>
            <a:r>
              <a:rPr lang="en-US" sz="3200" b="1" dirty="0">
                <a:solidFill>
                  <a:schemeClr val="accent1">
                    <a:lumMod val="75000"/>
                  </a:schemeClr>
                </a:solidFill>
                <a:latin typeface="Times New Roman" pitchFamily="18" charset="0"/>
                <a:cs typeface="Times New Roman" pitchFamily="18" charset="0"/>
              </a:rPr>
              <a:t>g/mol</a:t>
            </a:r>
          </a:p>
        </p:txBody>
      </p:sp>
      <p:sp>
        <p:nvSpPr>
          <p:cNvPr id="17" name="Rectangle 4">
            <a:extLst>
              <a:ext uri="{FF2B5EF4-FFF2-40B4-BE49-F238E27FC236}">
                <a16:creationId xmlns:a16="http://schemas.microsoft.com/office/drawing/2014/main" id="{974D32C4-20A2-45F6-B28E-54DE51BBDDA2}"/>
              </a:ext>
            </a:extLst>
          </p:cNvPr>
          <p:cNvSpPr txBox="1">
            <a:spLocks noChangeArrowheads="1"/>
          </p:cNvSpPr>
          <p:nvPr/>
        </p:nvSpPr>
        <p:spPr bwMode="auto">
          <a:xfrm>
            <a:off x="2015388" y="3749685"/>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cùng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trị</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8" name="Action Button: End 17">
            <a:hlinkClick r:id="rId4" action="ppaction://hlinksldjump" highlightClick="1"/>
            <a:extLst>
              <a:ext uri="{FF2B5EF4-FFF2-40B4-BE49-F238E27FC236}">
                <a16:creationId xmlns:a16="http://schemas.microsoft.com/office/drawing/2014/main" id="{058090E8-3B42-402B-AFF7-63D2C99144FF}"/>
              </a:ext>
            </a:extLst>
          </p:cNvPr>
          <p:cNvSpPr/>
          <p:nvPr/>
        </p:nvSpPr>
        <p:spPr>
          <a:xfrm>
            <a:off x="8305800" y="6553200"/>
            <a:ext cx="6858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4">
            <a:extLst>
              <a:ext uri="{FF2B5EF4-FFF2-40B4-BE49-F238E27FC236}">
                <a16:creationId xmlns:a16="http://schemas.microsoft.com/office/drawing/2014/main" id="{87447AC8-6D3E-418B-A9A5-5AF005F9DEE3}"/>
              </a:ext>
            </a:extLst>
          </p:cNvPr>
          <p:cNvSpPr txBox="1">
            <a:spLocks noChangeArrowheads="1"/>
          </p:cNvSpPr>
          <p:nvPr/>
        </p:nvSpPr>
        <p:spPr bwMode="auto">
          <a:xfrm>
            <a:off x="4430628" y="2407806"/>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baseline="-25000">
              <a:solidFill>
                <a:srgbClr val="FF0000"/>
              </a:solidFill>
              <a:latin typeface="Times New Roman" panose="02020603050405020304" pitchFamily="18" charset="0"/>
              <a:cs typeface="Times New Roman" panose="02020603050405020304" pitchFamily="18" charset="0"/>
            </a:endParaRPr>
          </a:p>
        </p:txBody>
      </p:sp>
      <p:sp>
        <p:nvSpPr>
          <p:cNvPr id="19472" name="Rectangle 4">
            <a:extLst>
              <a:ext uri="{FF2B5EF4-FFF2-40B4-BE49-F238E27FC236}">
                <a16:creationId xmlns:a16="http://schemas.microsoft.com/office/drawing/2014/main" id="{E99B11FE-970F-4B5C-9023-10405EDC18CA}"/>
              </a:ext>
            </a:extLst>
          </p:cNvPr>
          <p:cNvSpPr txBox="1">
            <a:spLocks noChangeArrowheads="1"/>
          </p:cNvSpPr>
          <p:nvPr/>
        </p:nvSpPr>
        <p:spPr bwMode="auto">
          <a:xfrm>
            <a:off x="842507" y="2286667"/>
            <a:ext cx="208728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a:t>
            </a:r>
          </a:p>
        </p:txBody>
      </p:sp>
      <p:sp>
        <p:nvSpPr>
          <p:cNvPr id="21" name="TextBox 20">
            <a:extLst>
              <a:ext uri="{FF2B5EF4-FFF2-40B4-BE49-F238E27FC236}">
                <a16:creationId xmlns:a16="http://schemas.microsoft.com/office/drawing/2014/main" id="{72BB5348-FE2B-4D14-ABBE-3335F30DE5B1}"/>
              </a:ext>
            </a:extLst>
          </p:cNvPr>
          <p:cNvSpPr txBox="1">
            <a:spLocks noRot="1" noChangeAspect="1" noMove="1" noResize="1" noEditPoints="1" noAdjustHandles="1" noChangeArrowheads="1" noChangeShapeType="1" noTextEdit="1"/>
          </p:cNvSpPr>
          <p:nvPr/>
        </p:nvSpPr>
        <p:spPr>
          <a:xfrm>
            <a:off x="-73742" y="4801143"/>
            <a:ext cx="5105400" cy="646331"/>
          </a:xfrm>
          <a:prstGeom prst="rect">
            <a:avLst/>
          </a:prstGeom>
          <a:blipFill>
            <a:blip r:embed="rId5"/>
            <a:stretch>
              <a:fillRect t="-16038" b="-33962"/>
            </a:stretch>
          </a:blipFill>
        </p:spPr>
        <p:txBody>
          <a:bodyPr/>
          <a:lstStyle/>
          <a:p>
            <a:pPr>
              <a:defRPr/>
            </a:pPr>
            <a:r>
              <a:rPr lang="en-US">
                <a:noFill/>
              </a:rPr>
              <a:t> </a:t>
            </a:r>
          </a:p>
        </p:txBody>
      </p:sp>
      <p:sp>
        <p:nvSpPr>
          <p:cNvPr id="22" name="TextBox 21">
            <a:extLst>
              <a:ext uri="{FF2B5EF4-FFF2-40B4-BE49-F238E27FC236}">
                <a16:creationId xmlns:a16="http://schemas.microsoft.com/office/drawing/2014/main" id="{B008D2D3-65DD-4524-9D14-926CEE0806B5}"/>
              </a:ext>
            </a:extLst>
          </p:cNvPr>
          <p:cNvSpPr txBox="1">
            <a:spLocks noRot="1" noChangeAspect="1" noMove="1" noResize="1" noEditPoints="1" noAdjustHandles="1" noChangeArrowheads="1" noChangeShapeType="1" noTextEdit="1"/>
          </p:cNvSpPr>
          <p:nvPr/>
        </p:nvSpPr>
        <p:spPr>
          <a:xfrm>
            <a:off x="925426" y="6138729"/>
            <a:ext cx="3483148" cy="693973"/>
          </a:xfrm>
          <a:prstGeom prst="rect">
            <a:avLst/>
          </a:prstGeom>
          <a:blipFill>
            <a:blip r:embed="rId6"/>
            <a:stretch>
              <a:fillRect t="-14035" b="-24561"/>
            </a:stretch>
          </a:blipFill>
        </p:spPr>
        <p:txBody>
          <a:bodyPr/>
          <a:lstStyle/>
          <a:p>
            <a:pPr>
              <a:defRPr/>
            </a:pPr>
            <a:r>
              <a:rPr lang="en-US">
                <a:noFill/>
              </a:rPr>
              <a:t> </a:t>
            </a:r>
          </a:p>
        </p:txBody>
      </p:sp>
      <p:sp>
        <p:nvSpPr>
          <p:cNvPr id="23" name="TextBox 22">
            <a:extLst>
              <a:ext uri="{FF2B5EF4-FFF2-40B4-BE49-F238E27FC236}">
                <a16:creationId xmlns:a16="http://schemas.microsoft.com/office/drawing/2014/main" id="{60EFBB4B-8524-4635-86CE-1E3B8507C7FC}"/>
              </a:ext>
            </a:extLst>
          </p:cNvPr>
          <p:cNvSpPr txBox="1">
            <a:spLocks noRot="1" noChangeAspect="1" noMove="1" noResize="1" noEditPoints="1" noAdjustHandles="1" noChangeArrowheads="1" noChangeShapeType="1" noTextEdit="1"/>
          </p:cNvSpPr>
          <p:nvPr/>
        </p:nvSpPr>
        <p:spPr>
          <a:xfrm>
            <a:off x="685800" y="5478770"/>
            <a:ext cx="3483148" cy="693973"/>
          </a:xfrm>
          <a:prstGeom prst="rect">
            <a:avLst/>
          </a:prstGeom>
          <a:blipFill>
            <a:blip r:embed="rId7"/>
            <a:stretch>
              <a:fillRect t="-14912" b="-24561"/>
            </a:stretch>
          </a:blipFill>
        </p:spPr>
        <p:txBody>
          <a:bodyPr/>
          <a:lstStyle/>
          <a:p>
            <a:pPr>
              <a:defRPr/>
            </a:pPr>
            <a:r>
              <a:rPr lang="en-US">
                <a:noFill/>
              </a:rPr>
              <a:t> </a:t>
            </a:r>
          </a:p>
        </p:txBody>
      </p:sp>
      <p:sp>
        <p:nvSpPr>
          <p:cNvPr id="2" name="Rectangle 1">
            <a:extLst>
              <a:ext uri="{FF2B5EF4-FFF2-40B4-BE49-F238E27FC236}">
                <a16:creationId xmlns:a16="http://schemas.microsoft.com/office/drawing/2014/main" id="{A7379C80-CFB7-4245-A292-A755C3E90399}"/>
              </a:ext>
            </a:extLst>
          </p:cNvPr>
          <p:cNvSpPr/>
          <p:nvPr/>
        </p:nvSpPr>
        <p:spPr>
          <a:xfrm>
            <a:off x="2051290" y="5560563"/>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E10F7787-B9EE-46BE-B48A-9D1CB6ACC717}"/>
              </a:ext>
            </a:extLst>
          </p:cNvPr>
          <p:cNvSpPr/>
          <p:nvPr/>
        </p:nvSpPr>
        <p:spPr>
          <a:xfrm>
            <a:off x="2059860" y="4931490"/>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5B1EBD12-48FC-4A2B-ADB9-CF6C95AE96A8}"/>
              </a:ext>
            </a:extLst>
          </p:cNvPr>
          <p:cNvSpPr/>
          <p:nvPr/>
        </p:nvSpPr>
        <p:spPr>
          <a:xfrm>
            <a:off x="2051290" y="6204039"/>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4">
            <a:extLst>
              <a:ext uri="{FF2B5EF4-FFF2-40B4-BE49-F238E27FC236}">
                <a16:creationId xmlns:a16="http://schemas.microsoft.com/office/drawing/2014/main" id="{EE1F143E-707B-41BB-8BE1-2F3416C0C212}"/>
              </a:ext>
            </a:extLst>
          </p:cNvPr>
          <p:cNvSpPr txBox="1">
            <a:spLocks noChangeArrowheads="1"/>
          </p:cNvSpPr>
          <p:nvPr/>
        </p:nvSpPr>
        <p:spPr bwMode="auto">
          <a:xfrm>
            <a:off x="304800" y="55141"/>
            <a:ext cx="8763000" cy="50683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b="1" dirty="0">
                <a:solidFill>
                  <a:srgbClr val="0000FF"/>
                </a:solidFill>
                <a:latin typeface="Times New Roman" pitchFamily="18" charset="0"/>
              </a:rPr>
              <a:t>BÀI 4: MOL VÀ TỈ KHỐI CỦA CHẤT KHÍ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21" grpId="0" animBg="1"/>
      <p:bldP spid="22" grpId="0" animBg="1"/>
      <p:bldP spid="23" grpId="0" animBg="1"/>
      <p:bldP spid="2"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903" y="177164"/>
            <a:ext cx="9100278" cy="539891"/>
          </a:xfrm>
          <a:prstGeom prst="rect">
            <a:avLst/>
          </a:prstGeom>
          <a:no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722" y="1371600"/>
            <a:ext cx="9144000" cy="1189108"/>
          </a:xfrm>
          <a:prstGeom prst="rect">
            <a:avLst/>
          </a:prstGeom>
        </p:spPr>
        <p:txBody>
          <a:bodyPr wrap="square">
            <a:spAutoFit/>
          </a:bodyPr>
          <a:lstStyle/>
          <a:p>
            <a:pPr marL="28575">
              <a:lnSpc>
                <a:spcPct val="115000"/>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VD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0,25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gam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khối 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44 g/mol.</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5" descr="mhjh"/>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53" y="2388467"/>
            <a:ext cx="400050" cy="67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9828" y="2465314"/>
            <a:ext cx="8260449" cy="1077218"/>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cs typeface="Times New Roman" panose="02020603050405020304" pitchFamily="18" charset="0"/>
              </a:rPr>
              <a:t>K</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hối 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44 g/</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p>
        </p:txBody>
      </p:sp>
      <p:sp>
        <p:nvSpPr>
          <p:cNvPr id="7" name="TextBox 6"/>
          <p:cNvSpPr txBox="1"/>
          <p:nvPr/>
        </p:nvSpPr>
        <p:spPr>
          <a:xfrm>
            <a:off x="320777" y="3918188"/>
            <a:ext cx="281813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sym typeface="Symbol" panose="05050102010706020507" pitchFamily="18" charset="2"/>
              </a:rPr>
              <a:t> 1 </a:t>
            </a:r>
            <a:r>
              <a:rPr lang="en-US" sz="3200" dirty="0" err="1">
                <a:latin typeface="Times New Roman" panose="02020603050405020304" pitchFamily="18" charset="0"/>
                <a:cs typeface="Times New Roman" panose="02020603050405020304" pitchFamily="18" charset="0"/>
                <a:sym typeface="Symbol" panose="05050102010706020507" pitchFamily="18" charset="2"/>
              </a:rPr>
              <a:t>mol</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754" y="4636246"/>
            <a:ext cx="281813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sym typeface="Symbol" panose="05050102010706020507" pitchFamily="18" charset="2"/>
              </a:rPr>
              <a:t>  0,25 </a:t>
            </a:r>
            <a:r>
              <a:rPr lang="en-US" sz="3200" dirty="0" err="1">
                <a:latin typeface="Times New Roman" panose="02020603050405020304" pitchFamily="18" charset="0"/>
                <a:cs typeface="Times New Roman" panose="02020603050405020304" pitchFamily="18" charset="0"/>
                <a:sym typeface="Symbol" panose="05050102010706020507" pitchFamily="18" charset="2"/>
              </a:rPr>
              <a:t>mol</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32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endParaRPr lang="en-US" sz="3200"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2484664" y="4280029"/>
            <a:ext cx="122464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28970" y="3918187"/>
            <a:ext cx="120391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44(g)</a:t>
            </a:r>
          </a:p>
        </p:txBody>
      </p:sp>
      <p:cxnSp>
        <p:nvCxnSpPr>
          <p:cNvPr id="12" name="Straight Arrow Connector 11"/>
          <p:cNvCxnSpPr/>
          <p:nvPr/>
        </p:nvCxnSpPr>
        <p:spPr>
          <a:xfrm flipV="1">
            <a:off x="2788377" y="4878619"/>
            <a:ext cx="920930" cy="574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7276" y="4577462"/>
            <a:ext cx="100086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x(g)</a:t>
            </a:r>
          </a:p>
        </p:txBody>
      </p:sp>
      <p:sp>
        <p:nvSpPr>
          <p:cNvPr id="15" name="TextBox 14"/>
          <p:cNvSpPr txBox="1"/>
          <p:nvPr/>
        </p:nvSpPr>
        <p:spPr>
          <a:xfrm>
            <a:off x="5109162" y="4325345"/>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16" name="TextBox 15"/>
          <p:cNvSpPr txBox="1"/>
          <p:nvPr/>
        </p:nvSpPr>
        <p:spPr>
          <a:xfrm>
            <a:off x="5461715" y="4355190"/>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5893795" y="4343400"/>
            <a:ext cx="104040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0,25</a:t>
            </a:r>
          </a:p>
        </p:txBody>
      </p:sp>
      <p:sp>
        <p:nvSpPr>
          <p:cNvPr id="18" name="TextBox 17"/>
          <p:cNvSpPr txBox="1"/>
          <p:nvPr/>
        </p:nvSpPr>
        <p:spPr>
          <a:xfrm>
            <a:off x="6799644" y="4324128"/>
            <a:ext cx="13191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 44</a:t>
            </a:r>
          </a:p>
        </p:txBody>
      </p:sp>
      <p:sp>
        <p:nvSpPr>
          <p:cNvPr id="19" name="TextBox 18"/>
          <p:cNvSpPr txBox="1"/>
          <p:nvPr/>
        </p:nvSpPr>
        <p:spPr>
          <a:xfrm>
            <a:off x="7708672" y="4319075"/>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7888410" y="4314022"/>
            <a:ext cx="157383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11(g)</a:t>
            </a:r>
          </a:p>
        </p:txBody>
      </p:sp>
      <p:sp>
        <p:nvSpPr>
          <p:cNvPr id="22" name="Right Brace 21"/>
          <p:cNvSpPr/>
          <p:nvPr/>
        </p:nvSpPr>
        <p:spPr>
          <a:xfrm>
            <a:off x="4796652" y="4280029"/>
            <a:ext cx="235621" cy="624000"/>
          </a:xfrm>
          <a:prstGeom prst="righ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cxnSp>
        <p:nvCxnSpPr>
          <p:cNvPr id="24" name="Straight Arrow Connector 23"/>
          <p:cNvCxnSpPr/>
          <p:nvPr/>
        </p:nvCxnSpPr>
        <p:spPr>
          <a:xfrm>
            <a:off x="7315200" y="4798169"/>
            <a:ext cx="0" cy="3072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41196" y="4804174"/>
            <a:ext cx="0" cy="3072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62649" y="4764777"/>
            <a:ext cx="0" cy="3072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5956" y="4993573"/>
            <a:ext cx="496535"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m</a:t>
            </a:r>
          </a:p>
        </p:txBody>
      </p:sp>
      <p:sp>
        <p:nvSpPr>
          <p:cNvPr id="27" name="TextBox 26"/>
          <p:cNvSpPr txBox="1"/>
          <p:nvPr/>
        </p:nvSpPr>
        <p:spPr>
          <a:xfrm>
            <a:off x="6084181" y="4953000"/>
            <a:ext cx="496535"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n</a:t>
            </a:r>
          </a:p>
        </p:txBody>
      </p:sp>
      <p:sp>
        <p:nvSpPr>
          <p:cNvPr id="28" name="TextBox 27"/>
          <p:cNvSpPr txBox="1"/>
          <p:nvPr/>
        </p:nvSpPr>
        <p:spPr>
          <a:xfrm>
            <a:off x="6996163" y="4971102"/>
            <a:ext cx="496535"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M</a:t>
            </a:r>
          </a:p>
        </p:txBody>
      </p:sp>
      <p:sp>
        <p:nvSpPr>
          <p:cNvPr id="29" name="TextBox 28"/>
          <p:cNvSpPr txBox="1"/>
          <p:nvPr/>
        </p:nvSpPr>
        <p:spPr>
          <a:xfrm>
            <a:off x="5504376" y="5017853"/>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30" name="TextBox 29"/>
          <p:cNvSpPr txBox="1"/>
          <p:nvPr/>
        </p:nvSpPr>
        <p:spPr>
          <a:xfrm>
            <a:off x="6627996" y="5003426"/>
            <a:ext cx="4637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13" name="TextBox 12"/>
          <p:cNvSpPr txBox="1"/>
          <p:nvPr/>
        </p:nvSpPr>
        <p:spPr>
          <a:xfrm>
            <a:off x="4914462" y="5619423"/>
            <a:ext cx="892357" cy="738664"/>
          </a:xfrm>
          <a:prstGeom prst="rect">
            <a:avLst/>
          </a:prstGeom>
          <a:noFill/>
        </p:spPr>
        <p:txBody>
          <a:bodyPr wrap="square" rtlCol="0">
            <a:spAutoFit/>
          </a:bodyPr>
          <a:lstStyle/>
          <a:p>
            <a:r>
              <a:rPr lang="en-US" sz="2100" b="1" dirty="0" err="1">
                <a:solidFill>
                  <a:srgbClr val="0070C0"/>
                </a:solidFill>
                <a:latin typeface="Times New Roman" panose="02020603050405020304" pitchFamily="18" charset="0"/>
                <a:cs typeface="Times New Roman" panose="02020603050405020304" pitchFamily="18" charset="0"/>
              </a:rPr>
              <a:t>khối</a:t>
            </a:r>
            <a:r>
              <a:rPr lang="en-US" sz="2100" b="1" dirty="0">
                <a:solidFill>
                  <a:srgbClr val="0070C0"/>
                </a:solidFill>
                <a:latin typeface="Times New Roman" panose="02020603050405020304" pitchFamily="18" charset="0"/>
                <a:cs typeface="Times New Roman" panose="02020603050405020304" pitchFamily="18" charset="0"/>
              </a:rPr>
              <a:t> </a:t>
            </a:r>
            <a:r>
              <a:rPr lang="en-US" sz="2100" b="1" dirty="0" err="1">
                <a:solidFill>
                  <a:srgbClr val="0070C0"/>
                </a:solidFill>
                <a:latin typeface="Times New Roman" panose="02020603050405020304" pitchFamily="18" charset="0"/>
                <a:cs typeface="Times New Roman" panose="02020603050405020304" pitchFamily="18" charset="0"/>
              </a:rPr>
              <a:t>lượng</a:t>
            </a:r>
            <a:endParaRPr lang="en-US" sz="2100" b="1" dirty="0">
              <a:solidFill>
                <a:srgbClr val="0070C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5968111" y="5455062"/>
            <a:ext cx="649703" cy="738664"/>
          </a:xfrm>
          <a:prstGeom prst="rect">
            <a:avLst/>
          </a:prstGeom>
          <a:noFill/>
        </p:spPr>
        <p:txBody>
          <a:bodyPr wrap="square" rtlCol="0">
            <a:spAutoFit/>
          </a:bodyPr>
          <a:lstStyle/>
          <a:p>
            <a:r>
              <a:rPr lang="en-US" sz="2100" b="1" dirty="0" err="1">
                <a:solidFill>
                  <a:srgbClr val="C00000"/>
                </a:solidFill>
                <a:latin typeface="Times New Roman" panose="02020603050405020304" pitchFamily="18" charset="0"/>
                <a:cs typeface="Times New Roman" panose="02020603050405020304" pitchFamily="18" charset="0"/>
              </a:rPr>
              <a:t>số</a:t>
            </a:r>
            <a:r>
              <a:rPr lang="en-US" sz="2100" b="1" dirty="0">
                <a:solidFill>
                  <a:srgbClr val="C00000"/>
                </a:solidFill>
                <a:latin typeface="Times New Roman" panose="02020603050405020304" pitchFamily="18" charset="0"/>
                <a:cs typeface="Times New Roman" panose="02020603050405020304" pitchFamily="18" charset="0"/>
              </a:rPr>
              <a:t> </a:t>
            </a:r>
            <a:r>
              <a:rPr lang="en-US" sz="2100" b="1" dirty="0" err="1">
                <a:solidFill>
                  <a:srgbClr val="C00000"/>
                </a:solidFill>
                <a:latin typeface="Times New Roman" panose="02020603050405020304" pitchFamily="18" charset="0"/>
                <a:cs typeface="Times New Roman" panose="02020603050405020304" pitchFamily="18" charset="0"/>
              </a:rPr>
              <a:t>mol</a:t>
            </a:r>
            <a:endParaRPr lang="en-US" sz="2100" b="1" dirty="0">
              <a:solidFill>
                <a:srgbClr val="C000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6801559" y="5488174"/>
            <a:ext cx="1917348" cy="415498"/>
          </a:xfrm>
          <a:prstGeom prst="rect">
            <a:avLst/>
          </a:prstGeom>
          <a:noFill/>
        </p:spPr>
        <p:txBody>
          <a:bodyPr wrap="square" rtlCol="0">
            <a:spAutoFit/>
          </a:bodyPr>
          <a:lstStyle/>
          <a:p>
            <a:r>
              <a:rPr lang="en-US" sz="2100" b="1" dirty="0" err="1">
                <a:solidFill>
                  <a:srgbClr val="002060"/>
                </a:solidFill>
                <a:latin typeface="Times New Roman" panose="02020603050405020304" pitchFamily="18" charset="0"/>
                <a:cs typeface="Times New Roman" panose="02020603050405020304" pitchFamily="18" charset="0"/>
              </a:rPr>
              <a:t>khối</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lượng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mol</a:t>
            </a:r>
            <a:endParaRPr lang="en-US" sz="2100" b="1" dirty="0">
              <a:solidFill>
                <a:srgbClr val="002060"/>
              </a:solidFill>
              <a:latin typeface="Times New Roman" panose="02020603050405020304" pitchFamily="18" charset="0"/>
              <a:cs typeface="Times New Roman" panose="02020603050405020304" pitchFamily="18" charset="0"/>
            </a:endParaRPr>
          </a:p>
        </p:txBody>
      </p:sp>
      <p:sp>
        <p:nvSpPr>
          <p:cNvPr id="33" name="Rectangle 35">
            <a:extLst>
              <a:ext uri="{FF2B5EF4-FFF2-40B4-BE49-F238E27FC236}">
                <a16:creationId xmlns:a16="http://schemas.microsoft.com/office/drawing/2014/main" id="{DDE31292-17A0-4FD7-A62C-F7393E1E9337}"/>
              </a:ext>
            </a:extLst>
          </p:cNvPr>
          <p:cNvSpPr>
            <a:spLocks noChangeArrowheads="1"/>
          </p:cNvSpPr>
          <p:nvPr/>
        </p:nvSpPr>
        <p:spPr bwMode="auto">
          <a:xfrm>
            <a:off x="-83097" y="-99664"/>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20242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par>
                          <p:cTn id="19" fill="hold">
                            <p:stCondLst>
                              <p:cond delay="500"/>
                            </p:stCondLst>
                            <p:childTnLst>
                              <p:par>
                                <p:cTn id="20" presetID="22" presetClass="entr" presetSubtype="1"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up)">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up)">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up)">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up)">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up)">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wipe(up)">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wipe(up)">
                                      <p:cBhvr>
                                        <p:cTn id="132" dur="500"/>
                                        <p:tgtEl>
                                          <p:spTgt spid="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left)">
                                      <p:cBhvr>
                                        <p:cTn id="137" dur="500"/>
                                        <p:tgtEl>
                                          <p:spTgt spid="29"/>
                                        </p:tgtEl>
                                      </p:cBhvr>
                                    </p:animEffect>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wipe(left)">
                                      <p:cBhvr>
                                        <p:cTn id="1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1" grpId="0"/>
      <p:bldP spid="14" grpId="0"/>
      <p:bldP spid="15" grpId="0"/>
      <p:bldP spid="16" grpId="0"/>
      <p:bldP spid="17" grpId="0"/>
      <p:bldP spid="18" grpId="0"/>
      <p:bldP spid="19" grpId="0"/>
      <p:bldP spid="20" grpId="0"/>
      <p:bldP spid="22" grpId="0" animBg="1"/>
      <p:bldP spid="9" grpId="0"/>
      <p:bldP spid="27" grpId="0"/>
      <p:bldP spid="28" grpId="0"/>
      <p:bldP spid="29" grpId="0"/>
      <p:bldP spid="30" grpId="0"/>
      <p:bldP spid="13"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15" y="1312001"/>
            <a:ext cx="2760691" cy="523220"/>
          </a:xfrm>
          <a:prstGeom prst="rect">
            <a:avLst/>
          </a:prstGeom>
          <a:solidFill>
            <a:schemeClr val="accent5">
              <a:lumMod val="60000"/>
              <a:lumOff val="4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  =  n  x  M (g) </a:t>
            </a:r>
          </a:p>
        </p:txBody>
      </p:sp>
      <p:sp>
        <p:nvSpPr>
          <p:cNvPr id="7" name="TextBox 6"/>
          <p:cNvSpPr txBox="1"/>
          <p:nvPr/>
        </p:nvSpPr>
        <p:spPr>
          <a:xfrm>
            <a:off x="2993807" y="1288332"/>
            <a:ext cx="123434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TextBox 7"/>
              <p:cNvSpPr txBox="1"/>
              <p:nvPr/>
            </p:nvSpPr>
            <p:spPr>
              <a:xfrm>
                <a:off x="4021864" y="1221252"/>
                <a:ext cx="2279638" cy="664862"/>
              </a:xfrm>
              <a:prstGeom prst="rect">
                <a:avLst/>
              </a:prstGeom>
              <a:solidFill>
                <a:schemeClr val="accent2">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800" b="1" i="1">
                            <a:latin typeface="Cambria Math" panose="02040503050406030204" pitchFamily="18" charset="0"/>
                            <a:cs typeface="Times New Roman" panose="02020603050405020304" pitchFamily="18" charset="0"/>
                          </a:rPr>
                        </m:ctrlPr>
                      </m:fPr>
                      <m:num>
                        <m:r>
                          <a:rPr lang="en-US" sz="2800" b="1" i="1">
                            <a:latin typeface="Cambria Math" panose="02040503050406030204" pitchFamily="18" charset="0"/>
                            <a:cs typeface="Times New Roman" panose="02020603050405020304" pitchFamily="18" charset="0"/>
                          </a:rPr>
                          <m:t>𝐦</m:t>
                        </m:r>
                        <m:r>
                          <a:rPr lang="en-US" sz="2800" b="1">
                            <a:latin typeface="Cambria Math" panose="02040503050406030204" pitchFamily="18" charset="0"/>
                            <a:cs typeface="Times New Roman" panose="02020603050405020304" pitchFamily="18" charset="0"/>
                          </a:rPr>
                          <m:t> </m:t>
                        </m:r>
                      </m:num>
                      <m:den>
                        <m:r>
                          <a:rPr lang="en-US" sz="2800" b="1" i="1">
                            <a:latin typeface="Cambria Math" panose="02040503050406030204" pitchFamily="18" charset="0"/>
                            <a:cs typeface="Times New Roman" panose="02020603050405020304" pitchFamily="18" charset="0"/>
                          </a:rPr>
                          <m:t>𝑴</m:t>
                        </m:r>
                      </m:den>
                    </m:f>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mol</a:t>
                </a:r>
                <a:r>
                  <a:rPr lang="en-US" sz="2800" b="1" dirty="0">
                    <a:latin typeface="Times New Roman" panose="02020603050405020304" pitchFamily="18" charset="0"/>
                    <a:cs typeface="Times New Roman" panose="020206030504050203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4021864" y="1221252"/>
                <a:ext cx="2279638" cy="664862"/>
              </a:xfrm>
              <a:prstGeom prst="rect">
                <a:avLst/>
              </a:prstGeom>
              <a:blipFill>
                <a:blip r:embed="rId2"/>
                <a:stretch>
                  <a:fillRect l="-267" t="-1835" b="-11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64519" y="1240154"/>
                <a:ext cx="2655966" cy="666914"/>
              </a:xfrm>
              <a:prstGeom prst="rect">
                <a:avLst/>
              </a:prstGeom>
              <a:solidFill>
                <a:srgbClr val="FFFF00"/>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2800" b="1" i="1">
                            <a:latin typeface="Cambria Math" panose="02040503050406030204" pitchFamily="18" charset="0"/>
                            <a:cs typeface="Times New Roman" panose="02020603050405020304" pitchFamily="18" charset="0"/>
                          </a:rPr>
                        </m:ctrlPr>
                      </m:fPr>
                      <m:num>
                        <m:r>
                          <a:rPr lang="en-US" sz="2800" b="1" i="1">
                            <a:latin typeface="Cambria Math" panose="02040503050406030204" pitchFamily="18" charset="0"/>
                            <a:cs typeface="Times New Roman" panose="02020603050405020304" pitchFamily="18" charset="0"/>
                          </a:rPr>
                          <m:t>𝐦</m:t>
                        </m:r>
                        <m:r>
                          <a:rPr lang="en-US" sz="2800" b="1">
                            <a:latin typeface="Cambria Math" panose="02040503050406030204" pitchFamily="18" charset="0"/>
                            <a:cs typeface="Times New Roman" panose="02020603050405020304" pitchFamily="18" charset="0"/>
                          </a:rPr>
                          <m:t> </m:t>
                        </m:r>
                      </m:num>
                      <m:den>
                        <m:r>
                          <a:rPr lang="en-US" sz="2800" b="1" i="1">
                            <a:latin typeface="Cambria Math" panose="02040503050406030204" pitchFamily="18" charset="0"/>
                            <a:cs typeface="Times New Roman" panose="02020603050405020304" pitchFamily="18" charset="0"/>
                          </a:rPr>
                          <m:t>𝒏</m:t>
                        </m:r>
                      </m:den>
                    </m:f>
                  </m:oMath>
                </a14:m>
                <a:r>
                  <a:rPr lang="en-US" sz="2800" b="1" dirty="0">
                    <a:latin typeface="Times New Roman" panose="02020603050405020304" pitchFamily="18" charset="0"/>
                    <a:cs typeface="Times New Roman" panose="02020603050405020304" pitchFamily="18" charset="0"/>
                  </a:rPr>
                  <a:t> (g/</a:t>
                </a:r>
                <a:r>
                  <a:rPr lang="en-US" sz="2800" b="1" dirty="0" err="1">
                    <a:latin typeface="Times New Roman" panose="02020603050405020304" pitchFamily="18" charset="0"/>
                    <a:cs typeface="Times New Roman" panose="02020603050405020304" pitchFamily="18" charset="0"/>
                  </a:rPr>
                  <a:t>mol</a:t>
                </a:r>
                <a:r>
                  <a:rPr lang="en-US" sz="2800" b="1" dirty="0">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64519" y="1240154"/>
                <a:ext cx="2655966" cy="666914"/>
              </a:xfrm>
              <a:prstGeom prst="rect">
                <a:avLst/>
              </a:prstGeom>
              <a:blipFill>
                <a:blip r:embed="rId3"/>
                <a:stretch>
                  <a:fillRect t="-1818" b="-10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07BD8FFB-ADEE-45B0-A347-641A3594D209}"/>
              </a:ext>
            </a:extLst>
          </p:cNvPr>
          <p:cNvSpPr txBox="1"/>
          <p:nvPr/>
        </p:nvSpPr>
        <p:spPr>
          <a:xfrm>
            <a:off x="414897" y="2208621"/>
            <a:ext cx="5704216" cy="1815882"/>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p>
          <a:p>
            <a:pPr marL="428625" indent="-210741">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mol hay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mol</a:t>
            </a:r>
            <a:r>
              <a:rPr lang="en-US" sz="2800" dirty="0">
                <a:latin typeface="Times New Roman" panose="02020603050405020304" pitchFamily="18" charset="0"/>
                <a:cs typeface="Times New Roman" panose="02020603050405020304" pitchFamily="18" charset="0"/>
              </a:rPr>
              <a:t>)</a:t>
            </a:r>
          </a:p>
          <a:p>
            <a:pPr marL="428625" indent="-210741">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mol (</a:t>
            </a:r>
            <a:r>
              <a:rPr lang="en-US" sz="2800" b="1" dirty="0">
                <a:solidFill>
                  <a:srgbClr val="FF0000"/>
                </a:solidFill>
                <a:latin typeface="Times New Roman" panose="02020603050405020304" pitchFamily="18" charset="0"/>
                <a:cs typeface="Times New Roman" panose="02020603050405020304" pitchFamily="18" charset="0"/>
              </a:rPr>
              <a:t>g/mol</a:t>
            </a:r>
            <a:r>
              <a:rPr lang="en-US" sz="2800" dirty="0">
                <a:latin typeface="Times New Roman" panose="02020603050405020304" pitchFamily="18" charset="0"/>
                <a:cs typeface="Times New Roman" panose="02020603050405020304" pitchFamily="18" charset="0"/>
              </a:rPr>
              <a:t>)</a:t>
            </a:r>
          </a:p>
          <a:p>
            <a:pPr marL="428625" indent="-210741">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E57B4704-48FB-4E92-BCFB-19515BAE262E}"/>
              </a:ext>
            </a:extLst>
          </p:cNvPr>
          <p:cNvSpPr/>
          <p:nvPr/>
        </p:nvSpPr>
        <p:spPr>
          <a:xfrm>
            <a:off x="754626" y="60869"/>
            <a:ext cx="9100278" cy="539891"/>
          </a:xfrm>
          <a:prstGeom prst="rect">
            <a:avLst/>
          </a:prstGeom>
          <a:no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5">
            <a:extLst>
              <a:ext uri="{FF2B5EF4-FFF2-40B4-BE49-F238E27FC236}">
                <a16:creationId xmlns:a16="http://schemas.microsoft.com/office/drawing/2014/main" id="{68716823-1F7B-450B-A6B7-6B3541AF084B}"/>
              </a:ext>
            </a:extLst>
          </p:cNvPr>
          <p:cNvSpPr>
            <a:spLocks noChangeArrowheads="1"/>
          </p:cNvSpPr>
          <p:nvPr/>
        </p:nvSpPr>
        <p:spPr bwMode="auto">
          <a:xfrm>
            <a:off x="-7374" y="-261826"/>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65090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26"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310" y="3748488"/>
            <a:ext cx="8048998" cy="622799"/>
          </a:xfrm>
          <a:prstGeom prst="rect">
            <a:avLst/>
          </a:prstGeom>
        </p:spPr>
        <p:txBody>
          <a:bodyPr wrap="none">
            <a:spAutoFit/>
          </a:bodyPr>
          <a:lstStyle/>
          <a:p>
            <a:pPr marL="28575">
              <a:lnSpc>
                <a:spcPct val="115000"/>
              </a:lnSpc>
              <a:spcAft>
                <a:spcPts val="0"/>
              </a:spcAft>
            </a:pPr>
            <a:r>
              <a:rPr lang="en-US" sz="3200" u="sng" dirty="0">
                <a:latin typeface="Times New Roman" panose="02020603050405020304" pitchFamily="18" charset="0"/>
                <a:ea typeface="Times New Roman" panose="02020603050405020304" pitchFamily="18" charset="0"/>
                <a:cs typeface="Times New Roman" panose="02020603050405020304" pitchFamily="18" charset="0"/>
              </a:rPr>
              <a:t>BT1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32g Cu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(Cu =64)</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697749" y="1291261"/>
            <a:ext cx="2891116" cy="584775"/>
          </a:xfrm>
          <a:prstGeom prst="rect">
            <a:avLst/>
          </a:prstGeom>
          <a:solidFill>
            <a:schemeClr val="accent5">
              <a:lumMod val="60000"/>
              <a:lumOff val="40000"/>
            </a:schemeClr>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  =  n  x  M (g) </a:t>
            </a:r>
          </a:p>
        </p:txBody>
      </p:sp>
      <mc:AlternateContent xmlns:mc="http://schemas.openxmlformats.org/markup-compatibility/2006" xmlns:a14="http://schemas.microsoft.com/office/drawing/2010/main">
        <mc:Choice Requires="a14">
          <p:sp>
            <p:nvSpPr>
              <p:cNvPr id="8" name="TextBox 7"/>
              <p:cNvSpPr txBox="1"/>
              <p:nvPr/>
            </p:nvSpPr>
            <p:spPr>
              <a:xfrm>
                <a:off x="31656" y="1233003"/>
                <a:ext cx="2406743" cy="748666"/>
              </a:xfrm>
              <a:prstGeom prst="rect">
                <a:avLst/>
              </a:prstGeom>
              <a:solidFill>
                <a:schemeClr val="accent4">
                  <a:lumMod val="60000"/>
                  <a:lumOff val="4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m:rPr>
                            <m:sty m:val="p"/>
                          </m:rPr>
                          <a:rPr lang="en-US" sz="3200">
                            <a:latin typeface="Cambria Math" panose="02040503050406030204" pitchFamily="18" charset="0"/>
                            <a:cs typeface="Times New Roman" panose="02020603050405020304" pitchFamily="18" charset="0"/>
                          </a:rPr>
                          <m:t>m</m:t>
                        </m:r>
                        <m:r>
                          <a:rPr lang="en-US" sz="3200">
                            <a:latin typeface="Cambria Math" panose="02040503050406030204" pitchFamily="18" charset="0"/>
                            <a:cs typeface="Times New Roman" panose="02020603050405020304" pitchFamily="18" charset="0"/>
                          </a:rPr>
                          <m:t> </m:t>
                        </m:r>
                      </m:num>
                      <m:den>
                        <m:r>
                          <m:rPr>
                            <m:sty m:val="p"/>
                          </m:rPr>
                          <a:rPr lang="en-US" sz="3200">
                            <a:latin typeface="Cambria Math" panose="02040503050406030204" pitchFamily="18" charset="0"/>
                            <a:cs typeface="Times New Roman" panose="02020603050405020304" pitchFamily="18" charset="0"/>
                          </a:rPr>
                          <m:t>M</m:t>
                        </m:r>
                      </m:den>
                    </m:f>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31656" y="1233003"/>
                <a:ext cx="2406743" cy="748666"/>
              </a:xfrm>
              <a:prstGeom prst="rect">
                <a:avLst/>
              </a:prstGeom>
              <a:blipFill>
                <a:blip r:embed="rId2"/>
                <a:stretch>
                  <a:fillRect l="-6329" t="-4065" r="-506" b="-10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55071" y="1153197"/>
                <a:ext cx="2891117" cy="748666"/>
              </a:xfrm>
              <a:prstGeom prst="rect">
                <a:avLst/>
              </a:prstGeom>
              <a:solidFill>
                <a:srgbClr val="FFFF00"/>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m:rPr>
                            <m:sty m:val="p"/>
                          </m:rPr>
                          <a:rPr lang="en-US" sz="3200">
                            <a:latin typeface="Cambria Math" panose="02040503050406030204" pitchFamily="18" charset="0"/>
                            <a:cs typeface="Times New Roman" panose="02020603050405020304" pitchFamily="18" charset="0"/>
                          </a:rPr>
                          <m:t>m</m:t>
                        </m:r>
                        <m:r>
                          <a:rPr lang="en-US" sz="3200">
                            <a:latin typeface="Cambria Math" panose="02040503050406030204" pitchFamily="18" charset="0"/>
                            <a:cs typeface="Times New Roman" panose="02020603050405020304" pitchFamily="18" charset="0"/>
                          </a:rPr>
                          <m:t> </m:t>
                        </m:r>
                      </m:num>
                      <m:den>
                        <m:r>
                          <m:rPr>
                            <m:sty m:val="p"/>
                          </m:rPr>
                          <a:rPr lang="en-US" sz="3200">
                            <a:latin typeface="Cambria Math" panose="02040503050406030204" pitchFamily="18" charset="0"/>
                            <a:cs typeface="Times New Roman" panose="02020603050405020304" pitchFamily="18" charset="0"/>
                          </a:rPr>
                          <m:t>n</m:t>
                        </m:r>
                      </m:den>
                    </m:f>
                  </m:oMath>
                </a14:m>
                <a:r>
                  <a:rPr lang="en-US" sz="3200" dirty="0">
                    <a:latin typeface="Times New Roman" panose="02020603050405020304" pitchFamily="18" charset="0"/>
                    <a:cs typeface="Times New Roman" panose="02020603050405020304" pitchFamily="18" charset="0"/>
                  </a:rPr>
                  <a:t> (g/</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155071" y="1153197"/>
                <a:ext cx="2891117" cy="748666"/>
              </a:xfrm>
              <a:prstGeom prst="rect">
                <a:avLst/>
              </a:prstGeom>
              <a:blipFill>
                <a:blip r:embed="rId3"/>
                <a:stretch>
                  <a:fillRect l="-1055" t="-4065" r="-844" b="-10569"/>
                </a:stretch>
              </a:blipFill>
            </p:spPr>
            <p:txBody>
              <a:bodyPr/>
              <a:lstStyle/>
              <a:p>
                <a:r>
                  <a:rPr lang="en-US">
                    <a:noFill/>
                  </a:rPr>
                  <a:t> </a:t>
                </a:r>
              </a:p>
            </p:txBody>
          </p:sp>
        </mc:Fallback>
      </mc:AlternateContent>
      <p:cxnSp>
        <p:nvCxnSpPr>
          <p:cNvPr id="11" name="Straight Connector 10"/>
          <p:cNvCxnSpPr>
            <a:cxnSpLocks/>
          </p:cNvCxnSpPr>
          <p:nvPr/>
        </p:nvCxnSpPr>
        <p:spPr>
          <a:xfrm>
            <a:off x="2994027" y="4805947"/>
            <a:ext cx="9729" cy="1808705"/>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16930" y="4235920"/>
            <a:ext cx="171248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31110" y="4269919"/>
            <a:ext cx="1131005" cy="584775"/>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1183263" y="4319848"/>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0816" y="4664570"/>
                <a:ext cx="2416073" cy="584775"/>
              </a:xfrm>
              <a:prstGeom prst="rect">
                <a:avLst/>
              </a:prstGeom>
              <a:noFill/>
            </p:spPr>
            <p:txBody>
              <a:bodyPr wrap="square" rtlCol="0">
                <a:spAutoFit/>
              </a:bodyPr>
              <a:lstStyle/>
              <a:p>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𝑚</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32(g)</a:t>
                </a:r>
              </a:p>
            </p:txBody>
          </p:sp>
        </mc:Choice>
        <mc:Fallback xmlns="">
          <p:sp>
            <p:nvSpPr>
              <p:cNvPr id="17" name="TextBox 16"/>
              <p:cNvSpPr txBox="1">
                <a:spLocks noRot="1" noChangeAspect="1" noMove="1" noResize="1" noEditPoints="1" noAdjustHandles="1" noChangeArrowheads="1" noChangeShapeType="1" noTextEdit="1"/>
              </p:cNvSpPr>
              <p:nvPr/>
            </p:nvSpPr>
            <p:spPr>
              <a:xfrm>
                <a:off x="80816" y="4664570"/>
                <a:ext cx="2416073" cy="584775"/>
              </a:xfrm>
              <a:prstGeom prst="rect">
                <a:avLst/>
              </a:prstGeom>
              <a:blipFill>
                <a:blip r:embed="rId4"/>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9744" y="5168913"/>
                <a:ext cx="3166853" cy="584775"/>
              </a:xfrm>
              <a:prstGeom prst="rect">
                <a:avLst/>
              </a:prstGeom>
              <a:noFill/>
            </p:spPr>
            <p:txBody>
              <a:bodyPr wrap="square" rtlCol="0">
                <a:spAutoFit/>
              </a:bodyPr>
              <a:lstStyle/>
              <a:p>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𝑀</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64(g/mol)</a:t>
                </a:r>
              </a:p>
            </p:txBody>
          </p:sp>
        </mc:Choice>
        <mc:Fallback xmlns="">
          <p:sp>
            <p:nvSpPr>
              <p:cNvPr id="18" name="TextBox 17"/>
              <p:cNvSpPr txBox="1">
                <a:spLocks noRot="1" noChangeAspect="1" noMove="1" noResize="1" noEditPoints="1" noAdjustHandles="1" noChangeArrowheads="1" noChangeShapeType="1" noTextEdit="1"/>
              </p:cNvSpPr>
              <p:nvPr/>
            </p:nvSpPr>
            <p:spPr>
              <a:xfrm>
                <a:off x="109744" y="5168913"/>
                <a:ext cx="3166853" cy="584775"/>
              </a:xfrm>
              <a:prstGeom prst="rect">
                <a:avLst/>
              </a:prstGeom>
              <a:blipFill>
                <a:blip r:embed="rId5"/>
                <a:stretch>
                  <a:fillRect t="-14583" b="-32292"/>
                </a:stretch>
              </a:blipFill>
            </p:spPr>
            <p:txBody>
              <a:bodyPr/>
              <a:lstStyle/>
              <a:p>
                <a:r>
                  <a:rPr lang="en-US">
                    <a:noFill/>
                  </a:rPr>
                  <a:t> </a:t>
                </a:r>
              </a:p>
            </p:txBody>
          </p:sp>
        </mc:Fallback>
      </mc:AlternateContent>
      <p:cxnSp>
        <p:nvCxnSpPr>
          <p:cNvPr id="19" name="Straight Connector 18"/>
          <p:cNvCxnSpPr/>
          <p:nvPr/>
        </p:nvCxnSpPr>
        <p:spPr>
          <a:xfrm>
            <a:off x="6868635" y="4338246"/>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55310" y="5901451"/>
                <a:ext cx="2708995" cy="584775"/>
              </a:xfrm>
              <a:prstGeom prst="rect">
                <a:avLst/>
              </a:prstGeom>
              <a:noFill/>
            </p:spPr>
            <p:txBody>
              <a:bodyPr wrap="square" rtlCol="0">
                <a:spAutoFit/>
              </a:bodyPr>
              <a:lstStyle/>
              <a:p>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𝑛</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155310" y="5901451"/>
                <a:ext cx="2708995" cy="584775"/>
              </a:xfrm>
              <a:prstGeom prst="rect">
                <a:avLst/>
              </a:prstGeom>
              <a:blipFill>
                <a:blip r:embed="rId6"/>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02961" y="4943919"/>
                <a:ext cx="2048416" cy="812915"/>
              </a:xfrm>
              <a:prstGeom prst="rect">
                <a:avLst/>
              </a:prstGeom>
              <a:noFill/>
            </p:spPr>
            <p:txBody>
              <a:bodyPr wrap="square" rtlCol="0">
                <a:spAutoFit/>
              </a:bodyPr>
              <a:lstStyle/>
              <a:p>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𝑛</m:t>
                        </m:r>
                      </m:e>
                      <m:sub>
                        <m:r>
                          <a:rPr lang="en-US" sz="3200" i="1">
                            <a:latin typeface="Cambria Math" panose="02040503050406030204" pitchFamily="18" charset="0"/>
                            <a:cs typeface="Times New Roman" panose="02020603050405020304" pitchFamily="18" charset="0"/>
                          </a:rPr>
                          <m:t>𝐶𝑢</m:t>
                        </m:r>
                      </m:sub>
                    </m:sSub>
                  </m:oMath>
                </a14:m>
                <a:r>
                  <a:rPr lang="en-US" sz="3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𝑚</m:t>
                            </m:r>
                          </m:e>
                          <m:sub>
                            <m:r>
                              <a:rPr lang="en-US" sz="3200" i="1">
                                <a:latin typeface="Cambria Math" panose="02040503050406030204" pitchFamily="18" charset="0"/>
                                <a:cs typeface="Times New Roman" panose="02020603050405020304" pitchFamily="18" charset="0"/>
                              </a:rPr>
                              <m:t>𝐶𝑢</m:t>
                            </m:r>
                          </m:sub>
                        </m:sSub>
                        <m:r>
                          <a:rPr lang="en-US" sz="3200">
                            <a:latin typeface="Cambria Math" panose="02040503050406030204" pitchFamily="18" charset="0"/>
                            <a:cs typeface="Times New Roman" panose="02020603050405020304" pitchFamily="18" charset="0"/>
                          </a:rPr>
                          <m:t> </m:t>
                        </m:r>
                      </m:num>
                      <m:den>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𝑀</m:t>
                            </m:r>
                          </m:e>
                          <m:sub>
                            <m:r>
                              <a:rPr lang="en-US" sz="3200" i="1">
                                <a:latin typeface="Cambria Math" panose="02040503050406030204" pitchFamily="18" charset="0"/>
                                <a:cs typeface="Times New Roman" panose="02020603050405020304" pitchFamily="18" charset="0"/>
                              </a:rPr>
                              <m:t>𝐶𝑢</m:t>
                            </m:r>
                          </m:sub>
                        </m:sSub>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02961" y="4943919"/>
                <a:ext cx="2048416" cy="812915"/>
              </a:xfrm>
              <a:prstGeom prst="rect">
                <a:avLst/>
              </a:prstGeom>
              <a:blipFill>
                <a:blip r:embed="rId7"/>
                <a:stretch>
                  <a:fillRect t="-3759" b="-2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76212" y="4968417"/>
                <a:ext cx="1453185" cy="79182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i="1">
                            <a:latin typeface="Cambria Math" panose="02040503050406030204" pitchFamily="18" charset="0"/>
                            <a:cs typeface="Times New Roman" panose="02020603050405020304" pitchFamily="18" charset="0"/>
                          </a:rPr>
                          <m:t>32</m:t>
                        </m:r>
                      </m:num>
                      <m:den>
                        <m:r>
                          <a:rPr lang="en-US" sz="3200" i="1" smtClean="0">
                            <a:latin typeface="Cambria Math" panose="02040503050406030204" pitchFamily="18" charset="0"/>
                            <a:cs typeface="Times New Roman" panose="02020603050405020304" pitchFamily="18" charset="0"/>
                          </a:rPr>
                          <m:t>6</m:t>
                        </m:r>
                        <m:r>
                          <a:rPr lang="en-US" sz="3200" i="1">
                            <a:latin typeface="Cambria Math" panose="02040503050406030204" pitchFamily="18" charset="0"/>
                            <a:cs typeface="Times New Roman" panose="02020603050405020304" pitchFamily="18" charset="0"/>
                          </a:rPr>
                          <m:t>4</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176212" y="4968417"/>
                <a:ext cx="1453185" cy="791820"/>
              </a:xfrm>
              <a:prstGeom prst="rect">
                <a:avLst/>
              </a:prstGeom>
              <a:blipFill>
                <a:blip r:embed="rId8"/>
                <a:stretch>
                  <a:fillRect l="-10504" b="-10000"/>
                </a:stretch>
              </a:blipFill>
            </p:spPr>
            <p:txBody>
              <a:bodyPr/>
              <a:lstStyle/>
              <a:p>
                <a:r>
                  <a:rPr lang="en-US">
                    <a:noFill/>
                  </a:rPr>
                  <a:t> </a:t>
                </a:r>
              </a:p>
            </p:txBody>
          </p:sp>
        </mc:Fallback>
      </mc:AlternateContent>
      <p:sp>
        <p:nvSpPr>
          <p:cNvPr id="24" name="TextBox 23"/>
          <p:cNvSpPr txBox="1"/>
          <p:nvPr/>
        </p:nvSpPr>
        <p:spPr>
          <a:xfrm>
            <a:off x="6191521" y="5071939"/>
            <a:ext cx="203780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0,5(</a:t>
            </a:r>
            <a:r>
              <a:rPr lang="en-US" sz="3200" dirty="0" err="1">
                <a:latin typeface="Times New Roman" panose="02020603050405020304" pitchFamily="18" charset="0"/>
                <a:cs typeface="Times New Roman" panose="02020603050405020304" pitchFamily="18" charset="0"/>
              </a:rPr>
              <a:t>mol</a:t>
            </a:r>
            <a:r>
              <a:rPr lang="en-US" sz="3200" dirty="0">
                <a:latin typeface="Times New Roman" panose="02020603050405020304" pitchFamily="18" charset="0"/>
                <a:cs typeface="Times New Roman" panose="02020603050405020304" pitchFamily="18" charset="0"/>
              </a:rPr>
              <a:t>)</a:t>
            </a:r>
          </a:p>
        </p:txBody>
      </p:sp>
      <p:cxnSp>
        <p:nvCxnSpPr>
          <p:cNvPr id="25" name="Straight Connector 24"/>
          <p:cNvCxnSpPr/>
          <p:nvPr/>
        </p:nvCxnSpPr>
        <p:spPr>
          <a:xfrm>
            <a:off x="3167614" y="4338246"/>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EB53A92-466C-446B-9AC4-86D12713B4FE}"/>
              </a:ext>
            </a:extLst>
          </p:cNvPr>
          <p:cNvSpPr txBox="1"/>
          <p:nvPr/>
        </p:nvSpPr>
        <p:spPr>
          <a:xfrm>
            <a:off x="3945249" y="1952271"/>
            <a:ext cx="5188214" cy="1815882"/>
          </a:xfrm>
          <a:prstGeom prst="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p>
          <a:p>
            <a:pPr marL="257175" indent="-171450">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mol hay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mol</a:t>
            </a:r>
            <a:r>
              <a:rPr lang="en-US" sz="28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mol (</a:t>
            </a:r>
            <a:r>
              <a:rPr lang="en-US" sz="2800" b="1" dirty="0">
                <a:solidFill>
                  <a:srgbClr val="FF0000"/>
                </a:solidFill>
                <a:latin typeface="Times New Roman" panose="02020603050405020304" pitchFamily="18" charset="0"/>
                <a:cs typeface="Times New Roman" panose="02020603050405020304" pitchFamily="18" charset="0"/>
              </a:rPr>
              <a:t>g/mol</a:t>
            </a:r>
            <a:r>
              <a:rPr lang="en-US" sz="28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3EA2792E-7DE2-412D-9B99-626368923C4A}"/>
              </a:ext>
            </a:extLst>
          </p:cNvPr>
          <p:cNvSpPr/>
          <p:nvPr/>
        </p:nvSpPr>
        <p:spPr>
          <a:xfrm>
            <a:off x="533400" y="133627"/>
            <a:ext cx="9100278" cy="556434"/>
          </a:xfrm>
          <a:prstGeom prst="rect">
            <a:avLst/>
          </a:prstGeom>
          <a:noFill/>
        </p:spPr>
        <p:txBody>
          <a:bodyPr wrap="square">
            <a:spAutoFit/>
          </a:bodyPr>
          <a:lstStyle/>
          <a:p>
            <a:pPr marL="28575">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35">
            <a:extLst>
              <a:ext uri="{FF2B5EF4-FFF2-40B4-BE49-F238E27FC236}">
                <a16:creationId xmlns:a16="http://schemas.microsoft.com/office/drawing/2014/main" id="{E5C80724-9EE3-46A2-B678-823ABF5A870C}"/>
              </a:ext>
            </a:extLst>
          </p:cNvPr>
          <p:cNvSpPr>
            <a:spLocks noChangeArrowheads="1"/>
          </p:cNvSpPr>
          <p:nvPr/>
        </p:nvSpPr>
        <p:spPr bwMode="auto">
          <a:xfrm>
            <a:off x="-83097" y="-99664"/>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14064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500"/>
                            </p:stCondLst>
                            <p:childTnLst>
                              <p:par>
                                <p:cTn id="17" presetID="22" presetClass="entr" presetSubtype="1"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7" grpId="0"/>
      <p:bldP spid="18" grpId="0"/>
      <p:bldP spid="20"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4" y="3145059"/>
            <a:ext cx="9336677" cy="539891"/>
          </a:xfrm>
          <a:prstGeom prst="rect">
            <a:avLst/>
          </a:prstGeom>
        </p:spPr>
        <p:txBody>
          <a:bodyPr wrap="square">
            <a:spAutoFit/>
          </a:bodyPr>
          <a:lstStyle/>
          <a:p>
            <a:pPr marL="28575">
              <a:lnSpc>
                <a:spcPct val="115000"/>
              </a:lnSpc>
              <a:spcAft>
                <a:spcPts val="0"/>
              </a:spcAft>
            </a:pPr>
            <a:r>
              <a:rPr lang="en-US" sz="2700" u="sng" dirty="0">
                <a:latin typeface="Times New Roman" panose="02020603050405020304" pitchFamily="18" charset="0"/>
                <a:ea typeface="Times New Roman" panose="02020603050405020304" pitchFamily="18" charset="0"/>
                <a:cs typeface="Times New Roman" panose="02020603050405020304" pitchFamily="18" charset="0"/>
              </a:rPr>
              <a:t>BT2</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0,45 mol</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Hydr</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ogen</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khối lượng</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gam?(</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405182" y="999702"/>
            <a:ext cx="2515723" cy="507831"/>
          </a:xfrm>
          <a:prstGeom prst="rect">
            <a:avLst/>
          </a:prstGeom>
          <a:solidFill>
            <a:schemeClr val="accent5">
              <a:lumMod val="60000"/>
              <a:lumOff val="40000"/>
            </a:schemeClr>
          </a:solid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m  =  n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M (g) </a:t>
            </a:r>
          </a:p>
        </p:txBody>
      </p:sp>
      <mc:AlternateContent xmlns:mc="http://schemas.openxmlformats.org/markup-compatibility/2006" xmlns:a14="http://schemas.microsoft.com/office/drawing/2010/main">
        <mc:Choice Requires="a14">
          <p:sp>
            <p:nvSpPr>
              <p:cNvPr id="4" name="TextBox 3"/>
              <p:cNvSpPr txBox="1"/>
              <p:nvPr/>
            </p:nvSpPr>
            <p:spPr>
              <a:xfrm>
                <a:off x="38682" y="949177"/>
                <a:ext cx="2026880" cy="646074"/>
              </a:xfrm>
              <a:prstGeom prst="rect">
                <a:avLst/>
              </a:prstGeom>
              <a:solidFill>
                <a:schemeClr val="accent4">
                  <a:lumMod val="40000"/>
                  <a:lumOff val="60000"/>
                </a:schemeClr>
              </a:solid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700" i="1">
                            <a:latin typeface="Cambria Math" panose="02040503050406030204" pitchFamily="18" charset="0"/>
                            <a:cs typeface="Times New Roman" panose="02020603050405020304" pitchFamily="18" charset="0"/>
                          </a:rPr>
                        </m:ctrlPr>
                      </m:fPr>
                      <m:num>
                        <m:r>
                          <m:rPr>
                            <m:sty m:val="p"/>
                          </m:rPr>
                          <a:rPr lang="en-US" sz="2700">
                            <a:latin typeface="Cambria Math" panose="02040503050406030204" pitchFamily="18" charset="0"/>
                            <a:cs typeface="Times New Roman" panose="02020603050405020304" pitchFamily="18" charset="0"/>
                          </a:rPr>
                          <m:t>m</m:t>
                        </m:r>
                        <m:r>
                          <a:rPr lang="en-US" sz="2700">
                            <a:latin typeface="Cambria Math" panose="02040503050406030204" pitchFamily="18" charset="0"/>
                            <a:cs typeface="Times New Roman" panose="02020603050405020304" pitchFamily="18" charset="0"/>
                          </a:rPr>
                          <m:t> </m:t>
                        </m:r>
                      </m:num>
                      <m:den>
                        <m:r>
                          <m:rPr>
                            <m:sty m:val="p"/>
                          </m:rPr>
                          <a:rPr lang="en-US" sz="2700">
                            <a:latin typeface="Cambria Math" panose="02040503050406030204" pitchFamily="18" charset="0"/>
                            <a:cs typeface="Times New Roman" panose="02020603050405020304" pitchFamily="18" charset="0"/>
                          </a:rPr>
                          <m:t>M</m:t>
                        </m:r>
                      </m:den>
                    </m:f>
                  </m:oMath>
                </a14:m>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38682" y="949177"/>
                <a:ext cx="2026880" cy="646074"/>
              </a:xfrm>
              <a:prstGeom prst="rect">
                <a:avLst/>
              </a:prstGeom>
              <a:blipFill>
                <a:blip r:embed="rId2"/>
                <a:stretch>
                  <a:fillRect l="-3604" t="-1887" r="-3003"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083539" y="899865"/>
                <a:ext cx="3335928" cy="646074"/>
              </a:xfrm>
              <a:prstGeom prst="rect">
                <a:avLst/>
              </a:prstGeom>
              <a:solidFill>
                <a:srgbClr val="FFFF00"/>
              </a:solid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2700" i="1">
                            <a:latin typeface="Cambria Math" panose="02040503050406030204" pitchFamily="18" charset="0"/>
                            <a:cs typeface="Times New Roman" panose="02020603050405020304" pitchFamily="18" charset="0"/>
                          </a:rPr>
                        </m:ctrlPr>
                      </m:fPr>
                      <m:num>
                        <m:r>
                          <m:rPr>
                            <m:sty m:val="p"/>
                          </m:rPr>
                          <a:rPr lang="en-US" sz="2700">
                            <a:latin typeface="Cambria Math" panose="02040503050406030204" pitchFamily="18" charset="0"/>
                            <a:cs typeface="Times New Roman" panose="02020603050405020304" pitchFamily="18" charset="0"/>
                          </a:rPr>
                          <m:t>m</m:t>
                        </m:r>
                        <m:r>
                          <a:rPr lang="en-US" sz="2700">
                            <a:latin typeface="Cambria Math" panose="02040503050406030204" pitchFamily="18" charset="0"/>
                            <a:cs typeface="Times New Roman" panose="02020603050405020304" pitchFamily="18" charset="0"/>
                          </a:rPr>
                          <m:t> </m:t>
                        </m:r>
                      </m:num>
                      <m:den>
                        <m:r>
                          <m:rPr>
                            <m:sty m:val="p"/>
                          </m:rPr>
                          <a:rPr lang="en-US" sz="2700">
                            <a:latin typeface="Cambria Math" panose="02040503050406030204" pitchFamily="18" charset="0"/>
                            <a:cs typeface="Times New Roman" panose="02020603050405020304" pitchFamily="18" charset="0"/>
                          </a:rPr>
                          <m:t>n</m:t>
                        </m:r>
                      </m:den>
                    </m:f>
                  </m:oMath>
                </a14:m>
                <a:r>
                  <a:rPr lang="en-US" sz="2700" dirty="0">
                    <a:latin typeface="Times New Roman" panose="02020603050405020304" pitchFamily="18" charset="0"/>
                    <a:cs typeface="Times New Roman" panose="02020603050405020304" pitchFamily="18" charset="0"/>
                  </a:rPr>
                  <a:t> (g/</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5083539" y="899865"/>
                <a:ext cx="3335928" cy="646074"/>
              </a:xfrm>
              <a:prstGeom prst="rect">
                <a:avLst/>
              </a:prstGeom>
              <a:blipFill>
                <a:blip r:embed="rId3"/>
                <a:stretch>
                  <a:fillRect t="-1887" b="-9434"/>
                </a:stretch>
              </a:blipFill>
            </p:spPr>
            <p:txBody>
              <a:bodyPr/>
              <a:lstStyle/>
              <a:p>
                <a:r>
                  <a:rPr lang="en-US">
                    <a:noFill/>
                  </a:rPr>
                  <a:t> </a:t>
                </a:r>
              </a:p>
            </p:txBody>
          </p:sp>
        </mc:Fallback>
      </mc:AlternateContent>
      <p:cxnSp>
        <p:nvCxnSpPr>
          <p:cNvPr id="6" name="Straight Connector 5"/>
          <p:cNvCxnSpPr/>
          <p:nvPr/>
        </p:nvCxnSpPr>
        <p:spPr>
          <a:xfrm>
            <a:off x="2657292" y="4520775"/>
            <a:ext cx="0" cy="1312817"/>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55565" y="3910396"/>
            <a:ext cx="1277963"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Tóm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tắt</a:t>
            </a:r>
            <a:endParaRPr lang="en-US" sz="27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90182" y="3810691"/>
            <a:ext cx="1131005"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Giải</a:t>
            </a:r>
            <a:endParaRPr lang="en-US" sz="27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003642" y="3585388"/>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90625" y="4998442"/>
                <a:ext cx="2347502"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𝑀</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2(g/</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90625" y="4998442"/>
                <a:ext cx="2347502" cy="543547"/>
              </a:xfrm>
              <a:prstGeom prst="rect">
                <a:avLst/>
              </a:prstGeom>
              <a:blipFill>
                <a:blip r:embed="rId4"/>
                <a:stretch>
                  <a:fillRect t="-11236" r="-4156" b="-21348"/>
                </a:stretch>
              </a:blipFill>
            </p:spPr>
            <p:txBody>
              <a:bodyPr/>
              <a:lstStyle/>
              <a:p>
                <a:r>
                  <a:rPr lang="en-US">
                    <a:noFill/>
                  </a:rPr>
                  <a:t> </a:t>
                </a:r>
              </a:p>
            </p:txBody>
          </p:sp>
        </mc:Fallback>
      </mc:AlternateContent>
      <p:cxnSp>
        <p:nvCxnSpPr>
          <p:cNvPr id="11" name="Straight Connector 10"/>
          <p:cNvCxnSpPr/>
          <p:nvPr/>
        </p:nvCxnSpPr>
        <p:spPr>
          <a:xfrm>
            <a:off x="8206741" y="3585388"/>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39610" y="4451142"/>
                <a:ext cx="2550979"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0,45(</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139610" y="4451142"/>
                <a:ext cx="2550979" cy="543547"/>
              </a:xfrm>
              <a:prstGeom prst="rect">
                <a:avLst/>
              </a:prstGeom>
              <a:blipFill>
                <a:blip r:embed="rId5"/>
                <a:stretch>
                  <a:fillRect t="-11236" b="-22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0624" y="5515677"/>
                <a:ext cx="1888399"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𝑚</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?(g)</a:t>
                </a:r>
              </a:p>
            </p:txBody>
          </p:sp>
        </mc:Choice>
        <mc:Fallback xmlns="">
          <p:sp>
            <p:nvSpPr>
              <p:cNvPr id="13" name="TextBox 12"/>
              <p:cNvSpPr txBox="1">
                <a:spLocks noRot="1" noChangeAspect="1" noMove="1" noResize="1" noEditPoints="1" noAdjustHandles="1" noChangeArrowheads="1" noChangeShapeType="1" noTextEdit="1"/>
              </p:cNvSpPr>
              <p:nvPr/>
            </p:nvSpPr>
            <p:spPr>
              <a:xfrm>
                <a:off x="90624" y="5515677"/>
                <a:ext cx="1888399" cy="543547"/>
              </a:xfrm>
              <a:prstGeom prst="rect">
                <a:avLst/>
              </a:prstGeom>
              <a:blipFill>
                <a:blip r:embed="rId6"/>
                <a:stretch>
                  <a:fillRect t="-1123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09751" y="4468716"/>
                <a:ext cx="2694215"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𝑚</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 </m:t>
                        </m:r>
                        <m:r>
                          <a:rPr lang="en-US" sz="2700" i="1">
                            <a:latin typeface="Cambria Math" panose="02040503050406030204" pitchFamily="18" charset="0"/>
                            <a:cs typeface="Times New Roman" panose="02020603050405020304" pitchFamily="18" charset="0"/>
                          </a:rPr>
                          <m:t>𝑀</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𝐻</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909751" y="4468716"/>
                <a:ext cx="2694215" cy="543547"/>
              </a:xfrm>
              <a:prstGeom prst="rect">
                <a:avLst/>
              </a:prstGeom>
              <a:blipFill>
                <a:blip r:embed="rId7"/>
                <a:stretch>
                  <a:fillRect t="-11236" b="-22472"/>
                </a:stretch>
              </a:blipFill>
            </p:spPr>
            <p:txBody>
              <a:bodyPr/>
              <a:lstStyle/>
              <a:p>
                <a:r>
                  <a:rPr lang="en-US">
                    <a:noFill/>
                  </a:rPr>
                  <a:t> </a:t>
                </a:r>
              </a:p>
            </p:txBody>
          </p:sp>
        </mc:Fallback>
      </mc:AlternateContent>
      <p:sp>
        <p:nvSpPr>
          <p:cNvPr id="16" name="TextBox 15"/>
          <p:cNvSpPr txBox="1"/>
          <p:nvPr/>
        </p:nvSpPr>
        <p:spPr>
          <a:xfrm>
            <a:off x="5363936" y="4479834"/>
            <a:ext cx="1714500"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0,45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2</a:t>
            </a:r>
          </a:p>
        </p:txBody>
      </p:sp>
      <p:sp>
        <p:nvSpPr>
          <p:cNvPr id="17" name="TextBox 16"/>
          <p:cNvSpPr txBox="1"/>
          <p:nvPr/>
        </p:nvSpPr>
        <p:spPr>
          <a:xfrm>
            <a:off x="7078436" y="4492141"/>
            <a:ext cx="1448745"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0,9(g)</a:t>
            </a:r>
          </a:p>
        </p:txBody>
      </p:sp>
      <p:cxnSp>
        <p:nvCxnSpPr>
          <p:cNvPr id="18" name="Straight Connector 17"/>
          <p:cNvCxnSpPr/>
          <p:nvPr/>
        </p:nvCxnSpPr>
        <p:spPr>
          <a:xfrm>
            <a:off x="4120262" y="3586236"/>
            <a:ext cx="1483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2076418" y="3585388"/>
            <a:ext cx="1545464" cy="12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A525C3-EC4A-41CB-8C9E-1CB856DF763E}"/>
              </a:ext>
            </a:extLst>
          </p:cNvPr>
          <p:cNvSpPr txBox="1"/>
          <p:nvPr/>
        </p:nvSpPr>
        <p:spPr>
          <a:xfrm>
            <a:off x="2690590" y="1645500"/>
            <a:ext cx="3837929" cy="1384995"/>
          </a:xfrm>
          <a:prstGeom prst="rect">
            <a:avLst/>
          </a:prstGeom>
          <a:solidFill>
            <a:schemeClr val="accent6">
              <a:lumMod val="60000"/>
              <a:lumOff val="40000"/>
            </a:schemeClr>
          </a:solidFill>
        </p:spPr>
        <p:txBody>
          <a:bodyPr wrap="square" rtlCol="0">
            <a:spAutoFit/>
          </a:bodyPr>
          <a:lstStyle/>
          <a:p>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đó</a:t>
            </a:r>
            <a:r>
              <a:rPr lang="en-US" sz="2100" dirty="0">
                <a:latin typeface="Times New Roman" panose="02020603050405020304" pitchFamily="18" charset="0"/>
                <a:cs typeface="Times New Roman" panose="02020603050405020304" pitchFamily="18" charset="0"/>
              </a:rPr>
              <a:t>: </a:t>
            </a:r>
          </a:p>
          <a:p>
            <a:pPr marL="257175" indent="-171450">
              <a:buFont typeface="Arial" panose="020B0604020202020204" pitchFamily="34" charset="0"/>
              <a:buChar char="•"/>
            </a:pPr>
            <a:r>
              <a:rPr lang="en-US" sz="2100" b="1" dirty="0">
                <a:solidFill>
                  <a:srgbClr val="FF0000"/>
                </a:solidFill>
                <a:latin typeface="Times New Roman" panose="02020603050405020304" pitchFamily="18" charset="0"/>
                <a:cs typeface="Times New Roman" panose="02020603050405020304" pitchFamily="18" charset="0"/>
              </a:rPr>
              <a:t>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a:t>
            </a:r>
            <a:r>
              <a:rPr lang="en-US" sz="2100" dirty="0">
                <a:latin typeface="Times New Roman" panose="02020603050405020304" pitchFamily="18" charset="0"/>
                <a:cs typeface="Times New Roman" panose="02020603050405020304" pitchFamily="18" charset="0"/>
              </a:rPr>
              <a:t> mol hay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mol</a:t>
            </a:r>
            <a:r>
              <a:rPr lang="en-US" sz="21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100" b="1" dirty="0">
                <a:solidFill>
                  <a:srgbClr val="FF0000"/>
                </a:solidFill>
                <a:latin typeface="Times New Roman" panose="02020603050405020304" pitchFamily="18" charset="0"/>
                <a:cs typeface="Times New Roman" panose="02020603050405020304" pitchFamily="18" charset="0"/>
              </a:rPr>
              <a:t>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mol (</a:t>
            </a:r>
            <a:r>
              <a:rPr lang="en-US" sz="2100" b="1" dirty="0">
                <a:solidFill>
                  <a:srgbClr val="FF0000"/>
                </a:solidFill>
                <a:latin typeface="Times New Roman" panose="02020603050405020304" pitchFamily="18" charset="0"/>
                <a:cs typeface="Times New Roman" panose="02020603050405020304" pitchFamily="18" charset="0"/>
              </a:rPr>
              <a:t>g/mol</a:t>
            </a:r>
            <a:r>
              <a:rPr lang="en-US" sz="2100" dirty="0">
                <a:latin typeface="Times New Roman" panose="02020603050405020304" pitchFamily="18" charset="0"/>
                <a:cs typeface="Times New Roman" panose="02020603050405020304" pitchFamily="18" charset="0"/>
              </a:rPr>
              <a:t>)</a:t>
            </a:r>
          </a:p>
          <a:p>
            <a:pPr marL="257175" indent="-171450">
              <a:buFont typeface="Arial" panose="020B0604020202020204" pitchFamily="34" charset="0"/>
              <a:buChar char="•"/>
            </a:pPr>
            <a:r>
              <a:rPr lang="en-US" sz="2100" b="1" dirty="0">
                <a:solidFill>
                  <a:srgbClr val="FF0000"/>
                </a:solidFill>
                <a:latin typeface="Times New Roman" panose="02020603050405020304" pitchFamily="18" charset="0"/>
                <a:cs typeface="Times New Roman" panose="02020603050405020304" pitchFamily="18" charset="0"/>
              </a:rPr>
              <a:t>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g</a:t>
            </a:r>
            <a:r>
              <a:rPr lang="en-US" sz="2100"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5DD6ADFB-8469-4C8D-96D8-02EFFBCA6C57}"/>
              </a:ext>
            </a:extLst>
          </p:cNvPr>
          <p:cNvSpPr/>
          <p:nvPr/>
        </p:nvSpPr>
        <p:spPr>
          <a:xfrm>
            <a:off x="533400" y="133627"/>
            <a:ext cx="9100278" cy="556434"/>
          </a:xfrm>
          <a:prstGeom prst="rect">
            <a:avLst/>
          </a:prstGeom>
          <a:noFill/>
        </p:spPr>
        <p:txBody>
          <a:bodyPr wrap="square">
            <a:spAutoFit/>
          </a:bodyPr>
          <a:lstStyle/>
          <a:p>
            <a:pPr marL="28575">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CHUYỂN ĐỔI GIỮA SỐ MOL VÀ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 LƯỢNG</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35">
            <a:extLst>
              <a:ext uri="{FF2B5EF4-FFF2-40B4-BE49-F238E27FC236}">
                <a16:creationId xmlns:a16="http://schemas.microsoft.com/office/drawing/2014/main" id="{AB52F7D9-D54C-4035-B760-778CA3800D2F}"/>
              </a:ext>
            </a:extLst>
          </p:cNvPr>
          <p:cNvSpPr>
            <a:spLocks noChangeArrowheads="1"/>
          </p:cNvSpPr>
          <p:nvPr/>
        </p:nvSpPr>
        <p:spPr bwMode="auto">
          <a:xfrm>
            <a:off x="-241389" y="-17459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387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500"/>
                            </p:stCondLst>
                            <p:childTnLst>
                              <p:par>
                                <p:cTn id="17" presetID="22" presetClass="entr" presetSubtype="1"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2" grpId="0"/>
      <p:bldP spid="13"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8">
            <a:extLst>
              <a:ext uri="{FF2B5EF4-FFF2-40B4-BE49-F238E27FC236}">
                <a16:creationId xmlns:a16="http://schemas.microsoft.com/office/drawing/2014/main" id="{40F563D8-24D2-4555-9B46-E6691D243856}"/>
              </a:ext>
            </a:extLst>
          </p:cNvPr>
          <p:cNvGrpSpPr>
            <a:grpSpLocks/>
          </p:cNvGrpSpPr>
          <p:nvPr/>
        </p:nvGrpSpPr>
        <p:grpSpPr bwMode="auto">
          <a:xfrm>
            <a:off x="0" y="0"/>
            <a:ext cx="4419600" cy="3276600"/>
            <a:chOff x="0" y="0"/>
            <a:chExt cx="4419600" cy="3276600"/>
          </a:xfrm>
        </p:grpSpPr>
        <p:grpSp>
          <p:nvGrpSpPr>
            <p:cNvPr id="5136" name="Group 16">
              <a:extLst>
                <a:ext uri="{FF2B5EF4-FFF2-40B4-BE49-F238E27FC236}">
                  <a16:creationId xmlns:a16="http://schemas.microsoft.com/office/drawing/2014/main" id="{453F2221-27AA-4C28-A8CC-428E3D45A681}"/>
                </a:ext>
              </a:extLst>
            </p:cNvPr>
            <p:cNvGrpSpPr>
              <a:grpSpLocks/>
            </p:cNvGrpSpPr>
            <p:nvPr/>
          </p:nvGrpSpPr>
          <p:grpSpPr bwMode="auto">
            <a:xfrm>
              <a:off x="0" y="0"/>
              <a:ext cx="4419600" cy="3276600"/>
              <a:chOff x="0" y="0"/>
              <a:chExt cx="4419600" cy="3276600"/>
            </a:xfrm>
          </p:grpSpPr>
          <p:pic>
            <p:nvPicPr>
              <p:cNvPr id="5140" name="Picture 2" descr="C:\Users\Nguyen Ha\Desktop\1 gio xach bang go.jpg">
                <a:extLst>
                  <a:ext uri="{FF2B5EF4-FFF2-40B4-BE49-F238E27FC236}">
                    <a16:creationId xmlns:a16="http://schemas.microsoft.com/office/drawing/2014/main" id="{01A1FFAC-C25D-476E-9F21-251D81BD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Box 3">
                <a:extLst>
                  <a:ext uri="{FF2B5EF4-FFF2-40B4-BE49-F238E27FC236}">
                    <a16:creationId xmlns:a16="http://schemas.microsoft.com/office/drawing/2014/main" id="{576B9585-80A2-4BA7-A8F8-6C5BB386DEC8}"/>
                  </a:ext>
                </a:extLst>
              </p:cNvPr>
              <p:cNvSpPr txBox="1">
                <a:spLocks noChangeArrowheads="1"/>
              </p:cNvSpPr>
              <p:nvPr/>
            </p:nvSpPr>
            <p:spPr bwMode="auto">
              <a:xfrm>
                <a:off x="838200" y="8382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chục </a:t>
                </a:r>
                <a:r>
                  <a:rPr lang="en-US" altLang="en-US" sz="4000">
                    <a:solidFill>
                      <a:srgbClr val="FF0000"/>
                    </a:solidFill>
                    <a:latin typeface="Times New Roman" panose="02020603050405020304" pitchFamily="18" charset="0"/>
                    <a:cs typeface="Times New Roman" panose="02020603050405020304" pitchFamily="18" charset="0"/>
                  </a:rPr>
                  <a:t>bút chì</a:t>
                </a:r>
              </a:p>
            </p:txBody>
          </p:sp>
        </p:grpSp>
        <p:grpSp>
          <p:nvGrpSpPr>
            <p:cNvPr id="5137" name="Group 9">
              <a:extLst>
                <a:ext uri="{FF2B5EF4-FFF2-40B4-BE49-F238E27FC236}">
                  <a16:creationId xmlns:a16="http://schemas.microsoft.com/office/drawing/2014/main" id="{07C7CBEE-B9E0-4412-90F4-5256B95C52C7}"/>
                </a:ext>
              </a:extLst>
            </p:cNvPr>
            <p:cNvGrpSpPr>
              <a:grpSpLocks/>
            </p:cNvGrpSpPr>
            <p:nvPr/>
          </p:nvGrpSpPr>
          <p:grpSpPr bwMode="auto">
            <a:xfrm>
              <a:off x="0" y="816114"/>
              <a:ext cx="914400" cy="707886"/>
              <a:chOff x="1371600" y="1349514"/>
              <a:chExt cx="914400" cy="707886"/>
            </a:xfrm>
          </p:grpSpPr>
          <p:sp>
            <p:nvSpPr>
              <p:cNvPr id="8" name="Oval 7">
                <a:extLst>
                  <a:ext uri="{FF2B5EF4-FFF2-40B4-BE49-F238E27FC236}">
                    <a16:creationId xmlns:a16="http://schemas.microsoft.com/office/drawing/2014/main" id="{F9B7B439-3CAD-4970-B944-48FC7DD98A7B}"/>
                  </a:ext>
                </a:extLst>
              </p:cNvPr>
              <p:cNvSpPr/>
              <p:nvPr/>
            </p:nvSpPr>
            <p:spPr>
              <a:xfrm>
                <a:off x="1371600" y="13716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39" name="TextBox 8">
                <a:extLst>
                  <a:ext uri="{FF2B5EF4-FFF2-40B4-BE49-F238E27FC236}">
                    <a16:creationId xmlns:a16="http://schemas.microsoft.com/office/drawing/2014/main" id="{6BDB5291-84B0-4F2F-8BD4-5E7AC11710A0}"/>
                  </a:ext>
                </a:extLst>
              </p:cNvPr>
              <p:cNvSpPr txBox="1">
                <a:spLocks noChangeArrowheads="1"/>
              </p:cNvSpPr>
              <p:nvPr/>
            </p:nvSpPr>
            <p:spPr bwMode="auto">
              <a:xfrm>
                <a:off x="1524000" y="13495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a:t>
                </a:r>
              </a:p>
            </p:txBody>
          </p:sp>
        </p:grpSp>
      </p:grpSp>
      <p:grpSp>
        <p:nvGrpSpPr>
          <p:cNvPr id="5123" name="Group 17">
            <a:extLst>
              <a:ext uri="{FF2B5EF4-FFF2-40B4-BE49-F238E27FC236}">
                <a16:creationId xmlns:a16="http://schemas.microsoft.com/office/drawing/2014/main" id="{51FB07A5-AA05-4832-83FC-6A4D3E9C6B9F}"/>
              </a:ext>
            </a:extLst>
          </p:cNvPr>
          <p:cNvGrpSpPr>
            <a:grpSpLocks/>
          </p:cNvGrpSpPr>
          <p:nvPr/>
        </p:nvGrpSpPr>
        <p:grpSpPr bwMode="auto">
          <a:xfrm>
            <a:off x="152400" y="3429000"/>
            <a:ext cx="4343400" cy="3276600"/>
            <a:chOff x="0" y="3505200"/>
            <a:chExt cx="4343400" cy="3276600"/>
          </a:xfrm>
        </p:grpSpPr>
        <p:pic>
          <p:nvPicPr>
            <p:cNvPr id="5131" name="Picture 2" descr="C:\Users\Nguyen Ha\Desktop\1 gio xach bang go.jpg">
              <a:extLst>
                <a:ext uri="{FF2B5EF4-FFF2-40B4-BE49-F238E27FC236}">
                  <a16:creationId xmlns:a16="http://schemas.microsoft.com/office/drawing/2014/main" id="{C82B29EE-8CDE-49CE-88A7-1DEDC6F2C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4">
              <a:extLst>
                <a:ext uri="{FF2B5EF4-FFF2-40B4-BE49-F238E27FC236}">
                  <a16:creationId xmlns:a16="http://schemas.microsoft.com/office/drawing/2014/main" id="{66421261-723E-48AA-9AC6-A9D6C7F18CF1}"/>
                </a:ext>
              </a:extLst>
            </p:cNvPr>
            <p:cNvSpPr txBox="1">
              <a:spLocks noChangeArrowheads="1"/>
            </p:cNvSpPr>
            <p:nvPr/>
          </p:nvSpPr>
          <p:spPr bwMode="auto">
            <a:xfrm>
              <a:off x="381000" y="41910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1 </a:t>
              </a:r>
              <a:r>
                <a:rPr lang="en-US" altLang="en-US" sz="4000" dirty="0" err="1">
                  <a:latin typeface="Times New Roman" panose="02020603050405020304" pitchFamily="18" charset="0"/>
                  <a:cs typeface="Times New Roman" panose="02020603050405020304" pitchFamily="18" charset="0"/>
                </a:rPr>
                <a:t>tá</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trứng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5133" name="Group 10">
              <a:extLst>
                <a:ext uri="{FF2B5EF4-FFF2-40B4-BE49-F238E27FC236}">
                  <a16:creationId xmlns:a16="http://schemas.microsoft.com/office/drawing/2014/main" id="{F4A06684-E9B2-497C-A8F5-D74244B9D8AD}"/>
                </a:ext>
              </a:extLst>
            </p:cNvPr>
            <p:cNvGrpSpPr>
              <a:grpSpLocks/>
            </p:cNvGrpSpPr>
            <p:nvPr/>
          </p:nvGrpSpPr>
          <p:grpSpPr bwMode="auto">
            <a:xfrm>
              <a:off x="0" y="4168914"/>
              <a:ext cx="914400" cy="784086"/>
              <a:chOff x="1371600" y="1273314"/>
              <a:chExt cx="914400" cy="784086"/>
            </a:xfrm>
          </p:grpSpPr>
          <p:sp>
            <p:nvSpPr>
              <p:cNvPr id="12" name="Oval 11">
                <a:extLst>
                  <a:ext uri="{FF2B5EF4-FFF2-40B4-BE49-F238E27FC236}">
                    <a16:creationId xmlns:a16="http://schemas.microsoft.com/office/drawing/2014/main" id="{5C70F08F-D37C-408F-A131-7F29D02FEFBD}"/>
                  </a:ext>
                </a:extLst>
              </p:cNvPr>
              <p:cNvSpPr/>
              <p:nvPr/>
            </p:nvSpPr>
            <p:spPr>
              <a:xfrm>
                <a:off x="1371600" y="13716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35" name="TextBox 12">
                <a:extLst>
                  <a:ext uri="{FF2B5EF4-FFF2-40B4-BE49-F238E27FC236}">
                    <a16:creationId xmlns:a16="http://schemas.microsoft.com/office/drawing/2014/main" id="{8C8DAD3E-D1F3-4C8C-8328-1707BD7D53FB}"/>
                  </a:ext>
                </a:extLst>
              </p:cNvPr>
              <p:cNvSpPr txBox="1">
                <a:spLocks noChangeArrowheads="1"/>
              </p:cNvSpPr>
              <p:nvPr/>
            </p:nvSpPr>
            <p:spPr bwMode="auto">
              <a:xfrm>
                <a:off x="1600200" y="12733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2</a:t>
                </a:r>
              </a:p>
            </p:txBody>
          </p:sp>
        </p:grpSp>
      </p:grpSp>
      <p:pic>
        <p:nvPicPr>
          <p:cNvPr id="5124" name="Picture 4" descr="C:\Users\Nguyen Ha\Desktop\Untitled-2.jpg">
            <a:extLst>
              <a:ext uri="{FF2B5EF4-FFF2-40B4-BE49-F238E27FC236}">
                <a16:creationId xmlns:a16="http://schemas.microsoft.com/office/drawing/2014/main" id="{33131E29-60EB-4E6B-9F91-4923F99CE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2819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ight Arrow 20">
            <a:extLst>
              <a:ext uri="{FF2B5EF4-FFF2-40B4-BE49-F238E27FC236}">
                <a16:creationId xmlns:a16="http://schemas.microsoft.com/office/drawing/2014/main" id="{498B4572-18EC-4403-9234-3D742E533BB2}"/>
              </a:ext>
            </a:extLst>
          </p:cNvPr>
          <p:cNvSpPr/>
          <p:nvPr/>
        </p:nvSpPr>
        <p:spPr>
          <a:xfrm>
            <a:off x="3886200" y="20574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Box 21">
            <a:extLst>
              <a:ext uri="{FF2B5EF4-FFF2-40B4-BE49-F238E27FC236}">
                <a16:creationId xmlns:a16="http://schemas.microsoft.com/office/drawing/2014/main" id="{2588A2DB-7B99-468E-8FA2-6367B5FFB42C}"/>
              </a:ext>
            </a:extLst>
          </p:cNvPr>
          <p:cNvSpPr txBox="1">
            <a:spLocks noChangeArrowheads="1"/>
          </p:cNvSpPr>
          <p:nvPr/>
        </p:nvSpPr>
        <p:spPr bwMode="auto">
          <a:xfrm>
            <a:off x="5105400" y="17526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1 </a:t>
            </a:r>
            <a:r>
              <a:rPr lang="en-US" altLang="en-US" sz="4000" dirty="0" err="1">
                <a:latin typeface="Times New Roman" panose="02020603050405020304" pitchFamily="18" charset="0"/>
                <a:cs typeface="Times New Roman" panose="02020603050405020304" pitchFamily="18" charset="0"/>
              </a:rPr>
              <a:t>chục</a:t>
            </a:r>
            <a:r>
              <a:rPr lang="en-US" altLang="en-US" sz="4000" dirty="0">
                <a:latin typeface="Times New Roman" panose="02020603050405020304" pitchFamily="18" charset="0"/>
                <a:cs typeface="Times New Roman" panose="02020603050405020304" pitchFamily="18" charset="0"/>
              </a:rPr>
              <a:t> = 10</a:t>
            </a:r>
          </a:p>
        </p:txBody>
      </p:sp>
      <p:sp>
        <p:nvSpPr>
          <p:cNvPr id="23" name="TextBox 22">
            <a:extLst>
              <a:ext uri="{FF2B5EF4-FFF2-40B4-BE49-F238E27FC236}">
                <a16:creationId xmlns:a16="http://schemas.microsoft.com/office/drawing/2014/main" id="{9AE401FF-94FB-4FCA-BC7B-29B0AA1EB364}"/>
              </a:ext>
            </a:extLst>
          </p:cNvPr>
          <p:cNvSpPr txBox="1">
            <a:spLocks noChangeArrowheads="1"/>
          </p:cNvSpPr>
          <p:nvPr/>
        </p:nvSpPr>
        <p:spPr bwMode="auto">
          <a:xfrm>
            <a:off x="5105400" y="4876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1 </a:t>
            </a:r>
            <a:r>
              <a:rPr lang="en-US" altLang="en-US" sz="4000" dirty="0" err="1">
                <a:latin typeface="Times New Roman" panose="02020603050405020304" pitchFamily="18" charset="0"/>
                <a:cs typeface="Times New Roman" panose="02020603050405020304" pitchFamily="18" charset="0"/>
              </a:rPr>
              <a:t>tá</a:t>
            </a:r>
            <a:r>
              <a:rPr lang="en-US" altLang="en-US" sz="4000" dirty="0">
                <a:latin typeface="Times New Roman" panose="02020603050405020304" pitchFamily="18" charset="0"/>
                <a:cs typeface="Times New Roman" panose="02020603050405020304" pitchFamily="18" charset="0"/>
              </a:rPr>
              <a:t> = 12 </a:t>
            </a:r>
          </a:p>
        </p:txBody>
      </p:sp>
      <p:sp>
        <p:nvSpPr>
          <p:cNvPr id="24" name="Right Arrow 23">
            <a:extLst>
              <a:ext uri="{FF2B5EF4-FFF2-40B4-BE49-F238E27FC236}">
                <a16:creationId xmlns:a16="http://schemas.microsoft.com/office/drawing/2014/main" id="{B196EE97-3FAA-4994-8084-AA3B17D5C04F}"/>
              </a:ext>
            </a:extLst>
          </p:cNvPr>
          <p:cNvSpPr/>
          <p:nvPr/>
        </p:nvSpPr>
        <p:spPr>
          <a:xfrm>
            <a:off x="3962400" y="53340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a16="http://schemas.microsoft.com/office/drawing/2014/main" id="{16F43F79-4861-4E66-977D-6193065F3ED9}"/>
              </a:ext>
            </a:extLst>
          </p:cNvPr>
          <p:cNvSpPr txBox="1">
            <a:spLocks noChangeArrowheads="1"/>
          </p:cNvSpPr>
          <p:nvPr/>
        </p:nvSpPr>
        <p:spPr bwMode="auto">
          <a:xfrm>
            <a:off x="4038600" y="76200"/>
            <a:ext cx="495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Theo hình, 1 chục bút chì có bao nhiêu cây, 1 tá trứng có bao nhiêu quả?</a:t>
            </a:r>
          </a:p>
        </p:txBody>
      </p:sp>
      <p:pic>
        <p:nvPicPr>
          <p:cNvPr id="5130" name="Picture 2" descr="C:\Users\Nguyen Ha\Desktop\Untitled-1.jpg">
            <a:extLst>
              <a:ext uri="{FF2B5EF4-FFF2-40B4-BE49-F238E27FC236}">
                <a16:creationId xmlns:a16="http://schemas.microsoft.com/office/drawing/2014/main" id="{4596B6C1-B1F3-42A1-989A-850713789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41913"/>
            <a:ext cx="29718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2">
            <a:extLst>
              <a:ext uri="{FF2B5EF4-FFF2-40B4-BE49-F238E27FC236}">
                <a16:creationId xmlns:a16="http://schemas.microsoft.com/office/drawing/2014/main" id="{9E609317-4566-4560-A38D-0B4A31ABF922}"/>
              </a:ext>
            </a:extLst>
          </p:cNvPr>
          <p:cNvSpPr txBox="1">
            <a:spLocks noChangeArrowheads="1"/>
          </p:cNvSpPr>
          <p:nvPr/>
        </p:nvSpPr>
        <p:spPr bwMode="auto">
          <a:xfrm>
            <a:off x="2124075" y="8043863"/>
            <a:ext cx="434975" cy="357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800">
                <a:cs typeface="Calibri" panose="020F0502020204030204" pitchFamily="34" charset="0"/>
              </a:rPr>
              <a:t>CO</a:t>
            </a:r>
            <a:r>
              <a:rPr lang="en-US" altLang="en-US" sz="800" baseline="-25000">
                <a:cs typeface="Calibri" panose="020F0502020204030204" pitchFamily="34" charset="0"/>
              </a:rPr>
              <a:t>2</a:t>
            </a:r>
            <a:endParaRPr lang="en-US" altLang="en-US" sz="1100">
              <a:cs typeface="Calibri" panose="020F0502020204030204" pitchFamily="34" charset="0"/>
            </a:endParaRPr>
          </a:p>
        </p:txBody>
      </p:sp>
      <p:sp>
        <p:nvSpPr>
          <p:cNvPr id="20483" name="Text Box 13">
            <a:extLst>
              <a:ext uri="{FF2B5EF4-FFF2-40B4-BE49-F238E27FC236}">
                <a16:creationId xmlns:a16="http://schemas.microsoft.com/office/drawing/2014/main" id="{3F4B5FC9-A4D5-4283-9AD3-EDF4C4936B6F}"/>
              </a:ext>
            </a:extLst>
          </p:cNvPr>
          <p:cNvSpPr txBox="1">
            <a:spLocks noChangeArrowheads="1"/>
          </p:cNvSpPr>
          <p:nvPr/>
        </p:nvSpPr>
        <p:spPr bwMode="auto">
          <a:xfrm>
            <a:off x="2185988" y="7670800"/>
            <a:ext cx="503237"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000">
                <a:cs typeface="Calibri" panose="020F0502020204030204" pitchFamily="34" charset="0"/>
              </a:rPr>
              <a:t>N</a:t>
            </a:r>
            <a:r>
              <a:rPr lang="en-US" altLang="en-US" sz="1000" baseline="-25000">
                <a:cs typeface="Calibri" panose="020F0502020204030204" pitchFamily="34" charset="0"/>
              </a:rPr>
              <a:t>2</a:t>
            </a:r>
            <a:endParaRPr lang="en-US" altLang="en-US" sz="1100">
              <a:cs typeface="Calibri" panose="020F0502020204030204" pitchFamily="34" charset="0"/>
            </a:endParaRPr>
          </a:p>
        </p:txBody>
      </p:sp>
      <p:sp>
        <p:nvSpPr>
          <p:cNvPr id="20484" name="Text Box 1">
            <a:extLst>
              <a:ext uri="{FF2B5EF4-FFF2-40B4-BE49-F238E27FC236}">
                <a16:creationId xmlns:a16="http://schemas.microsoft.com/office/drawing/2014/main" id="{D7A06CAA-E78C-4619-B835-12CC409993BA}"/>
              </a:ext>
            </a:extLst>
          </p:cNvPr>
          <p:cNvSpPr txBox="1">
            <a:spLocks noChangeArrowheads="1"/>
          </p:cNvSpPr>
          <p:nvPr/>
        </p:nvSpPr>
        <p:spPr bwMode="auto">
          <a:xfrm>
            <a:off x="2336800" y="7297738"/>
            <a:ext cx="504825"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000">
                <a:cs typeface="Calibri" panose="020F0502020204030204" pitchFamily="34" charset="0"/>
              </a:rPr>
              <a:t>O</a:t>
            </a:r>
            <a:r>
              <a:rPr lang="en-US" altLang="en-US" sz="1000" baseline="-25000">
                <a:cs typeface="Calibri" panose="020F0502020204030204" pitchFamily="34" charset="0"/>
              </a:rPr>
              <a:t>2</a:t>
            </a:r>
            <a:endParaRPr lang="en-US" altLang="en-US" sz="1100">
              <a:cs typeface="Calibri" panose="020F0502020204030204" pitchFamily="34" charset="0"/>
            </a:endParaRPr>
          </a:p>
        </p:txBody>
      </p:sp>
      <p:sp>
        <p:nvSpPr>
          <p:cNvPr id="3" name="TextBox 2">
            <a:extLst>
              <a:ext uri="{FF2B5EF4-FFF2-40B4-BE49-F238E27FC236}">
                <a16:creationId xmlns:a16="http://schemas.microsoft.com/office/drawing/2014/main" id="{74F3C74C-04FF-40F4-966B-8DA97C41E59A}"/>
              </a:ext>
            </a:extLst>
          </p:cNvPr>
          <p:cNvSpPr txBox="1">
            <a:spLocks noRot="1" noChangeAspect="1" noMove="1" noResize="1" noEditPoints="1" noAdjustHandles="1" noChangeArrowheads="1" noChangeShapeType="1" noTextEdit="1"/>
          </p:cNvSpPr>
          <p:nvPr/>
        </p:nvSpPr>
        <p:spPr>
          <a:xfrm>
            <a:off x="4372897" y="3176658"/>
            <a:ext cx="3461613" cy="785742"/>
          </a:xfrm>
          <a:prstGeom prst="rect">
            <a:avLst/>
          </a:prstGeom>
          <a:blipFill>
            <a:blip r:embed="rId2"/>
            <a:stretch>
              <a:fillRect t="-13953" r="-528" b="-22481"/>
            </a:stretch>
          </a:blipFill>
        </p:spPr>
        <p:txBody>
          <a:bodyPr/>
          <a:lstStyle/>
          <a:p>
            <a:pPr>
              <a:defRPr/>
            </a:pPr>
            <a:r>
              <a:rPr lang="en-US">
                <a:noFill/>
              </a:rPr>
              <a:t> </a:t>
            </a:r>
          </a:p>
        </p:txBody>
      </p:sp>
      <p:sp>
        <p:nvSpPr>
          <p:cNvPr id="23" name="TextBox 22">
            <a:extLst>
              <a:ext uri="{FF2B5EF4-FFF2-40B4-BE49-F238E27FC236}">
                <a16:creationId xmlns:a16="http://schemas.microsoft.com/office/drawing/2014/main" id="{930AC1D7-A968-4F21-949A-7F1C8D65E549}"/>
              </a:ext>
            </a:extLst>
          </p:cNvPr>
          <p:cNvSpPr txBox="1">
            <a:spLocks noRot="1" noChangeAspect="1" noMove="1" noResize="1" noEditPoints="1" noAdjustHandles="1" noChangeArrowheads="1" noChangeShapeType="1" noTextEdit="1"/>
          </p:cNvSpPr>
          <p:nvPr/>
        </p:nvSpPr>
        <p:spPr>
          <a:xfrm>
            <a:off x="4419600" y="4472058"/>
            <a:ext cx="3483148" cy="785742"/>
          </a:xfrm>
          <a:prstGeom prst="rect">
            <a:avLst/>
          </a:prstGeom>
          <a:blipFill>
            <a:blip r:embed="rId3"/>
            <a:stretch>
              <a:fillRect t="-13953" r="-350" b="-22481"/>
            </a:stretch>
          </a:blipFill>
        </p:spPr>
        <p:txBody>
          <a:bodyPr/>
          <a:lstStyle/>
          <a:p>
            <a:pPr>
              <a:defRPr/>
            </a:pPr>
            <a:r>
              <a:rPr lang="en-US">
                <a:noFill/>
              </a:rPr>
              <a:t> </a:t>
            </a:r>
          </a:p>
        </p:txBody>
      </p:sp>
      <p:sp>
        <p:nvSpPr>
          <p:cNvPr id="24" name="TextBox 23">
            <a:extLst>
              <a:ext uri="{FF2B5EF4-FFF2-40B4-BE49-F238E27FC236}">
                <a16:creationId xmlns:a16="http://schemas.microsoft.com/office/drawing/2014/main" id="{9A4E3C20-9882-41BA-B7C0-04C43F5B3B48}"/>
              </a:ext>
            </a:extLst>
          </p:cNvPr>
          <p:cNvSpPr txBox="1">
            <a:spLocks noRot="1" noChangeAspect="1" noMove="1" noResize="1" noEditPoints="1" noAdjustHandles="1" noChangeArrowheads="1" noChangeShapeType="1" noTextEdit="1"/>
          </p:cNvSpPr>
          <p:nvPr/>
        </p:nvSpPr>
        <p:spPr>
          <a:xfrm>
            <a:off x="4419600" y="5703128"/>
            <a:ext cx="3699766" cy="785742"/>
          </a:xfrm>
          <a:prstGeom prst="rect">
            <a:avLst/>
          </a:prstGeom>
          <a:blipFill>
            <a:blip r:embed="rId4"/>
            <a:stretch>
              <a:fillRect t="-14063" b="-23438"/>
            </a:stretch>
          </a:blipFill>
        </p:spPr>
        <p:txBody>
          <a:bodyPr/>
          <a:lstStyle/>
          <a:p>
            <a:pPr>
              <a:defRPr/>
            </a:pPr>
            <a:r>
              <a:rPr lang="en-US">
                <a:noFill/>
              </a:rPr>
              <a:t> </a:t>
            </a:r>
          </a:p>
        </p:txBody>
      </p:sp>
      <p:sp>
        <p:nvSpPr>
          <p:cNvPr id="6" name="Speech Bubble: Oval 5">
            <a:extLst>
              <a:ext uri="{FF2B5EF4-FFF2-40B4-BE49-F238E27FC236}">
                <a16:creationId xmlns:a16="http://schemas.microsoft.com/office/drawing/2014/main" id="{CCA2DC10-7D15-4146-80F0-6398FEE60BCF}"/>
              </a:ext>
            </a:extLst>
          </p:cNvPr>
          <p:cNvSpPr/>
          <p:nvPr/>
        </p:nvSpPr>
        <p:spPr>
          <a:xfrm>
            <a:off x="304800" y="76200"/>
            <a:ext cx="6553200" cy="2386013"/>
          </a:xfrm>
          <a:prstGeom prst="wedgeEllipseCallout">
            <a:avLst>
              <a:gd name="adj1" fmla="val 36639"/>
              <a:gd name="adj2" fmla="val 838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thì</a:t>
            </a:r>
            <a:r>
              <a:rPr lang="en-US" sz="3600" b="1" dirty="0">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khối</a:t>
            </a:r>
            <a:r>
              <a:rPr lang="en-US" sz="3600" b="1" dirty="0">
                <a:solidFill>
                  <a:srgbClr val="FFC000"/>
                </a:solidFill>
                <a:latin typeface="Times New Roman" panose="02020603050405020304" pitchFamily="18" charset="0"/>
                <a:cs typeface="Times New Roman" panose="02020603050405020304" pitchFamily="18" charset="0"/>
              </a:rPr>
              <a:t> l</a:t>
            </a:r>
            <a:r>
              <a:rPr lang="vi-VN" sz="3600" b="1" dirty="0">
                <a:solidFill>
                  <a:srgbClr val="FFC000"/>
                </a:solidFill>
                <a:latin typeface="Times New Roman" panose="02020603050405020304" pitchFamily="18" charset="0"/>
                <a:cs typeface="Times New Roman" panose="02020603050405020304" pitchFamily="18" charset="0"/>
              </a:rPr>
              <a:t>ư</a:t>
            </a:r>
            <a:r>
              <a:rPr lang="en-US" sz="3600" b="1" dirty="0" err="1">
                <a:solidFill>
                  <a:srgbClr val="FFC000"/>
                </a:solidFill>
                <a:latin typeface="Times New Roman" panose="02020603050405020304" pitchFamily="18" charset="0"/>
                <a:cs typeface="Times New Roman" panose="02020603050405020304" pitchFamily="18" charset="0"/>
              </a:rPr>
              <a:t>ợng</a:t>
            </a:r>
            <a:r>
              <a:rPr lang="en-US" sz="3600" b="1" dirty="0">
                <a:solidFill>
                  <a:srgbClr val="FFC000"/>
                </a:solidFill>
                <a:latin typeface="Times New Roman" panose="02020603050405020304" pitchFamily="18" charset="0"/>
                <a:cs typeface="Times New Roman" panose="02020603050405020304" pitchFamily="18" charset="0"/>
              </a:rPr>
              <a:t> mol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t>
            </a:r>
            <a:r>
              <a:rPr lang="vi-VN" sz="3600" b="1" dirty="0">
                <a:latin typeface="Times New Roman" panose="02020603050405020304" pitchFamily="18" charset="0"/>
                <a:cs typeface="Times New Roman" panose="02020603050405020304" pitchFamily="18" charset="0"/>
              </a:rPr>
              <a: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7" name="Scroll: Vertical 6">
            <a:extLst>
              <a:ext uri="{FF2B5EF4-FFF2-40B4-BE49-F238E27FC236}">
                <a16:creationId xmlns:a16="http://schemas.microsoft.com/office/drawing/2014/main" id="{00F32155-7227-460A-898C-3A189BC4A835}"/>
              </a:ext>
            </a:extLst>
          </p:cNvPr>
          <p:cNvSpPr/>
          <p:nvPr/>
        </p:nvSpPr>
        <p:spPr>
          <a:xfrm>
            <a:off x="6827838" y="-112713"/>
            <a:ext cx="2566987" cy="3289301"/>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chemeClr val="tx1"/>
                </a:solidFill>
                <a:latin typeface="Times New Roman" panose="02020603050405020304" pitchFamily="18" charset="0"/>
                <a:cs typeface="Times New Roman" panose="02020603050405020304" pitchFamily="18" charset="0"/>
              </a:rPr>
              <a:t>Khối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lượng</a:t>
            </a:r>
            <a:r>
              <a:rPr lang="en-US" sz="3200" b="1" dirty="0">
                <a:solidFill>
                  <a:schemeClr val="tx1"/>
                </a:solidFill>
                <a:latin typeface="Times New Roman" panose="02020603050405020304" pitchFamily="18" charset="0"/>
                <a:cs typeface="Times New Roman" panose="02020603050405020304" pitchFamily="18" charset="0"/>
              </a:rPr>
              <a:t> mol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nhau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434216E-636F-48D9-8D47-2D5B72E3228C}"/>
              </a:ext>
            </a:extLst>
          </p:cNvPr>
          <p:cNvSpPr/>
          <p:nvPr/>
        </p:nvSpPr>
        <p:spPr>
          <a:xfrm>
            <a:off x="5986463" y="5703888"/>
            <a:ext cx="609600" cy="631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C7F18D8F-A7FD-464B-83F2-02A8491E5D2A}"/>
              </a:ext>
            </a:extLst>
          </p:cNvPr>
          <p:cNvSpPr/>
          <p:nvPr/>
        </p:nvSpPr>
        <p:spPr>
          <a:xfrm>
            <a:off x="5715000" y="3176588"/>
            <a:ext cx="609600" cy="633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D8D9DD78-BEA1-4663-A871-2BECD5393452}"/>
              </a:ext>
            </a:extLst>
          </p:cNvPr>
          <p:cNvSpPr/>
          <p:nvPr/>
        </p:nvSpPr>
        <p:spPr>
          <a:xfrm>
            <a:off x="5791200" y="4471988"/>
            <a:ext cx="609600" cy="633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Speech Bubble: Oval 14">
            <a:extLst>
              <a:ext uri="{FF2B5EF4-FFF2-40B4-BE49-F238E27FC236}">
                <a16:creationId xmlns:a16="http://schemas.microsoft.com/office/drawing/2014/main" id="{182AA4EC-F377-48ED-BA52-A73BF6DFAA36}"/>
              </a:ext>
            </a:extLst>
          </p:cNvPr>
          <p:cNvSpPr/>
          <p:nvPr/>
        </p:nvSpPr>
        <p:spPr>
          <a:xfrm>
            <a:off x="-260350" y="2551113"/>
            <a:ext cx="4724400" cy="3544887"/>
          </a:xfrm>
          <a:prstGeom prst="wedgeEllipseCallout">
            <a:avLst>
              <a:gd name="adj1" fmla="val 58658"/>
              <a:gd name="adj2" fmla="val 3319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chất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thì</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THỂ TÍCH MOL</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chúng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t>
            </a:r>
            <a:r>
              <a:rPr lang="vi-VN" sz="3600" b="1" dirty="0">
                <a:solidFill>
                  <a:schemeClr val="tx1"/>
                </a:solidFill>
                <a:latin typeface="Times New Roman" panose="02020603050405020304" pitchFamily="18" charset="0"/>
                <a:cs typeface="Times New Roman" panose="02020603050405020304" pitchFamily="18" charset="0"/>
              </a:rPr>
              <a:t>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thế</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nào</a:t>
            </a:r>
            <a:r>
              <a:rPr lang="en-US" sz="36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750"/>
                                        <p:tgtEl>
                                          <p:spTgt spid="13"/>
                                        </p:tgtEl>
                                      </p:cBhvr>
                                    </p:animEffect>
                                    <p:set>
                                      <p:cBhvr>
                                        <p:cTn id="7" dur="1" fill="hold">
                                          <p:stCondLst>
                                            <p:cond delay="749"/>
                                          </p:stCondLst>
                                        </p:cTn>
                                        <p:tgtEl>
                                          <p:spTgt spid="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xit" presetSubtype="32" fill="hold" grpId="0" nodeType="clickEffect">
                                  <p:stCondLst>
                                    <p:cond delay="0"/>
                                  </p:stCondLst>
                                  <p:childTnLst>
                                    <p:animEffect transition="out" filter="circle(out)">
                                      <p:cBhvr>
                                        <p:cTn id="11" dur="750"/>
                                        <p:tgtEl>
                                          <p:spTgt spid="14"/>
                                        </p:tgtEl>
                                      </p:cBhvr>
                                    </p:animEffect>
                                    <p:set>
                                      <p:cBhvr>
                                        <p:cTn id="12" dur="1" fill="hold">
                                          <p:stCondLst>
                                            <p:cond delay="74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32" fill="hold" grpId="0" nodeType="clickEffect">
                                  <p:stCondLst>
                                    <p:cond delay="0"/>
                                  </p:stCondLst>
                                  <p:childTnLst>
                                    <p:animEffect transition="out" filter="circle(out)">
                                      <p:cBhvr>
                                        <p:cTn id="16" dur="750"/>
                                        <p:tgtEl>
                                          <p:spTgt spid="12"/>
                                        </p:tgtEl>
                                      </p:cBhvr>
                                    </p:animEffect>
                                    <p:set>
                                      <p:cBhvr>
                                        <p:cTn id="17" dur="1" fill="hold">
                                          <p:stCondLst>
                                            <p:cond delay="74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75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75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out)">
                                      <p:cBhvr>
                                        <p:cTn id="3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03E38512-825B-4204-8591-3446F5FBBEFC}"/>
              </a:ext>
            </a:extLst>
          </p:cNvPr>
          <p:cNvSpPr txBox="1">
            <a:spLocks noChangeArrowheads="1"/>
          </p:cNvSpPr>
          <p:nvPr/>
        </p:nvSpPr>
        <p:spPr bwMode="auto">
          <a:xfrm>
            <a:off x="0" y="3840163"/>
            <a:ext cx="31242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6600CC"/>
                </a:solidFill>
              </a:rPr>
              <a:t>Trả lời câu hỏi</a:t>
            </a:r>
          </a:p>
        </p:txBody>
      </p:sp>
      <p:sp>
        <p:nvSpPr>
          <p:cNvPr id="4" name="Text Box 7">
            <a:extLst>
              <a:ext uri="{FF2B5EF4-FFF2-40B4-BE49-F238E27FC236}">
                <a16:creationId xmlns:a16="http://schemas.microsoft.com/office/drawing/2014/main" id="{81262260-EBEB-4201-9916-2B61AF465E23}"/>
              </a:ext>
            </a:extLst>
          </p:cNvPr>
          <p:cNvSpPr txBox="1">
            <a:spLocks noChangeArrowheads="1"/>
          </p:cNvSpPr>
          <p:nvPr/>
        </p:nvSpPr>
        <p:spPr bwMode="auto">
          <a:xfrm>
            <a:off x="0" y="4343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t>     1. </a:t>
            </a:r>
            <a:r>
              <a:rPr lang="en-US" altLang="en-US" sz="2800" b="1">
                <a:latin typeface="Times New Roman" panose="02020603050405020304" pitchFamily="18" charset="0"/>
                <a:cs typeface="Times New Roman" panose="02020603050405020304" pitchFamily="18" charset="0"/>
              </a:rPr>
              <a:t>Thể tích mol chất khí là thể tích của bao nhiêu </a:t>
            </a:r>
            <a:r>
              <a:rPr lang="en-US" altLang="en-US" sz="2800" b="1">
                <a:solidFill>
                  <a:srgbClr val="FF0000"/>
                </a:solidFill>
                <a:latin typeface="Times New Roman" panose="02020603050405020304" pitchFamily="18" charset="0"/>
                <a:cs typeface="Times New Roman" panose="02020603050405020304" pitchFamily="18" charset="0"/>
              </a:rPr>
              <a:t>mol phân tử</a:t>
            </a:r>
            <a:r>
              <a:rPr lang="en-US" altLang="en-US" sz="2800" b="1">
                <a:latin typeface="Times New Roman" panose="02020603050405020304" pitchFamily="18" charset="0"/>
                <a:cs typeface="Times New Roman" panose="02020603050405020304" pitchFamily="18" charset="0"/>
              </a:rPr>
              <a:t>? của bao nhiêu </a:t>
            </a:r>
            <a:r>
              <a:rPr lang="en-US" altLang="en-US" sz="2800" b="1">
                <a:solidFill>
                  <a:srgbClr val="FF0000"/>
                </a:solidFill>
                <a:latin typeface="Times New Roman" panose="02020603050405020304" pitchFamily="18" charset="0"/>
                <a:cs typeface="Times New Roman" panose="02020603050405020304" pitchFamily="18" charset="0"/>
              </a:rPr>
              <a:t>phân tử </a:t>
            </a:r>
            <a:r>
              <a:rPr lang="en-US" altLang="en-US" sz="2800" b="1">
                <a:latin typeface="Times New Roman" panose="02020603050405020304" pitchFamily="18" charset="0"/>
                <a:cs typeface="Times New Roman" panose="02020603050405020304" pitchFamily="18" charset="0"/>
              </a:rPr>
              <a:t>khí đó</a:t>
            </a:r>
            <a:r>
              <a:rPr lang="en-US" altLang="en-US" sz="2400" b="1">
                <a:latin typeface="Times New Roman" panose="02020603050405020304" pitchFamily="18" charset="0"/>
                <a:cs typeface="Times New Roman" panose="02020603050405020304" pitchFamily="18" charset="0"/>
              </a:rPr>
              <a:t>?</a:t>
            </a:r>
            <a:endParaRPr lang="en-US" altLang="en-US" sz="2400">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a:p>
        </p:txBody>
      </p:sp>
      <p:sp>
        <p:nvSpPr>
          <p:cNvPr id="5" name="Text Box 7">
            <a:extLst>
              <a:ext uri="{FF2B5EF4-FFF2-40B4-BE49-F238E27FC236}">
                <a16:creationId xmlns:a16="http://schemas.microsoft.com/office/drawing/2014/main" id="{D56DE52A-B9FF-4268-B2B0-ED16EA9DB10E}"/>
              </a:ext>
            </a:extLst>
          </p:cNvPr>
          <p:cNvSpPr txBox="1">
            <a:spLocks noChangeArrowheads="1"/>
          </p:cNvSpPr>
          <p:nvPr/>
        </p:nvSpPr>
        <p:spPr bwMode="auto">
          <a:xfrm>
            <a:off x="76200" y="52181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2. Trong cùng điều kiện về nhiệt độ và áp suất, có nhận xét gì về thể tích mol của các chất khí?</a:t>
            </a:r>
            <a:endParaRPr lang="en-US" altLang="en-US" sz="2400">
              <a:solidFill>
                <a:schemeClr val="tx2"/>
              </a:solidFill>
              <a:latin typeface="Times New Roman" panose="02020603050405020304" pitchFamily="18" charset="0"/>
              <a:cs typeface="Times New Roman" panose="02020603050405020304" pitchFamily="18" charset="0"/>
            </a:endParaRPr>
          </a:p>
        </p:txBody>
      </p:sp>
      <p:sp>
        <p:nvSpPr>
          <p:cNvPr id="11" name="Action Button: End 10">
            <a:hlinkClick r:id="rId2" action="ppaction://hlinksldjump" highlightClick="1"/>
            <a:extLst>
              <a:ext uri="{FF2B5EF4-FFF2-40B4-BE49-F238E27FC236}">
                <a16:creationId xmlns:a16="http://schemas.microsoft.com/office/drawing/2014/main" id="{E0C91EAD-2CFC-45A5-A822-34D848294A67}"/>
              </a:ext>
            </a:extLst>
          </p:cNvPr>
          <p:cNvSpPr/>
          <p:nvPr/>
        </p:nvSpPr>
        <p:spPr>
          <a:xfrm>
            <a:off x="8610600" y="65532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292">
            <a:extLst>
              <a:ext uri="{FF2B5EF4-FFF2-40B4-BE49-F238E27FC236}">
                <a16:creationId xmlns:a16="http://schemas.microsoft.com/office/drawing/2014/main" id="{8FAB93C2-1EC8-4744-8303-2D810A26A9E6}"/>
              </a:ext>
            </a:extLst>
          </p:cNvPr>
          <p:cNvSpPr>
            <a:spLocks noChangeArrowheads="1"/>
          </p:cNvSpPr>
          <p:nvPr/>
        </p:nvSpPr>
        <p:spPr bwMode="auto">
          <a:xfrm>
            <a:off x="381000" y="3200400"/>
            <a:ext cx="2473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8" tIns="39999" rIns="79998" bIns="39999"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Thể tích mol</a:t>
            </a:r>
          </a:p>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khí H</a:t>
            </a:r>
            <a:r>
              <a:rPr lang="en-US" altLang="en-US" sz="2500" b="1" baseline="-25000">
                <a:solidFill>
                  <a:srgbClr val="FF0000"/>
                </a:solidFill>
                <a:latin typeface="Times New Roman" panose="02020603050405020304" pitchFamily="18" charset="0"/>
                <a:cs typeface="Times New Roman" panose="02020603050405020304" pitchFamily="18" charset="0"/>
              </a:rPr>
              <a:t>2</a:t>
            </a:r>
            <a:endParaRPr lang="en-US" altLang="en-US" sz="2500" baseline="-25000">
              <a:solidFill>
                <a:srgbClr val="FF0000"/>
              </a:solidFill>
              <a:latin typeface="Times New Roman" panose="02020603050405020304" pitchFamily="18" charset="0"/>
              <a:cs typeface="Times New Roman" panose="02020603050405020304" pitchFamily="18" charset="0"/>
            </a:endParaRPr>
          </a:p>
        </p:txBody>
      </p:sp>
      <p:sp>
        <p:nvSpPr>
          <p:cNvPr id="16" name="Rectangle 295">
            <a:extLst>
              <a:ext uri="{FF2B5EF4-FFF2-40B4-BE49-F238E27FC236}">
                <a16:creationId xmlns:a16="http://schemas.microsoft.com/office/drawing/2014/main" id="{DACF6BDF-FD0E-4576-AA49-AF42CA855D6E}"/>
              </a:ext>
            </a:extLst>
          </p:cNvPr>
          <p:cNvSpPr>
            <a:spLocks noChangeArrowheads="1"/>
          </p:cNvSpPr>
          <p:nvPr/>
        </p:nvSpPr>
        <p:spPr bwMode="auto">
          <a:xfrm>
            <a:off x="3048000" y="3200400"/>
            <a:ext cx="2473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8" tIns="39999" rIns="79998" bIns="39999"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Thể tích mol</a:t>
            </a:r>
          </a:p>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khí N</a:t>
            </a:r>
            <a:r>
              <a:rPr lang="en-US" altLang="en-US" sz="2500" b="1" baseline="-25000">
                <a:solidFill>
                  <a:srgbClr val="FF0000"/>
                </a:solidFill>
                <a:latin typeface="Times New Roman" panose="02020603050405020304" pitchFamily="18" charset="0"/>
                <a:cs typeface="Times New Roman" panose="02020603050405020304" pitchFamily="18" charset="0"/>
              </a:rPr>
              <a:t>2</a:t>
            </a:r>
            <a:endParaRPr lang="en-US" altLang="en-US" sz="2500" baseline="-25000">
              <a:solidFill>
                <a:srgbClr val="FF0000"/>
              </a:solidFill>
              <a:latin typeface="Times New Roman" panose="02020603050405020304" pitchFamily="18" charset="0"/>
              <a:cs typeface="Times New Roman" panose="02020603050405020304" pitchFamily="18" charset="0"/>
            </a:endParaRPr>
          </a:p>
        </p:txBody>
      </p:sp>
      <p:sp>
        <p:nvSpPr>
          <p:cNvPr id="17" name="Rectangle 296">
            <a:extLst>
              <a:ext uri="{FF2B5EF4-FFF2-40B4-BE49-F238E27FC236}">
                <a16:creationId xmlns:a16="http://schemas.microsoft.com/office/drawing/2014/main" id="{2294BF13-1676-4BB4-8D6C-933D6152709F}"/>
              </a:ext>
            </a:extLst>
          </p:cNvPr>
          <p:cNvSpPr>
            <a:spLocks noChangeArrowheads="1"/>
          </p:cNvSpPr>
          <p:nvPr/>
        </p:nvSpPr>
        <p:spPr bwMode="auto">
          <a:xfrm>
            <a:off x="5791200" y="3089275"/>
            <a:ext cx="2473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8" tIns="39999" rIns="79998" bIns="39999" anchor="ct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Thể tích mol</a:t>
            </a:r>
          </a:p>
          <a:p>
            <a:pPr algn="ctr" eaLnBrk="1" hangingPunct="1">
              <a:spcBef>
                <a:spcPct val="0"/>
              </a:spcBef>
              <a:buFontTx/>
              <a:buNone/>
            </a:pPr>
            <a:r>
              <a:rPr lang="en-US" altLang="en-US" sz="2500" b="1">
                <a:solidFill>
                  <a:srgbClr val="FF0000"/>
                </a:solidFill>
                <a:latin typeface="Times New Roman" panose="02020603050405020304" pitchFamily="18" charset="0"/>
                <a:cs typeface="Times New Roman" panose="02020603050405020304" pitchFamily="18" charset="0"/>
              </a:rPr>
              <a:t>khí CO</a:t>
            </a:r>
            <a:r>
              <a:rPr lang="en-US" altLang="en-US" sz="2500" b="1" baseline="-25000">
                <a:solidFill>
                  <a:srgbClr val="FF0000"/>
                </a:solidFill>
                <a:latin typeface="Times New Roman" panose="02020603050405020304" pitchFamily="18" charset="0"/>
                <a:cs typeface="Times New Roman" panose="02020603050405020304" pitchFamily="18" charset="0"/>
              </a:rPr>
              <a:t>2</a:t>
            </a:r>
            <a:endParaRPr lang="en-US" altLang="en-US" sz="2500" baseline="-25000">
              <a:solidFill>
                <a:srgbClr val="FF0000"/>
              </a:solidFill>
              <a:latin typeface="Times New Roman" panose="02020603050405020304" pitchFamily="18" charset="0"/>
              <a:cs typeface="Times New Roman" panose="02020603050405020304" pitchFamily="18" charset="0"/>
            </a:endParaRPr>
          </a:p>
        </p:txBody>
      </p:sp>
      <p:sp>
        <p:nvSpPr>
          <p:cNvPr id="21" name="AutoShape 25">
            <a:extLst>
              <a:ext uri="{FF2B5EF4-FFF2-40B4-BE49-F238E27FC236}">
                <a16:creationId xmlns:a16="http://schemas.microsoft.com/office/drawing/2014/main" id="{AB817680-B388-4B32-8976-5B3737DF8B43}"/>
              </a:ext>
            </a:extLst>
          </p:cNvPr>
          <p:cNvSpPr>
            <a:spLocks noChangeArrowheads="1"/>
          </p:cNvSpPr>
          <p:nvPr/>
        </p:nvSpPr>
        <p:spPr bwMode="auto">
          <a:xfrm>
            <a:off x="3352800" y="685800"/>
            <a:ext cx="2514600" cy="2286000"/>
          </a:xfrm>
          <a:prstGeom prst="cube">
            <a:avLst>
              <a:gd name="adj" fmla="val 25000"/>
            </a:avLst>
          </a:prstGeom>
          <a:solidFill>
            <a:schemeClr val="accent6">
              <a:lumMod val="60000"/>
              <a:lumOff val="40000"/>
            </a:schemeClr>
          </a:solidFill>
          <a:ln w="9525">
            <a:solidFill>
              <a:srgbClr val="0000FF"/>
            </a:solidFill>
            <a:miter lim="800000"/>
            <a:headEnd/>
            <a:tailEnd/>
          </a:ln>
        </p:spPr>
        <p:txBody>
          <a:bodyPr wrap="none" anchor="ctr"/>
          <a:lstStyle/>
          <a:p>
            <a:pPr eaLnBrk="1" fontAlgn="auto" hangingPunct="1">
              <a:spcBef>
                <a:spcPts val="0"/>
              </a:spcBef>
              <a:spcAft>
                <a:spcPts val="0"/>
              </a:spcAft>
              <a:defRPr/>
            </a:pPr>
            <a:endParaRPr lang="en-US">
              <a:latin typeface="+mn-lt"/>
              <a:cs typeface="+mn-cs"/>
            </a:endParaRPr>
          </a:p>
        </p:txBody>
      </p:sp>
      <p:grpSp>
        <p:nvGrpSpPr>
          <p:cNvPr id="2" name="Group 26">
            <a:extLst>
              <a:ext uri="{FF2B5EF4-FFF2-40B4-BE49-F238E27FC236}">
                <a16:creationId xmlns:a16="http://schemas.microsoft.com/office/drawing/2014/main" id="{E466721B-790D-4D5D-8FBF-00D9890FB7CE}"/>
              </a:ext>
            </a:extLst>
          </p:cNvPr>
          <p:cNvGrpSpPr>
            <a:grpSpLocks/>
          </p:cNvGrpSpPr>
          <p:nvPr/>
        </p:nvGrpSpPr>
        <p:grpSpPr bwMode="auto">
          <a:xfrm>
            <a:off x="3657600" y="1905000"/>
            <a:ext cx="606425" cy="381000"/>
            <a:chOff x="1104" y="2976"/>
            <a:chExt cx="192" cy="96"/>
          </a:xfrm>
        </p:grpSpPr>
        <p:sp>
          <p:nvSpPr>
            <p:cNvPr id="21571" name="Oval 27">
              <a:extLst>
                <a:ext uri="{FF2B5EF4-FFF2-40B4-BE49-F238E27FC236}">
                  <a16:creationId xmlns:a16="http://schemas.microsoft.com/office/drawing/2014/main" id="{C3ADF682-65AC-461F-8671-DDB63BA428F2}"/>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72" name="Oval 28">
              <a:extLst>
                <a:ext uri="{FF2B5EF4-FFF2-40B4-BE49-F238E27FC236}">
                  <a16:creationId xmlns:a16="http://schemas.microsoft.com/office/drawing/2014/main" id="{363F5B4C-81E1-47EB-A83A-A62CFB902CDC}"/>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6" name="Group 29">
            <a:extLst>
              <a:ext uri="{FF2B5EF4-FFF2-40B4-BE49-F238E27FC236}">
                <a16:creationId xmlns:a16="http://schemas.microsoft.com/office/drawing/2014/main" id="{3A219D36-464C-4487-8DD9-8CF904925941}"/>
              </a:ext>
            </a:extLst>
          </p:cNvPr>
          <p:cNvGrpSpPr>
            <a:grpSpLocks/>
          </p:cNvGrpSpPr>
          <p:nvPr/>
        </p:nvGrpSpPr>
        <p:grpSpPr bwMode="auto">
          <a:xfrm rot="5596093">
            <a:off x="4649788" y="1751012"/>
            <a:ext cx="533400" cy="384175"/>
            <a:chOff x="1104" y="2976"/>
            <a:chExt cx="192" cy="96"/>
          </a:xfrm>
        </p:grpSpPr>
        <p:sp>
          <p:nvSpPr>
            <p:cNvPr id="21569" name="Oval 30">
              <a:extLst>
                <a:ext uri="{FF2B5EF4-FFF2-40B4-BE49-F238E27FC236}">
                  <a16:creationId xmlns:a16="http://schemas.microsoft.com/office/drawing/2014/main" id="{E48B53CD-4C3D-43F9-8919-7CE6E51A3A60}"/>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70" name="Oval 31">
              <a:extLst>
                <a:ext uri="{FF2B5EF4-FFF2-40B4-BE49-F238E27FC236}">
                  <a16:creationId xmlns:a16="http://schemas.microsoft.com/office/drawing/2014/main" id="{F07F2023-6511-447C-A6AE-E650DC3E2997}"/>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7" name="Group 32">
            <a:extLst>
              <a:ext uri="{FF2B5EF4-FFF2-40B4-BE49-F238E27FC236}">
                <a16:creationId xmlns:a16="http://schemas.microsoft.com/office/drawing/2014/main" id="{7D698A5B-C708-4D10-9475-D4442D545B4B}"/>
              </a:ext>
            </a:extLst>
          </p:cNvPr>
          <p:cNvGrpSpPr>
            <a:grpSpLocks/>
          </p:cNvGrpSpPr>
          <p:nvPr/>
        </p:nvGrpSpPr>
        <p:grpSpPr bwMode="auto">
          <a:xfrm rot="-3048095">
            <a:off x="4418807" y="1086643"/>
            <a:ext cx="762000" cy="417513"/>
            <a:chOff x="1104" y="2976"/>
            <a:chExt cx="192" cy="96"/>
          </a:xfrm>
        </p:grpSpPr>
        <p:sp>
          <p:nvSpPr>
            <p:cNvPr id="21567" name="Oval 33">
              <a:extLst>
                <a:ext uri="{FF2B5EF4-FFF2-40B4-BE49-F238E27FC236}">
                  <a16:creationId xmlns:a16="http://schemas.microsoft.com/office/drawing/2014/main" id="{96E2E614-80E7-409E-A0B8-538C3B36C889}"/>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68" name="Oval 34">
              <a:extLst>
                <a:ext uri="{FF2B5EF4-FFF2-40B4-BE49-F238E27FC236}">
                  <a16:creationId xmlns:a16="http://schemas.microsoft.com/office/drawing/2014/main" id="{8F33E387-E223-4FB5-BEB7-91DBACF08F99}"/>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8" name="Group 35">
            <a:extLst>
              <a:ext uri="{FF2B5EF4-FFF2-40B4-BE49-F238E27FC236}">
                <a16:creationId xmlns:a16="http://schemas.microsoft.com/office/drawing/2014/main" id="{C37D4D0D-BDC4-4643-960F-3F160CE693EF}"/>
              </a:ext>
            </a:extLst>
          </p:cNvPr>
          <p:cNvGrpSpPr>
            <a:grpSpLocks/>
          </p:cNvGrpSpPr>
          <p:nvPr/>
        </p:nvGrpSpPr>
        <p:grpSpPr bwMode="auto">
          <a:xfrm rot="-3774267">
            <a:off x="3524250" y="1200150"/>
            <a:ext cx="641350" cy="374650"/>
            <a:chOff x="1104" y="2976"/>
            <a:chExt cx="192" cy="96"/>
          </a:xfrm>
        </p:grpSpPr>
        <p:sp>
          <p:nvSpPr>
            <p:cNvPr id="21565" name="Oval 36">
              <a:extLst>
                <a:ext uri="{FF2B5EF4-FFF2-40B4-BE49-F238E27FC236}">
                  <a16:creationId xmlns:a16="http://schemas.microsoft.com/office/drawing/2014/main" id="{5F455BAC-7286-4A41-802B-1A7E0E90D83A}"/>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66" name="Oval 37">
              <a:extLst>
                <a:ext uri="{FF2B5EF4-FFF2-40B4-BE49-F238E27FC236}">
                  <a16:creationId xmlns:a16="http://schemas.microsoft.com/office/drawing/2014/main" id="{AB921B76-89A5-4F58-8C12-18E45F30B7E1}"/>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grpSp>
        <p:nvGrpSpPr>
          <p:cNvPr id="9" name="Group 38">
            <a:extLst>
              <a:ext uri="{FF2B5EF4-FFF2-40B4-BE49-F238E27FC236}">
                <a16:creationId xmlns:a16="http://schemas.microsoft.com/office/drawing/2014/main" id="{08C08F62-C5E8-4FC5-A9F1-EA3C0314C944}"/>
              </a:ext>
            </a:extLst>
          </p:cNvPr>
          <p:cNvGrpSpPr>
            <a:grpSpLocks/>
          </p:cNvGrpSpPr>
          <p:nvPr/>
        </p:nvGrpSpPr>
        <p:grpSpPr bwMode="auto">
          <a:xfrm rot="7062134">
            <a:off x="4087812" y="865188"/>
            <a:ext cx="644525" cy="438150"/>
            <a:chOff x="1104" y="2976"/>
            <a:chExt cx="192" cy="96"/>
          </a:xfrm>
        </p:grpSpPr>
        <p:sp>
          <p:nvSpPr>
            <p:cNvPr id="21563" name="Oval 39">
              <a:extLst>
                <a:ext uri="{FF2B5EF4-FFF2-40B4-BE49-F238E27FC236}">
                  <a16:creationId xmlns:a16="http://schemas.microsoft.com/office/drawing/2014/main" id="{25FAC48B-CC84-41F6-A28F-FC838A098D6B}"/>
                </a:ext>
              </a:extLst>
            </p:cNvPr>
            <p:cNvSpPr>
              <a:spLocks noChangeArrowheads="1"/>
            </p:cNvSpPr>
            <p:nvPr/>
          </p:nvSpPr>
          <p:spPr bwMode="auto">
            <a:xfrm>
              <a:off x="1104"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sp>
          <p:nvSpPr>
            <p:cNvPr id="21564" name="Oval 40">
              <a:extLst>
                <a:ext uri="{FF2B5EF4-FFF2-40B4-BE49-F238E27FC236}">
                  <a16:creationId xmlns:a16="http://schemas.microsoft.com/office/drawing/2014/main" id="{4799B9C0-39BB-4341-A433-B35316B7B540}"/>
                </a:ext>
              </a:extLst>
            </p:cNvPr>
            <p:cNvSpPr>
              <a:spLocks noChangeArrowheads="1"/>
            </p:cNvSpPr>
            <p:nvPr/>
          </p:nvSpPr>
          <p:spPr bwMode="auto">
            <a:xfrm>
              <a:off x="1200" y="2976"/>
              <a:ext cx="96" cy="96"/>
            </a:xfrm>
            <a:prstGeom prst="ellipse">
              <a:avLst/>
            </a:prstGeom>
            <a:gradFill rotWithShape="1">
              <a:gsLst>
                <a:gs pos="0">
                  <a:srgbClr val="A7F7F5"/>
                </a:gs>
                <a:gs pos="100000">
                  <a:schemeClr val="folHlink"/>
                </a:gs>
              </a:gsLst>
              <a:lin ang="5400000" scaled="1"/>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endParaRPr lang="en-US" altLang="en-US" sz="1000" baseline="-25000">
                <a:solidFill>
                  <a:srgbClr val="660066"/>
                </a:solidFill>
              </a:endParaRPr>
            </a:p>
          </p:txBody>
        </p:sp>
      </p:grpSp>
      <p:sp>
        <p:nvSpPr>
          <p:cNvPr id="37" name="AutoShape 41">
            <a:extLst>
              <a:ext uri="{FF2B5EF4-FFF2-40B4-BE49-F238E27FC236}">
                <a16:creationId xmlns:a16="http://schemas.microsoft.com/office/drawing/2014/main" id="{27E63F47-0644-42DB-B7CC-A17AA76FF237}"/>
              </a:ext>
            </a:extLst>
          </p:cNvPr>
          <p:cNvSpPr>
            <a:spLocks noChangeArrowheads="1"/>
          </p:cNvSpPr>
          <p:nvPr/>
        </p:nvSpPr>
        <p:spPr bwMode="auto">
          <a:xfrm>
            <a:off x="6096000" y="685800"/>
            <a:ext cx="2514600" cy="2286000"/>
          </a:xfrm>
          <a:prstGeom prst="cube">
            <a:avLst>
              <a:gd name="adj" fmla="val 25000"/>
            </a:avLst>
          </a:prstGeom>
          <a:solidFill>
            <a:schemeClr val="accent6">
              <a:lumMod val="60000"/>
              <a:lumOff val="40000"/>
            </a:schemeClr>
          </a:solidFill>
          <a:ln w="9525">
            <a:solidFill>
              <a:srgbClr val="0000FF"/>
            </a:solidFill>
            <a:miter lim="800000"/>
            <a:headEnd/>
            <a:tailEnd/>
          </a:ln>
        </p:spPr>
        <p:txBody>
          <a:bodyPr wrap="none" anchor="ctr"/>
          <a:lstStyle/>
          <a:p>
            <a:pPr eaLnBrk="1" fontAlgn="auto" hangingPunct="1">
              <a:spcBef>
                <a:spcPts val="0"/>
              </a:spcBef>
              <a:spcAft>
                <a:spcPts val="0"/>
              </a:spcAft>
              <a:defRPr/>
            </a:pPr>
            <a:endParaRPr lang="en-US">
              <a:latin typeface="+mn-lt"/>
              <a:cs typeface="+mn-cs"/>
            </a:endParaRPr>
          </a:p>
        </p:txBody>
      </p:sp>
      <p:grpSp>
        <p:nvGrpSpPr>
          <p:cNvPr id="10" name="Group 42">
            <a:extLst>
              <a:ext uri="{FF2B5EF4-FFF2-40B4-BE49-F238E27FC236}">
                <a16:creationId xmlns:a16="http://schemas.microsoft.com/office/drawing/2014/main" id="{0924037A-BE4E-400E-AB32-BBE0B1C180B0}"/>
              </a:ext>
            </a:extLst>
          </p:cNvPr>
          <p:cNvGrpSpPr>
            <a:grpSpLocks/>
          </p:cNvGrpSpPr>
          <p:nvPr/>
        </p:nvGrpSpPr>
        <p:grpSpPr bwMode="auto">
          <a:xfrm rot="-767354">
            <a:off x="6324600" y="2209800"/>
            <a:ext cx="641350" cy="590550"/>
            <a:chOff x="1981" y="3622"/>
            <a:chExt cx="275" cy="196"/>
          </a:xfrm>
        </p:grpSpPr>
        <p:sp>
          <p:nvSpPr>
            <p:cNvPr id="21560" name="Oval 43">
              <a:extLst>
                <a:ext uri="{FF2B5EF4-FFF2-40B4-BE49-F238E27FC236}">
                  <a16:creationId xmlns:a16="http://schemas.microsoft.com/office/drawing/2014/main" id="{DDEB464F-A7E7-4812-AAED-43F1EA2D2EA7}"/>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61" name="Oval 44">
              <a:extLst>
                <a:ext uri="{FF2B5EF4-FFF2-40B4-BE49-F238E27FC236}">
                  <a16:creationId xmlns:a16="http://schemas.microsoft.com/office/drawing/2014/main" id="{6AF77D26-63EF-4181-8496-06EF6F59FEC0}"/>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62" name="Oval 45">
              <a:extLst>
                <a:ext uri="{FF2B5EF4-FFF2-40B4-BE49-F238E27FC236}">
                  <a16:creationId xmlns:a16="http://schemas.microsoft.com/office/drawing/2014/main" id="{C5A405F0-B78B-439E-944E-46749354CE68}"/>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2" name="Group 46">
            <a:extLst>
              <a:ext uri="{FF2B5EF4-FFF2-40B4-BE49-F238E27FC236}">
                <a16:creationId xmlns:a16="http://schemas.microsoft.com/office/drawing/2014/main" id="{5BA93982-D004-423D-A96B-35D56A142B68}"/>
              </a:ext>
            </a:extLst>
          </p:cNvPr>
          <p:cNvGrpSpPr>
            <a:grpSpLocks/>
          </p:cNvGrpSpPr>
          <p:nvPr/>
        </p:nvGrpSpPr>
        <p:grpSpPr bwMode="auto">
          <a:xfrm rot="-5078470">
            <a:off x="6927850" y="1797050"/>
            <a:ext cx="336550" cy="241300"/>
            <a:chOff x="1981" y="3622"/>
            <a:chExt cx="275" cy="196"/>
          </a:xfrm>
        </p:grpSpPr>
        <p:sp>
          <p:nvSpPr>
            <p:cNvPr id="21557" name="Oval 47">
              <a:extLst>
                <a:ext uri="{FF2B5EF4-FFF2-40B4-BE49-F238E27FC236}">
                  <a16:creationId xmlns:a16="http://schemas.microsoft.com/office/drawing/2014/main" id="{886C4E42-DCF2-474E-9107-59CC12F4A410}"/>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58" name="Oval 48">
              <a:extLst>
                <a:ext uri="{FF2B5EF4-FFF2-40B4-BE49-F238E27FC236}">
                  <a16:creationId xmlns:a16="http://schemas.microsoft.com/office/drawing/2014/main" id="{F5D64CD8-D5C4-4F31-A45C-A74BF0E4F5F8}"/>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9" name="Oval 49">
              <a:extLst>
                <a:ext uri="{FF2B5EF4-FFF2-40B4-BE49-F238E27FC236}">
                  <a16:creationId xmlns:a16="http://schemas.microsoft.com/office/drawing/2014/main" id="{1E36C022-F083-4010-9B30-0A0F8914DEFB}"/>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3" name="Group 50">
            <a:extLst>
              <a:ext uri="{FF2B5EF4-FFF2-40B4-BE49-F238E27FC236}">
                <a16:creationId xmlns:a16="http://schemas.microsoft.com/office/drawing/2014/main" id="{42363ED6-EAA3-4231-9975-DCB81C8EA1B5}"/>
              </a:ext>
            </a:extLst>
          </p:cNvPr>
          <p:cNvGrpSpPr>
            <a:grpSpLocks/>
          </p:cNvGrpSpPr>
          <p:nvPr/>
        </p:nvGrpSpPr>
        <p:grpSpPr bwMode="auto">
          <a:xfrm rot="3462502">
            <a:off x="6882606" y="1118394"/>
            <a:ext cx="796925" cy="541338"/>
            <a:chOff x="1981" y="3622"/>
            <a:chExt cx="275" cy="196"/>
          </a:xfrm>
        </p:grpSpPr>
        <p:sp>
          <p:nvSpPr>
            <p:cNvPr id="21554" name="Oval 51">
              <a:extLst>
                <a:ext uri="{FF2B5EF4-FFF2-40B4-BE49-F238E27FC236}">
                  <a16:creationId xmlns:a16="http://schemas.microsoft.com/office/drawing/2014/main" id="{742145F0-37A1-42E1-90D2-C45CF55BEFA1}"/>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55" name="Oval 52">
              <a:extLst>
                <a:ext uri="{FF2B5EF4-FFF2-40B4-BE49-F238E27FC236}">
                  <a16:creationId xmlns:a16="http://schemas.microsoft.com/office/drawing/2014/main" id="{00A75C9F-4DDB-4767-87BD-B20D813165CB}"/>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6" name="Oval 53">
              <a:extLst>
                <a:ext uri="{FF2B5EF4-FFF2-40B4-BE49-F238E27FC236}">
                  <a16:creationId xmlns:a16="http://schemas.microsoft.com/office/drawing/2014/main" id="{B926787B-4AD8-4A2B-ACF5-D4E15684A565}"/>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4" name="Group 54">
            <a:extLst>
              <a:ext uri="{FF2B5EF4-FFF2-40B4-BE49-F238E27FC236}">
                <a16:creationId xmlns:a16="http://schemas.microsoft.com/office/drawing/2014/main" id="{FBF5F228-9E2B-4B2F-BCC8-7FF851F056DC}"/>
              </a:ext>
            </a:extLst>
          </p:cNvPr>
          <p:cNvGrpSpPr>
            <a:grpSpLocks/>
          </p:cNvGrpSpPr>
          <p:nvPr/>
        </p:nvGrpSpPr>
        <p:grpSpPr bwMode="auto">
          <a:xfrm rot="3760263">
            <a:off x="6172200" y="1485900"/>
            <a:ext cx="609600" cy="533400"/>
            <a:chOff x="1981" y="3622"/>
            <a:chExt cx="275" cy="196"/>
          </a:xfrm>
        </p:grpSpPr>
        <p:sp>
          <p:nvSpPr>
            <p:cNvPr id="21551" name="Oval 55">
              <a:extLst>
                <a:ext uri="{FF2B5EF4-FFF2-40B4-BE49-F238E27FC236}">
                  <a16:creationId xmlns:a16="http://schemas.microsoft.com/office/drawing/2014/main" id="{5127C5A4-10E1-4371-AB0A-782F67026CA7}"/>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52" name="Oval 56">
              <a:extLst>
                <a:ext uri="{FF2B5EF4-FFF2-40B4-BE49-F238E27FC236}">
                  <a16:creationId xmlns:a16="http://schemas.microsoft.com/office/drawing/2014/main" id="{26033AE8-E645-4FE9-A736-523620304E43}"/>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3" name="Oval 57">
              <a:extLst>
                <a:ext uri="{FF2B5EF4-FFF2-40B4-BE49-F238E27FC236}">
                  <a16:creationId xmlns:a16="http://schemas.microsoft.com/office/drawing/2014/main" id="{16F2FA5A-B02B-4351-9932-B586CDDFC397}"/>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grpSp>
        <p:nvGrpSpPr>
          <p:cNvPr id="18" name="Group 58">
            <a:extLst>
              <a:ext uri="{FF2B5EF4-FFF2-40B4-BE49-F238E27FC236}">
                <a16:creationId xmlns:a16="http://schemas.microsoft.com/office/drawing/2014/main" id="{F67DBC66-A24D-4B35-A85E-0A7E974D1B4F}"/>
              </a:ext>
            </a:extLst>
          </p:cNvPr>
          <p:cNvGrpSpPr>
            <a:grpSpLocks/>
          </p:cNvGrpSpPr>
          <p:nvPr/>
        </p:nvGrpSpPr>
        <p:grpSpPr bwMode="auto">
          <a:xfrm rot="755199">
            <a:off x="7086600" y="2057400"/>
            <a:ext cx="765175" cy="609600"/>
            <a:chOff x="1981" y="3622"/>
            <a:chExt cx="275" cy="196"/>
          </a:xfrm>
        </p:grpSpPr>
        <p:sp>
          <p:nvSpPr>
            <p:cNvPr id="21548" name="Oval 59">
              <a:extLst>
                <a:ext uri="{FF2B5EF4-FFF2-40B4-BE49-F238E27FC236}">
                  <a16:creationId xmlns:a16="http://schemas.microsoft.com/office/drawing/2014/main" id="{4F60BC1A-20AA-4C92-BD80-7465A48673C2}"/>
                </a:ext>
              </a:extLst>
            </p:cNvPr>
            <p:cNvSpPr>
              <a:spLocks noChangeArrowheads="1"/>
            </p:cNvSpPr>
            <p:nvPr/>
          </p:nvSpPr>
          <p:spPr bwMode="auto">
            <a:xfrm>
              <a:off x="1981" y="3622"/>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sp>
          <p:nvSpPr>
            <p:cNvPr id="21549" name="Oval 60">
              <a:extLst>
                <a:ext uri="{FF2B5EF4-FFF2-40B4-BE49-F238E27FC236}">
                  <a16:creationId xmlns:a16="http://schemas.microsoft.com/office/drawing/2014/main" id="{35B5B98B-C0FD-4ECA-876B-25C4FF9BD7F3}"/>
                </a:ext>
              </a:extLst>
            </p:cNvPr>
            <p:cNvSpPr>
              <a:spLocks noChangeArrowheads="1"/>
            </p:cNvSpPr>
            <p:nvPr/>
          </p:nvSpPr>
          <p:spPr bwMode="auto">
            <a:xfrm>
              <a:off x="2064" y="3648"/>
              <a:ext cx="96" cy="144"/>
            </a:xfrm>
            <a:prstGeom prst="ellipse">
              <a:avLst/>
            </a:prstGeom>
            <a:gradFill rotWithShape="1">
              <a:gsLst>
                <a:gs pos="0">
                  <a:srgbClr val="CC6600"/>
                </a:gs>
                <a:gs pos="100000">
                  <a:srgbClr val="FFCC66"/>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S</a:t>
              </a:r>
            </a:p>
          </p:txBody>
        </p:sp>
        <p:sp>
          <p:nvSpPr>
            <p:cNvPr id="21550" name="Oval 61">
              <a:extLst>
                <a:ext uri="{FF2B5EF4-FFF2-40B4-BE49-F238E27FC236}">
                  <a16:creationId xmlns:a16="http://schemas.microsoft.com/office/drawing/2014/main" id="{6968391A-AEFD-4B5C-879C-BC66D3C8C842}"/>
                </a:ext>
              </a:extLst>
            </p:cNvPr>
            <p:cNvSpPr>
              <a:spLocks noChangeArrowheads="1"/>
            </p:cNvSpPr>
            <p:nvPr/>
          </p:nvSpPr>
          <p:spPr bwMode="auto">
            <a:xfrm>
              <a:off x="2160" y="3674"/>
              <a:ext cx="96" cy="144"/>
            </a:xfrm>
            <a:prstGeom prst="ellipse">
              <a:avLst/>
            </a:prstGeom>
            <a:gradFill rotWithShape="1">
              <a:gsLst>
                <a:gs pos="0">
                  <a:srgbClr val="66CCFF"/>
                </a:gs>
                <a:gs pos="100000">
                  <a:schemeClr val="folHlink"/>
                </a:gs>
              </a:gsLst>
              <a:lin ang="5400000" scaled="1"/>
            </a:gradFill>
            <a:ln w="3175">
              <a:solidFill>
                <a:srgbClr val="66CC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O</a:t>
              </a:r>
            </a:p>
          </p:txBody>
        </p:sp>
      </p:grpSp>
      <p:sp>
        <p:nvSpPr>
          <p:cNvPr id="58" name="AutoShape 9">
            <a:extLst>
              <a:ext uri="{FF2B5EF4-FFF2-40B4-BE49-F238E27FC236}">
                <a16:creationId xmlns:a16="http://schemas.microsoft.com/office/drawing/2014/main" id="{59727B63-5F35-4AF1-A9A0-D82891792C7E}"/>
              </a:ext>
            </a:extLst>
          </p:cNvPr>
          <p:cNvSpPr>
            <a:spLocks noChangeArrowheads="1"/>
          </p:cNvSpPr>
          <p:nvPr/>
        </p:nvSpPr>
        <p:spPr bwMode="auto">
          <a:xfrm>
            <a:off x="381000" y="685800"/>
            <a:ext cx="2514600" cy="2286000"/>
          </a:xfrm>
          <a:prstGeom prst="cube">
            <a:avLst>
              <a:gd name="adj" fmla="val 25000"/>
            </a:avLst>
          </a:prstGeom>
          <a:solidFill>
            <a:schemeClr val="accent6">
              <a:lumMod val="60000"/>
              <a:lumOff val="40000"/>
            </a:schemeClr>
          </a:solidFill>
          <a:ln w="9525">
            <a:solidFill>
              <a:srgbClr val="0000FF"/>
            </a:solidFill>
            <a:miter lim="800000"/>
            <a:headEnd/>
            <a:tailEnd/>
          </a:ln>
        </p:spPr>
        <p:txBody>
          <a:bodyPr wrap="none" anchor="ctr"/>
          <a:lstStyle/>
          <a:p>
            <a:pPr eaLnBrk="1" fontAlgn="auto" hangingPunct="1">
              <a:spcBef>
                <a:spcPts val="0"/>
              </a:spcBef>
              <a:spcAft>
                <a:spcPts val="0"/>
              </a:spcAft>
              <a:defRPr/>
            </a:pPr>
            <a:endParaRPr lang="en-US">
              <a:latin typeface="+mn-lt"/>
              <a:cs typeface="+mn-cs"/>
            </a:endParaRPr>
          </a:p>
        </p:txBody>
      </p:sp>
      <p:grpSp>
        <p:nvGrpSpPr>
          <p:cNvPr id="19" name="Group 10">
            <a:extLst>
              <a:ext uri="{FF2B5EF4-FFF2-40B4-BE49-F238E27FC236}">
                <a16:creationId xmlns:a16="http://schemas.microsoft.com/office/drawing/2014/main" id="{162DEDB2-D9CE-4E64-A2FF-86B43E631735}"/>
              </a:ext>
            </a:extLst>
          </p:cNvPr>
          <p:cNvGrpSpPr>
            <a:grpSpLocks/>
          </p:cNvGrpSpPr>
          <p:nvPr/>
        </p:nvGrpSpPr>
        <p:grpSpPr bwMode="auto">
          <a:xfrm>
            <a:off x="762000" y="1943100"/>
            <a:ext cx="457200" cy="266700"/>
            <a:chOff x="1104" y="2976"/>
            <a:chExt cx="192" cy="96"/>
          </a:xfrm>
        </p:grpSpPr>
        <p:sp>
          <p:nvSpPr>
            <p:cNvPr id="21546" name="Oval 11">
              <a:extLst>
                <a:ext uri="{FF2B5EF4-FFF2-40B4-BE49-F238E27FC236}">
                  <a16:creationId xmlns:a16="http://schemas.microsoft.com/office/drawing/2014/main" id="{568F28B1-7E70-4BC6-9F3D-777393BDFA18}"/>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7" name="Oval 12">
              <a:extLst>
                <a:ext uri="{FF2B5EF4-FFF2-40B4-BE49-F238E27FC236}">
                  <a16:creationId xmlns:a16="http://schemas.microsoft.com/office/drawing/2014/main" id="{5285AD81-AB80-4832-BA48-34DA969CA1FE}"/>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0" name="Group 13">
            <a:extLst>
              <a:ext uri="{FF2B5EF4-FFF2-40B4-BE49-F238E27FC236}">
                <a16:creationId xmlns:a16="http://schemas.microsoft.com/office/drawing/2014/main" id="{46870756-8BD0-480C-830C-421370048581}"/>
              </a:ext>
            </a:extLst>
          </p:cNvPr>
          <p:cNvGrpSpPr>
            <a:grpSpLocks/>
          </p:cNvGrpSpPr>
          <p:nvPr/>
        </p:nvGrpSpPr>
        <p:grpSpPr bwMode="auto">
          <a:xfrm rot="5596093">
            <a:off x="1846263" y="1884362"/>
            <a:ext cx="381000" cy="263525"/>
            <a:chOff x="1104" y="2976"/>
            <a:chExt cx="192" cy="96"/>
          </a:xfrm>
        </p:grpSpPr>
        <p:sp>
          <p:nvSpPr>
            <p:cNvPr id="21544" name="Oval 14">
              <a:extLst>
                <a:ext uri="{FF2B5EF4-FFF2-40B4-BE49-F238E27FC236}">
                  <a16:creationId xmlns:a16="http://schemas.microsoft.com/office/drawing/2014/main" id="{534AE0ED-FE6C-4515-9881-C8A46A577428}"/>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5" name="Oval 15">
              <a:extLst>
                <a:ext uri="{FF2B5EF4-FFF2-40B4-BE49-F238E27FC236}">
                  <a16:creationId xmlns:a16="http://schemas.microsoft.com/office/drawing/2014/main" id="{678E346A-37E2-47A3-B436-9D3570D2D796}"/>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2" name="Group 16">
            <a:extLst>
              <a:ext uri="{FF2B5EF4-FFF2-40B4-BE49-F238E27FC236}">
                <a16:creationId xmlns:a16="http://schemas.microsoft.com/office/drawing/2014/main" id="{C78360C1-0ABF-4702-BE18-682FF812E355}"/>
              </a:ext>
            </a:extLst>
          </p:cNvPr>
          <p:cNvGrpSpPr>
            <a:grpSpLocks/>
          </p:cNvGrpSpPr>
          <p:nvPr/>
        </p:nvGrpSpPr>
        <p:grpSpPr bwMode="auto">
          <a:xfrm>
            <a:off x="1828800" y="990600"/>
            <a:ext cx="381000" cy="304800"/>
            <a:chOff x="1104" y="2976"/>
            <a:chExt cx="192" cy="96"/>
          </a:xfrm>
        </p:grpSpPr>
        <p:sp>
          <p:nvSpPr>
            <p:cNvPr id="21542" name="Oval 17">
              <a:extLst>
                <a:ext uri="{FF2B5EF4-FFF2-40B4-BE49-F238E27FC236}">
                  <a16:creationId xmlns:a16="http://schemas.microsoft.com/office/drawing/2014/main" id="{26DA724B-9A24-4379-8EBE-212ACA7FC829}"/>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3" name="Oval 18">
              <a:extLst>
                <a:ext uri="{FF2B5EF4-FFF2-40B4-BE49-F238E27FC236}">
                  <a16:creationId xmlns:a16="http://schemas.microsoft.com/office/drawing/2014/main" id="{1E153B3A-A85F-4DF1-AD8F-5D072D95D194}"/>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5" name="Group 19">
            <a:extLst>
              <a:ext uri="{FF2B5EF4-FFF2-40B4-BE49-F238E27FC236}">
                <a16:creationId xmlns:a16="http://schemas.microsoft.com/office/drawing/2014/main" id="{4B44C14C-2F6A-4BF0-943A-48F845219B17}"/>
              </a:ext>
            </a:extLst>
          </p:cNvPr>
          <p:cNvGrpSpPr>
            <a:grpSpLocks/>
          </p:cNvGrpSpPr>
          <p:nvPr/>
        </p:nvGrpSpPr>
        <p:grpSpPr bwMode="auto">
          <a:xfrm rot="-3774267">
            <a:off x="1308894" y="1451769"/>
            <a:ext cx="382587" cy="257175"/>
            <a:chOff x="1104" y="2976"/>
            <a:chExt cx="192" cy="96"/>
          </a:xfrm>
        </p:grpSpPr>
        <p:sp>
          <p:nvSpPr>
            <p:cNvPr id="21540" name="Oval 20">
              <a:extLst>
                <a:ext uri="{FF2B5EF4-FFF2-40B4-BE49-F238E27FC236}">
                  <a16:creationId xmlns:a16="http://schemas.microsoft.com/office/drawing/2014/main" id="{73664D2D-7F67-4C32-8444-D69634022B45}"/>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41" name="Oval 21">
              <a:extLst>
                <a:ext uri="{FF2B5EF4-FFF2-40B4-BE49-F238E27FC236}">
                  <a16:creationId xmlns:a16="http://schemas.microsoft.com/office/drawing/2014/main" id="{3465FF95-3277-4397-BE4A-C2E59517E0D4}"/>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grpSp>
        <p:nvGrpSpPr>
          <p:cNvPr id="28" name="Group 22">
            <a:extLst>
              <a:ext uri="{FF2B5EF4-FFF2-40B4-BE49-F238E27FC236}">
                <a16:creationId xmlns:a16="http://schemas.microsoft.com/office/drawing/2014/main" id="{EA99C66F-32DB-49B8-A505-2F600665641F}"/>
              </a:ext>
            </a:extLst>
          </p:cNvPr>
          <p:cNvGrpSpPr>
            <a:grpSpLocks/>
          </p:cNvGrpSpPr>
          <p:nvPr/>
        </p:nvGrpSpPr>
        <p:grpSpPr bwMode="auto">
          <a:xfrm rot="4539181">
            <a:off x="969169" y="859631"/>
            <a:ext cx="463550" cy="268288"/>
            <a:chOff x="1104" y="2976"/>
            <a:chExt cx="192" cy="96"/>
          </a:xfrm>
        </p:grpSpPr>
        <p:sp>
          <p:nvSpPr>
            <p:cNvPr id="21538" name="Oval 23">
              <a:extLst>
                <a:ext uri="{FF2B5EF4-FFF2-40B4-BE49-F238E27FC236}">
                  <a16:creationId xmlns:a16="http://schemas.microsoft.com/office/drawing/2014/main" id="{9701C500-78A7-4530-BE3C-592C12634EC1}"/>
                </a:ext>
              </a:extLst>
            </p:cNvPr>
            <p:cNvSpPr>
              <a:spLocks noChangeArrowheads="1"/>
            </p:cNvSpPr>
            <p:nvPr/>
          </p:nvSpPr>
          <p:spPr bwMode="auto">
            <a:xfrm>
              <a:off x="1104"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sp>
          <p:nvSpPr>
            <p:cNvPr id="21539" name="Oval 24">
              <a:extLst>
                <a:ext uri="{FF2B5EF4-FFF2-40B4-BE49-F238E27FC236}">
                  <a16:creationId xmlns:a16="http://schemas.microsoft.com/office/drawing/2014/main" id="{62CD21F7-62CF-48BF-8722-B0168D1AAEBE}"/>
                </a:ext>
              </a:extLst>
            </p:cNvPr>
            <p:cNvSpPr>
              <a:spLocks noChangeArrowheads="1"/>
            </p:cNvSpPr>
            <p:nvPr/>
          </p:nvSpPr>
          <p:spPr bwMode="auto">
            <a:xfrm>
              <a:off x="1200" y="2976"/>
              <a:ext cx="96" cy="96"/>
            </a:xfrm>
            <a:prstGeom prst="ellipse">
              <a:avLst/>
            </a:prstGeom>
            <a:gradFill rotWithShape="1">
              <a:gsLst>
                <a:gs pos="0">
                  <a:srgbClr val="0000FF"/>
                </a:gs>
                <a:gs pos="100000">
                  <a:srgbClr val="00FF00"/>
                </a:gs>
              </a:gsLst>
              <a:path path="rect">
                <a:fillToRect r="100000" b="100000"/>
              </a:path>
            </a:gradFill>
            <a:ln w="3175" cap="rnd">
              <a:solidFill>
                <a:schemeClr val="folHlink"/>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660066"/>
                  </a:solidFill>
                </a:rPr>
                <a:t>H</a:t>
              </a:r>
            </a:p>
          </p:txBody>
        </p:sp>
      </p:grpSp>
      <p:sp>
        <p:nvSpPr>
          <p:cNvPr id="74" name="Rectangle 73">
            <a:extLst>
              <a:ext uri="{FF2B5EF4-FFF2-40B4-BE49-F238E27FC236}">
                <a16:creationId xmlns:a16="http://schemas.microsoft.com/office/drawing/2014/main" id="{815E7DBF-B538-4842-98B4-AC78007FA1C5}"/>
              </a:ext>
            </a:extLst>
          </p:cNvPr>
          <p:cNvSpPr>
            <a:spLocks noChangeArrowheads="1"/>
          </p:cNvSpPr>
          <p:nvPr/>
        </p:nvSpPr>
        <p:spPr bwMode="auto">
          <a:xfrm>
            <a:off x="-838200" y="2133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 phân tử</a:t>
            </a:r>
          </a:p>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H</a:t>
            </a:r>
            <a:r>
              <a:rPr lang="en-US" altLang="en-US" sz="2800" b="1" baseline="-25000">
                <a:solidFill>
                  <a:srgbClr val="FF0000"/>
                </a:solidFill>
                <a:latin typeface="Times New Roman" panose="02020603050405020304" pitchFamily="18" charset="0"/>
                <a:cs typeface="Times New Roman" panose="02020603050405020304" pitchFamily="18" charset="0"/>
              </a:rPr>
              <a:t>2</a:t>
            </a:r>
            <a:endParaRPr lang="en-US" altLang="en-US" sz="2800">
              <a:solidFill>
                <a:srgbClr val="FF0000"/>
              </a:solidFill>
            </a:endParaRPr>
          </a:p>
        </p:txBody>
      </p:sp>
      <p:sp>
        <p:nvSpPr>
          <p:cNvPr id="75" name="Rectangle 74">
            <a:extLst>
              <a:ext uri="{FF2B5EF4-FFF2-40B4-BE49-F238E27FC236}">
                <a16:creationId xmlns:a16="http://schemas.microsoft.com/office/drawing/2014/main" id="{63827471-6349-4A2D-ABE4-C8BD0936DFCD}"/>
              </a:ext>
            </a:extLst>
          </p:cNvPr>
          <p:cNvSpPr>
            <a:spLocks noChangeArrowheads="1"/>
          </p:cNvSpPr>
          <p:nvPr/>
        </p:nvSpPr>
        <p:spPr bwMode="auto">
          <a:xfrm>
            <a:off x="2133600" y="2133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 phân tử</a:t>
            </a:r>
          </a:p>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a:t>
            </a:r>
            <a:r>
              <a:rPr lang="en-US" altLang="en-US" sz="2800" b="1" baseline="-25000">
                <a:solidFill>
                  <a:srgbClr val="FF0000"/>
                </a:solidFill>
                <a:latin typeface="Times New Roman" panose="02020603050405020304" pitchFamily="18" charset="0"/>
                <a:cs typeface="Times New Roman" panose="02020603050405020304" pitchFamily="18" charset="0"/>
              </a:rPr>
              <a:t>2</a:t>
            </a:r>
            <a:endParaRPr lang="en-US" altLang="en-US" sz="2800">
              <a:solidFill>
                <a:srgbClr val="FF0000"/>
              </a:solidFill>
            </a:endParaRPr>
          </a:p>
        </p:txBody>
      </p:sp>
      <p:sp>
        <p:nvSpPr>
          <p:cNvPr id="76" name="Rectangle 75">
            <a:extLst>
              <a:ext uri="{FF2B5EF4-FFF2-40B4-BE49-F238E27FC236}">
                <a16:creationId xmlns:a16="http://schemas.microsoft.com/office/drawing/2014/main" id="{C87B75F8-D3C1-4F7F-859D-47C866BE75D0}"/>
              </a:ext>
            </a:extLst>
          </p:cNvPr>
          <p:cNvSpPr>
            <a:spLocks noChangeArrowheads="1"/>
          </p:cNvSpPr>
          <p:nvPr/>
        </p:nvSpPr>
        <p:spPr bwMode="auto">
          <a:xfrm>
            <a:off x="4800600" y="2133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1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318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318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318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31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 phân tử</a:t>
            </a:r>
          </a:p>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CO</a:t>
            </a:r>
            <a:r>
              <a:rPr lang="en-US" altLang="en-US" sz="2800" b="1" baseline="-25000">
                <a:solidFill>
                  <a:srgbClr val="FF0000"/>
                </a:solidFill>
                <a:latin typeface="Times New Roman" panose="02020603050405020304" pitchFamily="18" charset="0"/>
                <a:cs typeface="Times New Roman" panose="02020603050405020304" pitchFamily="18" charset="0"/>
              </a:rPr>
              <a:t>2</a:t>
            </a:r>
            <a:endParaRPr lang="en-US" altLang="en-US" sz="2800">
              <a:solidFill>
                <a:srgbClr val="FF0000"/>
              </a:solidFill>
            </a:endParaRPr>
          </a:p>
        </p:txBody>
      </p:sp>
      <p:sp>
        <p:nvSpPr>
          <p:cNvPr id="77" name="Rectangle 76">
            <a:extLst>
              <a:ext uri="{FF2B5EF4-FFF2-40B4-BE49-F238E27FC236}">
                <a16:creationId xmlns:a16="http://schemas.microsoft.com/office/drawing/2014/main" id="{DFFB139F-FB26-4C43-974B-20995D5C0D1B}"/>
              </a:ext>
            </a:extLst>
          </p:cNvPr>
          <p:cNvSpPr>
            <a:spLocks noChangeArrowheads="1"/>
          </p:cNvSpPr>
          <p:nvPr/>
        </p:nvSpPr>
        <p:spPr bwMode="auto">
          <a:xfrm>
            <a:off x="762000" y="0"/>
            <a:ext cx="779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Trong </a:t>
            </a:r>
            <a:r>
              <a:rPr lang="en-US" altLang="en-US" b="1">
                <a:solidFill>
                  <a:srgbClr val="FF0000"/>
                </a:solidFill>
                <a:latin typeface="Times New Roman" panose="02020603050405020304" pitchFamily="18" charset="0"/>
                <a:cs typeface="Times New Roman" panose="02020603050405020304" pitchFamily="18" charset="0"/>
              </a:rPr>
              <a:t>cùng</a:t>
            </a:r>
            <a:r>
              <a:rPr lang="en-US" altLang="en-US" b="1">
                <a:latin typeface="Times New Roman" panose="02020603050405020304" pitchFamily="18" charset="0"/>
                <a:cs typeface="Times New Roman" panose="02020603050405020304" pitchFamily="18" charset="0"/>
              </a:rPr>
              <a:t> điều kiện về </a:t>
            </a:r>
            <a:r>
              <a:rPr lang="en-US" altLang="en-US" b="1">
                <a:solidFill>
                  <a:srgbClr val="FF0000"/>
                </a:solidFill>
                <a:latin typeface="Times New Roman" panose="02020603050405020304" pitchFamily="18" charset="0"/>
                <a:cs typeface="Times New Roman" panose="02020603050405020304" pitchFamily="18" charset="0"/>
              </a:rPr>
              <a:t>nhiệt độ </a:t>
            </a:r>
            <a:r>
              <a:rPr lang="en-US" altLang="en-US" b="1">
                <a:latin typeface="Times New Roman" panose="02020603050405020304" pitchFamily="18" charset="0"/>
                <a:cs typeface="Times New Roman" panose="02020603050405020304" pitchFamily="18" charset="0"/>
              </a:rPr>
              <a:t>và </a:t>
            </a:r>
            <a:r>
              <a:rPr lang="en-US" altLang="en-US" b="1">
                <a:solidFill>
                  <a:srgbClr val="FF0000"/>
                </a:solidFill>
                <a:latin typeface="Times New Roman" panose="02020603050405020304" pitchFamily="18" charset="0"/>
                <a:cs typeface="Times New Roman" panose="02020603050405020304" pitchFamily="18" charset="0"/>
              </a:rPr>
              <a:t>áp suất</a:t>
            </a:r>
            <a:endParaRPr lang="en-US" altLang="en-US">
              <a:solidFill>
                <a:srgbClr val="FF0000"/>
              </a:solidFill>
            </a:endParaRPr>
          </a:p>
        </p:txBody>
      </p:sp>
      <p:sp>
        <p:nvSpPr>
          <p:cNvPr id="78" name="TextBox 77">
            <a:extLst>
              <a:ext uri="{FF2B5EF4-FFF2-40B4-BE49-F238E27FC236}">
                <a16:creationId xmlns:a16="http://schemas.microsoft.com/office/drawing/2014/main" id="{FA1C2B89-48FD-4685-9BFE-4F0D067D6D70}"/>
              </a:ext>
            </a:extLst>
          </p:cNvPr>
          <p:cNvSpPr txBox="1">
            <a:spLocks noChangeArrowheads="1"/>
          </p:cNvSpPr>
          <p:nvPr/>
        </p:nvSpPr>
        <p:spPr bwMode="auto">
          <a:xfrm>
            <a:off x="5410200" y="3040063"/>
            <a:ext cx="45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t>=</a:t>
            </a:r>
          </a:p>
        </p:txBody>
      </p:sp>
      <p:sp>
        <p:nvSpPr>
          <p:cNvPr id="79" name="TextBox 78">
            <a:extLst>
              <a:ext uri="{FF2B5EF4-FFF2-40B4-BE49-F238E27FC236}">
                <a16:creationId xmlns:a16="http://schemas.microsoft.com/office/drawing/2014/main" id="{7A7E9DAF-9F92-4DBE-8502-195C1C37A00A}"/>
              </a:ext>
            </a:extLst>
          </p:cNvPr>
          <p:cNvSpPr txBox="1">
            <a:spLocks noChangeArrowheads="1"/>
          </p:cNvSpPr>
          <p:nvPr/>
        </p:nvSpPr>
        <p:spPr bwMode="auto">
          <a:xfrm>
            <a:off x="2667000" y="3048000"/>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t>=</a:t>
            </a:r>
          </a:p>
        </p:txBody>
      </p:sp>
      <p:sp>
        <p:nvSpPr>
          <p:cNvPr id="82" name="Text Box 11">
            <a:extLst>
              <a:ext uri="{FF2B5EF4-FFF2-40B4-BE49-F238E27FC236}">
                <a16:creationId xmlns:a16="http://schemas.microsoft.com/office/drawing/2014/main" id="{B90C87BD-BCB4-4BD6-83F6-4A52784002A1}"/>
              </a:ext>
            </a:extLst>
          </p:cNvPr>
          <p:cNvSpPr txBox="1">
            <a:spLocks noChangeArrowheads="1"/>
          </p:cNvSpPr>
          <p:nvPr/>
        </p:nvSpPr>
        <p:spPr bwMode="auto">
          <a:xfrm>
            <a:off x="333375" y="563086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rPr>
              <a:t>- </a:t>
            </a:r>
            <a:r>
              <a:rPr lang="en-US" altLang="en-US" sz="2800" b="1">
                <a:solidFill>
                  <a:srgbClr val="002060"/>
                </a:solidFill>
                <a:latin typeface="Times New Roman" panose="02020603050405020304" pitchFamily="18" charset="0"/>
                <a:cs typeface="Times New Roman" panose="02020603050405020304" pitchFamily="18" charset="0"/>
              </a:rPr>
              <a:t>Trong cùng điều kiện về nhiêt độ và áp suất, thể tích mol của các chất khí đều bằng nhau</a:t>
            </a:r>
            <a:endParaRPr lang="en-US" altLang="en-US" sz="28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par>
                          <p:cTn id="25" fill="hold" nodeType="afterGroup">
                            <p:stCondLst>
                              <p:cond delay="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58"/>
                                        </p:tgtEl>
                                        <p:attrNameLst>
                                          <p:attrName>style.visibility</p:attrName>
                                        </p:attrNameLst>
                                      </p:cBhvr>
                                      <p:to>
                                        <p:strVal val="visible"/>
                                      </p:to>
                                    </p:set>
                                    <p:anim calcmode="lin" valueType="num">
                                      <p:cBhvr>
                                        <p:cTn id="28" dur="1000" fill="hold"/>
                                        <p:tgtEl>
                                          <p:spTgt spid="58"/>
                                        </p:tgtEl>
                                        <p:attrNameLst>
                                          <p:attrName>ppt_w</p:attrName>
                                        </p:attrNameLst>
                                      </p:cBhvr>
                                      <p:tavLst>
                                        <p:tav tm="0">
                                          <p:val>
                                            <p:fltVal val="0"/>
                                          </p:val>
                                        </p:tav>
                                        <p:tav tm="100000">
                                          <p:val>
                                            <p:strVal val="#ppt_w"/>
                                          </p:val>
                                        </p:tav>
                                      </p:tavLst>
                                    </p:anim>
                                    <p:anim calcmode="lin" valueType="num">
                                      <p:cBhvr>
                                        <p:cTn id="29" dur="1000" fill="hold"/>
                                        <p:tgtEl>
                                          <p:spTgt spid="58"/>
                                        </p:tgtEl>
                                        <p:attrNameLst>
                                          <p:attrName>ppt_h</p:attrName>
                                        </p:attrNameLst>
                                      </p:cBhvr>
                                      <p:tavLst>
                                        <p:tav tm="0">
                                          <p:val>
                                            <p:fltVal val="0"/>
                                          </p:val>
                                        </p:tav>
                                        <p:tav tm="100000">
                                          <p:val>
                                            <p:strVal val="#ppt_h"/>
                                          </p:val>
                                        </p:tav>
                                      </p:tavLst>
                                    </p:anim>
                                    <p:anim calcmode="lin" valueType="num">
                                      <p:cBhvr>
                                        <p:cTn id="30" dur="1000" fill="hold"/>
                                        <p:tgtEl>
                                          <p:spTgt spid="58"/>
                                        </p:tgtEl>
                                        <p:attrNameLst>
                                          <p:attrName>style.rotation</p:attrName>
                                        </p:attrNameLst>
                                      </p:cBhvr>
                                      <p:tavLst>
                                        <p:tav tm="0">
                                          <p:val>
                                            <p:fltVal val="90"/>
                                          </p:val>
                                        </p:tav>
                                        <p:tav tm="100000">
                                          <p:val>
                                            <p:fltVal val="0"/>
                                          </p:val>
                                        </p:tav>
                                      </p:tavLst>
                                    </p:anim>
                                    <p:animEffect transition="in" filter="fade">
                                      <p:cBhvr>
                                        <p:cTn id="31" dur="1000"/>
                                        <p:tgtEl>
                                          <p:spTgt spid="58"/>
                                        </p:tgtEl>
                                      </p:cBhvr>
                                    </p:animEffect>
                                  </p:childTnLst>
                                </p:cTn>
                              </p:par>
                              <p:par>
                                <p:cTn id="32" presetID="31" presetClass="entr" presetSubtype="0" fill="hold" grpId="0" nodeType="withEffect">
                                  <p:stCondLst>
                                    <p:cond delay="0"/>
                                  </p:stCondLst>
                                  <p:iterate type="lt">
                                    <p:tmPct val="5000"/>
                                  </p:iterate>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37"/>
                                        </p:tgtEl>
                                        <p:attrNameLst>
                                          <p:attrName>style.visibility</p:attrName>
                                        </p:attrNameLst>
                                      </p:cBhvr>
                                      <p:to>
                                        <p:strVal val="visible"/>
                                      </p:to>
                                    </p:set>
                                    <p:anim calcmode="lin" valueType="num">
                                      <p:cBhvr>
                                        <p:cTn id="40" dur="1000" fill="hold"/>
                                        <p:tgtEl>
                                          <p:spTgt spid="37"/>
                                        </p:tgtEl>
                                        <p:attrNameLst>
                                          <p:attrName>ppt_w</p:attrName>
                                        </p:attrNameLst>
                                      </p:cBhvr>
                                      <p:tavLst>
                                        <p:tav tm="0">
                                          <p:val>
                                            <p:fltVal val="0"/>
                                          </p:val>
                                        </p:tav>
                                        <p:tav tm="100000">
                                          <p:val>
                                            <p:strVal val="#ppt_w"/>
                                          </p:val>
                                        </p:tav>
                                      </p:tavLst>
                                    </p:anim>
                                    <p:anim calcmode="lin" valueType="num">
                                      <p:cBhvr>
                                        <p:cTn id="41" dur="1000" fill="hold"/>
                                        <p:tgtEl>
                                          <p:spTgt spid="37"/>
                                        </p:tgtEl>
                                        <p:attrNameLst>
                                          <p:attrName>ppt_h</p:attrName>
                                        </p:attrNameLst>
                                      </p:cBhvr>
                                      <p:tavLst>
                                        <p:tav tm="0">
                                          <p:val>
                                            <p:fltVal val="0"/>
                                          </p:val>
                                        </p:tav>
                                        <p:tav tm="100000">
                                          <p:val>
                                            <p:strVal val="#ppt_h"/>
                                          </p:val>
                                        </p:tav>
                                      </p:tavLst>
                                    </p:anim>
                                    <p:anim calcmode="lin" valueType="num">
                                      <p:cBhvr>
                                        <p:cTn id="42" dur="1000" fill="hold"/>
                                        <p:tgtEl>
                                          <p:spTgt spid="37"/>
                                        </p:tgtEl>
                                        <p:attrNameLst>
                                          <p:attrName>style.rotation</p:attrName>
                                        </p:attrNameLst>
                                      </p:cBhvr>
                                      <p:tavLst>
                                        <p:tav tm="0">
                                          <p:val>
                                            <p:fltVal val="90"/>
                                          </p:val>
                                        </p:tav>
                                        <p:tav tm="100000">
                                          <p:val>
                                            <p:fltVal val="0"/>
                                          </p:val>
                                        </p:tav>
                                      </p:tavLst>
                                    </p:anim>
                                    <p:animEffect transition="in" filter="fade">
                                      <p:cBhvr>
                                        <p:cTn id="43" dur="1000"/>
                                        <p:tgtEl>
                                          <p:spTgt spid="37"/>
                                        </p:tgtEl>
                                      </p:cBhvr>
                                    </p:animEffect>
                                  </p:childTnLst>
                                </p:cTn>
                              </p:par>
                            </p:childTnLst>
                          </p:cTn>
                        </p:par>
                        <p:par>
                          <p:cTn id="44" fill="hold" nodeType="afterGroup">
                            <p:stCondLst>
                              <p:cond delay="1000"/>
                            </p:stCondLst>
                            <p:childTnLst>
                              <p:par>
                                <p:cTn id="45" presetID="31" presetClass="entr" presetSubtype="0" repeatCount="indefinite" fill="hold" nodeType="afterEffect">
                                  <p:stCondLst>
                                    <p:cond delay="0"/>
                                  </p:stCondLst>
                                  <p:iterate type="lt">
                                    <p:tmPct val="5000"/>
                                  </p:iterate>
                                  <p:childTnLst>
                                    <p:set>
                                      <p:cBhvr>
                                        <p:cTn id="46" dur="1" fill="hold">
                                          <p:stCondLst>
                                            <p:cond delay="0"/>
                                          </p:stCondLst>
                                        </p:cTn>
                                        <p:tgtEl>
                                          <p:spTgt spid="28"/>
                                        </p:tgtEl>
                                        <p:attrNameLst>
                                          <p:attrName>style.visibility</p:attrName>
                                        </p:attrNameLst>
                                      </p:cBhvr>
                                      <p:to>
                                        <p:strVal val="visible"/>
                                      </p:to>
                                    </p:set>
                                    <p:anim calcmode="lin" valueType="num">
                                      <p:cBhvr>
                                        <p:cTn id="47" dur="9000" fill="hold"/>
                                        <p:tgtEl>
                                          <p:spTgt spid="28"/>
                                        </p:tgtEl>
                                        <p:attrNameLst>
                                          <p:attrName>ppt_w</p:attrName>
                                        </p:attrNameLst>
                                      </p:cBhvr>
                                      <p:tavLst>
                                        <p:tav tm="0">
                                          <p:val>
                                            <p:fltVal val="0"/>
                                          </p:val>
                                        </p:tav>
                                        <p:tav tm="100000">
                                          <p:val>
                                            <p:strVal val="#ppt_w"/>
                                          </p:val>
                                        </p:tav>
                                      </p:tavLst>
                                    </p:anim>
                                    <p:anim calcmode="lin" valueType="num">
                                      <p:cBhvr>
                                        <p:cTn id="48" dur="9000" fill="hold"/>
                                        <p:tgtEl>
                                          <p:spTgt spid="28"/>
                                        </p:tgtEl>
                                        <p:attrNameLst>
                                          <p:attrName>ppt_h</p:attrName>
                                        </p:attrNameLst>
                                      </p:cBhvr>
                                      <p:tavLst>
                                        <p:tav tm="0">
                                          <p:val>
                                            <p:fltVal val="0"/>
                                          </p:val>
                                        </p:tav>
                                        <p:tav tm="100000">
                                          <p:val>
                                            <p:strVal val="#ppt_h"/>
                                          </p:val>
                                        </p:tav>
                                      </p:tavLst>
                                    </p:anim>
                                    <p:anim calcmode="lin" valueType="num">
                                      <p:cBhvr>
                                        <p:cTn id="49" dur="9000" fill="hold"/>
                                        <p:tgtEl>
                                          <p:spTgt spid="28"/>
                                        </p:tgtEl>
                                        <p:attrNameLst>
                                          <p:attrName>style.rotation</p:attrName>
                                        </p:attrNameLst>
                                      </p:cBhvr>
                                      <p:tavLst>
                                        <p:tav tm="0">
                                          <p:val>
                                            <p:fltVal val="90"/>
                                          </p:val>
                                        </p:tav>
                                        <p:tav tm="100000">
                                          <p:val>
                                            <p:fltVal val="0"/>
                                          </p:val>
                                        </p:tav>
                                      </p:tavLst>
                                    </p:anim>
                                    <p:animEffect transition="in" filter="fade">
                                      <p:cBhvr>
                                        <p:cTn id="50" dur="9000"/>
                                        <p:tgtEl>
                                          <p:spTgt spid="28"/>
                                        </p:tgtEl>
                                      </p:cBhvr>
                                    </p:animEffect>
                                  </p:childTnLst>
                                </p:cTn>
                              </p:par>
                              <p:par>
                                <p:cTn id="51" presetID="0" presetClass="path" presetSubtype="0" repeatCount="indefinite" accel="50000" decel="50000" fill="hold" nodeType="withEffect">
                                  <p:stCondLst>
                                    <p:cond delay="0"/>
                                  </p:stCondLst>
                                  <p:iterate type="lt">
                                    <p:tmPct val="0"/>
                                  </p:iterate>
                                  <p:childTnLst>
                                    <p:animMotion origin="layout" path="M -0.02795 0.0625 L 0.03872 0.08032 L -0.03698 0.11574 L 0.01424 0.03287 L -0.01476 0.16898 L 0.10972 0.10694 L 0.06979 0.14815 L 0.09201 0.0625 L -0.04358 0.14815 L -0.03472 0.13055 " pathEditMode="relative" rAng="0" ptsTypes="AAAAAAAAAA">
                                      <p:cBhvr>
                                        <p:cTn id="52" dur="5000" fill="hold"/>
                                        <p:tgtEl>
                                          <p:spTgt spid="28"/>
                                        </p:tgtEl>
                                        <p:attrNameLst>
                                          <p:attrName>ppt_x</p:attrName>
                                          <p:attrName>ppt_y</p:attrName>
                                        </p:attrNameLst>
                                      </p:cBhvr>
                                      <p:rCtr x="6100" y="3800"/>
                                    </p:animMotion>
                                  </p:childTnLst>
                                </p:cTn>
                              </p:par>
                              <p:par>
                                <p:cTn id="53" presetID="31" presetClass="entr" presetSubtype="0" repeatCount="indefinite" fill="hold" nodeType="withEffect">
                                  <p:stCondLst>
                                    <p:cond delay="0"/>
                                  </p:stCondLst>
                                  <p:iterate type="lt">
                                    <p:tmPct val="5000"/>
                                  </p:iterate>
                                  <p:childTnLst>
                                    <p:set>
                                      <p:cBhvr>
                                        <p:cTn id="54" dur="1" fill="hold">
                                          <p:stCondLst>
                                            <p:cond delay="0"/>
                                          </p:stCondLst>
                                        </p:cTn>
                                        <p:tgtEl>
                                          <p:spTgt spid="22"/>
                                        </p:tgtEl>
                                        <p:attrNameLst>
                                          <p:attrName>style.visibility</p:attrName>
                                        </p:attrNameLst>
                                      </p:cBhvr>
                                      <p:to>
                                        <p:strVal val="visible"/>
                                      </p:to>
                                    </p:set>
                                    <p:anim calcmode="lin" valueType="num">
                                      <p:cBhvr>
                                        <p:cTn id="55" dur="7000" fill="hold"/>
                                        <p:tgtEl>
                                          <p:spTgt spid="22"/>
                                        </p:tgtEl>
                                        <p:attrNameLst>
                                          <p:attrName>ppt_w</p:attrName>
                                        </p:attrNameLst>
                                      </p:cBhvr>
                                      <p:tavLst>
                                        <p:tav tm="0">
                                          <p:val>
                                            <p:fltVal val="0"/>
                                          </p:val>
                                        </p:tav>
                                        <p:tav tm="100000">
                                          <p:val>
                                            <p:strVal val="#ppt_w"/>
                                          </p:val>
                                        </p:tav>
                                      </p:tavLst>
                                    </p:anim>
                                    <p:anim calcmode="lin" valueType="num">
                                      <p:cBhvr>
                                        <p:cTn id="56" dur="7000" fill="hold"/>
                                        <p:tgtEl>
                                          <p:spTgt spid="22"/>
                                        </p:tgtEl>
                                        <p:attrNameLst>
                                          <p:attrName>ppt_h</p:attrName>
                                        </p:attrNameLst>
                                      </p:cBhvr>
                                      <p:tavLst>
                                        <p:tav tm="0">
                                          <p:val>
                                            <p:fltVal val="0"/>
                                          </p:val>
                                        </p:tav>
                                        <p:tav tm="100000">
                                          <p:val>
                                            <p:strVal val="#ppt_h"/>
                                          </p:val>
                                        </p:tav>
                                      </p:tavLst>
                                    </p:anim>
                                    <p:anim calcmode="lin" valueType="num">
                                      <p:cBhvr>
                                        <p:cTn id="57" dur="7000" fill="hold"/>
                                        <p:tgtEl>
                                          <p:spTgt spid="22"/>
                                        </p:tgtEl>
                                        <p:attrNameLst>
                                          <p:attrName>style.rotation</p:attrName>
                                        </p:attrNameLst>
                                      </p:cBhvr>
                                      <p:tavLst>
                                        <p:tav tm="0">
                                          <p:val>
                                            <p:fltVal val="90"/>
                                          </p:val>
                                        </p:tav>
                                        <p:tav tm="100000">
                                          <p:val>
                                            <p:fltVal val="0"/>
                                          </p:val>
                                        </p:tav>
                                      </p:tavLst>
                                    </p:anim>
                                    <p:animEffect transition="in" filter="fade">
                                      <p:cBhvr>
                                        <p:cTn id="58" dur="7000"/>
                                        <p:tgtEl>
                                          <p:spTgt spid="22"/>
                                        </p:tgtEl>
                                      </p:cBhvr>
                                    </p:animEffect>
                                  </p:childTnLst>
                                </p:cTn>
                              </p:par>
                              <p:par>
                                <p:cTn id="59" presetID="0" presetClass="path" presetSubtype="0" repeatCount="indefinite" accel="50000" decel="50000" fill="hold" nodeType="withEffect">
                                  <p:stCondLst>
                                    <p:cond delay="0"/>
                                  </p:stCondLst>
                                  <p:iterate type="lt">
                                    <p:tmPct val="0"/>
                                  </p:iterate>
                                  <p:childTnLst>
                                    <p:animMotion origin="layout" path="M -0.00364 -0.04417 L -0.04357 -0.06221 L 0.02535 0.00023 L 0.02309 -0.02937 L -0.07691 -0.0562 L -0.02135 0.00602 L -0.02586 0.13321 L -0.04132 0.071 L 0.00973 0.07979 L -0.14583 0.03839 L -0.14357 0.09459 L -0.1059 0.03839 L -0.11701 0.10361 L -0.13698 -0.01156 L -0.09687 0.03839 L -0.09027 -0.02058 L -0.11909 0.02382 L -0.06354 -0.00277 L 0.01632 0.00602 L -0.09687 -0.04718 L -0.04809 0.02683 " pathEditMode="relative" rAng="0" ptsTypes="AAAAAAAAAAAAAAAAAAAAA">
                                      <p:cBhvr>
                                        <p:cTn id="60" dur="8000" fill="hold"/>
                                        <p:tgtEl>
                                          <p:spTgt spid="22"/>
                                        </p:tgtEl>
                                        <p:attrNameLst>
                                          <p:attrName>ppt_x</p:attrName>
                                          <p:attrName>ppt_y</p:attrName>
                                        </p:attrNameLst>
                                      </p:cBhvr>
                                      <p:rCtr x="-5700" y="8000"/>
                                    </p:animMotion>
                                  </p:childTnLst>
                                </p:cTn>
                              </p:par>
                              <p:par>
                                <p:cTn id="61" presetID="31" presetClass="entr" presetSubtype="0" repeatCount="indefinite" fill="hold" nodeType="withEffect">
                                  <p:stCondLst>
                                    <p:cond delay="0"/>
                                  </p:stCondLst>
                                  <p:iterate type="lt">
                                    <p:tmPct val="5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0" fill="hold"/>
                                        <p:tgtEl>
                                          <p:spTgt spid="19"/>
                                        </p:tgtEl>
                                        <p:attrNameLst>
                                          <p:attrName>ppt_w</p:attrName>
                                        </p:attrNameLst>
                                      </p:cBhvr>
                                      <p:tavLst>
                                        <p:tav tm="0">
                                          <p:val>
                                            <p:fltVal val="0"/>
                                          </p:val>
                                        </p:tav>
                                        <p:tav tm="100000">
                                          <p:val>
                                            <p:strVal val="#ppt_w"/>
                                          </p:val>
                                        </p:tav>
                                      </p:tavLst>
                                    </p:anim>
                                    <p:anim calcmode="lin" valueType="num">
                                      <p:cBhvr>
                                        <p:cTn id="64" dur="5000" fill="hold"/>
                                        <p:tgtEl>
                                          <p:spTgt spid="19"/>
                                        </p:tgtEl>
                                        <p:attrNameLst>
                                          <p:attrName>ppt_h</p:attrName>
                                        </p:attrNameLst>
                                      </p:cBhvr>
                                      <p:tavLst>
                                        <p:tav tm="0">
                                          <p:val>
                                            <p:fltVal val="0"/>
                                          </p:val>
                                        </p:tav>
                                        <p:tav tm="100000">
                                          <p:val>
                                            <p:strVal val="#ppt_h"/>
                                          </p:val>
                                        </p:tav>
                                      </p:tavLst>
                                    </p:anim>
                                    <p:anim calcmode="lin" valueType="num">
                                      <p:cBhvr>
                                        <p:cTn id="65" dur="5000" fill="hold"/>
                                        <p:tgtEl>
                                          <p:spTgt spid="19"/>
                                        </p:tgtEl>
                                        <p:attrNameLst>
                                          <p:attrName>style.rotation</p:attrName>
                                        </p:attrNameLst>
                                      </p:cBhvr>
                                      <p:tavLst>
                                        <p:tav tm="0">
                                          <p:val>
                                            <p:fltVal val="90"/>
                                          </p:val>
                                        </p:tav>
                                        <p:tav tm="100000">
                                          <p:val>
                                            <p:fltVal val="0"/>
                                          </p:val>
                                        </p:tav>
                                      </p:tavLst>
                                    </p:anim>
                                    <p:animEffect transition="in" filter="fade">
                                      <p:cBhvr>
                                        <p:cTn id="66" dur="5000"/>
                                        <p:tgtEl>
                                          <p:spTgt spid="19"/>
                                        </p:tgtEl>
                                      </p:cBhvr>
                                    </p:animEffect>
                                  </p:childTnLst>
                                </p:cTn>
                              </p:par>
                              <p:par>
                                <p:cTn id="67" presetID="0" presetClass="path" presetSubtype="0" repeatCount="indefinite" accel="50000" decel="50000" fill="hold" nodeType="withEffect">
                                  <p:stCondLst>
                                    <p:cond delay="0"/>
                                  </p:stCondLst>
                                  <p:iterate type="lt">
                                    <p:tmPct val="0"/>
                                  </p:iterate>
                                  <p:childTnLst>
                                    <p:animMotion origin="layout" path="M 0.00764 -0.04954 L 0.05 -0.02268 L -0.02343 -0.05532 L -0.01232 -0.04051 L -0.03455 -0.07917 L -0.03229 -0.15579 L 0.08108 -0.17662 L 0.04549 -0.15301 L 0.02101 -0.18542 L 0.02101 -0.09097 L 0.0566 -0.1294 L -0.00347 -0.1206 L 0.09653 -0.09398 L 0.11667 -0.15 L 0.06997 -0.10278 L 0.11667 -0.11157 L 0.08542 -0.07014 L 0.06545 -0.09676 L 0.01754 -0.03634 L 0.01754 -0.03611 " pathEditMode="relative" rAng="0" ptsTypes="AAAAAAAAAAAAAAAAAAAA">
                                      <p:cBhvr>
                                        <p:cTn id="68" dur="7000" fill="hold"/>
                                        <p:tgtEl>
                                          <p:spTgt spid="19"/>
                                        </p:tgtEl>
                                        <p:attrNameLst>
                                          <p:attrName>ppt_x</p:attrName>
                                          <p:attrName>ppt_y</p:attrName>
                                        </p:attrNameLst>
                                      </p:cBhvr>
                                      <p:rCtr x="3300" y="-5500"/>
                                    </p:animMotion>
                                  </p:childTnLst>
                                </p:cTn>
                              </p:par>
                              <p:par>
                                <p:cTn id="69" presetID="31" presetClass="entr" presetSubtype="0" repeatCount="indefinite" fill="hold" nodeType="withEffect">
                                  <p:stCondLst>
                                    <p:cond delay="0"/>
                                  </p:stCondLst>
                                  <p:iterate type="lt">
                                    <p:tmPct val="5000"/>
                                  </p:iterate>
                                  <p:childTnLst>
                                    <p:set>
                                      <p:cBhvr>
                                        <p:cTn id="70" dur="1" fill="hold">
                                          <p:stCondLst>
                                            <p:cond delay="0"/>
                                          </p:stCondLst>
                                        </p:cTn>
                                        <p:tgtEl>
                                          <p:spTgt spid="25"/>
                                        </p:tgtEl>
                                        <p:attrNameLst>
                                          <p:attrName>style.visibility</p:attrName>
                                        </p:attrNameLst>
                                      </p:cBhvr>
                                      <p:to>
                                        <p:strVal val="visible"/>
                                      </p:to>
                                    </p:set>
                                    <p:anim calcmode="lin" valueType="num">
                                      <p:cBhvr>
                                        <p:cTn id="71" dur="3000" fill="hold"/>
                                        <p:tgtEl>
                                          <p:spTgt spid="25"/>
                                        </p:tgtEl>
                                        <p:attrNameLst>
                                          <p:attrName>ppt_w</p:attrName>
                                        </p:attrNameLst>
                                      </p:cBhvr>
                                      <p:tavLst>
                                        <p:tav tm="0">
                                          <p:val>
                                            <p:fltVal val="0"/>
                                          </p:val>
                                        </p:tav>
                                        <p:tav tm="100000">
                                          <p:val>
                                            <p:strVal val="#ppt_w"/>
                                          </p:val>
                                        </p:tav>
                                      </p:tavLst>
                                    </p:anim>
                                    <p:anim calcmode="lin" valueType="num">
                                      <p:cBhvr>
                                        <p:cTn id="72" dur="3000" fill="hold"/>
                                        <p:tgtEl>
                                          <p:spTgt spid="25"/>
                                        </p:tgtEl>
                                        <p:attrNameLst>
                                          <p:attrName>ppt_h</p:attrName>
                                        </p:attrNameLst>
                                      </p:cBhvr>
                                      <p:tavLst>
                                        <p:tav tm="0">
                                          <p:val>
                                            <p:fltVal val="0"/>
                                          </p:val>
                                        </p:tav>
                                        <p:tav tm="100000">
                                          <p:val>
                                            <p:strVal val="#ppt_h"/>
                                          </p:val>
                                        </p:tav>
                                      </p:tavLst>
                                    </p:anim>
                                    <p:anim calcmode="lin" valueType="num">
                                      <p:cBhvr>
                                        <p:cTn id="73" dur="3000" fill="hold"/>
                                        <p:tgtEl>
                                          <p:spTgt spid="25"/>
                                        </p:tgtEl>
                                        <p:attrNameLst>
                                          <p:attrName>style.rotation</p:attrName>
                                        </p:attrNameLst>
                                      </p:cBhvr>
                                      <p:tavLst>
                                        <p:tav tm="0">
                                          <p:val>
                                            <p:fltVal val="90"/>
                                          </p:val>
                                        </p:tav>
                                        <p:tav tm="100000">
                                          <p:val>
                                            <p:fltVal val="0"/>
                                          </p:val>
                                        </p:tav>
                                      </p:tavLst>
                                    </p:anim>
                                    <p:animEffect transition="in" filter="fade">
                                      <p:cBhvr>
                                        <p:cTn id="74" dur="3000"/>
                                        <p:tgtEl>
                                          <p:spTgt spid="25"/>
                                        </p:tgtEl>
                                      </p:cBhvr>
                                    </p:animEffect>
                                  </p:childTnLst>
                                </p:cTn>
                              </p:par>
                              <p:par>
                                <p:cTn id="75" presetID="0" presetClass="path" presetSubtype="0" repeatCount="indefinite" accel="50000" decel="50000" fill="hold" nodeType="withEffect">
                                  <p:stCondLst>
                                    <p:cond delay="0"/>
                                  </p:stCondLst>
                                  <p:iterate type="lt">
                                    <p:tmPct val="0"/>
                                  </p:iterate>
                                  <p:childTnLst>
                                    <p:animMotion origin="layout" path="M 1.11111E-6 3.7037E-6 L 0.03108 0.0206 L 0.03108 -0.03264 L 0.02222 -0.01783 L 0.06441 -0.02084 L -0.04896 -0.02686 L -0.03333 -0.05047 L -0.02448 0.04444 L -0.08889 0.04143 L -0.08663 3.7037E-6 L -0.05122 0.06203 L -0.04011 0.02963 L -0.01788 0.10625 L 0.02882 0.05023 L 0.02222 0.10046 L -0.01788 0.04722 L 0.05989 0.02963 L 0.05555 -0.01482 L 0.03108 0.07986 L 0.06441 0.05324 L 1.11111E-6 3.7037E-6 Z " pathEditMode="relative" rAng="0" ptsTypes="AAAAAAAAAAAAAAAAAAAAA">
                                      <p:cBhvr>
                                        <p:cTn id="76" dur="10000" fill="hold"/>
                                        <p:tgtEl>
                                          <p:spTgt spid="25"/>
                                        </p:tgtEl>
                                        <p:attrNameLst>
                                          <p:attrName>ppt_x</p:attrName>
                                          <p:attrName>ppt_y</p:attrName>
                                        </p:attrNameLst>
                                      </p:cBhvr>
                                      <p:rCtr x="-1200" y="2800"/>
                                    </p:animMotion>
                                  </p:childTnLst>
                                </p:cTn>
                              </p:par>
                              <p:par>
                                <p:cTn id="77" presetID="31" presetClass="entr" presetSubtype="0" repeatCount="indefinite" fill="hold" nodeType="withEffect">
                                  <p:stCondLst>
                                    <p:cond delay="0"/>
                                  </p:stCondLst>
                                  <p:iterate type="lt">
                                    <p:tmPct val="5000"/>
                                  </p:iterate>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par>
                                <p:cTn id="83" presetID="0" presetClass="path" presetSubtype="0" repeatCount="indefinite" accel="50000" decel="50000" fill="hold" nodeType="withEffect">
                                  <p:stCondLst>
                                    <p:cond delay="0"/>
                                  </p:stCondLst>
                                  <p:iterate type="lt">
                                    <p:tmPct val="0"/>
                                  </p:iterate>
                                  <p:childTnLst>
                                    <p:animMotion origin="layout" path="M 0.00729 -0.03839 L 0.01615 -0.08279 L -0.04166 -0.06221 L -0.01944 -0.0562 L -0.01059 -0.1302 L 0.02275 -0.1302 L -0.08159 -0.07701 L -0.09496 -0.18941 L -0.05277 -0.10962 L -0.13941 -0.1272 L -0.06389 -0.05019 L -0.11493 -0.05319 L -0.03941 -0.06799 " pathEditMode="relative" rAng="0" ptsTypes="AAAAAAAAAAAAA">
                                      <p:cBhvr>
                                        <p:cTn id="84" dur="6000" fill="hold"/>
                                        <p:tgtEl>
                                          <p:spTgt spid="20"/>
                                        </p:tgtEl>
                                        <p:attrNameLst>
                                          <p:attrName>ppt_x</p:attrName>
                                          <p:attrName>ppt_y</p:attrName>
                                        </p:attrNameLst>
                                      </p:cBhvr>
                                      <p:rCtr x="-6600" y="-7600"/>
                                    </p:animMotion>
                                  </p:childTnLst>
                                </p:cTn>
                              </p:par>
                              <p:par>
                                <p:cTn id="85" presetID="31" presetClass="entr" presetSubtype="0" repeatCount="indefinite" fill="hold" nodeType="withEffect">
                                  <p:stCondLst>
                                    <p:cond delay="0"/>
                                  </p:stCondLst>
                                  <p:iterate type="lt">
                                    <p:tmPct val="5000"/>
                                  </p:iterate>
                                  <p:childTnLst>
                                    <p:set>
                                      <p:cBhvr>
                                        <p:cTn id="86" dur="1" fill="hold">
                                          <p:stCondLst>
                                            <p:cond delay="0"/>
                                          </p:stCondLst>
                                        </p:cTn>
                                        <p:tgtEl>
                                          <p:spTgt spid="9"/>
                                        </p:tgtEl>
                                        <p:attrNameLst>
                                          <p:attrName>style.visibility</p:attrName>
                                        </p:attrNameLst>
                                      </p:cBhvr>
                                      <p:to>
                                        <p:strVal val="visible"/>
                                      </p:to>
                                    </p:set>
                                    <p:anim calcmode="lin" valueType="num">
                                      <p:cBhvr>
                                        <p:cTn id="87" dur="2000" fill="hold"/>
                                        <p:tgtEl>
                                          <p:spTgt spid="9"/>
                                        </p:tgtEl>
                                        <p:attrNameLst>
                                          <p:attrName>ppt_w</p:attrName>
                                        </p:attrNameLst>
                                      </p:cBhvr>
                                      <p:tavLst>
                                        <p:tav tm="0">
                                          <p:val>
                                            <p:fltVal val="0"/>
                                          </p:val>
                                        </p:tav>
                                        <p:tav tm="100000">
                                          <p:val>
                                            <p:strVal val="#ppt_w"/>
                                          </p:val>
                                        </p:tav>
                                      </p:tavLst>
                                    </p:anim>
                                    <p:anim calcmode="lin" valueType="num">
                                      <p:cBhvr>
                                        <p:cTn id="88" dur="2000" fill="hold"/>
                                        <p:tgtEl>
                                          <p:spTgt spid="9"/>
                                        </p:tgtEl>
                                        <p:attrNameLst>
                                          <p:attrName>ppt_h</p:attrName>
                                        </p:attrNameLst>
                                      </p:cBhvr>
                                      <p:tavLst>
                                        <p:tav tm="0">
                                          <p:val>
                                            <p:fltVal val="0"/>
                                          </p:val>
                                        </p:tav>
                                        <p:tav tm="100000">
                                          <p:val>
                                            <p:strVal val="#ppt_h"/>
                                          </p:val>
                                        </p:tav>
                                      </p:tavLst>
                                    </p:anim>
                                    <p:anim calcmode="lin" valueType="num">
                                      <p:cBhvr>
                                        <p:cTn id="89" dur="2000" fill="hold"/>
                                        <p:tgtEl>
                                          <p:spTgt spid="9"/>
                                        </p:tgtEl>
                                        <p:attrNameLst>
                                          <p:attrName>style.rotation</p:attrName>
                                        </p:attrNameLst>
                                      </p:cBhvr>
                                      <p:tavLst>
                                        <p:tav tm="0">
                                          <p:val>
                                            <p:fltVal val="90"/>
                                          </p:val>
                                        </p:tav>
                                        <p:tav tm="100000">
                                          <p:val>
                                            <p:fltVal val="0"/>
                                          </p:val>
                                        </p:tav>
                                      </p:tavLst>
                                    </p:anim>
                                    <p:animEffect transition="in" filter="fade">
                                      <p:cBhvr>
                                        <p:cTn id="90" dur="2000"/>
                                        <p:tgtEl>
                                          <p:spTgt spid="9"/>
                                        </p:tgtEl>
                                      </p:cBhvr>
                                    </p:animEffect>
                                  </p:childTnLst>
                                </p:cTn>
                              </p:par>
                              <p:par>
                                <p:cTn id="91" presetID="0" presetClass="path" presetSubtype="0" repeatCount="indefinite" accel="50000" decel="50000" fill="hold" nodeType="withEffect">
                                  <p:stCondLst>
                                    <p:cond delay="0"/>
                                  </p:stCondLst>
                                  <p:iterate type="lt">
                                    <p:tmPct val="0"/>
                                  </p:iterate>
                                  <p:childTnLst>
                                    <p:animMotion origin="layout" path="M 0.00504 0.05717 L 0.05486 0.11829 L -0.02361 0.09653 L 0.05261 0.06111 L -0.025 0.15741 L 0.10538 0.19004 L 0.05521 0.19792 L 0.10764 0.14004 L -0.04166 0.11991 L -0.02726 0.11088 " pathEditMode="relative" rAng="1871477" ptsTypes="AAAAAAAAAA">
                                      <p:cBhvr>
                                        <p:cTn id="92" dur="10000" fill="hold"/>
                                        <p:tgtEl>
                                          <p:spTgt spid="9"/>
                                        </p:tgtEl>
                                        <p:attrNameLst>
                                          <p:attrName>ppt_x</p:attrName>
                                          <p:attrName>ppt_y</p:attrName>
                                        </p:attrNameLst>
                                      </p:cBhvr>
                                      <p:rCtr x="3700" y="7500"/>
                                    </p:animMotion>
                                  </p:childTnLst>
                                </p:cTn>
                              </p:par>
                              <p:par>
                                <p:cTn id="93" presetID="31" presetClass="entr" presetSubtype="0" repeatCount="indefinite" fill="hold" nodeType="withEffect">
                                  <p:stCondLst>
                                    <p:cond delay="0"/>
                                  </p:stCondLst>
                                  <p:iterate type="lt">
                                    <p:tmPct val="5000"/>
                                  </p:iterate>
                                  <p:childTnLst>
                                    <p:set>
                                      <p:cBhvr>
                                        <p:cTn id="94" dur="1" fill="hold">
                                          <p:stCondLst>
                                            <p:cond delay="0"/>
                                          </p:stCondLst>
                                        </p:cTn>
                                        <p:tgtEl>
                                          <p:spTgt spid="7"/>
                                        </p:tgtEl>
                                        <p:attrNameLst>
                                          <p:attrName>style.visibility</p:attrName>
                                        </p:attrNameLst>
                                      </p:cBhvr>
                                      <p:to>
                                        <p:strVal val="visible"/>
                                      </p:to>
                                    </p:set>
                                    <p:anim calcmode="lin" valueType="num">
                                      <p:cBhvr>
                                        <p:cTn id="95" dur="4000" fill="hold"/>
                                        <p:tgtEl>
                                          <p:spTgt spid="7"/>
                                        </p:tgtEl>
                                        <p:attrNameLst>
                                          <p:attrName>ppt_w</p:attrName>
                                        </p:attrNameLst>
                                      </p:cBhvr>
                                      <p:tavLst>
                                        <p:tav tm="0">
                                          <p:val>
                                            <p:fltVal val="0"/>
                                          </p:val>
                                        </p:tav>
                                        <p:tav tm="100000">
                                          <p:val>
                                            <p:strVal val="#ppt_w"/>
                                          </p:val>
                                        </p:tav>
                                      </p:tavLst>
                                    </p:anim>
                                    <p:anim calcmode="lin" valueType="num">
                                      <p:cBhvr>
                                        <p:cTn id="96" dur="4000" fill="hold"/>
                                        <p:tgtEl>
                                          <p:spTgt spid="7"/>
                                        </p:tgtEl>
                                        <p:attrNameLst>
                                          <p:attrName>ppt_h</p:attrName>
                                        </p:attrNameLst>
                                      </p:cBhvr>
                                      <p:tavLst>
                                        <p:tav tm="0">
                                          <p:val>
                                            <p:fltVal val="0"/>
                                          </p:val>
                                        </p:tav>
                                        <p:tav tm="100000">
                                          <p:val>
                                            <p:strVal val="#ppt_h"/>
                                          </p:val>
                                        </p:tav>
                                      </p:tavLst>
                                    </p:anim>
                                    <p:anim calcmode="lin" valueType="num">
                                      <p:cBhvr>
                                        <p:cTn id="97" dur="4000" fill="hold"/>
                                        <p:tgtEl>
                                          <p:spTgt spid="7"/>
                                        </p:tgtEl>
                                        <p:attrNameLst>
                                          <p:attrName>style.rotation</p:attrName>
                                        </p:attrNameLst>
                                      </p:cBhvr>
                                      <p:tavLst>
                                        <p:tav tm="0">
                                          <p:val>
                                            <p:fltVal val="90"/>
                                          </p:val>
                                        </p:tav>
                                        <p:tav tm="100000">
                                          <p:val>
                                            <p:fltVal val="0"/>
                                          </p:val>
                                        </p:tav>
                                      </p:tavLst>
                                    </p:anim>
                                    <p:animEffect transition="in" filter="fade">
                                      <p:cBhvr>
                                        <p:cTn id="98" dur="4000"/>
                                        <p:tgtEl>
                                          <p:spTgt spid="7"/>
                                        </p:tgtEl>
                                      </p:cBhvr>
                                    </p:animEffect>
                                  </p:childTnLst>
                                </p:cTn>
                              </p:par>
                              <p:par>
                                <p:cTn id="99" presetID="0" presetClass="path" presetSubtype="0" repeatCount="indefinite" accel="50000" decel="50000" fill="hold" nodeType="withEffect">
                                  <p:stCondLst>
                                    <p:cond delay="0"/>
                                  </p:stCondLst>
                                  <p:iterate type="lt">
                                    <p:tmPct val="0"/>
                                  </p:iterate>
                                  <p:childTnLst>
                                    <p:animMotion origin="layout" path="M 0.0033 0.03215 L -0.02118 -0.00069 L 0.01458 0.07771 L 0.01997 0.05597 L -0.04878 -0.01387 L -0.02309 0.05736 L -0.06007 0.14269 L -0.05556 0.09205 L -0.01875 0.12396 L -0.12587 0.01527 L -0.13924 0.05528 L -0.09583 0.03608 L -0.12135 0.0747 L -0.10625 -0.0148 L -0.08889 0.04094 L -0.06823 0.00324 L -0.10174 0.01897 L -0.05278 0.03007 L 0.0059 0.07678 L -0.06632 -0.01896 L -0.04826 0.05805 " pathEditMode="relative" rAng="1626573" ptsTypes="AAAAAAAAAAAAAAAAAAAAA">
                                      <p:cBhvr>
                                        <p:cTn id="100" dur="6000" fill="hold"/>
                                        <p:tgtEl>
                                          <p:spTgt spid="7"/>
                                        </p:tgtEl>
                                        <p:attrNameLst>
                                          <p:attrName>ppt_x</p:attrName>
                                          <p:attrName>ppt_y</p:attrName>
                                        </p:attrNameLst>
                                      </p:cBhvr>
                                      <p:rCtr x="-6300" y="2600"/>
                                    </p:animMotion>
                                  </p:childTnLst>
                                </p:cTn>
                              </p:par>
                              <p:par>
                                <p:cTn id="101" presetID="31" presetClass="entr" presetSubtype="0" repeatCount="indefinite" fill="hold" nodeType="withEffect">
                                  <p:stCondLst>
                                    <p:cond delay="0"/>
                                  </p:stCondLst>
                                  <p:iterate type="lt">
                                    <p:tmPct val="5000"/>
                                  </p:iterate>
                                  <p:childTnLst>
                                    <p:set>
                                      <p:cBhvr>
                                        <p:cTn id="102" dur="1" fill="hold">
                                          <p:stCondLst>
                                            <p:cond delay="0"/>
                                          </p:stCondLst>
                                        </p:cTn>
                                        <p:tgtEl>
                                          <p:spTgt spid="2"/>
                                        </p:tgtEl>
                                        <p:attrNameLst>
                                          <p:attrName>style.visibility</p:attrName>
                                        </p:attrNameLst>
                                      </p:cBhvr>
                                      <p:to>
                                        <p:strVal val="visible"/>
                                      </p:to>
                                    </p:set>
                                    <p:anim calcmode="lin" valueType="num">
                                      <p:cBhvr>
                                        <p:cTn id="103" dur="6000" fill="hold"/>
                                        <p:tgtEl>
                                          <p:spTgt spid="2"/>
                                        </p:tgtEl>
                                        <p:attrNameLst>
                                          <p:attrName>ppt_w</p:attrName>
                                        </p:attrNameLst>
                                      </p:cBhvr>
                                      <p:tavLst>
                                        <p:tav tm="0">
                                          <p:val>
                                            <p:fltVal val="0"/>
                                          </p:val>
                                        </p:tav>
                                        <p:tav tm="100000">
                                          <p:val>
                                            <p:strVal val="#ppt_w"/>
                                          </p:val>
                                        </p:tav>
                                      </p:tavLst>
                                    </p:anim>
                                    <p:anim calcmode="lin" valueType="num">
                                      <p:cBhvr>
                                        <p:cTn id="104" dur="6000" fill="hold"/>
                                        <p:tgtEl>
                                          <p:spTgt spid="2"/>
                                        </p:tgtEl>
                                        <p:attrNameLst>
                                          <p:attrName>ppt_h</p:attrName>
                                        </p:attrNameLst>
                                      </p:cBhvr>
                                      <p:tavLst>
                                        <p:tav tm="0">
                                          <p:val>
                                            <p:fltVal val="0"/>
                                          </p:val>
                                        </p:tav>
                                        <p:tav tm="100000">
                                          <p:val>
                                            <p:strVal val="#ppt_h"/>
                                          </p:val>
                                        </p:tav>
                                      </p:tavLst>
                                    </p:anim>
                                    <p:anim calcmode="lin" valueType="num">
                                      <p:cBhvr>
                                        <p:cTn id="105" dur="6000" fill="hold"/>
                                        <p:tgtEl>
                                          <p:spTgt spid="2"/>
                                        </p:tgtEl>
                                        <p:attrNameLst>
                                          <p:attrName>style.rotation</p:attrName>
                                        </p:attrNameLst>
                                      </p:cBhvr>
                                      <p:tavLst>
                                        <p:tav tm="0">
                                          <p:val>
                                            <p:fltVal val="90"/>
                                          </p:val>
                                        </p:tav>
                                        <p:tav tm="100000">
                                          <p:val>
                                            <p:fltVal val="0"/>
                                          </p:val>
                                        </p:tav>
                                      </p:tavLst>
                                    </p:anim>
                                    <p:animEffect transition="in" filter="fade">
                                      <p:cBhvr>
                                        <p:cTn id="106" dur="6000"/>
                                        <p:tgtEl>
                                          <p:spTgt spid="2"/>
                                        </p:tgtEl>
                                      </p:cBhvr>
                                    </p:animEffect>
                                  </p:childTnLst>
                                </p:cTn>
                              </p:par>
                              <p:par>
                                <p:cTn id="107" presetID="0" presetClass="path" presetSubtype="0" repeatCount="indefinite" accel="50000" decel="50000" fill="hold" nodeType="withEffect">
                                  <p:stCondLst>
                                    <p:cond delay="0"/>
                                  </p:stCondLst>
                                  <p:iterate type="lt">
                                    <p:tmPct val="0"/>
                                  </p:iterate>
                                  <p:childTnLst>
                                    <p:animMotion origin="layout" path="M 0.10104 -0.02775 L 0.12118 -0.08395 L 0.0967 0.01365 L 0.10781 -0.00115 L 0.07882 0.02775 L 0.02118 0.02544 L 0.00556 -0.12558 L 0.02326 -0.07817 L -0.00104 -0.04556 L 0.06997 -0.04556 L 0.04115 -0.09274 L 0.04774 -0.01295 L 0.06771 -0.14616 L 0.02552 -0.17299 L 0.06111 -0.11054 L 0.05451 -0.17299 L 0.08559 -0.13136 L 0.06562 -0.10453 L 0.11094 -0.04093 L 0.11111 -0.04093 " pathEditMode="relative" rAng="16200000" ptsTypes="AAAAAAAAAAAAAAAAAAAA">
                                      <p:cBhvr>
                                        <p:cTn id="108" dur="7000" fill="hold"/>
                                        <p:tgtEl>
                                          <p:spTgt spid="2"/>
                                        </p:tgtEl>
                                        <p:attrNameLst>
                                          <p:attrName>ppt_x</p:attrName>
                                          <p:attrName>ppt_y</p:attrName>
                                        </p:attrNameLst>
                                      </p:cBhvr>
                                      <p:rCtr x="-4100" y="-4500"/>
                                    </p:animMotion>
                                  </p:childTnLst>
                                </p:cTn>
                              </p:par>
                              <p:par>
                                <p:cTn id="109" presetID="31" presetClass="entr" presetSubtype="0" repeatCount="indefinite" fill="hold" nodeType="withEffect">
                                  <p:stCondLst>
                                    <p:cond delay="0"/>
                                  </p:stCondLst>
                                  <p:iterate type="lt">
                                    <p:tmPct val="5000"/>
                                  </p:iterate>
                                  <p:childTnLst>
                                    <p:set>
                                      <p:cBhvr>
                                        <p:cTn id="110" dur="1" fill="hold">
                                          <p:stCondLst>
                                            <p:cond delay="0"/>
                                          </p:stCondLst>
                                        </p:cTn>
                                        <p:tgtEl>
                                          <p:spTgt spid="8"/>
                                        </p:tgtEl>
                                        <p:attrNameLst>
                                          <p:attrName>style.visibility</p:attrName>
                                        </p:attrNameLst>
                                      </p:cBhvr>
                                      <p:to>
                                        <p:strVal val="visible"/>
                                      </p:to>
                                    </p:set>
                                    <p:anim calcmode="lin" valueType="num">
                                      <p:cBhvr>
                                        <p:cTn id="111" dur="8000" fill="hold"/>
                                        <p:tgtEl>
                                          <p:spTgt spid="8"/>
                                        </p:tgtEl>
                                        <p:attrNameLst>
                                          <p:attrName>ppt_w</p:attrName>
                                        </p:attrNameLst>
                                      </p:cBhvr>
                                      <p:tavLst>
                                        <p:tav tm="0">
                                          <p:val>
                                            <p:fltVal val="0"/>
                                          </p:val>
                                        </p:tav>
                                        <p:tav tm="100000">
                                          <p:val>
                                            <p:strVal val="#ppt_w"/>
                                          </p:val>
                                        </p:tav>
                                      </p:tavLst>
                                    </p:anim>
                                    <p:anim calcmode="lin" valueType="num">
                                      <p:cBhvr>
                                        <p:cTn id="112" dur="8000" fill="hold"/>
                                        <p:tgtEl>
                                          <p:spTgt spid="8"/>
                                        </p:tgtEl>
                                        <p:attrNameLst>
                                          <p:attrName>ppt_h</p:attrName>
                                        </p:attrNameLst>
                                      </p:cBhvr>
                                      <p:tavLst>
                                        <p:tav tm="0">
                                          <p:val>
                                            <p:fltVal val="0"/>
                                          </p:val>
                                        </p:tav>
                                        <p:tav tm="100000">
                                          <p:val>
                                            <p:strVal val="#ppt_h"/>
                                          </p:val>
                                        </p:tav>
                                      </p:tavLst>
                                    </p:anim>
                                    <p:anim calcmode="lin" valueType="num">
                                      <p:cBhvr>
                                        <p:cTn id="113" dur="8000" fill="hold"/>
                                        <p:tgtEl>
                                          <p:spTgt spid="8"/>
                                        </p:tgtEl>
                                        <p:attrNameLst>
                                          <p:attrName>style.rotation</p:attrName>
                                        </p:attrNameLst>
                                      </p:cBhvr>
                                      <p:tavLst>
                                        <p:tav tm="0">
                                          <p:val>
                                            <p:fltVal val="90"/>
                                          </p:val>
                                        </p:tav>
                                        <p:tav tm="100000">
                                          <p:val>
                                            <p:fltVal val="0"/>
                                          </p:val>
                                        </p:tav>
                                      </p:tavLst>
                                    </p:anim>
                                    <p:animEffect transition="in" filter="fade">
                                      <p:cBhvr>
                                        <p:cTn id="114" dur="8000"/>
                                        <p:tgtEl>
                                          <p:spTgt spid="8"/>
                                        </p:tgtEl>
                                      </p:cBhvr>
                                    </p:animEffect>
                                  </p:childTnLst>
                                </p:cTn>
                              </p:par>
                              <p:par>
                                <p:cTn id="115" presetID="0" presetClass="path" presetSubtype="0" repeatCount="indefinite" accel="50000" decel="50000" fill="hold" nodeType="withEffect">
                                  <p:stCondLst>
                                    <p:cond delay="0"/>
                                  </p:stCondLst>
                                  <p:iterate type="lt">
                                    <p:tmPct val="0"/>
                                  </p:iterate>
                                  <p:childTnLst>
                                    <p:animMotion origin="layout" path="M 0.0427 0.03379 L 0.01267 0.01088 L 0.01041 0.06342 L 0.01979 0.04953 L -0.02223 0.05 L 0.09045 0.06388 L 0.07395 0.08634 L 0.06909 -0.00857 L 0.13264 -0.0007 L 0.12916 0.04027 L 0.0967 -0.02408 L 0.08402 0.00648 L 0.0651 -0.0713 L 0.01649 -0.01899 L 0.025 -0.06829 L 0.06267 -0.01181 L -0.0158 -0.0007 L -0.01337 0.04467 L 0.0151 -0.04838 L -0.01927 -0.02431 L 0.0427 0.03379 Z " pathEditMode="relative" rAng="-10604355" ptsTypes="AAAAAAAAAAAAAAAAAAAAA">
                                      <p:cBhvr>
                                        <p:cTn id="116" dur="5000" fill="hold"/>
                                        <p:tgtEl>
                                          <p:spTgt spid="8"/>
                                        </p:tgtEl>
                                        <p:attrNameLst>
                                          <p:attrName>ppt_x</p:attrName>
                                          <p:attrName>ppt_y</p:attrName>
                                        </p:attrNameLst>
                                      </p:cBhvr>
                                      <p:rCtr x="1300" y="-2700"/>
                                    </p:animMotion>
                                  </p:childTnLst>
                                </p:cTn>
                              </p:par>
                              <p:par>
                                <p:cTn id="117" presetID="31" presetClass="entr" presetSubtype="0" repeatCount="indefinite" fill="hold" nodeType="withEffect">
                                  <p:stCondLst>
                                    <p:cond delay="0"/>
                                  </p:stCondLst>
                                  <p:iterate type="lt">
                                    <p:tmPct val="5000"/>
                                  </p:iterate>
                                  <p:childTnLst>
                                    <p:set>
                                      <p:cBhvr>
                                        <p:cTn id="118" dur="1" fill="hold">
                                          <p:stCondLst>
                                            <p:cond delay="0"/>
                                          </p:stCondLst>
                                        </p:cTn>
                                        <p:tgtEl>
                                          <p:spTgt spid="6"/>
                                        </p:tgtEl>
                                        <p:attrNameLst>
                                          <p:attrName>style.visibility</p:attrName>
                                        </p:attrNameLst>
                                      </p:cBhvr>
                                      <p:to>
                                        <p:strVal val="visible"/>
                                      </p:to>
                                    </p:set>
                                    <p:anim calcmode="lin" valueType="num">
                                      <p:cBhvr>
                                        <p:cTn id="119" dur="10000" fill="hold"/>
                                        <p:tgtEl>
                                          <p:spTgt spid="6"/>
                                        </p:tgtEl>
                                        <p:attrNameLst>
                                          <p:attrName>ppt_w</p:attrName>
                                        </p:attrNameLst>
                                      </p:cBhvr>
                                      <p:tavLst>
                                        <p:tav tm="0">
                                          <p:val>
                                            <p:fltVal val="0"/>
                                          </p:val>
                                        </p:tav>
                                        <p:tav tm="100000">
                                          <p:val>
                                            <p:strVal val="#ppt_w"/>
                                          </p:val>
                                        </p:tav>
                                      </p:tavLst>
                                    </p:anim>
                                    <p:anim calcmode="lin" valueType="num">
                                      <p:cBhvr>
                                        <p:cTn id="120" dur="10000" fill="hold"/>
                                        <p:tgtEl>
                                          <p:spTgt spid="6"/>
                                        </p:tgtEl>
                                        <p:attrNameLst>
                                          <p:attrName>ppt_h</p:attrName>
                                        </p:attrNameLst>
                                      </p:cBhvr>
                                      <p:tavLst>
                                        <p:tav tm="0">
                                          <p:val>
                                            <p:fltVal val="0"/>
                                          </p:val>
                                        </p:tav>
                                        <p:tav tm="100000">
                                          <p:val>
                                            <p:strVal val="#ppt_h"/>
                                          </p:val>
                                        </p:tav>
                                      </p:tavLst>
                                    </p:anim>
                                    <p:anim calcmode="lin" valueType="num">
                                      <p:cBhvr>
                                        <p:cTn id="121" dur="10000" fill="hold"/>
                                        <p:tgtEl>
                                          <p:spTgt spid="6"/>
                                        </p:tgtEl>
                                        <p:attrNameLst>
                                          <p:attrName>style.rotation</p:attrName>
                                        </p:attrNameLst>
                                      </p:cBhvr>
                                      <p:tavLst>
                                        <p:tav tm="0">
                                          <p:val>
                                            <p:fltVal val="90"/>
                                          </p:val>
                                        </p:tav>
                                        <p:tav tm="100000">
                                          <p:val>
                                            <p:fltVal val="0"/>
                                          </p:val>
                                        </p:tav>
                                      </p:tavLst>
                                    </p:anim>
                                    <p:animEffect transition="in" filter="fade">
                                      <p:cBhvr>
                                        <p:cTn id="122" dur="10000"/>
                                        <p:tgtEl>
                                          <p:spTgt spid="6"/>
                                        </p:tgtEl>
                                      </p:cBhvr>
                                    </p:animEffect>
                                  </p:childTnLst>
                                </p:cTn>
                              </p:par>
                              <p:par>
                                <p:cTn id="123" presetID="0" presetClass="path" presetSubtype="0" repeatCount="indefinite" accel="50000" decel="50000" fill="hold" nodeType="withEffect">
                                  <p:stCondLst>
                                    <p:cond delay="0"/>
                                  </p:stCondLst>
                                  <p:iterate type="lt">
                                    <p:tmPct val="0"/>
                                  </p:iterate>
                                  <p:childTnLst>
                                    <p:animMotion origin="layout" path="M -0.08159 0.0481 L -0.05746 0.02428 L -0.09392 0.00416 L -0.08611 0.02082 L -0.04895 -0.02174 L -0.03298 -0.00185 L -0.1059 -0.02844 L -0.0625 -0.10893 L -0.07829 -0.03284 L -0.11093 -0.09459 L -0.10972 -0.00092 L -0.13229 -0.03284 L -0.09062 0.00185 " pathEditMode="relative" rAng="2565696" ptsTypes="AAAAAAAAAAAAA">
                                      <p:cBhvr>
                                        <p:cTn id="124" dur="8000" fill="hold"/>
                                        <p:tgtEl>
                                          <p:spTgt spid="6"/>
                                        </p:tgtEl>
                                        <p:attrNameLst>
                                          <p:attrName>ppt_x</p:attrName>
                                          <p:attrName>ppt_y</p:attrName>
                                        </p:attrNameLst>
                                      </p:cBhvr>
                                      <p:rCtr x="300" y="-8700"/>
                                    </p:animMotion>
                                  </p:childTnLst>
                                </p:cTn>
                              </p:par>
                              <p:par>
                                <p:cTn id="125" presetID="31" presetClass="entr" presetSubtype="0" repeatCount="indefinite" fill="hold" nodeType="withEffect">
                                  <p:stCondLst>
                                    <p:cond delay="0"/>
                                  </p:stCondLst>
                                  <p:iterate type="lt">
                                    <p:tmPct val="5000"/>
                                  </p:iterate>
                                  <p:childTnLst>
                                    <p:set>
                                      <p:cBhvr>
                                        <p:cTn id="126" dur="1" fill="hold">
                                          <p:stCondLst>
                                            <p:cond delay="0"/>
                                          </p:stCondLst>
                                        </p:cTn>
                                        <p:tgtEl>
                                          <p:spTgt spid="10"/>
                                        </p:tgtEl>
                                        <p:attrNameLst>
                                          <p:attrName>style.visibility</p:attrName>
                                        </p:attrNameLst>
                                      </p:cBhvr>
                                      <p:to>
                                        <p:strVal val="visible"/>
                                      </p:to>
                                    </p:set>
                                    <p:anim calcmode="lin" valueType="num">
                                      <p:cBhvr>
                                        <p:cTn id="127" dur="9000" fill="hold"/>
                                        <p:tgtEl>
                                          <p:spTgt spid="10"/>
                                        </p:tgtEl>
                                        <p:attrNameLst>
                                          <p:attrName>ppt_w</p:attrName>
                                        </p:attrNameLst>
                                      </p:cBhvr>
                                      <p:tavLst>
                                        <p:tav tm="0">
                                          <p:val>
                                            <p:fltVal val="0"/>
                                          </p:val>
                                        </p:tav>
                                        <p:tav tm="100000">
                                          <p:val>
                                            <p:strVal val="#ppt_w"/>
                                          </p:val>
                                        </p:tav>
                                      </p:tavLst>
                                    </p:anim>
                                    <p:anim calcmode="lin" valueType="num">
                                      <p:cBhvr>
                                        <p:cTn id="128" dur="9000" fill="hold"/>
                                        <p:tgtEl>
                                          <p:spTgt spid="10"/>
                                        </p:tgtEl>
                                        <p:attrNameLst>
                                          <p:attrName>ppt_h</p:attrName>
                                        </p:attrNameLst>
                                      </p:cBhvr>
                                      <p:tavLst>
                                        <p:tav tm="0">
                                          <p:val>
                                            <p:fltVal val="0"/>
                                          </p:val>
                                        </p:tav>
                                        <p:tav tm="100000">
                                          <p:val>
                                            <p:strVal val="#ppt_h"/>
                                          </p:val>
                                        </p:tav>
                                      </p:tavLst>
                                    </p:anim>
                                    <p:anim calcmode="lin" valueType="num">
                                      <p:cBhvr>
                                        <p:cTn id="129" dur="9000" fill="hold"/>
                                        <p:tgtEl>
                                          <p:spTgt spid="10"/>
                                        </p:tgtEl>
                                        <p:attrNameLst>
                                          <p:attrName>style.rotation</p:attrName>
                                        </p:attrNameLst>
                                      </p:cBhvr>
                                      <p:tavLst>
                                        <p:tav tm="0">
                                          <p:val>
                                            <p:fltVal val="90"/>
                                          </p:val>
                                        </p:tav>
                                        <p:tav tm="100000">
                                          <p:val>
                                            <p:fltVal val="0"/>
                                          </p:val>
                                        </p:tav>
                                      </p:tavLst>
                                    </p:anim>
                                    <p:animEffect transition="in" filter="fade">
                                      <p:cBhvr>
                                        <p:cTn id="130" dur="9000"/>
                                        <p:tgtEl>
                                          <p:spTgt spid="10"/>
                                        </p:tgtEl>
                                      </p:cBhvr>
                                    </p:animEffect>
                                  </p:childTnLst>
                                </p:cTn>
                              </p:par>
                              <p:par>
                                <p:cTn id="131" presetID="0" presetClass="path" presetSubtype="0" repeatCount="indefinite" accel="50000" decel="50000" fill="hold" nodeType="withEffect">
                                  <p:stCondLst>
                                    <p:cond delay="0"/>
                                  </p:stCondLst>
                                  <p:iterate type="lt">
                                    <p:tmPct val="0"/>
                                  </p:iterate>
                                  <p:childTnLst>
                                    <p:animMotion origin="layout" path="M -3.88889E-6 -2.75671E-6 L -0.03784 -0.03839 L 0.00886 -0.0178 L -0.03333 0.0296 L 0.05105 -0.0178 L 0.01112 0.07424 L 0.1 0.03562 L 0.04896 0.0266 L 0.09115 0.0858 L 0.09549 -0.01179 L -0.01996 -0.0592 L 0.03993 -0.05319 L -3.88889E-6 -2.75671E-6 Z " pathEditMode="relative" rAng="0" ptsTypes="AAAAAAAAAAAAA">
                                      <p:cBhvr>
                                        <p:cTn id="132" dur="10000" fill="hold"/>
                                        <p:tgtEl>
                                          <p:spTgt spid="10"/>
                                        </p:tgtEl>
                                        <p:attrNameLst>
                                          <p:attrName>ppt_x</p:attrName>
                                          <p:attrName>ppt_y</p:attrName>
                                        </p:attrNameLst>
                                      </p:cBhvr>
                                      <p:rCtr x="3100" y="1300"/>
                                    </p:animMotion>
                                  </p:childTnLst>
                                </p:cTn>
                              </p:par>
                              <p:par>
                                <p:cTn id="133" presetID="31" presetClass="entr" presetSubtype="0" repeatCount="indefinite" fill="hold" nodeType="withEffect">
                                  <p:stCondLst>
                                    <p:cond delay="0"/>
                                  </p:stCondLst>
                                  <p:iterate type="lt">
                                    <p:tmPct val="5000"/>
                                  </p:iterate>
                                  <p:childTnLst>
                                    <p:set>
                                      <p:cBhvr>
                                        <p:cTn id="134" dur="1" fill="hold">
                                          <p:stCondLst>
                                            <p:cond delay="0"/>
                                          </p:stCondLst>
                                        </p:cTn>
                                        <p:tgtEl>
                                          <p:spTgt spid="13"/>
                                        </p:tgtEl>
                                        <p:attrNameLst>
                                          <p:attrName>style.visibility</p:attrName>
                                        </p:attrNameLst>
                                      </p:cBhvr>
                                      <p:to>
                                        <p:strVal val="visible"/>
                                      </p:to>
                                    </p:set>
                                    <p:anim calcmode="lin" valueType="num">
                                      <p:cBhvr>
                                        <p:cTn id="135" dur="7000" fill="hold"/>
                                        <p:tgtEl>
                                          <p:spTgt spid="13"/>
                                        </p:tgtEl>
                                        <p:attrNameLst>
                                          <p:attrName>ppt_w</p:attrName>
                                        </p:attrNameLst>
                                      </p:cBhvr>
                                      <p:tavLst>
                                        <p:tav tm="0">
                                          <p:val>
                                            <p:fltVal val="0"/>
                                          </p:val>
                                        </p:tav>
                                        <p:tav tm="100000">
                                          <p:val>
                                            <p:strVal val="#ppt_w"/>
                                          </p:val>
                                        </p:tav>
                                      </p:tavLst>
                                    </p:anim>
                                    <p:anim calcmode="lin" valueType="num">
                                      <p:cBhvr>
                                        <p:cTn id="136" dur="7000" fill="hold"/>
                                        <p:tgtEl>
                                          <p:spTgt spid="13"/>
                                        </p:tgtEl>
                                        <p:attrNameLst>
                                          <p:attrName>ppt_h</p:attrName>
                                        </p:attrNameLst>
                                      </p:cBhvr>
                                      <p:tavLst>
                                        <p:tav tm="0">
                                          <p:val>
                                            <p:fltVal val="0"/>
                                          </p:val>
                                        </p:tav>
                                        <p:tav tm="100000">
                                          <p:val>
                                            <p:strVal val="#ppt_h"/>
                                          </p:val>
                                        </p:tav>
                                      </p:tavLst>
                                    </p:anim>
                                    <p:anim calcmode="lin" valueType="num">
                                      <p:cBhvr>
                                        <p:cTn id="137" dur="7000" fill="hold"/>
                                        <p:tgtEl>
                                          <p:spTgt spid="13"/>
                                        </p:tgtEl>
                                        <p:attrNameLst>
                                          <p:attrName>style.rotation</p:attrName>
                                        </p:attrNameLst>
                                      </p:cBhvr>
                                      <p:tavLst>
                                        <p:tav tm="0">
                                          <p:val>
                                            <p:fltVal val="90"/>
                                          </p:val>
                                        </p:tav>
                                        <p:tav tm="100000">
                                          <p:val>
                                            <p:fltVal val="0"/>
                                          </p:val>
                                        </p:tav>
                                      </p:tavLst>
                                    </p:anim>
                                    <p:animEffect transition="in" filter="fade">
                                      <p:cBhvr>
                                        <p:cTn id="138" dur="7000"/>
                                        <p:tgtEl>
                                          <p:spTgt spid="13"/>
                                        </p:tgtEl>
                                      </p:cBhvr>
                                    </p:animEffect>
                                  </p:childTnLst>
                                </p:cTn>
                              </p:par>
                              <p:par>
                                <p:cTn id="139" presetID="0" presetClass="path" presetSubtype="0" repeatCount="indefinite" accel="50000" decel="50000" fill="hold" nodeType="withEffect">
                                  <p:stCondLst>
                                    <p:cond delay="0"/>
                                  </p:stCondLst>
                                  <p:iterate type="lt">
                                    <p:tmPct val="0"/>
                                  </p:iterate>
                                  <p:childTnLst>
                                    <p:animMotion origin="layout" path="M -0.00503 0.00994 L 0.01649 -0.01064 L 0.0099 0.02174 L -0.00746 -0.02174 L -0.01979 0.03677 L 0.00104 0.04417 L -0.02708 0.00856 L -0.0599 0.10384 L -0.05764 0.04255 L -0.08333 0.07562 L -0.07708 0.03076 L -0.05903 -0.01249 L -0.06198 0.03839 L -0.03229 0.03515 L -0.01649 0.09759 L -0.01389 0.13066 L -0.03038 0.10777 L -0.06163 -0.0333 L -0.04878 -0.04556 L -0.05972 0.00786 L -0.01892 0.01989 L -0.02882 0.06152 L -0.03767 0.01619 L -0.00503 0.00994 Z " pathEditMode="relative" rAng="918949" ptsTypes="AAAAAAAAAAAAAAAAAAAAAAAA">
                                      <p:cBhvr>
                                        <p:cTn id="140" dur="8000" fill="hold"/>
                                        <p:tgtEl>
                                          <p:spTgt spid="13"/>
                                        </p:tgtEl>
                                        <p:attrNameLst>
                                          <p:attrName>ppt_x</p:attrName>
                                          <p:attrName>ppt_y</p:attrName>
                                        </p:attrNameLst>
                                      </p:cBhvr>
                                      <p:rCtr x="-3200" y="3100"/>
                                    </p:animMotion>
                                  </p:childTnLst>
                                </p:cTn>
                              </p:par>
                              <p:par>
                                <p:cTn id="141" presetID="31" presetClass="entr" presetSubtype="0" repeatCount="indefinite" fill="hold" nodeType="withEffect">
                                  <p:stCondLst>
                                    <p:cond delay="0"/>
                                  </p:stCondLst>
                                  <p:iterate type="lt">
                                    <p:tmPct val="5000"/>
                                  </p:iterate>
                                  <p:childTnLst>
                                    <p:set>
                                      <p:cBhvr>
                                        <p:cTn id="142" dur="1" fill="hold">
                                          <p:stCondLst>
                                            <p:cond delay="0"/>
                                          </p:stCondLst>
                                        </p:cTn>
                                        <p:tgtEl>
                                          <p:spTgt spid="12"/>
                                        </p:tgtEl>
                                        <p:attrNameLst>
                                          <p:attrName>style.visibility</p:attrName>
                                        </p:attrNameLst>
                                      </p:cBhvr>
                                      <p:to>
                                        <p:strVal val="visible"/>
                                      </p:to>
                                    </p:set>
                                    <p:anim calcmode="lin" valueType="num">
                                      <p:cBhvr>
                                        <p:cTn id="143" dur="5000" fill="hold"/>
                                        <p:tgtEl>
                                          <p:spTgt spid="12"/>
                                        </p:tgtEl>
                                        <p:attrNameLst>
                                          <p:attrName>ppt_w</p:attrName>
                                        </p:attrNameLst>
                                      </p:cBhvr>
                                      <p:tavLst>
                                        <p:tav tm="0">
                                          <p:val>
                                            <p:fltVal val="0"/>
                                          </p:val>
                                        </p:tav>
                                        <p:tav tm="100000">
                                          <p:val>
                                            <p:strVal val="#ppt_w"/>
                                          </p:val>
                                        </p:tav>
                                      </p:tavLst>
                                    </p:anim>
                                    <p:anim calcmode="lin" valueType="num">
                                      <p:cBhvr>
                                        <p:cTn id="144" dur="5000" fill="hold"/>
                                        <p:tgtEl>
                                          <p:spTgt spid="12"/>
                                        </p:tgtEl>
                                        <p:attrNameLst>
                                          <p:attrName>ppt_h</p:attrName>
                                        </p:attrNameLst>
                                      </p:cBhvr>
                                      <p:tavLst>
                                        <p:tav tm="0">
                                          <p:val>
                                            <p:fltVal val="0"/>
                                          </p:val>
                                        </p:tav>
                                        <p:tav tm="100000">
                                          <p:val>
                                            <p:strVal val="#ppt_h"/>
                                          </p:val>
                                        </p:tav>
                                      </p:tavLst>
                                    </p:anim>
                                    <p:anim calcmode="lin" valueType="num">
                                      <p:cBhvr>
                                        <p:cTn id="145" dur="5000" fill="hold"/>
                                        <p:tgtEl>
                                          <p:spTgt spid="12"/>
                                        </p:tgtEl>
                                        <p:attrNameLst>
                                          <p:attrName>style.rotation</p:attrName>
                                        </p:attrNameLst>
                                      </p:cBhvr>
                                      <p:tavLst>
                                        <p:tav tm="0">
                                          <p:val>
                                            <p:fltVal val="90"/>
                                          </p:val>
                                        </p:tav>
                                        <p:tav tm="100000">
                                          <p:val>
                                            <p:fltVal val="0"/>
                                          </p:val>
                                        </p:tav>
                                      </p:tavLst>
                                    </p:anim>
                                    <p:animEffect transition="in" filter="fade">
                                      <p:cBhvr>
                                        <p:cTn id="146" dur="5000"/>
                                        <p:tgtEl>
                                          <p:spTgt spid="12"/>
                                        </p:tgtEl>
                                      </p:cBhvr>
                                    </p:animEffect>
                                  </p:childTnLst>
                                </p:cTn>
                              </p:par>
                              <p:par>
                                <p:cTn id="147" presetID="0" presetClass="path" presetSubtype="0" repeatCount="indefinite" accel="50000" decel="50000" fill="hold" nodeType="withEffect">
                                  <p:stCondLst>
                                    <p:cond delay="0"/>
                                  </p:stCondLst>
                                  <p:iterate type="lt">
                                    <p:tmPct val="0"/>
                                  </p:iterate>
                                  <p:childTnLst>
                                    <p:animMotion origin="layout" path="M 0.00504 0.01203 L -0.01111 -0.02382 L -0.0158 0.03423 L -0.03837 -0.00439 L -0.05104 0.03955 L -0.03177 0.03955 L -0.05104 0.00393 L -0.04618 -0.04857 L -0.02378 -0.02382 L -0.03663 -0.07285 L -0.02708 -0.10314 L 0.0132 -0.0592 L 0.0342 0.01781 L 0.06806 -0.04857 L 0.04063 -0.03469 L 0.06806 0.02336 L 0.04202 0.04255 L 0.01632 0.02058 " pathEditMode="relative" rAng="0" ptsTypes="AAAAAAAAAAAAAAAAAA">
                                      <p:cBhvr>
                                        <p:cTn id="148" dur="7000" fill="hold"/>
                                        <p:tgtEl>
                                          <p:spTgt spid="12"/>
                                        </p:tgtEl>
                                        <p:attrNameLst>
                                          <p:attrName>ppt_x</p:attrName>
                                          <p:attrName>ppt_y</p:attrName>
                                        </p:attrNameLst>
                                      </p:cBhvr>
                                      <p:rCtr x="300" y="-4200"/>
                                    </p:animMotion>
                                  </p:childTnLst>
                                </p:cTn>
                              </p:par>
                              <p:par>
                                <p:cTn id="149" presetID="31" presetClass="entr" presetSubtype="0" repeatCount="indefinite" fill="hold" nodeType="withEffect">
                                  <p:stCondLst>
                                    <p:cond delay="0"/>
                                  </p:stCondLst>
                                  <p:iterate type="lt">
                                    <p:tmPct val="5000"/>
                                  </p:iterate>
                                  <p:childTnLst>
                                    <p:set>
                                      <p:cBhvr>
                                        <p:cTn id="150" dur="1" fill="hold">
                                          <p:stCondLst>
                                            <p:cond delay="0"/>
                                          </p:stCondLst>
                                        </p:cTn>
                                        <p:tgtEl>
                                          <p:spTgt spid="14"/>
                                        </p:tgtEl>
                                        <p:attrNameLst>
                                          <p:attrName>style.visibility</p:attrName>
                                        </p:attrNameLst>
                                      </p:cBhvr>
                                      <p:to>
                                        <p:strVal val="visible"/>
                                      </p:to>
                                    </p:set>
                                    <p:anim calcmode="lin" valueType="num">
                                      <p:cBhvr>
                                        <p:cTn id="151" dur="3000" fill="hold"/>
                                        <p:tgtEl>
                                          <p:spTgt spid="14"/>
                                        </p:tgtEl>
                                        <p:attrNameLst>
                                          <p:attrName>ppt_w</p:attrName>
                                        </p:attrNameLst>
                                      </p:cBhvr>
                                      <p:tavLst>
                                        <p:tav tm="0">
                                          <p:val>
                                            <p:fltVal val="0"/>
                                          </p:val>
                                        </p:tav>
                                        <p:tav tm="100000">
                                          <p:val>
                                            <p:strVal val="#ppt_w"/>
                                          </p:val>
                                        </p:tav>
                                      </p:tavLst>
                                    </p:anim>
                                    <p:anim calcmode="lin" valueType="num">
                                      <p:cBhvr>
                                        <p:cTn id="152" dur="3000" fill="hold"/>
                                        <p:tgtEl>
                                          <p:spTgt spid="14"/>
                                        </p:tgtEl>
                                        <p:attrNameLst>
                                          <p:attrName>ppt_h</p:attrName>
                                        </p:attrNameLst>
                                      </p:cBhvr>
                                      <p:tavLst>
                                        <p:tav tm="0">
                                          <p:val>
                                            <p:fltVal val="0"/>
                                          </p:val>
                                        </p:tav>
                                        <p:tav tm="100000">
                                          <p:val>
                                            <p:strVal val="#ppt_h"/>
                                          </p:val>
                                        </p:tav>
                                      </p:tavLst>
                                    </p:anim>
                                    <p:anim calcmode="lin" valueType="num">
                                      <p:cBhvr>
                                        <p:cTn id="153" dur="3000" fill="hold"/>
                                        <p:tgtEl>
                                          <p:spTgt spid="14"/>
                                        </p:tgtEl>
                                        <p:attrNameLst>
                                          <p:attrName>style.rotation</p:attrName>
                                        </p:attrNameLst>
                                      </p:cBhvr>
                                      <p:tavLst>
                                        <p:tav tm="0">
                                          <p:val>
                                            <p:fltVal val="90"/>
                                          </p:val>
                                        </p:tav>
                                        <p:tav tm="100000">
                                          <p:val>
                                            <p:fltVal val="0"/>
                                          </p:val>
                                        </p:tav>
                                      </p:tavLst>
                                    </p:anim>
                                    <p:animEffect transition="in" filter="fade">
                                      <p:cBhvr>
                                        <p:cTn id="154" dur="3000"/>
                                        <p:tgtEl>
                                          <p:spTgt spid="14"/>
                                        </p:tgtEl>
                                      </p:cBhvr>
                                    </p:animEffect>
                                  </p:childTnLst>
                                </p:cTn>
                              </p:par>
                              <p:par>
                                <p:cTn id="155" presetID="0" presetClass="path" presetSubtype="0" repeatCount="indefinite" accel="50000" decel="50000" fill="hold" nodeType="withEffect">
                                  <p:stCondLst>
                                    <p:cond delay="0"/>
                                  </p:stCondLst>
                                  <p:iterate type="lt">
                                    <p:tmPct val="0"/>
                                  </p:iterate>
                                  <p:childTnLst>
                                    <p:animMotion origin="layout" path="M -0.01997 0.04144 L 0.01336 0.01482 L 0.00902 0.07408 L -0.00886 0.02963 L 0.03784 0.04746 L 0.03784 0.00903 L 0.02899 0.02385 L 0.01111 -0.0118 L -0.0132 -0.00578 L -0.01546 -0.03842 L 0.02673 -0.02662 L 0.01562 -0.04722 L 0.06892 -0.05602 L 0.07569 -0.0206 L 0.11111 -0.04421 L 0.11111 -0.00578 L 0.08229 -0.00879 L 0.10902 0.00602 L 0.10902 -0.04722 L 0.11336 0.03264 L 0.07569 0.05047 L 0.11111 0.05625 L 0.06666 0.02084 L 0.06006 0.05926 L 0.03125 0.03264 L 0.02673 0.05926 L 0.06458 0.05926 L 0.01562 0.00602 L 0.04444 -0.0206 L 0.04444 0.00602 L 4.72222E-6 -2.96296E-6 " pathEditMode="relative" rAng="0" ptsTypes="AAAAAAAAAAAAAAAAAAAAAAAAAAAAAAA">
                                      <p:cBhvr>
                                        <p:cTn id="156" dur="6000" fill="hold"/>
                                        <p:tgtEl>
                                          <p:spTgt spid="14"/>
                                        </p:tgtEl>
                                        <p:attrNameLst>
                                          <p:attrName>ppt_x</p:attrName>
                                          <p:attrName>ppt_y</p:attrName>
                                        </p:attrNameLst>
                                      </p:cBhvr>
                                      <p:rCtr x="6700" y="-3200"/>
                                    </p:animMotion>
                                  </p:childTnLst>
                                </p:cTn>
                              </p:par>
                              <p:par>
                                <p:cTn id="157" presetID="31" presetClass="entr" presetSubtype="0" repeatCount="indefinite" fill="hold" nodeType="withEffect">
                                  <p:stCondLst>
                                    <p:cond delay="0"/>
                                  </p:stCondLst>
                                  <p:iterate type="lt">
                                    <p:tmPct val="5000"/>
                                  </p:iterate>
                                  <p:childTnLst>
                                    <p:set>
                                      <p:cBhvr>
                                        <p:cTn id="158" dur="1" fill="hold">
                                          <p:stCondLst>
                                            <p:cond delay="0"/>
                                          </p:stCondLst>
                                        </p:cTn>
                                        <p:tgtEl>
                                          <p:spTgt spid="18"/>
                                        </p:tgtEl>
                                        <p:attrNameLst>
                                          <p:attrName>style.visibility</p:attrName>
                                        </p:attrNameLst>
                                      </p:cBhvr>
                                      <p:to>
                                        <p:strVal val="visible"/>
                                      </p:to>
                                    </p:set>
                                    <p:anim calcmode="lin" valueType="num">
                                      <p:cBhvr>
                                        <p:cTn id="159" dur="2000" fill="hold"/>
                                        <p:tgtEl>
                                          <p:spTgt spid="18"/>
                                        </p:tgtEl>
                                        <p:attrNameLst>
                                          <p:attrName>ppt_w</p:attrName>
                                        </p:attrNameLst>
                                      </p:cBhvr>
                                      <p:tavLst>
                                        <p:tav tm="0">
                                          <p:val>
                                            <p:fltVal val="0"/>
                                          </p:val>
                                        </p:tav>
                                        <p:tav tm="100000">
                                          <p:val>
                                            <p:strVal val="#ppt_w"/>
                                          </p:val>
                                        </p:tav>
                                      </p:tavLst>
                                    </p:anim>
                                    <p:anim calcmode="lin" valueType="num">
                                      <p:cBhvr>
                                        <p:cTn id="160" dur="2000" fill="hold"/>
                                        <p:tgtEl>
                                          <p:spTgt spid="18"/>
                                        </p:tgtEl>
                                        <p:attrNameLst>
                                          <p:attrName>ppt_h</p:attrName>
                                        </p:attrNameLst>
                                      </p:cBhvr>
                                      <p:tavLst>
                                        <p:tav tm="0">
                                          <p:val>
                                            <p:fltVal val="0"/>
                                          </p:val>
                                        </p:tav>
                                        <p:tav tm="100000">
                                          <p:val>
                                            <p:strVal val="#ppt_h"/>
                                          </p:val>
                                        </p:tav>
                                      </p:tavLst>
                                    </p:anim>
                                    <p:anim calcmode="lin" valueType="num">
                                      <p:cBhvr>
                                        <p:cTn id="161" dur="2000" fill="hold"/>
                                        <p:tgtEl>
                                          <p:spTgt spid="18"/>
                                        </p:tgtEl>
                                        <p:attrNameLst>
                                          <p:attrName>style.rotation</p:attrName>
                                        </p:attrNameLst>
                                      </p:cBhvr>
                                      <p:tavLst>
                                        <p:tav tm="0">
                                          <p:val>
                                            <p:fltVal val="90"/>
                                          </p:val>
                                        </p:tav>
                                        <p:tav tm="100000">
                                          <p:val>
                                            <p:fltVal val="0"/>
                                          </p:val>
                                        </p:tav>
                                      </p:tavLst>
                                    </p:anim>
                                    <p:animEffect transition="in" filter="fade">
                                      <p:cBhvr>
                                        <p:cTn id="162" dur="2000"/>
                                        <p:tgtEl>
                                          <p:spTgt spid="18"/>
                                        </p:tgtEl>
                                      </p:cBhvr>
                                    </p:animEffect>
                                  </p:childTnLst>
                                </p:cTn>
                              </p:par>
                              <p:par>
                                <p:cTn id="163" presetID="0" presetClass="path" presetSubtype="0" repeatCount="indefinite" accel="50000" decel="50000" fill="hold" nodeType="withEffect">
                                  <p:stCondLst>
                                    <p:cond delay="0"/>
                                  </p:stCondLst>
                                  <p:iterate type="lt">
                                    <p:tmPct val="0"/>
                                  </p:iterate>
                                  <p:childTnLst>
                                    <p:animMotion origin="layout" path="M 0 -3.60777E-6 L -0.00885 -0.03839 L -0.01562 0.0118 L -0.03108 -0.05619 L 0 -0.07701 L -0.00451 -0.10939 L -0.03108 -0.10037 L -0.00451 -0.08279 L -0.04444 -0.09736 L -0.07778 -0.08001 L -0.02448 -0.08001 L -0.03785 -0.05619 L -0.08437 -0.02081 L -0.10226 -0.07701 L -0.12222 -0.04139 L -0.13333 -0.06799 L -0.13333 -0.02359 L -0.1066 -0.03839 L -0.10451 -3.60777E-6 L -0.12882 -3.60777E-6 L -0.1066 -0.01179 L -0.09115 0.03261 L -0.11562 0.03562 L -0.06441 0.00879 L -0.06892 -0.03839 L -0.08437 -0.02081 L -0.03785 -0.03561 L -0.04896 -0.003 L -0.08003 -0.003 L -0.01562 -0.003 L -0.03559 0.02082 L -0.01111 0.0148 L 0.00226 0.01781 " pathEditMode="relative" rAng="0" ptsTypes="AAAAAAAAAAAAAAAAAAAAAAAAAAAAAAAAA">
                                      <p:cBhvr>
                                        <p:cTn id="164" dur="5000" fill="hold"/>
                                        <p:tgtEl>
                                          <p:spTgt spid="18"/>
                                        </p:tgtEl>
                                        <p:attrNameLst>
                                          <p:attrName>ppt_x</p:attrName>
                                          <p:attrName>ppt_y</p:attrName>
                                        </p:attrNameLst>
                                      </p:cBhvr>
                                      <p:rCtr x="-6600" y="-3700"/>
                                    </p:animMotion>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6"/>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5"/>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77"/>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76"/>
                                        </p:tgtEl>
                                      </p:cBhvr>
                                    </p:animEffect>
                                    <p:set>
                                      <p:cBhvr>
                                        <p:cTn id="181" dur="1" fill="hold">
                                          <p:stCondLst>
                                            <p:cond delay="499"/>
                                          </p:stCondLst>
                                        </p:cTn>
                                        <p:tgtEl>
                                          <p:spTgt spid="76"/>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75"/>
                                        </p:tgtEl>
                                      </p:cBhvr>
                                    </p:animEffect>
                                    <p:set>
                                      <p:cBhvr>
                                        <p:cTn id="184" dur="1" fill="hold">
                                          <p:stCondLst>
                                            <p:cond delay="499"/>
                                          </p:stCondLst>
                                        </p:cTn>
                                        <p:tgtEl>
                                          <p:spTgt spid="75"/>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74"/>
                                        </p:tgtEl>
                                      </p:cBhvr>
                                    </p:animEffect>
                                    <p:set>
                                      <p:cBhvr>
                                        <p:cTn id="187" dur="1" fill="hold">
                                          <p:stCondLst>
                                            <p:cond delay="499"/>
                                          </p:stCondLst>
                                        </p:cTn>
                                        <p:tgtEl>
                                          <p:spTgt spid="74"/>
                                        </p:tgtEl>
                                        <p:attrNameLst>
                                          <p:attrName>style.visibility</p:attrName>
                                        </p:attrNameLst>
                                      </p:cBhvr>
                                      <p:to>
                                        <p:strVal val="hidden"/>
                                      </p:to>
                                    </p:set>
                                  </p:childTnLst>
                                </p:cTn>
                              </p:par>
                              <p:par>
                                <p:cTn id="188" presetID="63" presetClass="path" presetSubtype="0" accel="50000" decel="50000" fill="hold" grpId="1" nodeType="withEffect">
                                  <p:stCondLst>
                                    <p:cond delay="0"/>
                                  </p:stCondLst>
                                  <p:iterate type="lt">
                                    <p:tmPct val="0"/>
                                  </p:iterate>
                                  <p:childTnLst>
                                    <p:animMotion origin="layout" path="M 0.06892 -0.00046 L 0.31892 -0.00046 " pathEditMode="relative" rAng="0" ptsTypes="AA">
                                      <p:cBhvr>
                                        <p:cTn id="189" dur="2000" fill="hold"/>
                                        <p:tgtEl>
                                          <p:spTgt spid="58"/>
                                        </p:tgtEl>
                                        <p:attrNameLst>
                                          <p:attrName>ppt_x</p:attrName>
                                          <p:attrName>ppt_y</p:attrName>
                                        </p:attrNameLst>
                                      </p:cBhvr>
                                      <p:rCtr x="12500" y="0"/>
                                    </p:animMotion>
                                  </p:childTnLst>
                                </p:cTn>
                              </p:par>
                              <p:par>
                                <p:cTn id="190" presetID="63" presetClass="path" presetSubtype="0" accel="50000" decel="50000" fill="hold" nodeType="withEffect">
                                  <p:stCondLst>
                                    <p:cond delay="0"/>
                                  </p:stCondLst>
                                  <p:iterate type="lt">
                                    <p:tmPct val="0"/>
                                  </p:iterate>
                                  <p:childTnLst>
                                    <p:animMotion origin="layout" path="M 0.06893 -0.00046 L 0.31893 -0.00046 " pathEditMode="relative" rAng="0" ptsTypes="AA">
                                      <p:cBhvr>
                                        <p:cTn id="191" dur="2000" fill="hold"/>
                                        <p:tgtEl>
                                          <p:spTgt spid="19"/>
                                        </p:tgtEl>
                                        <p:attrNameLst>
                                          <p:attrName>ppt_x</p:attrName>
                                          <p:attrName>ppt_y</p:attrName>
                                        </p:attrNameLst>
                                      </p:cBhvr>
                                      <p:rCtr x="12500" y="0"/>
                                    </p:animMotion>
                                  </p:childTnLst>
                                </p:cTn>
                              </p:par>
                              <p:par>
                                <p:cTn id="192" presetID="63" presetClass="path" presetSubtype="0" accel="50000" decel="50000" fill="hold" nodeType="withEffect">
                                  <p:stCondLst>
                                    <p:cond delay="0"/>
                                  </p:stCondLst>
                                  <p:iterate type="lt">
                                    <p:tmPct val="0"/>
                                  </p:iterate>
                                  <p:childTnLst>
                                    <p:animMotion origin="layout" path="M 0.06893 -0.00046 L 0.31893 -0.00046 " pathEditMode="relative" rAng="0" ptsTypes="AA">
                                      <p:cBhvr>
                                        <p:cTn id="193" dur="2000" fill="hold"/>
                                        <p:tgtEl>
                                          <p:spTgt spid="20"/>
                                        </p:tgtEl>
                                        <p:attrNameLst>
                                          <p:attrName>ppt_x</p:attrName>
                                          <p:attrName>ppt_y</p:attrName>
                                        </p:attrNameLst>
                                      </p:cBhvr>
                                      <p:rCtr x="12500" y="0"/>
                                    </p:animMotion>
                                  </p:childTnLst>
                                </p:cTn>
                              </p:par>
                              <p:par>
                                <p:cTn id="194" presetID="63" presetClass="path" presetSubtype="0" accel="50000" decel="50000" fill="hold" nodeType="withEffect">
                                  <p:stCondLst>
                                    <p:cond delay="0"/>
                                  </p:stCondLst>
                                  <p:iterate type="lt">
                                    <p:tmPct val="0"/>
                                  </p:iterate>
                                  <p:childTnLst>
                                    <p:animMotion origin="layout" path="M 0.06893 -0.00046 L 0.31893 -0.00046 " pathEditMode="relative" rAng="0" ptsTypes="AA">
                                      <p:cBhvr>
                                        <p:cTn id="195" dur="2000" fill="hold"/>
                                        <p:tgtEl>
                                          <p:spTgt spid="22"/>
                                        </p:tgtEl>
                                        <p:attrNameLst>
                                          <p:attrName>ppt_x</p:attrName>
                                          <p:attrName>ppt_y</p:attrName>
                                        </p:attrNameLst>
                                      </p:cBhvr>
                                      <p:rCtr x="12500" y="0"/>
                                    </p:animMotion>
                                  </p:childTnLst>
                                </p:cTn>
                              </p:par>
                              <p:par>
                                <p:cTn id="196" presetID="63" presetClass="path" presetSubtype="0" accel="50000" decel="50000" fill="hold" nodeType="withEffect">
                                  <p:stCondLst>
                                    <p:cond delay="0"/>
                                  </p:stCondLst>
                                  <p:iterate type="lt">
                                    <p:tmPct val="0"/>
                                  </p:iterate>
                                  <p:childTnLst>
                                    <p:animMotion origin="layout" path="M 0.06893 -0.00047 L 0.31893 -0.00047 " pathEditMode="relative" rAng="0" ptsTypes="AA">
                                      <p:cBhvr>
                                        <p:cTn id="197" dur="2000" fill="hold"/>
                                        <p:tgtEl>
                                          <p:spTgt spid="25"/>
                                        </p:tgtEl>
                                        <p:attrNameLst>
                                          <p:attrName>ppt_x</p:attrName>
                                          <p:attrName>ppt_y</p:attrName>
                                        </p:attrNameLst>
                                      </p:cBhvr>
                                      <p:rCtr x="12500" y="0"/>
                                    </p:animMotion>
                                  </p:childTnLst>
                                </p:cTn>
                              </p:par>
                              <p:par>
                                <p:cTn id="198" presetID="63" presetClass="path" presetSubtype="0" accel="50000" decel="50000" fill="hold" nodeType="withEffect">
                                  <p:stCondLst>
                                    <p:cond delay="0"/>
                                  </p:stCondLst>
                                  <p:iterate type="lt">
                                    <p:tmPct val="0"/>
                                  </p:iterate>
                                  <p:childTnLst>
                                    <p:animMotion origin="layout" path="M 0.06892 -0.00046 L 0.31892 -0.00046 " pathEditMode="relative" rAng="0" ptsTypes="AA">
                                      <p:cBhvr>
                                        <p:cTn id="199" dur="2000" fill="hold"/>
                                        <p:tgtEl>
                                          <p:spTgt spid="28"/>
                                        </p:tgtEl>
                                        <p:attrNameLst>
                                          <p:attrName>ppt_x</p:attrName>
                                          <p:attrName>ppt_y</p:attrName>
                                        </p:attrNameLst>
                                      </p:cBhvr>
                                      <p:rCtr x="12500" y="0"/>
                                    </p:animMotion>
                                  </p:childTnLst>
                                </p:cTn>
                              </p:par>
                            </p:childTnLst>
                          </p:cTn>
                        </p:par>
                      </p:childTnLst>
                    </p:cTn>
                  </p:par>
                  <p:par>
                    <p:cTn id="200" fill="hold" nodeType="clickPar">
                      <p:stCondLst>
                        <p:cond delay="indefinite"/>
                      </p:stCondLst>
                      <p:childTnLst>
                        <p:par>
                          <p:cTn id="201" fill="hold" nodeType="withGroup">
                            <p:stCondLst>
                              <p:cond delay="0"/>
                            </p:stCondLst>
                            <p:childTnLst>
                              <p:par>
                                <p:cTn id="202" presetID="35" presetClass="path" presetSubtype="0" accel="50000" decel="50000" fill="hold" grpId="1" nodeType="clickEffect">
                                  <p:stCondLst>
                                    <p:cond delay="0"/>
                                  </p:stCondLst>
                                  <p:iterate type="lt">
                                    <p:tmPct val="0"/>
                                  </p:iterate>
                                  <p:childTnLst>
                                    <p:animMotion origin="layout" path="M -0.05365 -2.22222E-6 L -0.30365 -2.22222E-6 " pathEditMode="relative" rAng="0" ptsTypes="AA">
                                      <p:cBhvr>
                                        <p:cTn id="203" dur="2000" fill="hold"/>
                                        <p:tgtEl>
                                          <p:spTgt spid="37"/>
                                        </p:tgtEl>
                                        <p:attrNameLst>
                                          <p:attrName>ppt_x</p:attrName>
                                          <p:attrName>ppt_y</p:attrName>
                                        </p:attrNameLst>
                                      </p:cBhvr>
                                      <p:rCtr x="-12500" y="0"/>
                                    </p:animMotion>
                                  </p:childTnLst>
                                </p:cTn>
                              </p:par>
                              <p:par>
                                <p:cTn id="204" presetID="35" presetClass="path" presetSubtype="0" accel="50000" decel="50000" fill="hold" nodeType="withEffect">
                                  <p:stCondLst>
                                    <p:cond delay="0"/>
                                  </p:stCondLst>
                                  <p:iterate type="lt">
                                    <p:tmPct val="0"/>
                                  </p:iterate>
                                  <p:childTnLst>
                                    <p:animMotion origin="layout" path="M -0.05364 -3.33333E-6 L -0.30364 -3.33333E-6 " pathEditMode="relative" rAng="0" ptsTypes="AA">
                                      <p:cBhvr>
                                        <p:cTn id="205" dur="2000" fill="hold"/>
                                        <p:tgtEl>
                                          <p:spTgt spid="10"/>
                                        </p:tgtEl>
                                        <p:attrNameLst>
                                          <p:attrName>ppt_x</p:attrName>
                                          <p:attrName>ppt_y</p:attrName>
                                        </p:attrNameLst>
                                      </p:cBhvr>
                                      <p:rCtr x="-12500" y="0"/>
                                    </p:animMotion>
                                  </p:childTnLst>
                                </p:cTn>
                              </p:par>
                              <p:par>
                                <p:cTn id="206" presetID="35" presetClass="path" presetSubtype="0" accel="50000" decel="50000" fill="hold" nodeType="withEffect">
                                  <p:stCondLst>
                                    <p:cond delay="0"/>
                                  </p:stCondLst>
                                  <p:iterate type="lt">
                                    <p:tmPct val="0"/>
                                  </p:iterate>
                                  <p:childTnLst>
                                    <p:animMotion origin="layout" path="M -0.05364 -2.96296E-6 L -0.30364 -2.96296E-6 " pathEditMode="relative" rAng="0" ptsTypes="AA">
                                      <p:cBhvr>
                                        <p:cTn id="207" dur="2000" fill="hold"/>
                                        <p:tgtEl>
                                          <p:spTgt spid="12"/>
                                        </p:tgtEl>
                                        <p:attrNameLst>
                                          <p:attrName>ppt_x</p:attrName>
                                          <p:attrName>ppt_y</p:attrName>
                                        </p:attrNameLst>
                                      </p:cBhvr>
                                      <p:rCtr x="-12500" y="0"/>
                                    </p:animMotion>
                                  </p:childTnLst>
                                </p:cTn>
                              </p:par>
                              <p:par>
                                <p:cTn id="208" presetID="35" presetClass="path" presetSubtype="0" accel="50000" decel="50000" fill="hold" nodeType="withEffect">
                                  <p:stCondLst>
                                    <p:cond delay="0"/>
                                  </p:stCondLst>
                                  <p:iterate type="lt">
                                    <p:tmPct val="0"/>
                                  </p:iterate>
                                  <p:childTnLst>
                                    <p:animMotion origin="layout" path="M -0.05364 -7.40741E-7 L -0.30364 -7.40741E-7 " pathEditMode="relative" rAng="0" ptsTypes="AA">
                                      <p:cBhvr>
                                        <p:cTn id="209" dur="2000" fill="hold"/>
                                        <p:tgtEl>
                                          <p:spTgt spid="13"/>
                                        </p:tgtEl>
                                        <p:attrNameLst>
                                          <p:attrName>ppt_x</p:attrName>
                                          <p:attrName>ppt_y</p:attrName>
                                        </p:attrNameLst>
                                      </p:cBhvr>
                                      <p:rCtr x="-12500" y="0"/>
                                    </p:animMotion>
                                  </p:childTnLst>
                                </p:cTn>
                              </p:par>
                              <p:par>
                                <p:cTn id="210" presetID="35" presetClass="path" presetSubtype="0" accel="50000" decel="50000" fill="hold" nodeType="withEffect">
                                  <p:stCondLst>
                                    <p:cond delay="0"/>
                                  </p:stCondLst>
                                  <p:iterate type="lt">
                                    <p:tmPct val="0"/>
                                  </p:iterate>
                                  <p:childTnLst>
                                    <p:animMotion origin="layout" path="M 0 0  L -0.25 0  E" pathEditMode="relative" ptsTypes="">
                                      <p:cBhvr>
                                        <p:cTn id="211" dur="2000" fill="hold"/>
                                        <p:tgtEl>
                                          <p:spTgt spid="14"/>
                                        </p:tgtEl>
                                        <p:attrNameLst>
                                          <p:attrName>ppt_x</p:attrName>
                                          <p:attrName>ppt_y</p:attrName>
                                        </p:attrNameLst>
                                      </p:cBhvr>
                                    </p:animMotion>
                                  </p:childTnLst>
                                </p:cTn>
                              </p:par>
                              <p:par>
                                <p:cTn id="212" presetID="35" presetClass="path" presetSubtype="0" accel="50000" decel="50000" fill="hold" nodeType="withEffect">
                                  <p:stCondLst>
                                    <p:cond delay="0"/>
                                  </p:stCondLst>
                                  <p:iterate type="lt">
                                    <p:tmPct val="0"/>
                                  </p:iterate>
                                  <p:childTnLst>
                                    <p:animMotion origin="layout" path="M -0.05365 3.33333E-6 L -0.30365 3.33333E-6 " pathEditMode="relative" rAng="0" ptsTypes="AA">
                                      <p:cBhvr>
                                        <p:cTn id="213" dur="2000" fill="hold"/>
                                        <p:tgtEl>
                                          <p:spTgt spid="18"/>
                                        </p:tgtEl>
                                        <p:attrNameLst>
                                          <p:attrName>ppt_x</p:attrName>
                                          <p:attrName>ppt_y</p:attrName>
                                        </p:attrNameLst>
                                      </p:cBhvr>
                                      <p:rCtr x="-12500" y="0"/>
                                    </p:animMotion>
                                  </p:childTnLst>
                                </p:cTn>
                              </p:par>
                            </p:childTnLst>
                          </p:cTn>
                        </p:par>
                        <p:par>
                          <p:cTn id="214" fill="hold" nodeType="afterGroup">
                            <p:stCondLst>
                              <p:cond delay="2000"/>
                            </p:stCondLst>
                            <p:childTnLst>
                              <p:par>
                                <p:cTn id="215" presetID="10" presetClass="exit" presetSubtype="0" fill="hold" grpId="2" nodeType="afterEffect">
                                  <p:stCondLst>
                                    <p:cond delay="0"/>
                                  </p:stCondLst>
                                  <p:iterate type="lt">
                                    <p:tmPct val="0"/>
                                  </p:iterate>
                                  <p:childTnLst>
                                    <p:animEffect transition="out" filter="fade">
                                      <p:cBhvr>
                                        <p:cTn id="216" dur="100"/>
                                        <p:tgtEl>
                                          <p:spTgt spid="37"/>
                                        </p:tgtEl>
                                      </p:cBhvr>
                                    </p:animEffect>
                                    <p:set>
                                      <p:cBhvr>
                                        <p:cTn id="217" dur="1" fill="hold">
                                          <p:stCondLst>
                                            <p:cond delay="99"/>
                                          </p:stCondLst>
                                        </p:cTn>
                                        <p:tgtEl>
                                          <p:spTgt spid="37"/>
                                        </p:tgtEl>
                                        <p:attrNameLst>
                                          <p:attrName>style.visibility</p:attrName>
                                        </p:attrNameLst>
                                      </p:cBhvr>
                                      <p:to>
                                        <p:strVal val="hidden"/>
                                      </p:to>
                                    </p:set>
                                  </p:childTnLst>
                                </p:cTn>
                              </p:par>
                            </p:childTnLst>
                          </p:cTn>
                        </p:par>
                        <p:par>
                          <p:cTn id="218" fill="hold" nodeType="afterGroup">
                            <p:stCondLst>
                              <p:cond delay="2100"/>
                            </p:stCondLst>
                            <p:childTnLst>
                              <p:par>
                                <p:cTn id="219" presetID="10" presetClass="exit" presetSubtype="0" fill="hold" nodeType="afterEffect">
                                  <p:stCondLst>
                                    <p:cond delay="0"/>
                                  </p:stCondLst>
                                  <p:iterate type="lt">
                                    <p:tmPct val="0"/>
                                  </p:iterate>
                                  <p:childTnLst>
                                    <p:animEffect transition="out" filter="fade">
                                      <p:cBhvr>
                                        <p:cTn id="220" dur="100"/>
                                        <p:tgtEl>
                                          <p:spTgt spid="10"/>
                                        </p:tgtEl>
                                      </p:cBhvr>
                                    </p:animEffect>
                                    <p:set>
                                      <p:cBhvr>
                                        <p:cTn id="221" dur="1" fill="hold">
                                          <p:stCondLst>
                                            <p:cond delay="99"/>
                                          </p:stCondLst>
                                        </p:cTn>
                                        <p:tgtEl>
                                          <p:spTgt spid="10"/>
                                        </p:tgtEl>
                                        <p:attrNameLst>
                                          <p:attrName>style.visibility</p:attrName>
                                        </p:attrNameLst>
                                      </p:cBhvr>
                                      <p:to>
                                        <p:strVal val="hidden"/>
                                      </p:to>
                                    </p:set>
                                  </p:childTnLst>
                                </p:cTn>
                              </p:par>
                            </p:childTnLst>
                          </p:cTn>
                        </p:par>
                        <p:par>
                          <p:cTn id="222" fill="hold" nodeType="afterGroup">
                            <p:stCondLst>
                              <p:cond delay="2200"/>
                            </p:stCondLst>
                            <p:childTnLst>
                              <p:par>
                                <p:cTn id="223" presetID="10" presetClass="exit" presetSubtype="0" fill="hold" nodeType="afterEffect">
                                  <p:stCondLst>
                                    <p:cond delay="0"/>
                                  </p:stCondLst>
                                  <p:iterate type="lt">
                                    <p:tmPct val="0"/>
                                  </p:iterate>
                                  <p:childTnLst>
                                    <p:animEffect transition="out" filter="fade">
                                      <p:cBhvr>
                                        <p:cTn id="224" dur="100"/>
                                        <p:tgtEl>
                                          <p:spTgt spid="12"/>
                                        </p:tgtEl>
                                      </p:cBhvr>
                                    </p:animEffect>
                                    <p:set>
                                      <p:cBhvr>
                                        <p:cTn id="225" dur="1" fill="hold">
                                          <p:stCondLst>
                                            <p:cond delay="99"/>
                                          </p:stCondLst>
                                        </p:cTn>
                                        <p:tgtEl>
                                          <p:spTgt spid="12"/>
                                        </p:tgtEl>
                                        <p:attrNameLst>
                                          <p:attrName>style.visibility</p:attrName>
                                        </p:attrNameLst>
                                      </p:cBhvr>
                                      <p:to>
                                        <p:strVal val="hidden"/>
                                      </p:to>
                                    </p:set>
                                  </p:childTnLst>
                                </p:cTn>
                              </p:par>
                            </p:childTnLst>
                          </p:cTn>
                        </p:par>
                        <p:par>
                          <p:cTn id="226" fill="hold" nodeType="afterGroup">
                            <p:stCondLst>
                              <p:cond delay="2300"/>
                            </p:stCondLst>
                            <p:childTnLst>
                              <p:par>
                                <p:cTn id="227" presetID="10" presetClass="exit" presetSubtype="0" fill="hold" nodeType="afterEffect">
                                  <p:stCondLst>
                                    <p:cond delay="0"/>
                                  </p:stCondLst>
                                  <p:iterate type="lt">
                                    <p:tmPct val="0"/>
                                  </p:iterate>
                                  <p:childTnLst>
                                    <p:animEffect transition="out" filter="fade">
                                      <p:cBhvr>
                                        <p:cTn id="228" dur="100"/>
                                        <p:tgtEl>
                                          <p:spTgt spid="13"/>
                                        </p:tgtEl>
                                      </p:cBhvr>
                                    </p:animEffect>
                                    <p:set>
                                      <p:cBhvr>
                                        <p:cTn id="229" dur="1" fill="hold">
                                          <p:stCondLst>
                                            <p:cond delay="99"/>
                                          </p:stCondLst>
                                        </p:cTn>
                                        <p:tgtEl>
                                          <p:spTgt spid="13"/>
                                        </p:tgtEl>
                                        <p:attrNameLst>
                                          <p:attrName>style.visibility</p:attrName>
                                        </p:attrNameLst>
                                      </p:cBhvr>
                                      <p:to>
                                        <p:strVal val="hidden"/>
                                      </p:to>
                                    </p:set>
                                  </p:childTnLst>
                                </p:cTn>
                              </p:par>
                            </p:childTnLst>
                          </p:cTn>
                        </p:par>
                        <p:par>
                          <p:cTn id="230" fill="hold" nodeType="afterGroup">
                            <p:stCondLst>
                              <p:cond delay="2400"/>
                            </p:stCondLst>
                            <p:childTnLst>
                              <p:par>
                                <p:cTn id="231" presetID="10" presetClass="exit" presetSubtype="0" fill="hold" nodeType="afterEffect">
                                  <p:stCondLst>
                                    <p:cond delay="0"/>
                                  </p:stCondLst>
                                  <p:iterate type="lt">
                                    <p:tmPct val="0"/>
                                  </p:iterate>
                                  <p:childTnLst>
                                    <p:animEffect transition="out" filter="fade">
                                      <p:cBhvr>
                                        <p:cTn id="232" dur="100"/>
                                        <p:tgtEl>
                                          <p:spTgt spid="14"/>
                                        </p:tgtEl>
                                      </p:cBhvr>
                                    </p:animEffect>
                                    <p:set>
                                      <p:cBhvr>
                                        <p:cTn id="233" dur="1" fill="hold">
                                          <p:stCondLst>
                                            <p:cond delay="99"/>
                                          </p:stCondLst>
                                        </p:cTn>
                                        <p:tgtEl>
                                          <p:spTgt spid="14"/>
                                        </p:tgtEl>
                                        <p:attrNameLst>
                                          <p:attrName>style.visibility</p:attrName>
                                        </p:attrNameLst>
                                      </p:cBhvr>
                                      <p:to>
                                        <p:strVal val="hidden"/>
                                      </p:to>
                                    </p:set>
                                  </p:childTnLst>
                                </p:cTn>
                              </p:par>
                            </p:childTnLst>
                          </p:cTn>
                        </p:par>
                        <p:par>
                          <p:cTn id="234" fill="hold" nodeType="afterGroup">
                            <p:stCondLst>
                              <p:cond delay="2500"/>
                            </p:stCondLst>
                            <p:childTnLst>
                              <p:par>
                                <p:cTn id="235" presetID="10" presetClass="exit" presetSubtype="0" fill="hold" nodeType="afterEffect">
                                  <p:stCondLst>
                                    <p:cond delay="0"/>
                                  </p:stCondLst>
                                  <p:iterate type="lt">
                                    <p:tmPct val="0"/>
                                  </p:iterate>
                                  <p:childTnLst>
                                    <p:animEffect transition="out" filter="fade">
                                      <p:cBhvr>
                                        <p:cTn id="236" dur="100"/>
                                        <p:tgtEl>
                                          <p:spTgt spid="18"/>
                                        </p:tgtEl>
                                      </p:cBhvr>
                                    </p:animEffect>
                                    <p:set>
                                      <p:cBhvr>
                                        <p:cTn id="237" dur="1" fill="hold">
                                          <p:stCondLst>
                                            <p:cond delay="99"/>
                                          </p:stCondLst>
                                        </p:cTn>
                                        <p:tgtEl>
                                          <p:spTgt spid="18"/>
                                        </p:tgtEl>
                                        <p:attrNameLst>
                                          <p:attrName>style.visibility</p:attrName>
                                        </p:attrNameLst>
                                      </p:cBhvr>
                                      <p:to>
                                        <p:strVal val="hidden"/>
                                      </p:to>
                                    </p:se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 presetClass="exit" presetSubtype="10" fill="hold" grpId="1" nodeType="clickEffect">
                                  <p:stCondLst>
                                    <p:cond delay="0"/>
                                  </p:stCondLst>
                                  <p:childTnLst>
                                    <p:animEffect transition="out" filter="blinds(horizontal)">
                                      <p:cBhvr>
                                        <p:cTn id="241" dur="500"/>
                                        <p:tgtEl>
                                          <p:spTgt spid="4"/>
                                        </p:tgtEl>
                                      </p:cBhvr>
                                    </p:animEffect>
                                    <p:set>
                                      <p:cBhvr>
                                        <p:cTn id="242" dur="1" fill="hold">
                                          <p:stCondLst>
                                            <p:cond delay="499"/>
                                          </p:stCondLst>
                                        </p:cTn>
                                        <p:tgtEl>
                                          <p:spTgt spid="4"/>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64" presetClass="path" presetSubtype="0" accel="50000" decel="50000" fill="hold" grpId="1" nodeType="clickEffect">
                                  <p:stCondLst>
                                    <p:cond delay="0"/>
                                  </p:stCondLst>
                                  <p:childTnLst>
                                    <p:animMotion origin="layout" path="M -3.33333E-6 4.0333E-6 L -3.33333E-6 -0.14131 " pathEditMode="relative" rAng="0" ptsTypes="AA">
                                      <p:cBhvr>
                                        <p:cTn id="246" dur="2000" fill="hold"/>
                                        <p:tgtEl>
                                          <p:spTgt spid="5"/>
                                        </p:tgtEl>
                                        <p:attrNameLst>
                                          <p:attrName>ppt_x</p:attrName>
                                          <p:attrName>ppt_y</p:attrName>
                                        </p:attrNameLst>
                                      </p:cBhvr>
                                      <p:rCtr x="0" y="-7100"/>
                                    </p:animMotion>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7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78"/>
                                        </p:tgtEl>
                                        <p:attrNameLst>
                                          <p:attrName>style.visibility</p:attrName>
                                        </p:attrNameLst>
                                      </p:cBhvr>
                                      <p:to>
                                        <p:strVal val="visible"/>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ntr" presetSubtype="16" fill="hold" grpId="0" nodeType="clickEffect">
                                  <p:stCondLst>
                                    <p:cond delay="0"/>
                                  </p:stCondLst>
                                  <p:childTnLst>
                                    <p:set>
                                      <p:cBhvr>
                                        <p:cTn id="256" dur="1" fill="hold">
                                          <p:stCondLst>
                                            <p:cond delay="0"/>
                                          </p:stCondLst>
                                        </p:cTn>
                                        <p:tgtEl>
                                          <p:spTgt spid="82"/>
                                        </p:tgtEl>
                                        <p:attrNameLst>
                                          <p:attrName>style.visibility</p:attrName>
                                        </p:attrNameLst>
                                      </p:cBhvr>
                                      <p:to>
                                        <p:strVal val="visible"/>
                                      </p:to>
                                    </p:set>
                                    <p:anim calcmode="lin" valueType="num">
                                      <p:cBhvr>
                                        <p:cTn id="257" dur="500" fill="hold"/>
                                        <p:tgtEl>
                                          <p:spTgt spid="82"/>
                                        </p:tgtEl>
                                        <p:attrNameLst>
                                          <p:attrName>ppt_w</p:attrName>
                                        </p:attrNameLst>
                                      </p:cBhvr>
                                      <p:tavLst>
                                        <p:tav tm="0">
                                          <p:val>
                                            <p:fltVal val="0"/>
                                          </p:val>
                                        </p:tav>
                                        <p:tav tm="100000">
                                          <p:val>
                                            <p:strVal val="#ppt_w"/>
                                          </p:val>
                                        </p:tav>
                                      </p:tavLst>
                                    </p:anim>
                                    <p:anim calcmode="lin" valueType="num">
                                      <p:cBhvr>
                                        <p:cTn id="258" dur="500" fill="hold"/>
                                        <p:tgtEl>
                                          <p:spTgt spid="82"/>
                                        </p:tgtEl>
                                        <p:attrNameLst>
                                          <p:attrName>ppt_h</p:attrName>
                                        </p:attrNameLst>
                                      </p:cBhvr>
                                      <p:tavLst>
                                        <p:tav tm="0">
                                          <p:val>
                                            <p:fltVal val="0"/>
                                          </p:val>
                                        </p:tav>
                                        <p:tav tm="100000">
                                          <p:val>
                                            <p:strVal val="#ppt_h"/>
                                          </p:val>
                                        </p:tav>
                                      </p:tavLst>
                                    </p:anim>
                                  </p:childTnLst>
                                </p:cTn>
                              </p:par>
                              <p:par>
                                <p:cTn id="259" presetID="3" presetClass="exit" presetSubtype="10" fill="hold" grpId="0" nodeType="withEffect">
                                  <p:stCondLst>
                                    <p:cond delay="0"/>
                                  </p:stCondLst>
                                  <p:childTnLst>
                                    <p:animEffect transition="out" filter="blinds(horizontal)">
                                      <p:cBhvr>
                                        <p:cTn id="260" dur="500"/>
                                        <p:tgtEl>
                                          <p:spTgt spid="11"/>
                                        </p:tgtEl>
                                      </p:cBhvr>
                                    </p:animEffect>
                                    <p:set>
                                      <p:cBhvr>
                                        <p:cTn id="2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5" grpId="1"/>
      <p:bldP spid="11" grpId="0" animBg="1"/>
      <p:bldP spid="17" grpId="0"/>
      <p:bldP spid="21" grpId="0" animBg="1"/>
      <p:bldP spid="37" grpId="0" animBg="1"/>
      <p:bldP spid="37" grpId="1" animBg="1"/>
      <p:bldP spid="37" grpId="2" animBg="1"/>
      <p:bldP spid="58" grpId="0" animBg="1"/>
      <p:bldP spid="58" grpId="1" animBg="1"/>
      <p:bldP spid="74" grpId="0"/>
      <p:bldP spid="74" grpId="1"/>
      <p:bldP spid="75" grpId="0"/>
      <p:bldP spid="75" grpId="1"/>
      <p:bldP spid="76" grpId="0"/>
      <p:bldP spid="76" grpId="1"/>
      <p:bldP spid="77" grpId="0"/>
      <p:bldP spid="78" grpId="0"/>
      <p:bldP spid="79"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08C629B-B2C8-4ED5-AEDF-ABB97BCAACAF}"/>
              </a:ext>
            </a:extLst>
          </p:cNvPr>
          <p:cNvSpPr>
            <a:spLocks noGrp="1" noChangeArrowheads="1"/>
          </p:cNvSpPr>
          <p:nvPr>
            <p:ph type="title" idx="4294967295"/>
          </p:nvPr>
        </p:nvSpPr>
        <p:spPr>
          <a:xfrm>
            <a:off x="1066800" y="92075"/>
            <a:ext cx="8458200" cy="609600"/>
          </a:xfrm>
        </p:spPr>
        <p:txBody>
          <a:bodyPr rtlCol="0">
            <a:normAutofit/>
          </a:bodyPr>
          <a:lstStyle/>
          <a:p>
            <a:pPr algn="l" eaLnBrk="1" fontAlgn="auto" hangingPunct="1">
              <a:spcAft>
                <a:spcPts val="0"/>
              </a:spcAft>
              <a:defRPr/>
            </a:pPr>
            <a:r>
              <a:rPr lang="en-US" sz="3200" b="1" dirty="0">
                <a:solidFill>
                  <a:srgbClr val="FF0000"/>
                </a:solidFill>
                <a:latin typeface="Times New Roman" pitchFamily="18" charset="0"/>
                <a:cs typeface="Times New Roman" pitchFamily="18" charset="0"/>
              </a:rPr>
              <a:t>IV. THỂ TÍCH MOL CỦA CHẤT KHÍ</a:t>
            </a:r>
          </a:p>
        </p:txBody>
      </p:sp>
      <p:sp>
        <p:nvSpPr>
          <p:cNvPr id="22531" name="Rectangle 4">
            <a:hlinkClick r:id="rId2" action="ppaction://hlinksldjump"/>
            <a:extLst>
              <a:ext uri="{FF2B5EF4-FFF2-40B4-BE49-F238E27FC236}">
                <a16:creationId xmlns:a16="http://schemas.microsoft.com/office/drawing/2014/main" id="{971FC58E-C885-4480-A990-A2343341DFFC}"/>
              </a:ext>
            </a:extLst>
          </p:cNvPr>
          <p:cNvSpPr txBox="1">
            <a:spLocks noChangeArrowheads="1"/>
          </p:cNvSpPr>
          <p:nvPr/>
        </p:nvSpPr>
        <p:spPr bwMode="auto">
          <a:xfrm>
            <a:off x="451055" y="1782941"/>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mol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chất</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khí</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chiếm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bởi</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chất</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khí</a:t>
            </a:r>
            <a:r>
              <a:rPr lang="en-US" altLang="en-US" dirty="0">
                <a:solidFill>
                  <a:srgbClr val="00B050"/>
                </a:solidFill>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đó</a:t>
            </a:r>
            <a:r>
              <a:rPr lang="en-US" altLang="en-US" dirty="0">
                <a:latin typeface="Times New Roman" panose="02020603050405020304" pitchFamily="18" charset="0"/>
                <a:cs typeface="Times New Roman" panose="02020603050405020304" pitchFamily="18" charset="0"/>
              </a:rPr>
              <a:t>. </a:t>
            </a:r>
          </a:p>
        </p:txBody>
      </p:sp>
      <p:sp>
        <p:nvSpPr>
          <p:cNvPr id="15" name="Rectangle 4">
            <a:extLst>
              <a:ext uri="{FF2B5EF4-FFF2-40B4-BE49-F238E27FC236}">
                <a16:creationId xmlns:a16="http://schemas.microsoft.com/office/drawing/2014/main" id="{D319F4EC-EEDC-4443-A17D-FB46762537A8}"/>
              </a:ext>
            </a:extLst>
          </p:cNvPr>
          <p:cNvSpPr txBox="1">
            <a:spLocks noChangeArrowheads="1"/>
          </p:cNvSpPr>
          <p:nvPr/>
        </p:nvSpPr>
        <p:spPr bwMode="auto">
          <a:xfrm>
            <a:off x="603455" y="2208391"/>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66"/>
                </a:solidFill>
                <a:latin typeface="Times New Roman" panose="02020603050405020304" pitchFamily="18" charset="0"/>
                <a:cs typeface="Times New Roman" panose="02020603050405020304" pitchFamily="18" charset="0"/>
              </a:rPr>
              <a:t>N</a:t>
            </a:r>
            <a:endParaRPr lang="en-US" altLang="en-US" b="1" baseline="30000">
              <a:solidFill>
                <a:srgbClr val="FF0066"/>
              </a:solidFill>
              <a:latin typeface="Times New Roman" panose="02020603050405020304" pitchFamily="18" charset="0"/>
              <a:cs typeface="Times New Roman" panose="02020603050405020304" pitchFamily="18" charset="0"/>
            </a:endParaRPr>
          </a:p>
        </p:txBody>
      </p:sp>
      <p:sp>
        <p:nvSpPr>
          <p:cNvPr id="22533" name="Line 163">
            <a:extLst>
              <a:ext uri="{FF2B5EF4-FFF2-40B4-BE49-F238E27FC236}">
                <a16:creationId xmlns:a16="http://schemas.microsoft.com/office/drawing/2014/main" id="{F063AC4C-D0B0-4FA4-9365-6ACB2C72E49F}"/>
              </a:ext>
            </a:extLst>
          </p:cNvPr>
          <p:cNvSpPr>
            <a:spLocks noChangeShapeType="1"/>
          </p:cNvSpPr>
          <p:nvPr/>
        </p:nvSpPr>
        <p:spPr bwMode="auto">
          <a:xfrm>
            <a:off x="108155" y="1795641"/>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Rectangle 35">
            <a:extLst>
              <a:ext uri="{FF2B5EF4-FFF2-40B4-BE49-F238E27FC236}">
                <a16:creationId xmlns:a16="http://schemas.microsoft.com/office/drawing/2014/main" id="{C63586EE-2980-4B63-8A5E-CAFDE9C79D64}"/>
              </a:ext>
            </a:extLst>
          </p:cNvPr>
          <p:cNvSpPr>
            <a:spLocks noChangeArrowheads="1"/>
          </p:cNvSpPr>
          <p:nvPr/>
        </p:nvSpPr>
        <p:spPr bwMode="auto">
          <a:xfrm>
            <a:off x="76200" y="-15240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a:solidFill>
                  <a:srgbClr val="FF0000"/>
                </a:solidFill>
                <a:sym typeface="Wingdings" panose="05000000000000000000" pitchFamily="2" charset="2"/>
              </a:rPr>
              <a:t></a:t>
            </a:r>
          </a:p>
        </p:txBody>
      </p:sp>
      <p:sp>
        <p:nvSpPr>
          <p:cNvPr id="11" name="Text Box 5">
            <a:extLst>
              <a:ext uri="{FF2B5EF4-FFF2-40B4-BE49-F238E27FC236}">
                <a16:creationId xmlns:a16="http://schemas.microsoft.com/office/drawing/2014/main" id="{8F99B541-F42B-4D0E-80B8-5C31A7CBC6B3}"/>
              </a:ext>
            </a:extLst>
          </p:cNvPr>
          <p:cNvSpPr txBox="1">
            <a:spLocks noChangeArrowheads="1"/>
          </p:cNvSpPr>
          <p:nvPr/>
        </p:nvSpPr>
        <p:spPr bwMode="auto">
          <a:xfrm>
            <a:off x="76200" y="3118028"/>
            <a:ext cx="952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dirty="0">
                <a:latin typeface="Times New Roman" panose="02020603050405020304" pitchFamily="18" charset="0"/>
                <a:cs typeface="Times New Roman" panose="02020603050405020304" pitchFamily="18" charset="0"/>
              </a:rPr>
              <a:t>   </a:t>
            </a:r>
            <a:r>
              <a:rPr lang="fr-F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Ở </a:t>
            </a:r>
            <a:r>
              <a:rPr lang="en-US" altLang="en-US" u="sng" dirty="0" err="1">
                <a:solidFill>
                  <a:srgbClr val="FF0000"/>
                </a:solidFill>
                <a:latin typeface="Times New Roman" panose="02020603050405020304" pitchFamily="18" charset="0"/>
                <a:cs typeface="Times New Roman" panose="02020603050405020304" pitchFamily="18" charset="0"/>
              </a:rPr>
              <a:t>điều</a:t>
            </a:r>
            <a:r>
              <a:rPr lang="en-US" altLang="en-US" u="sng" dirty="0">
                <a:solidFill>
                  <a:srgbClr val="FF0000"/>
                </a:solidFill>
                <a:latin typeface="Times New Roman" panose="02020603050405020304" pitchFamily="18" charset="0"/>
                <a:cs typeface="Times New Roman" panose="02020603050405020304" pitchFamily="18" charset="0"/>
              </a:rPr>
              <a:t> </a:t>
            </a:r>
            <a:r>
              <a:rPr lang="en-US" altLang="en-US" u="sng" dirty="0" err="1">
                <a:solidFill>
                  <a:srgbClr val="FF0000"/>
                </a:solidFill>
                <a:latin typeface="Times New Roman" panose="02020603050405020304" pitchFamily="18" charset="0"/>
                <a:cs typeface="Times New Roman" panose="02020603050405020304" pitchFamily="18" charset="0"/>
              </a:rPr>
              <a:t>kiện</a:t>
            </a:r>
            <a:r>
              <a:rPr lang="en-US" altLang="en-US" u="sng" dirty="0">
                <a:solidFill>
                  <a:srgbClr val="FF0000"/>
                </a:solidFill>
                <a:latin typeface="Times New Roman" panose="02020603050405020304" pitchFamily="18" charset="0"/>
                <a:cs typeface="Times New Roman" panose="02020603050405020304" pitchFamily="18" charset="0"/>
              </a:rPr>
              <a:t> </a:t>
            </a:r>
            <a:r>
              <a:rPr lang="en-US" altLang="en-US" u="sng" dirty="0" err="1">
                <a:solidFill>
                  <a:srgbClr val="FF0000"/>
                </a:solidFill>
                <a:latin typeface="Times New Roman" panose="02020603050405020304" pitchFamily="18" charset="0"/>
                <a:cs typeface="Times New Roman" panose="02020603050405020304" pitchFamily="18" charset="0"/>
              </a:rPr>
              <a:t>chuẩn</a:t>
            </a:r>
            <a:r>
              <a:rPr lang="en-US" altLang="en-US" u="sng"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đkc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25</a:t>
            </a:r>
            <a:r>
              <a:rPr lang="en-US" altLang="en-US" baseline="30000" dirty="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C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suất</a:t>
            </a:r>
            <a:r>
              <a:rPr lang="en-US" altLang="en-US" dirty="0">
                <a:latin typeface="Times New Roman" panose="02020603050405020304" pitchFamily="18" charset="0"/>
                <a:cs typeface="Times New Roman" panose="02020603050405020304" pitchFamily="18" charset="0"/>
              </a:rPr>
              <a:t> 1bar:</a:t>
            </a:r>
            <a:r>
              <a:rPr lang="vi-VN"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mol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đều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2</a:t>
            </a:r>
            <a:r>
              <a:rPr lang="en-US" altLang="en-US" b="1" dirty="0">
                <a:solidFill>
                  <a:srgbClr val="FF0000"/>
                </a:solidFill>
                <a:latin typeface="Times New Roman" panose="02020603050405020304" pitchFamily="18" charset="0"/>
                <a:cs typeface="Times New Roman" panose="02020603050405020304" pitchFamily="18" charset="0"/>
              </a:rPr>
              <a:t>4,79</a:t>
            </a: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a:t>
            </a:r>
            <a:r>
              <a:rPr lang="vi-VN" altLang="en-US" b="1" dirty="0">
                <a:solidFill>
                  <a:srgbClr val="FF0000"/>
                </a:solidFill>
                <a:latin typeface="Times New Roman" panose="02020603050405020304" pitchFamily="18" charset="0"/>
                <a:cs typeface="Times New Roman" panose="02020603050405020304" pitchFamily="18" charset="0"/>
              </a:rPr>
              <a:t>l</a:t>
            </a:r>
            <a:r>
              <a:rPr lang="en-US" altLang="en-US" b="1" dirty="0" err="1">
                <a:solidFill>
                  <a:srgbClr val="FF0000"/>
                </a:solidFill>
                <a:latin typeface="Times New Roman" panose="02020603050405020304" pitchFamily="18" charset="0"/>
                <a:cs typeface="Times New Roman" panose="02020603050405020304" pitchFamily="18" charset="0"/>
              </a:rPr>
              <a:t>ít</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BC0D348-8C75-4924-A381-176A4D00B007}"/>
              </a:ext>
            </a:extLst>
          </p:cNvPr>
          <p:cNvSpPr txBox="1">
            <a:spLocks noChangeArrowheads="1"/>
          </p:cNvSpPr>
          <p:nvPr/>
        </p:nvSpPr>
        <p:spPr bwMode="auto">
          <a:xfrm>
            <a:off x="5213684" y="3988119"/>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b="1" dirty="0">
                <a:solidFill>
                  <a:srgbClr val="0070C0"/>
                </a:solidFill>
                <a:latin typeface="Times New Roman" panose="02020603050405020304" pitchFamily="18" charset="0"/>
                <a:cs typeface="Times New Roman" panose="02020603050405020304" pitchFamily="18" charset="0"/>
              </a:rPr>
              <a:t>2</a:t>
            </a:r>
            <a:r>
              <a:rPr lang="en-US" altLang="en-US" sz="3600" b="1" dirty="0">
                <a:solidFill>
                  <a:srgbClr val="0070C0"/>
                </a:solidFill>
                <a:latin typeface="Times New Roman" panose="02020603050405020304" pitchFamily="18" charset="0"/>
                <a:cs typeface="Times New Roman" panose="02020603050405020304" pitchFamily="18" charset="0"/>
              </a:rPr>
              <a:t>4,79</a:t>
            </a:r>
            <a:r>
              <a:rPr lang="vi-VN"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a:solidFill>
                  <a:srgbClr val="0070C0"/>
                </a:solidFill>
                <a:latin typeface="Times New Roman" panose="02020603050405020304" pitchFamily="18" charset="0"/>
                <a:cs typeface="Times New Roman" panose="02020603050405020304" pitchFamily="18" charset="0"/>
              </a:rPr>
              <a:t>(</a:t>
            </a:r>
            <a:r>
              <a:rPr lang="vi-VN" altLang="en-US" sz="3600" b="1" dirty="0">
                <a:solidFill>
                  <a:srgbClr val="0070C0"/>
                </a:solidFill>
                <a:latin typeface="Times New Roman" panose="02020603050405020304" pitchFamily="18" charset="0"/>
                <a:cs typeface="Times New Roman" panose="02020603050405020304" pitchFamily="18" charset="0"/>
              </a:rPr>
              <a:t>l</a:t>
            </a:r>
            <a:r>
              <a:rPr lang="en-US" altLang="en-US" sz="3600" b="1" dirty="0">
                <a:solidFill>
                  <a:srgbClr val="0070C0"/>
                </a:solidFill>
                <a:latin typeface="Times New Roman" panose="02020603050405020304" pitchFamily="18" charset="0"/>
                <a:cs typeface="Times New Roman" panose="02020603050405020304" pitchFamily="18" charset="0"/>
              </a:rPr>
              <a:t>)</a:t>
            </a:r>
            <a:endParaRPr lang="en-US" altLang="en-US" sz="3600" dirty="0">
              <a:solidFill>
                <a:srgbClr val="0070C0"/>
              </a:solidFill>
            </a:endParaRPr>
          </a:p>
        </p:txBody>
      </p:sp>
      <p:sp>
        <p:nvSpPr>
          <p:cNvPr id="29" name="TextBox 28">
            <a:extLst>
              <a:ext uri="{FF2B5EF4-FFF2-40B4-BE49-F238E27FC236}">
                <a16:creationId xmlns:a16="http://schemas.microsoft.com/office/drawing/2014/main" id="{E885B154-220B-4517-86B6-2691E8199267}"/>
              </a:ext>
            </a:extLst>
          </p:cNvPr>
          <p:cNvSpPr txBox="1">
            <a:spLocks noChangeArrowheads="1"/>
          </p:cNvSpPr>
          <p:nvPr/>
        </p:nvSpPr>
        <p:spPr bwMode="auto">
          <a:xfrm>
            <a:off x="5334000" y="4595725"/>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b="1" dirty="0">
                <a:solidFill>
                  <a:srgbClr val="0070C0"/>
                </a:solidFill>
                <a:latin typeface="Times New Roman" panose="02020603050405020304" pitchFamily="18" charset="0"/>
                <a:cs typeface="Times New Roman" panose="02020603050405020304" pitchFamily="18" charset="0"/>
              </a:rPr>
              <a:t>2</a:t>
            </a:r>
            <a:r>
              <a:rPr lang="en-US" altLang="en-US" sz="3600" b="1" dirty="0">
                <a:solidFill>
                  <a:srgbClr val="0070C0"/>
                </a:solidFill>
                <a:latin typeface="Times New Roman" panose="02020603050405020304" pitchFamily="18" charset="0"/>
                <a:cs typeface="Times New Roman" panose="02020603050405020304" pitchFamily="18" charset="0"/>
              </a:rPr>
              <a:t>4,79</a:t>
            </a:r>
            <a:r>
              <a:rPr lang="vi-VN"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a:solidFill>
                  <a:srgbClr val="0070C0"/>
                </a:solidFill>
                <a:latin typeface="Times New Roman" panose="02020603050405020304" pitchFamily="18" charset="0"/>
                <a:cs typeface="Times New Roman" panose="02020603050405020304" pitchFamily="18" charset="0"/>
              </a:rPr>
              <a:t>(</a:t>
            </a:r>
            <a:r>
              <a:rPr lang="vi-VN" altLang="en-US" sz="3600" b="1" dirty="0">
                <a:solidFill>
                  <a:srgbClr val="0070C0"/>
                </a:solidFill>
                <a:latin typeface="Times New Roman" panose="02020603050405020304" pitchFamily="18" charset="0"/>
                <a:cs typeface="Times New Roman" panose="02020603050405020304" pitchFamily="18" charset="0"/>
              </a:rPr>
              <a:t>l</a:t>
            </a:r>
            <a:r>
              <a:rPr lang="en-US" altLang="en-US" sz="3600" b="1" dirty="0">
                <a:solidFill>
                  <a:srgbClr val="0070C0"/>
                </a:solidFill>
                <a:latin typeface="Times New Roman" panose="02020603050405020304" pitchFamily="18" charset="0"/>
                <a:cs typeface="Times New Roman" panose="02020603050405020304" pitchFamily="18" charset="0"/>
              </a:rPr>
              <a:t>)</a:t>
            </a:r>
            <a:endParaRPr lang="en-US" altLang="en-US" sz="3600" dirty="0">
              <a:solidFill>
                <a:srgbClr val="0070C0"/>
              </a:solidFill>
            </a:endParaRPr>
          </a:p>
        </p:txBody>
      </p:sp>
      <p:sp>
        <p:nvSpPr>
          <p:cNvPr id="2" name="Text Box 5">
            <a:extLst>
              <a:ext uri="{FF2B5EF4-FFF2-40B4-BE49-F238E27FC236}">
                <a16:creationId xmlns:a16="http://schemas.microsoft.com/office/drawing/2014/main" id="{B1BE0586-EF06-82AC-CA1A-1DA20E157137}"/>
              </a:ext>
            </a:extLst>
          </p:cNvPr>
          <p:cNvSpPr txBox="1">
            <a:spLocks noChangeArrowheads="1"/>
          </p:cNvSpPr>
          <p:nvPr/>
        </p:nvSpPr>
        <p:spPr bwMode="auto">
          <a:xfrm>
            <a:off x="76200" y="4162178"/>
            <a:ext cx="693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a:latin typeface="Times New Roman" panose="02020603050405020304" pitchFamily="18" charset="0"/>
                <a:cs typeface="Times New Roman" panose="02020603050405020304" pitchFamily="18" charset="0"/>
              </a:rPr>
              <a:t>   * 1 mol N</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ở đkc có V</a:t>
            </a:r>
            <a:r>
              <a:rPr lang="en-US" altLang="en-US" sz="2400">
                <a:latin typeface="Times New Roman" panose="02020603050405020304" pitchFamily="18" charset="0"/>
                <a:cs typeface="Times New Roman" panose="02020603050405020304" pitchFamily="18" charset="0"/>
              </a:rPr>
              <a:t>N</a:t>
            </a:r>
            <a:r>
              <a:rPr lang="en-US" altLang="en-US" baseline="-25000">
                <a:latin typeface="Times New Roman" panose="02020603050405020304" pitchFamily="18" charset="0"/>
                <a:cs typeface="Times New Roman" panose="02020603050405020304" pitchFamily="18" charset="0"/>
              </a:rPr>
              <a:t> 2</a:t>
            </a:r>
            <a:r>
              <a:rPr lang="en-US" altLang="en-US">
                <a:latin typeface="Times New Roman" panose="02020603050405020304" pitchFamily="18" charset="0"/>
                <a:cs typeface="Times New Roman" panose="02020603050405020304" pitchFamily="18" charset="0"/>
              </a:rPr>
              <a:t>   =  ……….</a:t>
            </a:r>
            <a:r>
              <a:rPr lang="en-US" altLang="en-US" baseline="-25000">
                <a:latin typeface="Times New Roman" panose="02020603050405020304" pitchFamily="18" charset="0"/>
                <a:cs typeface="Times New Roman" panose="02020603050405020304" pitchFamily="18" charset="0"/>
              </a:rPr>
              <a:t>       </a:t>
            </a:r>
            <a:endParaRPr lang="en-US"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3" name="Text Box 5">
            <a:extLst>
              <a:ext uri="{FF2B5EF4-FFF2-40B4-BE49-F238E27FC236}">
                <a16:creationId xmlns:a16="http://schemas.microsoft.com/office/drawing/2014/main" id="{2360AC28-F263-EA0D-7ECF-01E8879A85F3}"/>
              </a:ext>
            </a:extLst>
          </p:cNvPr>
          <p:cNvSpPr txBox="1">
            <a:spLocks noChangeArrowheads="1"/>
          </p:cNvSpPr>
          <p:nvPr/>
        </p:nvSpPr>
        <p:spPr bwMode="auto">
          <a:xfrm>
            <a:off x="80081" y="4768843"/>
            <a:ext cx="952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a:latin typeface="Times New Roman" panose="02020603050405020304" pitchFamily="18" charset="0"/>
                <a:cs typeface="Times New Roman" panose="02020603050405020304" pitchFamily="18" charset="0"/>
              </a:rPr>
              <a:t>   * 1 mol CO</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ở đkc có V</a:t>
            </a:r>
            <a:r>
              <a:rPr lang="en-US" altLang="en-US" baseline="-250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CO</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 ……….</a:t>
            </a:r>
            <a:r>
              <a:rPr lang="en-US" altLang="en-US" baseline="-25000">
                <a:latin typeface="Times New Roman" panose="02020603050405020304" pitchFamily="18" charset="0"/>
                <a:cs typeface="Times New Roman" panose="02020603050405020304" pitchFamily="18" charset="0"/>
              </a:rPr>
              <a:t>       </a:t>
            </a:r>
            <a:endParaRPr lang="en-US" altLang="en-US" baseline="-25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7" grpId="0"/>
      <p:bldP spid="29"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17">
            <a:extLst>
              <a:ext uri="{FF2B5EF4-FFF2-40B4-BE49-F238E27FC236}">
                <a16:creationId xmlns:a16="http://schemas.microsoft.com/office/drawing/2014/main" id="{140FB7F9-2679-4028-A7FA-22171B759542}"/>
              </a:ext>
            </a:extLst>
          </p:cNvPr>
          <p:cNvSpPr>
            <a:spLocks noChangeArrowheads="1"/>
          </p:cNvSpPr>
          <p:nvPr/>
        </p:nvSpPr>
        <p:spPr bwMode="auto">
          <a:xfrm>
            <a:off x="4375150" y="3048000"/>
            <a:ext cx="579438"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a:p>
        </p:txBody>
      </p:sp>
      <p:sp>
        <p:nvSpPr>
          <p:cNvPr id="8" name="Oval 17">
            <a:extLst>
              <a:ext uri="{FF2B5EF4-FFF2-40B4-BE49-F238E27FC236}">
                <a16:creationId xmlns:a16="http://schemas.microsoft.com/office/drawing/2014/main" id="{A09586FC-5924-4A8F-BDE2-48BE733ACABB}"/>
              </a:ext>
            </a:extLst>
          </p:cNvPr>
          <p:cNvSpPr>
            <a:spLocks noChangeArrowheads="1"/>
          </p:cNvSpPr>
          <p:nvPr/>
        </p:nvSpPr>
        <p:spPr bwMode="auto">
          <a:xfrm>
            <a:off x="4283075" y="5791200"/>
            <a:ext cx="577850"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a:p>
        </p:txBody>
      </p:sp>
      <p:sp>
        <p:nvSpPr>
          <p:cNvPr id="60419" name="Text Box 3">
            <a:extLst>
              <a:ext uri="{FF2B5EF4-FFF2-40B4-BE49-F238E27FC236}">
                <a16:creationId xmlns:a16="http://schemas.microsoft.com/office/drawing/2014/main" id="{DD171449-CEE2-4557-B64F-65DAF745E494}"/>
              </a:ext>
            </a:extLst>
          </p:cNvPr>
          <p:cNvSpPr txBox="1">
            <a:spLocks noChangeArrowheads="1"/>
          </p:cNvSpPr>
          <p:nvPr/>
        </p:nvSpPr>
        <p:spPr bwMode="auto">
          <a:xfrm>
            <a:off x="169863" y="1143000"/>
            <a:ext cx="8991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dirty="0">
                <a:solidFill>
                  <a:srgbClr val="0070C0"/>
                </a:solidFill>
                <a:latin typeface="Times New Roman" panose="02020603050405020304" pitchFamily="18" charset="0"/>
                <a:cs typeface="Times New Roman" panose="02020603050405020304" pitchFamily="18" charset="0"/>
              </a:rPr>
              <a:t>1/ </a:t>
            </a:r>
            <a:r>
              <a:rPr lang="en-US" altLang="en-US" sz="4000" b="1" dirty="0" err="1">
                <a:solidFill>
                  <a:srgbClr val="0070C0"/>
                </a:solidFill>
                <a:latin typeface="Times New Roman" panose="02020603050405020304" pitchFamily="18" charset="0"/>
                <a:cs typeface="Times New Roman" panose="02020603050405020304" pitchFamily="18" charset="0"/>
              </a:rPr>
              <a:t>Khối</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lượng</a:t>
            </a:r>
            <a:r>
              <a:rPr lang="en-US" altLang="en-US" sz="4000" b="1" dirty="0">
                <a:solidFill>
                  <a:srgbClr val="0070C0"/>
                </a:solidFill>
                <a:latin typeface="Times New Roman" panose="02020603050405020304" pitchFamily="18" charset="0"/>
                <a:cs typeface="Times New Roman" panose="02020603050405020304" pitchFamily="18" charset="0"/>
              </a:rPr>
              <a:t> mol </a:t>
            </a:r>
            <a:r>
              <a:rPr lang="en-US" altLang="en-US" sz="4000" b="1" dirty="0" err="1">
                <a:solidFill>
                  <a:srgbClr val="0070C0"/>
                </a:solidFill>
                <a:latin typeface="Times New Roman" panose="02020603050405020304" pitchFamily="18" charset="0"/>
                <a:cs typeface="Times New Roman" panose="02020603050405020304" pitchFamily="18" charset="0"/>
              </a:rPr>
              <a:t>của</a:t>
            </a:r>
            <a:r>
              <a:rPr lang="en-US" altLang="en-US" sz="4000" b="1" dirty="0">
                <a:solidFill>
                  <a:srgbClr val="0070C0"/>
                </a:solidFill>
                <a:latin typeface="Times New Roman" panose="02020603050405020304" pitchFamily="18" charset="0"/>
                <a:cs typeface="Times New Roman" panose="02020603050405020304" pitchFamily="18" charset="0"/>
              </a:rPr>
              <a:t> NaCl </a:t>
            </a:r>
            <a:r>
              <a:rPr lang="en-US" altLang="en-US" sz="4000" b="1" dirty="0" err="1">
                <a:solidFill>
                  <a:srgbClr val="0070C0"/>
                </a:solidFill>
                <a:latin typeface="Times New Roman" panose="02020603050405020304" pitchFamily="18" charset="0"/>
                <a:cs typeface="Times New Roman" panose="02020603050405020304" pitchFamily="18" charset="0"/>
              </a:rPr>
              <a:t>là</a:t>
            </a:r>
            <a:r>
              <a:rPr lang="en-US" altLang="en-US" sz="4000" b="1" dirty="0">
                <a:solidFill>
                  <a:srgbClr val="0070C0"/>
                </a:solidFill>
                <a:latin typeface="Times New Roman" panose="02020603050405020304" pitchFamily="18" charset="0"/>
                <a:cs typeface="Times New Roman" panose="02020603050405020304" pitchFamily="18" charset="0"/>
              </a:rPr>
              <a:t>:</a:t>
            </a:r>
            <a:endParaRPr lang="en-US" altLang="en-US" sz="4000" b="1" baseline="-25000" dirty="0">
              <a:solidFill>
                <a:srgbClr val="0070C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A)  58,5  (</a:t>
            </a:r>
            <a:r>
              <a:rPr lang="en-US" altLang="en-US" sz="4000" b="1" dirty="0" err="1">
                <a:latin typeface="Times New Roman" panose="02020603050405020304" pitchFamily="18" charset="0"/>
                <a:cs typeface="Times New Roman" panose="02020603050405020304" pitchFamily="18" charset="0"/>
              </a:rPr>
              <a:t>amu</a:t>
            </a:r>
            <a:r>
              <a:rPr lang="en-US" altLang="en-US" sz="4000" b="1" dirty="0">
                <a:latin typeface="Times New Roman" panose="02020603050405020304" pitchFamily="18" charset="0"/>
                <a:cs typeface="Times New Roman" panose="02020603050405020304" pitchFamily="18" charset="0"/>
              </a:rPr>
              <a:t>)        B) 5,85 (g/mol) </a:t>
            </a: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C)  58,5 (l</a:t>
            </a:r>
            <a:r>
              <a:rPr lang="en-US" altLang="en-US" sz="4000" b="1">
                <a:latin typeface="Times New Roman" panose="02020603050405020304" pitchFamily="18" charset="0"/>
                <a:cs typeface="Times New Roman" panose="02020603050405020304" pitchFamily="18" charset="0"/>
              </a:rPr>
              <a:t>)               D</a:t>
            </a:r>
            <a:r>
              <a:rPr lang="en-US" altLang="en-US" sz="4000" b="1" dirty="0">
                <a:latin typeface="Times New Roman" panose="02020603050405020304" pitchFamily="18" charset="0"/>
                <a:cs typeface="Times New Roman" panose="02020603050405020304" pitchFamily="18" charset="0"/>
              </a:rPr>
              <a:t>) 58,5 (g/mol) </a:t>
            </a:r>
            <a:endParaRPr lang="vi-VN" altLang="en-US" sz="4000" b="1"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a:solidFill>
                  <a:srgbClr val="0070C0"/>
                </a:solidFill>
                <a:latin typeface="Times New Roman" panose="02020603050405020304" pitchFamily="18" charset="0"/>
                <a:cs typeface="Times New Roman" panose="02020603050405020304" pitchFamily="18" charset="0"/>
              </a:rPr>
              <a:t>2) 0,5 mol </a:t>
            </a:r>
            <a:r>
              <a:rPr lang="en-US" altLang="en-US" sz="4000" b="1" dirty="0" err="1">
                <a:solidFill>
                  <a:srgbClr val="0070C0"/>
                </a:solidFill>
                <a:latin typeface="Times New Roman" panose="02020603050405020304" pitchFamily="18" charset="0"/>
                <a:cs typeface="Times New Roman" panose="02020603050405020304" pitchFamily="18" charset="0"/>
              </a:rPr>
              <a:t>khí</a:t>
            </a:r>
            <a:r>
              <a:rPr lang="en-US" altLang="en-US" sz="4000" b="1" dirty="0">
                <a:solidFill>
                  <a:srgbClr val="0070C0"/>
                </a:solidFill>
                <a:latin typeface="Times New Roman" panose="02020603050405020304" pitchFamily="18" charset="0"/>
                <a:cs typeface="Times New Roman" panose="02020603050405020304" pitchFamily="18" charset="0"/>
              </a:rPr>
              <a:t> SO</a:t>
            </a:r>
            <a:r>
              <a:rPr lang="en-US" altLang="en-US" sz="4000" b="1" baseline="-25000" dirty="0">
                <a:solidFill>
                  <a:srgbClr val="0070C0"/>
                </a:solidFill>
                <a:latin typeface="Times New Roman" panose="02020603050405020304" pitchFamily="18" charset="0"/>
                <a:cs typeface="Times New Roman" panose="02020603050405020304" pitchFamily="18" charset="0"/>
              </a:rPr>
              <a:t>2</a:t>
            </a:r>
            <a:r>
              <a:rPr lang="en-US" altLang="en-US" sz="4000" b="1" dirty="0">
                <a:solidFill>
                  <a:srgbClr val="0070C0"/>
                </a:solidFill>
                <a:latin typeface="Times New Roman" panose="02020603050405020304" pitchFamily="18" charset="0"/>
                <a:cs typeface="Times New Roman" panose="02020603050405020304" pitchFamily="18" charset="0"/>
              </a:rPr>
              <a:t> ở </a:t>
            </a:r>
            <a:r>
              <a:rPr lang="en-US" altLang="en-US" sz="4000" b="1" dirty="0" err="1">
                <a:solidFill>
                  <a:srgbClr val="0070C0"/>
                </a:solidFill>
                <a:latin typeface="Times New Roman" panose="02020603050405020304" pitchFamily="18" charset="0"/>
                <a:cs typeface="Times New Roman" panose="02020603050405020304" pitchFamily="18" charset="0"/>
              </a:rPr>
              <a:t>đkc</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chiếm</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thể</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tích</a:t>
            </a:r>
            <a:r>
              <a:rPr lang="en-US" altLang="en-US" sz="4000" b="1" dirty="0">
                <a:solidFill>
                  <a:srgbClr val="0070C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A) 49,58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           B) 33,6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4000" b="1" dirty="0">
                <a:latin typeface="Times New Roman" panose="02020603050405020304" pitchFamily="18" charset="0"/>
                <a:cs typeface="Times New Roman" panose="02020603050405020304" pitchFamily="18" charset="0"/>
              </a:rPr>
              <a:t>C)  24,79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         D) 12,395  (</a:t>
            </a:r>
            <a:r>
              <a:rPr lang="en-US" altLang="en-US" sz="4000" b="1" dirty="0" err="1">
                <a:latin typeface="Times New Roman" panose="02020603050405020304" pitchFamily="18" charset="0"/>
                <a:cs typeface="Times New Roman" panose="02020603050405020304" pitchFamily="18" charset="0"/>
              </a:rPr>
              <a:t>lít</a:t>
            </a:r>
            <a:r>
              <a:rPr lang="en-US" altLang="en-US" sz="4000" b="1" dirty="0">
                <a:latin typeface="Times New Roman" panose="02020603050405020304" pitchFamily="18" charset="0"/>
                <a:cs typeface="Times New Roman" panose="02020603050405020304" pitchFamily="18" charset="0"/>
              </a:rPr>
              <a:t>)</a:t>
            </a:r>
          </a:p>
        </p:txBody>
      </p:sp>
      <p:sp>
        <p:nvSpPr>
          <p:cNvPr id="6" name="mmprod_title">
            <a:extLst>
              <a:ext uri="{FF2B5EF4-FFF2-40B4-BE49-F238E27FC236}">
                <a16:creationId xmlns:a16="http://schemas.microsoft.com/office/drawing/2014/main" id="{B2110AD2-3932-44D8-8E02-909B91414931}"/>
              </a:ext>
            </a:extLst>
          </p:cNvPr>
          <p:cNvSpPr txBox="1">
            <a:spLocks noChangeArrowheads="1"/>
          </p:cNvSpPr>
          <p:nvPr>
            <p:custDataLst>
              <p:tags r:id="rId1"/>
            </p:custDataLst>
          </p:nvPr>
        </p:nvSpPr>
        <p:spPr>
          <a:xfrm>
            <a:off x="0" y="7067"/>
            <a:ext cx="9144000" cy="547688"/>
          </a:xfrm>
          <a:prstGeom prst="rect">
            <a:avLst/>
          </a:prstGeom>
          <a:noFill/>
        </p:spPr>
        <p:txBody>
          <a:bodyPr lIns="0" tIns="0" rIns="0" bIns="0"/>
          <a:lstStyle/>
          <a:p>
            <a:pPr algn="ctr" eaLnBrk="1" fontAlgn="auto" hangingPunct="1">
              <a:spcAft>
                <a:spcPts val="0"/>
              </a:spcAft>
              <a:defRPr/>
            </a:pPr>
            <a:r>
              <a:rPr lang="en-US" sz="4000" dirty="0">
                <a:latin typeface="Times New Roman" pitchFamily="18" charset="0"/>
                <a:ea typeface="+mj-ea"/>
                <a:cs typeface="Times New Roman" pitchFamily="18" charset="0"/>
              </a:rPr>
              <a:t>BÀI TẬP ÁP DỤNG 2</a:t>
            </a:r>
            <a:br>
              <a:rPr lang="en-US" sz="4000" dirty="0">
                <a:solidFill>
                  <a:srgbClr val="FF0000"/>
                </a:solidFill>
                <a:latin typeface="Times New Roman" pitchFamily="18" charset="0"/>
                <a:ea typeface="+mj-ea"/>
                <a:cs typeface="Times New Roman" pitchFamily="18" charset="0"/>
              </a:rPr>
            </a:br>
            <a:r>
              <a:rPr lang="en-US" sz="4000" dirty="0" err="1">
                <a:solidFill>
                  <a:srgbClr val="FF0000"/>
                </a:solidFill>
                <a:latin typeface="Times New Roman" pitchFamily="18" charset="0"/>
                <a:ea typeface="+mj-ea"/>
                <a:cs typeface="Times New Roman" pitchFamily="18" charset="0"/>
              </a:rPr>
              <a:t>Em</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hãy</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chọn</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đáp</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án</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đúng</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trong</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các</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câu</a:t>
            </a:r>
            <a:r>
              <a:rPr lang="en-US" sz="4000" dirty="0">
                <a:solidFill>
                  <a:srgbClr val="FF0000"/>
                </a:solidFill>
                <a:latin typeface="Times New Roman" pitchFamily="18" charset="0"/>
                <a:ea typeface="+mj-ea"/>
                <a:cs typeface="Times New Roman" pitchFamily="18" charset="0"/>
              </a:rPr>
              <a:t> </a:t>
            </a:r>
            <a:r>
              <a:rPr lang="en-US" sz="4000" dirty="0" err="1">
                <a:solidFill>
                  <a:srgbClr val="FF0000"/>
                </a:solidFill>
                <a:latin typeface="Times New Roman" pitchFamily="18" charset="0"/>
                <a:ea typeface="+mj-ea"/>
                <a:cs typeface="Times New Roman" pitchFamily="18" charset="0"/>
              </a:rPr>
              <a:t>sau</a:t>
            </a:r>
            <a:r>
              <a:rPr lang="en-US" sz="4000" dirty="0">
                <a:solidFill>
                  <a:srgbClr val="FF0000"/>
                </a:solidFill>
                <a:latin typeface="Times New Roman" pitchFamily="18" charset="0"/>
                <a:ea typeface="+mj-ea"/>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amond(in)">
                                      <p:cBhvr>
                                        <p:cTn id="7" dur="20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circle(out)">
                                      <p:cBhvr>
                                        <p:cTn id="17" dur="2000"/>
                                        <p:tgtEl>
                                          <p:spTgt spid="60419">
                                            <p:txEl>
                                              <p:pRg st="3" end="3"/>
                                            </p:txEl>
                                          </p:spTgt>
                                        </p:tgtEl>
                                      </p:cBhvr>
                                    </p:animEffect>
                                  </p:childTnLst>
                                </p:cTn>
                              </p:par>
                              <p:par>
                                <p:cTn id="18" presetID="6" presetClass="entr" presetSubtype="32" fill="hold" nodeType="withEffect">
                                  <p:stCondLst>
                                    <p:cond delay="0"/>
                                  </p:stCondLst>
                                  <p:childTnLst>
                                    <p:set>
                                      <p:cBhvr>
                                        <p:cTn id="19" dur="1" fill="hold">
                                          <p:stCondLst>
                                            <p:cond delay="0"/>
                                          </p:stCondLst>
                                        </p:cTn>
                                        <p:tgtEl>
                                          <p:spTgt spid="60419">
                                            <p:txEl>
                                              <p:pRg st="4" end="4"/>
                                            </p:txEl>
                                          </p:spTgt>
                                        </p:tgtEl>
                                        <p:attrNameLst>
                                          <p:attrName>style.visibility</p:attrName>
                                        </p:attrNameLst>
                                      </p:cBhvr>
                                      <p:to>
                                        <p:strVal val="visible"/>
                                      </p:to>
                                    </p:set>
                                    <p:animEffect transition="in" filter="circle(out)">
                                      <p:cBhvr>
                                        <p:cTn id="20" dur="2000"/>
                                        <p:tgtEl>
                                          <p:spTgt spid="60419">
                                            <p:txEl>
                                              <p:pRg st="4" end="4"/>
                                            </p:txEl>
                                          </p:spTgt>
                                        </p:tgtEl>
                                      </p:cBhvr>
                                    </p:animEffect>
                                  </p:childTnLst>
                                </p:cTn>
                              </p:par>
                              <p:par>
                                <p:cTn id="21" presetID="6" presetClass="entr" presetSubtype="32" fill="hold" nodeType="with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animEffect transition="in" filter="circle(out)">
                                      <p:cBhvr>
                                        <p:cTn id="23" dur="2000"/>
                                        <p:tgtEl>
                                          <p:spTgt spid="60419">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04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a:extLst>
              <a:ext uri="{FF2B5EF4-FFF2-40B4-BE49-F238E27FC236}">
                <a16:creationId xmlns:a16="http://schemas.microsoft.com/office/drawing/2014/main" id="{C4030A58-5A6D-4A1A-ADB1-CD1CA9DB993D}"/>
              </a:ext>
            </a:extLst>
          </p:cNvPr>
          <p:cNvSpPr txBox="1">
            <a:spLocks noChangeArrowheads="1"/>
          </p:cNvSpPr>
          <p:nvPr/>
        </p:nvSpPr>
        <p:spPr bwMode="auto">
          <a:xfrm>
            <a:off x="457200" y="76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VnTime" panose="020B7200000000000000" pitchFamily="34" charset="0"/>
              </a:rPr>
              <a:t>2) 0,5 mol </a:t>
            </a:r>
            <a:r>
              <a:rPr lang="en-US" altLang="en-US" sz="3600" b="1">
                <a:solidFill>
                  <a:srgbClr val="FF0000"/>
                </a:solidFill>
                <a:latin typeface="Times New Roman" panose="02020603050405020304" pitchFamily="18" charset="0"/>
                <a:cs typeface="Times New Roman" panose="02020603050405020304" pitchFamily="18" charset="0"/>
              </a:rPr>
              <a:t>khí SO</a:t>
            </a:r>
            <a:r>
              <a:rPr lang="en-US" altLang="en-US" sz="3600" b="1" baseline="-25000">
                <a:solidFill>
                  <a:srgbClr val="FF0000"/>
                </a:solidFill>
                <a:latin typeface="Times New Roman" panose="02020603050405020304" pitchFamily="18" charset="0"/>
                <a:cs typeface="Times New Roman" panose="02020603050405020304" pitchFamily="18" charset="0"/>
              </a:rPr>
              <a:t>2</a:t>
            </a:r>
            <a:r>
              <a:rPr lang="en-US" altLang="en-US" sz="3600" b="1">
                <a:solidFill>
                  <a:srgbClr val="FF0000"/>
                </a:solidFill>
                <a:latin typeface="Times New Roman" panose="02020603050405020304" pitchFamily="18" charset="0"/>
                <a:cs typeface="Times New Roman" panose="02020603050405020304" pitchFamily="18" charset="0"/>
              </a:rPr>
              <a:t> ở đkc chiếm thể tích :</a:t>
            </a:r>
            <a:endParaRPr lang="en-US" altLang="en-US" sz="3600" b="1">
              <a:solidFill>
                <a:srgbClr val="FF0000"/>
              </a:solidFill>
              <a:latin typeface=".VnTime" panose="020B7200000000000000" pitchFamily="34" charset="0"/>
            </a:endParaRPr>
          </a:p>
        </p:txBody>
      </p:sp>
      <p:sp>
        <p:nvSpPr>
          <p:cNvPr id="3" name="Text Box 8">
            <a:extLst>
              <a:ext uri="{FF2B5EF4-FFF2-40B4-BE49-F238E27FC236}">
                <a16:creationId xmlns:a16="http://schemas.microsoft.com/office/drawing/2014/main" id="{9CA0B14B-1E7E-4560-B67D-07F9443EEF38}"/>
              </a:ext>
            </a:extLst>
          </p:cNvPr>
          <p:cNvSpPr txBox="1">
            <a:spLocks noChangeArrowheads="1"/>
          </p:cNvSpPr>
          <p:nvPr/>
        </p:nvSpPr>
        <p:spPr bwMode="auto">
          <a:xfrm>
            <a:off x="533400" y="19812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33CC"/>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1 mol </a:t>
            </a:r>
            <a:r>
              <a:rPr lang="en-US" altLang="en-US" sz="3600" b="1">
                <a:latin typeface="Times New Roman" panose="02020603050405020304" pitchFamily="18" charset="0"/>
                <a:cs typeface="Times New Roman" panose="02020603050405020304" pitchFamily="18" charset="0"/>
              </a:rPr>
              <a:t>khí SO</a:t>
            </a:r>
            <a:r>
              <a:rPr lang="en-US" altLang="en-US" sz="3600" b="1" baseline="-25000">
                <a:latin typeface="Times New Roman" panose="02020603050405020304" pitchFamily="18" charset="0"/>
                <a:cs typeface="Times New Roman" panose="02020603050405020304" pitchFamily="18" charset="0"/>
              </a:rPr>
              <a:t>2</a:t>
            </a:r>
          </a:p>
        </p:txBody>
      </p:sp>
      <p:sp>
        <p:nvSpPr>
          <p:cNvPr id="4" name="Text Box 8">
            <a:extLst>
              <a:ext uri="{FF2B5EF4-FFF2-40B4-BE49-F238E27FC236}">
                <a16:creationId xmlns:a16="http://schemas.microsoft.com/office/drawing/2014/main" id="{836E058A-FC90-45A5-9BE1-634F6D4CE089}"/>
              </a:ext>
            </a:extLst>
          </p:cNvPr>
          <p:cNvSpPr txBox="1">
            <a:spLocks noChangeArrowheads="1"/>
          </p:cNvSpPr>
          <p:nvPr/>
        </p:nvSpPr>
        <p:spPr bwMode="auto">
          <a:xfrm>
            <a:off x="5562600" y="20208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24,79</a:t>
            </a:r>
            <a:r>
              <a:rPr lang="en-US" altLang="en-US" sz="3600" b="1">
                <a:latin typeface="Times New Roman" panose="02020603050405020304" pitchFamily="18" charset="0"/>
                <a:cs typeface="Times New Roman" panose="02020603050405020304" pitchFamily="18" charset="0"/>
              </a:rPr>
              <a:t> lít</a:t>
            </a:r>
            <a:endParaRPr lang="en-US" altLang="en-US" sz="3600" b="1" baseline="-25000">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D92CF2BB-14FF-4174-8789-89B78146EA48}"/>
              </a:ext>
            </a:extLst>
          </p:cNvPr>
          <p:cNvSpPr txBox="1">
            <a:spLocks noChangeArrowheads="1"/>
          </p:cNvSpPr>
          <p:nvPr/>
        </p:nvSpPr>
        <p:spPr bwMode="auto">
          <a:xfrm>
            <a:off x="533400" y="28194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33CC"/>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0,5 mol </a:t>
            </a:r>
            <a:r>
              <a:rPr lang="en-US" altLang="en-US" sz="3600" b="1">
                <a:latin typeface="Times New Roman" panose="02020603050405020304" pitchFamily="18" charset="0"/>
                <a:cs typeface="Times New Roman" panose="02020603050405020304" pitchFamily="18" charset="0"/>
              </a:rPr>
              <a:t>khí SO</a:t>
            </a:r>
            <a:r>
              <a:rPr lang="en-US" altLang="en-US" sz="3600" b="1" baseline="-25000">
                <a:latin typeface="Times New Roman" panose="02020603050405020304" pitchFamily="18" charset="0"/>
                <a:cs typeface="Times New Roman" panose="02020603050405020304" pitchFamily="18" charset="0"/>
              </a:rPr>
              <a:t>2</a:t>
            </a:r>
          </a:p>
        </p:txBody>
      </p:sp>
      <p:sp>
        <p:nvSpPr>
          <p:cNvPr id="6" name="Text Box 8">
            <a:extLst>
              <a:ext uri="{FF2B5EF4-FFF2-40B4-BE49-F238E27FC236}">
                <a16:creationId xmlns:a16="http://schemas.microsoft.com/office/drawing/2014/main" id="{86DEC587-5FC5-44DF-994D-724B7F4CD4C7}"/>
              </a:ext>
            </a:extLst>
          </p:cNvPr>
          <p:cNvSpPr txBox="1">
            <a:spLocks noChangeArrowheads="1"/>
          </p:cNvSpPr>
          <p:nvPr/>
        </p:nvSpPr>
        <p:spPr bwMode="auto">
          <a:xfrm>
            <a:off x="5638800" y="28590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latin typeface="Times New Roman" panose="02020603050405020304" pitchFamily="18" charset="0"/>
                <a:cs typeface="Times New Roman" panose="02020603050405020304" pitchFamily="18" charset="0"/>
              </a:rPr>
              <a:t> y (</a:t>
            </a:r>
            <a:r>
              <a:rPr lang="en-US" altLang="en-US" sz="3600" b="1" dirty="0" err="1">
                <a:latin typeface="Times New Roman" panose="02020603050405020304" pitchFamily="18" charset="0"/>
                <a:cs typeface="Times New Roman" panose="02020603050405020304" pitchFamily="18" charset="0"/>
              </a:rPr>
              <a:t>lít</a:t>
            </a:r>
            <a:r>
              <a:rPr lang="en-US" altLang="en-US" sz="3600" b="1" dirty="0">
                <a:latin typeface="Times New Roman" panose="02020603050405020304" pitchFamily="18" charset="0"/>
                <a:cs typeface="Times New Roman" panose="02020603050405020304" pitchFamily="18" charset="0"/>
              </a:rPr>
              <a:t>)</a:t>
            </a:r>
            <a:endParaRPr lang="en-US" altLang="en-US" sz="3600" b="1" baseline="-25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235796E-60A4-4500-A2C3-B0550F0C8865}"/>
              </a:ext>
            </a:extLst>
          </p:cNvPr>
          <p:cNvSpPr>
            <a:spLocks noChangeArrowheads="1"/>
          </p:cNvSpPr>
          <p:nvPr/>
        </p:nvSpPr>
        <p:spPr bwMode="auto">
          <a:xfrm>
            <a:off x="457200" y="1320800"/>
            <a:ext cx="157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ở </a:t>
            </a:r>
            <a:r>
              <a:rPr lang="en-US" altLang="en-US" sz="3600" b="1" dirty="0" err="1">
                <a:latin typeface="Times New Roman" panose="02020603050405020304" pitchFamily="18" charset="0"/>
                <a:cs typeface="Times New Roman" panose="02020603050405020304" pitchFamily="18" charset="0"/>
              </a:rPr>
              <a:t>đkc</a:t>
            </a:r>
            <a:r>
              <a:rPr lang="en-US" altLang="en-US" sz="3600" b="1" dirty="0">
                <a:latin typeface="Times New Roman" panose="02020603050405020304" pitchFamily="18" charset="0"/>
                <a:cs typeface="Times New Roman" panose="02020603050405020304" pitchFamily="18" charset="0"/>
              </a:rPr>
              <a:t> </a:t>
            </a:r>
            <a:endParaRPr lang="en-US" altLang="en-US" sz="3600" dirty="0"/>
          </a:p>
        </p:txBody>
      </p:sp>
      <p:cxnSp>
        <p:nvCxnSpPr>
          <p:cNvPr id="9" name="Straight Connector 8">
            <a:extLst>
              <a:ext uri="{FF2B5EF4-FFF2-40B4-BE49-F238E27FC236}">
                <a16:creationId xmlns:a16="http://schemas.microsoft.com/office/drawing/2014/main" id="{1FFC5E15-D89F-41D2-A678-F867341BD30E}"/>
              </a:ext>
            </a:extLst>
          </p:cNvPr>
          <p:cNvCxnSpPr>
            <a:stCxn id="5" idx="3"/>
            <a:endCxn id="4" idx="1"/>
          </p:cNvCxnSpPr>
          <p:nvPr/>
        </p:nvCxnSpPr>
        <p:spPr>
          <a:xfrm flipV="1">
            <a:off x="4038600" y="2344738"/>
            <a:ext cx="1524000" cy="7985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53E4B87-7321-445C-9A41-EC4EDDBBFC14}"/>
              </a:ext>
            </a:extLst>
          </p:cNvPr>
          <p:cNvSpPr txBox="1">
            <a:spLocks noChangeArrowheads="1"/>
          </p:cNvSpPr>
          <p:nvPr/>
        </p:nvSpPr>
        <p:spPr bwMode="auto">
          <a:xfrm rot="-1781175">
            <a:off x="4446588" y="258286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nhân</a:t>
            </a:r>
          </a:p>
        </p:txBody>
      </p:sp>
      <p:sp>
        <p:nvSpPr>
          <p:cNvPr id="16" name="TextBox 15">
            <a:extLst>
              <a:ext uri="{FF2B5EF4-FFF2-40B4-BE49-F238E27FC236}">
                <a16:creationId xmlns:a16="http://schemas.microsoft.com/office/drawing/2014/main" id="{A29790E4-0812-497C-9E85-176371829954}"/>
              </a:ext>
            </a:extLst>
          </p:cNvPr>
          <p:cNvSpPr txBox="1">
            <a:spLocks noChangeArrowheads="1"/>
          </p:cNvSpPr>
          <p:nvPr/>
        </p:nvSpPr>
        <p:spPr bwMode="auto">
          <a:xfrm>
            <a:off x="4038600" y="183832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chia</a:t>
            </a:r>
          </a:p>
        </p:txBody>
      </p:sp>
      <p:cxnSp>
        <p:nvCxnSpPr>
          <p:cNvPr id="18" name="Straight Arrow Connector 17">
            <a:extLst>
              <a:ext uri="{FF2B5EF4-FFF2-40B4-BE49-F238E27FC236}">
                <a16:creationId xmlns:a16="http://schemas.microsoft.com/office/drawing/2014/main" id="{BE86D790-615D-4572-B95E-830D269BB6BF}"/>
              </a:ext>
            </a:extLst>
          </p:cNvPr>
          <p:cNvCxnSpPr>
            <a:stCxn id="4" idx="1"/>
          </p:cNvCxnSpPr>
          <p:nvPr/>
        </p:nvCxnSpPr>
        <p:spPr>
          <a:xfrm rot="10800000" flipV="1">
            <a:off x="3733800" y="2344738"/>
            <a:ext cx="1828800" cy="174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 Box 8">
            <a:extLst>
              <a:ext uri="{FF2B5EF4-FFF2-40B4-BE49-F238E27FC236}">
                <a16:creationId xmlns:a16="http://schemas.microsoft.com/office/drawing/2014/main" id="{97E43965-03C0-4493-8FB4-8F98BBEBD753}"/>
              </a:ext>
            </a:extLst>
          </p:cNvPr>
          <p:cNvSpPr txBox="1">
            <a:spLocks noChangeArrowheads="1"/>
          </p:cNvSpPr>
          <p:nvPr/>
        </p:nvSpPr>
        <p:spPr bwMode="auto">
          <a:xfrm>
            <a:off x="304800" y="3733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VnTime" panose="020B7200000000000000" pitchFamily="34" charset="0"/>
              </a:rPr>
              <a:t> </a:t>
            </a:r>
            <a:r>
              <a:rPr lang="en-US" altLang="en-US" sz="3600" b="1">
                <a:latin typeface=".VnTime" panose="020B7200000000000000" pitchFamily="34" charset="0"/>
                <a:sym typeface="Wingdings" panose="05000000000000000000" pitchFamily="2" charset="2"/>
              </a:rPr>
              <a:t></a:t>
            </a:r>
            <a:r>
              <a:rPr lang="en-US" altLang="en-US" sz="3600" b="1">
                <a:latin typeface=".VnTime" panose="020B7200000000000000" pitchFamily="34" charset="0"/>
              </a:rPr>
              <a:t>0,5 mol </a:t>
            </a:r>
            <a:r>
              <a:rPr lang="en-US" altLang="en-US" sz="3600" b="1">
                <a:latin typeface="Times New Roman" panose="02020603050405020304" pitchFamily="18" charset="0"/>
                <a:cs typeface="Times New Roman" panose="02020603050405020304" pitchFamily="18" charset="0"/>
              </a:rPr>
              <a:t>khí SO</a:t>
            </a:r>
            <a:r>
              <a:rPr lang="en-US" altLang="en-US" sz="3600" b="1" baseline="-25000">
                <a:latin typeface="Times New Roman" panose="02020603050405020304" pitchFamily="18" charset="0"/>
                <a:cs typeface="Times New Roman" panose="02020603050405020304" pitchFamily="18" charset="0"/>
              </a:rPr>
              <a:t>2</a:t>
            </a:r>
            <a:r>
              <a:rPr lang="en-US" altLang="en-US" sz="3600" b="1">
                <a:latin typeface="Times New Roman" panose="02020603050405020304" pitchFamily="18" charset="0"/>
                <a:cs typeface="Times New Roman" panose="02020603050405020304" pitchFamily="18" charset="0"/>
              </a:rPr>
              <a:t> ở đkc chiếm thể tích :</a:t>
            </a:r>
            <a:endParaRPr lang="en-US" altLang="en-US" sz="3600" b="1">
              <a:latin typeface=".VnTime" panose="020B7200000000000000" pitchFamily="34" charset="0"/>
            </a:endParaRPr>
          </a:p>
        </p:txBody>
      </p:sp>
      <p:sp>
        <p:nvSpPr>
          <p:cNvPr id="26" name="TextBox 25">
            <a:extLst>
              <a:ext uri="{FF2B5EF4-FFF2-40B4-BE49-F238E27FC236}">
                <a16:creationId xmlns:a16="http://schemas.microsoft.com/office/drawing/2014/main" id="{AE7716A1-54DA-4C4A-A366-B8AAE4BE2746}"/>
              </a:ext>
            </a:extLst>
          </p:cNvPr>
          <p:cNvSpPr txBox="1">
            <a:spLocks noChangeArrowheads="1"/>
          </p:cNvSpPr>
          <p:nvPr/>
        </p:nvSpPr>
        <p:spPr bwMode="auto">
          <a:xfrm>
            <a:off x="4533900" y="4572000"/>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12,395 (</a:t>
            </a:r>
            <a:r>
              <a:rPr lang="en-US" altLang="en-US" dirty="0" err="1">
                <a:latin typeface="Times New Roman" panose="02020603050405020304" pitchFamily="18" charset="0"/>
                <a:cs typeface="Times New Roman" panose="02020603050405020304" pitchFamily="18" charset="0"/>
              </a:rPr>
              <a:t>lít</a:t>
            </a:r>
            <a:r>
              <a:rPr lang="en-US" altLang="en-US"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847C48BA-2EEF-4A79-8082-7B5488B3D60C}"/>
              </a:ext>
            </a:extLst>
          </p:cNvPr>
          <p:cNvSpPr txBox="1"/>
          <p:nvPr/>
        </p:nvSpPr>
        <p:spPr>
          <a:xfrm>
            <a:off x="1602917" y="4542145"/>
            <a:ext cx="2877711"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y  </a:t>
            </a:r>
            <a:r>
              <a:rPr lang="en-US" sz="3200">
                <a:latin typeface="Times New Roman" panose="02020603050405020304" pitchFamily="18" charset="0"/>
                <a:cs typeface="Times New Roman" panose="02020603050405020304" pitchFamily="18" charset="0"/>
              </a:rPr>
              <a:t>= 0,5 </a:t>
            </a:r>
            <a:r>
              <a:rPr lang="en-US" sz="3200" dirty="0">
                <a:latin typeface="Times New Roman" panose="02020603050405020304" pitchFamily="18" charset="0"/>
                <a:cs typeface="Times New Roman" panose="02020603050405020304" pitchFamily="18" charset="0"/>
              </a:rPr>
              <a:t>.  24,79 </a:t>
            </a:r>
          </a:p>
        </p:txBody>
      </p:sp>
      <p:cxnSp>
        <p:nvCxnSpPr>
          <p:cNvPr id="17" name="Straight Arrow Connector 16">
            <a:extLst>
              <a:ext uri="{FF2B5EF4-FFF2-40B4-BE49-F238E27FC236}">
                <a16:creationId xmlns:a16="http://schemas.microsoft.com/office/drawing/2014/main" id="{B9DF0A43-C8CA-45EA-8B58-7EE07BE92B17}"/>
              </a:ext>
            </a:extLst>
          </p:cNvPr>
          <p:cNvCxnSpPr>
            <a:cxnSpLocks/>
          </p:cNvCxnSpPr>
          <p:nvPr/>
        </p:nvCxnSpPr>
        <p:spPr>
          <a:xfrm>
            <a:off x="2792198" y="5142487"/>
            <a:ext cx="1" cy="5657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323D6C-D1AC-49A7-A016-0BAB2FE8ADA7}"/>
              </a:ext>
            </a:extLst>
          </p:cNvPr>
          <p:cNvSpPr txBox="1"/>
          <p:nvPr/>
        </p:nvSpPr>
        <p:spPr>
          <a:xfrm>
            <a:off x="1470750" y="5689421"/>
            <a:ext cx="1012393"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a:t>
            </a:r>
            <a:r>
              <a:rPr lang="en-US" sz="3200" b="1" dirty="0">
                <a:latin typeface="Times New Roman" panose="02020603050405020304" pitchFamily="18" charset="0"/>
                <a:cs typeface="Times New Roman" panose="02020603050405020304" pitchFamily="18" charset="0"/>
              </a:rPr>
              <a:t>  = </a:t>
            </a:r>
          </a:p>
        </p:txBody>
      </p:sp>
      <p:cxnSp>
        <p:nvCxnSpPr>
          <p:cNvPr id="19" name="Straight Arrow Connector 18">
            <a:extLst>
              <a:ext uri="{FF2B5EF4-FFF2-40B4-BE49-F238E27FC236}">
                <a16:creationId xmlns:a16="http://schemas.microsoft.com/office/drawing/2014/main" id="{AEBFED0C-7CD4-4F62-AE9E-E747664B952A}"/>
              </a:ext>
            </a:extLst>
          </p:cNvPr>
          <p:cNvCxnSpPr>
            <a:cxnSpLocks/>
          </p:cNvCxnSpPr>
          <p:nvPr/>
        </p:nvCxnSpPr>
        <p:spPr>
          <a:xfrm>
            <a:off x="1752600" y="5171523"/>
            <a:ext cx="1" cy="5657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ED4F943-5F16-4CBE-8344-28683132DBC7}"/>
              </a:ext>
            </a:extLst>
          </p:cNvPr>
          <p:cNvSpPr txBox="1"/>
          <p:nvPr/>
        </p:nvSpPr>
        <p:spPr>
          <a:xfrm>
            <a:off x="2526561" y="5633365"/>
            <a:ext cx="412292" cy="584775"/>
          </a:xfrm>
          <a:prstGeom prst="rect">
            <a:avLst/>
          </a:prstGeom>
          <a:noFill/>
        </p:spPr>
        <p:txBody>
          <a:bodyPr wrap="none" rtlCol="0">
            <a:spAutoFit/>
          </a:bodyPr>
          <a:lstStyle/>
          <a:p>
            <a:r>
              <a:rPr lang="en-US" sz="3200" b="1" dirty="0">
                <a:solidFill>
                  <a:srgbClr val="00B050"/>
                </a:solidFill>
                <a:latin typeface="Times New Roman" panose="02020603050405020304" pitchFamily="18" charset="0"/>
                <a:cs typeface="Times New Roman" panose="02020603050405020304" pitchFamily="18" charset="0"/>
              </a:rPr>
              <a:t>n</a:t>
            </a:r>
          </a:p>
        </p:txBody>
      </p:sp>
      <p:sp>
        <p:nvSpPr>
          <p:cNvPr id="12" name="Rectangle 11">
            <a:extLst>
              <a:ext uri="{FF2B5EF4-FFF2-40B4-BE49-F238E27FC236}">
                <a16:creationId xmlns:a16="http://schemas.microsoft.com/office/drawing/2014/main" id="{D7DD4813-67A8-4C58-BCBE-6144B7C28232}"/>
              </a:ext>
            </a:extLst>
          </p:cNvPr>
          <p:cNvSpPr/>
          <p:nvPr/>
        </p:nvSpPr>
        <p:spPr>
          <a:xfrm>
            <a:off x="3015536" y="5689420"/>
            <a:ext cx="1518364"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24,79 </a:t>
            </a:r>
            <a:endParaRPr lang="en-US" sz="3200" b="1" dirty="0"/>
          </a:p>
        </p:txBody>
      </p:sp>
      <p:sp>
        <p:nvSpPr>
          <p:cNvPr id="23" name="TextBox 22">
            <a:extLst>
              <a:ext uri="{FF2B5EF4-FFF2-40B4-BE49-F238E27FC236}">
                <a16:creationId xmlns:a16="http://schemas.microsoft.com/office/drawing/2014/main" id="{5C6216F3-CB1D-40C0-8D62-34F9453B58E0}"/>
              </a:ext>
            </a:extLst>
          </p:cNvPr>
          <p:cNvSpPr txBox="1"/>
          <p:nvPr/>
        </p:nvSpPr>
        <p:spPr>
          <a:xfrm>
            <a:off x="791791" y="6151263"/>
            <a:ext cx="1540806"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F088C3E5-3D0A-4983-ACCD-F0625D0ABE53}"/>
              </a:ext>
            </a:extLst>
          </p:cNvPr>
          <p:cNvSpPr txBox="1"/>
          <p:nvPr/>
        </p:nvSpPr>
        <p:spPr>
          <a:xfrm>
            <a:off x="2192997" y="6194348"/>
            <a:ext cx="1233030" cy="523220"/>
          </a:xfrm>
          <a:prstGeom prst="rect">
            <a:avLst/>
          </a:prstGeom>
          <a:noFill/>
        </p:spPr>
        <p:txBody>
          <a:bodyPr wrap="non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Số</a:t>
            </a:r>
            <a:r>
              <a:rPr lang="en-US" sz="2800" b="1" dirty="0">
                <a:solidFill>
                  <a:srgbClr val="00B050"/>
                </a:solidFill>
                <a:latin typeface="Times New Roman" panose="02020603050405020304" pitchFamily="18" charset="0"/>
                <a:cs typeface="Times New Roman" panose="02020603050405020304" pitchFamily="18" charset="0"/>
              </a:rPr>
              <a:t>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ppt_x"/>
                                          </p:val>
                                        </p:tav>
                                        <p:tav tm="100000">
                                          <p:val>
                                            <p:strVal val="#ppt_x"/>
                                          </p:val>
                                        </p:tav>
                                      </p:tavLst>
                                    </p:anim>
                                    <p:anim calcmode="lin" valueType="num">
                                      <p:cBhvr additive="base">
                                        <p:cTn id="8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5" grpId="0"/>
      <p:bldP spid="16" grpId="0"/>
      <p:bldP spid="22" grpId="0"/>
      <p:bldP spid="26" grpId="0"/>
      <p:bldP spid="8" grpId="0"/>
      <p:bldP spid="11" grpId="0"/>
      <p:bldP spid="20" grpId="0"/>
      <p:bldP spid="1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24" y="9832"/>
            <a:ext cx="9144000" cy="1017715"/>
          </a:xfrm>
          <a:prstGeom prst="rect">
            <a:avLst/>
          </a:prstGeom>
          <a:solidFill>
            <a:schemeClr val="accent6">
              <a:lumMod val="40000"/>
              <a:lumOff val="60000"/>
            </a:schemeClr>
          </a:solid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 CHUYỂN ĐỔI GIỮA LƯỢNG CHẤT VÀ THỂ TÍCH CHẤT KHÍ</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33400" y="1957581"/>
            <a:ext cx="3252652" cy="553998"/>
          </a:xfrm>
          <a:prstGeom prst="rect">
            <a:avLst/>
          </a:prstGeom>
          <a:solidFill>
            <a:schemeClr val="accent1">
              <a:lumMod val="60000"/>
              <a:lumOff val="4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V  =  n  x  24,79 (l) </a:t>
            </a:r>
          </a:p>
        </p:txBody>
      </p:sp>
      <p:sp>
        <p:nvSpPr>
          <p:cNvPr id="8" name="TextBox 7"/>
          <p:cNvSpPr txBox="1"/>
          <p:nvPr/>
        </p:nvSpPr>
        <p:spPr>
          <a:xfrm>
            <a:off x="4314536" y="2058359"/>
            <a:ext cx="1282860"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rút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TextBox 8"/>
              <p:cNvSpPr txBox="1"/>
              <p:nvPr/>
            </p:nvSpPr>
            <p:spPr>
              <a:xfrm>
                <a:off x="5803138" y="1828800"/>
                <a:ext cx="3036062" cy="839397"/>
              </a:xfrm>
              <a:prstGeom prst="rect">
                <a:avLst/>
              </a:prstGeom>
              <a:solidFill>
                <a:schemeClr val="accent2">
                  <a:lumMod val="40000"/>
                  <a:lumOff val="60000"/>
                </a:schemeClr>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200" b="1" i="1">
                            <a:latin typeface="Cambria Math" panose="02040503050406030204" pitchFamily="18" charset="0"/>
                            <a:cs typeface="Times New Roman" panose="02020603050405020304" pitchFamily="18" charset="0"/>
                          </a:rPr>
                        </m:ctrlPr>
                      </m:fPr>
                      <m:num>
                        <m:r>
                          <a:rPr lang="en-US" sz="3200" b="1">
                            <a:latin typeface="Cambria Math" panose="02040503050406030204" pitchFamily="18" charset="0"/>
                            <a:cs typeface="Times New Roman" panose="02020603050405020304" pitchFamily="18" charset="0"/>
                          </a:rPr>
                          <m:t>𝐕</m:t>
                        </m:r>
                        <m:r>
                          <a:rPr lang="en-US" sz="3200" b="1">
                            <a:latin typeface="Cambria Math" panose="02040503050406030204" pitchFamily="18" charset="0"/>
                            <a:cs typeface="Times New Roman" panose="02020603050405020304" pitchFamily="18" charset="0"/>
                          </a:rPr>
                          <m:t> </m:t>
                        </m:r>
                      </m:num>
                      <m:den>
                        <m:r>
                          <a:rPr lang="en-US" sz="3200" b="1">
                            <a:latin typeface="Cambria Math" panose="02040503050406030204" pitchFamily="18" charset="0"/>
                            <a:cs typeface="Times New Roman" panose="02020603050405020304" pitchFamily="18" charset="0"/>
                          </a:rPr>
                          <m:t>𝟐𝟒</m:t>
                        </m:r>
                        <m:r>
                          <a:rPr lang="en-US" sz="3200" b="1">
                            <a:latin typeface="Cambria Math" panose="02040503050406030204" pitchFamily="18" charset="0"/>
                            <a:cs typeface="Times New Roman" panose="02020603050405020304" pitchFamily="18" charset="0"/>
                          </a:rPr>
                          <m:t>,</m:t>
                        </m:r>
                        <m:r>
                          <a:rPr lang="en-US" sz="3200" b="1">
                            <a:latin typeface="Cambria Math" panose="02040503050406030204" pitchFamily="18" charset="0"/>
                            <a:cs typeface="Times New Roman" panose="02020603050405020304" pitchFamily="18" charset="0"/>
                          </a:rPr>
                          <m:t>𝟕𝟗</m:t>
                        </m:r>
                      </m:den>
                    </m:f>
                  </m:oMath>
                </a14:m>
                <a:r>
                  <a:rPr lang="en-US" sz="3200" b="1" dirty="0">
                    <a:latin typeface="Times New Roman" panose="02020603050405020304" pitchFamily="18" charset="0"/>
                    <a:cs typeface="Times New Roman" panose="02020603050405020304" pitchFamily="18" charset="0"/>
                  </a:rPr>
                  <a:t> (mol)</a:t>
                </a:r>
              </a:p>
            </p:txBody>
          </p:sp>
        </mc:Choice>
        <mc:Fallback xmlns="">
          <p:sp>
            <p:nvSpPr>
              <p:cNvPr id="9" name="TextBox 8"/>
              <p:cNvSpPr txBox="1">
                <a:spLocks noRot="1" noChangeAspect="1" noMove="1" noResize="1" noEditPoints="1" noAdjustHandles="1" noChangeArrowheads="1" noChangeShapeType="1" noTextEdit="1"/>
              </p:cNvSpPr>
              <p:nvPr/>
            </p:nvSpPr>
            <p:spPr>
              <a:xfrm>
                <a:off x="5803138" y="1828800"/>
                <a:ext cx="3036062" cy="839397"/>
              </a:xfrm>
              <a:prstGeom prst="rect">
                <a:avLst/>
              </a:prstGeom>
              <a:blipFill>
                <a:blip r:embed="rId2"/>
                <a:stretch>
                  <a:fillRect b="-434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7FBB3DA-7D30-4073-978D-9FB684431407}"/>
              </a:ext>
            </a:extLst>
          </p:cNvPr>
          <p:cNvSpPr txBox="1"/>
          <p:nvPr/>
        </p:nvSpPr>
        <p:spPr>
          <a:xfrm>
            <a:off x="1828800" y="2972013"/>
            <a:ext cx="4496647" cy="1338828"/>
          </a:xfrm>
          <a:prstGeom prst="rect">
            <a:avLst/>
          </a:prstGeom>
          <a:solidFill>
            <a:schemeClr val="accent3">
              <a:lumMod val="60000"/>
              <a:lumOff val="40000"/>
            </a:schemeClr>
          </a:solid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p>
          <a:p>
            <a:pPr indent="214313"/>
            <a:r>
              <a:rPr lang="en-US" sz="2700" b="1" dirty="0">
                <a:solidFill>
                  <a:srgbClr val="FF0000"/>
                </a:solidFill>
                <a:latin typeface="Times New Roman" panose="02020603050405020304" pitchFamily="18" charset="0"/>
                <a:cs typeface="Times New Roman" panose="02020603050405020304" pitchFamily="18" charset="0"/>
              </a:rPr>
              <a:t>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cs typeface="Times New Roman" panose="02020603050405020304" pitchFamily="18" charset="0"/>
              </a:rPr>
              <a:t>)</a:t>
            </a:r>
          </a:p>
          <a:p>
            <a:pPr indent="214313"/>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mol (</a:t>
            </a:r>
            <a:r>
              <a:rPr lang="en-US" sz="2700" b="1" dirty="0">
                <a:solidFill>
                  <a:srgbClr val="FF0000"/>
                </a:solidFill>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pic>
        <p:nvPicPr>
          <p:cNvPr id="11" name="Picture 6">
            <a:extLst>
              <a:ext uri="{FF2B5EF4-FFF2-40B4-BE49-F238E27FC236}">
                <a16:creationId xmlns:a16="http://schemas.microsoft.com/office/drawing/2014/main" id="{7C99E19F-1AE5-4735-8742-D0E0FA1FCD9A}"/>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7487" y="1322535"/>
            <a:ext cx="457365" cy="3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09" y="3987371"/>
            <a:ext cx="8827226" cy="539891"/>
          </a:xfrm>
          <a:prstGeom prst="rect">
            <a:avLst/>
          </a:prstGeom>
        </p:spPr>
        <p:txBody>
          <a:bodyPr wrap="square">
            <a:spAutoFit/>
          </a:bodyPr>
          <a:lstStyle/>
          <a:p>
            <a:pPr marL="28575">
              <a:lnSpc>
                <a:spcPct val="115000"/>
              </a:lnSpc>
              <a:spcAft>
                <a:spcPts val="0"/>
              </a:spcAft>
            </a:pPr>
            <a:r>
              <a:rPr lang="en-US" sz="2700" u="sng" dirty="0">
                <a:latin typeface="Times New Roman" panose="02020603050405020304" pitchFamily="18" charset="0"/>
                <a:ea typeface="Times New Roman" panose="02020603050405020304" pitchFamily="18" charset="0"/>
                <a:cs typeface="Times New Roman" panose="02020603050405020304" pitchFamily="18" charset="0"/>
              </a:rPr>
              <a:t>BT3</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 0,</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O</a:t>
            </a:r>
            <a:r>
              <a:rPr lang="en-US" sz="27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25498" y="1269691"/>
            <a:ext cx="3252652" cy="553998"/>
          </a:xfrm>
          <a:prstGeom prst="rect">
            <a:avLst/>
          </a:prstGeom>
          <a:solidFill>
            <a:schemeClr val="accent6">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V  =  n  x  24,79 (l) </a:t>
            </a:r>
          </a:p>
        </p:txBody>
      </p:sp>
      <mc:AlternateContent xmlns:mc="http://schemas.openxmlformats.org/markup-compatibility/2006" xmlns:a14="http://schemas.microsoft.com/office/drawing/2010/main">
        <mc:Choice Requires="a14">
          <p:sp>
            <p:nvSpPr>
              <p:cNvPr id="4" name="TextBox 3"/>
              <p:cNvSpPr txBox="1"/>
              <p:nvPr/>
            </p:nvSpPr>
            <p:spPr>
              <a:xfrm>
                <a:off x="4572000" y="1224779"/>
                <a:ext cx="2902976" cy="792653"/>
              </a:xfrm>
              <a:prstGeom prst="rect">
                <a:avLst/>
              </a:prstGeom>
              <a:solidFill>
                <a:schemeClr val="accent2">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000" b="1" i="1">
                            <a:latin typeface="Cambria Math" panose="02040503050406030204" pitchFamily="18" charset="0"/>
                            <a:cs typeface="Times New Roman" panose="02020603050405020304" pitchFamily="18" charset="0"/>
                          </a:rPr>
                        </m:ctrlPr>
                      </m:fPr>
                      <m:num>
                        <m:r>
                          <a:rPr lang="en-US" sz="3000" b="1">
                            <a:latin typeface="Cambria Math" panose="02040503050406030204" pitchFamily="18" charset="0"/>
                            <a:cs typeface="Times New Roman" panose="02020603050405020304" pitchFamily="18" charset="0"/>
                          </a:rPr>
                          <m:t>𝐕</m:t>
                        </m:r>
                        <m:r>
                          <a:rPr lang="en-US" sz="3000" b="1">
                            <a:latin typeface="Cambria Math" panose="02040503050406030204" pitchFamily="18" charset="0"/>
                            <a:cs typeface="Times New Roman" panose="02020603050405020304" pitchFamily="18" charset="0"/>
                          </a:rPr>
                          <m:t> </m:t>
                        </m:r>
                      </m:num>
                      <m:den>
                        <m:r>
                          <a:rPr lang="en-US" sz="3000" b="1">
                            <a:latin typeface="Cambria Math" panose="02040503050406030204" pitchFamily="18" charset="0"/>
                            <a:cs typeface="Times New Roman" panose="02020603050405020304" pitchFamily="18" charset="0"/>
                          </a:rPr>
                          <m:t>𝟐𝟒</m:t>
                        </m:r>
                        <m:r>
                          <a:rPr lang="en-US" sz="3000" b="1">
                            <a:latin typeface="Cambria Math" panose="02040503050406030204" pitchFamily="18" charset="0"/>
                            <a:cs typeface="Times New Roman" panose="02020603050405020304" pitchFamily="18" charset="0"/>
                          </a:rPr>
                          <m:t>,</m:t>
                        </m:r>
                        <m:r>
                          <a:rPr lang="en-US" sz="3000" b="1">
                            <a:latin typeface="Cambria Math" panose="02040503050406030204" pitchFamily="18" charset="0"/>
                            <a:cs typeface="Times New Roman" panose="02020603050405020304" pitchFamily="18" charset="0"/>
                          </a:rPr>
                          <m:t>𝟕𝟗</m:t>
                        </m:r>
                      </m:den>
                    </m:f>
                  </m:oMath>
                </a14:m>
                <a:r>
                  <a:rPr lang="en-US" sz="3000" b="1" dirty="0">
                    <a:latin typeface="Times New Roman" panose="02020603050405020304" pitchFamily="18" charset="0"/>
                    <a:cs typeface="Times New Roman" panose="02020603050405020304" pitchFamily="18" charset="0"/>
                  </a:rPr>
                  <a:t> (mol)</a:t>
                </a:r>
              </a:p>
            </p:txBody>
          </p:sp>
        </mc:Choice>
        <mc:Fallback xmlns="">
          <p:sp>
            <p:nvSpPr>
              <p:cNvPr id="4" name="TextBox 3"/>
              <p:cNvSpPr txBox="1">
                <a:spLocks noRot="1" noChangeAspect="1" noMove="1" noResize="1" noEditPoints="1" noAdjustHandles="1" noChangeArrowheads="1" noChangeShapeType="1" noTextEdit="1"/>
              </p:cNvSpPr>
              <p:nvPr/>
            </p:nvSpPr>
            <p:spPr>
              <a:xfrm>
                <a:off x="4572000" y="1224779"/>
                <a:ext cx="2902976" cy="792653"/>
              </a:xfrm>
              <a:prstGeom prst="rect">
                <a:avLst/>
              </a:prstGeom>
              <a:blipFill>
                <a:blip r:embed="rId2"/>
                <a:stretch>
                  <a:fillRect b="-5385"/>
                </a:stretch>
              </a:blipFill>
            </p:spPr>
            <p:txBody>
              <a:bodyPr/>
              <a:lstStyle/>
              <a:p>
                <a:r>
                  <a:rPr lang="en-US">
                    <a:noFill/>
                  </a:rPr>
                  <a:t> </a:t>
                </a:r>
              </a:p>
            </p:txBody>
          </p:sp>
        </mc:Fallback>
      </mc:AlternateContent>
      <p:cxnSp>
        <p:nvCxnSpPr>
          <p:cNvPr id="5" name="Straight Connector 4"/>
          <p:cNvCxnSpPr>
            <a:cxnSpLocks/>
          </p:cNvCxnSpPr>
          <p:nvPr/>
        </p:nvCxnSpPr>
        <p:spPr>
          <a:xfrm>
            <a:off x="3091263" y="4883892"/>
            <a:ext cx="0" cy="1885312"/>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64508" y="4711630"/>
            <a:ext cx="1277963"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Tóm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tắt</a:t>
            </a:r>
            <a:endParaRPr lang="en-US" sz="27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299124" y="4611925"/>
            <a:ext cx="1131005"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Giải</a:t>
            </a:r>
            <a:endParaRPr lang="en-US" sz="27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398732" y="4425811"/>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567" y="5799676"/>
            <a:ext cx="2446836"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24,79(l)</a:t>
            </a:r>
          </a:p>
        </p:txBody>
      </p:sp>
      <mc:AlternateContent xmlns:mc="http://schemas.openxmlformats.org/markup-compatibility/2006" xmlns:a14="http://schemas.microsoft.com/office/drawing/2010/main">
        <mc:Choice Requires="a14">
          <p:sp>
            <p:nvSpPr>
              <p:cNvPr id="10" name="TextBox 9"/>
              <p:cNvSpPr txBox="1"/>
              <p:nvPr/>
            </p:nvSpPr>
            <p:spPr>
              <a:xfrm>
                <a:off x="348553" y="5252376"/>
                <a:ext cx="2397850"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𝑂</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0,3(</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348553" y="5252376"/>
                <a:ext cx="2397850" cy="543547"/>
              </a:xfrm>
              <a:prstGeom prst="rect">
                <a:avLst/>
              </a:prstGeom>
              <a:blipFill>
                <a:blip r:embed="rId3"/>
                <a:stretch>
                  <a:fillRect t="-1123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9567" y="6316911"/>
                <a:ext cx="1888399"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𝑉</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𝑂</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?(l)</a:t>
                </a:r>
              </a:p>
            </p:txBody>
          </p:sp>
        </mc:Choice>
        <mc:Fallback xmlns="">
          <p:sp>
            <p:nvSpPr>
              <p:cNvPr id="11" name="TextBox 10"/>
              <p:cNvSpPr txBox="1">
                <a:spLocks noRot="1" noChangeAspect="1" noMove="1" noResize="1" noEditPoints="1" noAdjustHandles="1" noChangeArrowheads="1" noChangeShapeType="1" noTextEdit="1"/>
              </p:cNvSpPr>
              <p:nvPr/>
            </p:nvSpPr>
            <p:spPr>
              <a:xfrm>
                <a:off x="299567" y="6316911"/>
                <a:ext cx="1888399" cy="543547"/>
              </a:xfrm>
              <a:prstGeom prst="rect">
                <a:avLst/>
              </a:prstGeom>
              <a:blipFill>
                <a:blip r:embed="rId4"/>
                <a:stretch>
                  <a:fillRect t="-11236" b="-22472"/>
                </a:stretch>
              </a:blipFill>
            </p:spPr>
            <p:txBody>
              <a:bodyPr/>
              <a:lstStyle/>
              <a:p>
                <a:r>
                  <a:rPr lang="en-US">
                    <a:noFill/>
                  </a:rPr>
                  <a:t> </a:t>
                </a:r>
              </a:p>
            </p:txBody>
          </p:sp>
        </mc:Fallback>
      </mc:AlternateContent>
      <p:cxnSp>
        <p:nvCxnSpPr>
          <p:cNvPr id="12" name="Straight Connector 11"/>
          <p:cNvCxnSpPr/>
          <p:nvPr/>
        </p:nvCxnSpPr>
        <p:spPr>
          <a:xfrm>
            <a:off x="4236638" y="4425811"/>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12954" y="4422544"/>
            <a:ext cx="716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389952" y="5252376"/>
                <a:ext cx="3233058"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𝑉</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𝑂</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𝑛</m:t>
                        </m:r>
                      </m:e>
                      <m:sub>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𝑂</m:t>
                            </m:r>
                          </m:e>
                          <m:sub>
                            <m:r>
                              <a:rPr lang="en-US" sz="2100" i="1">
                                <a:latin typeface="Cambria Math" panose="02040503050406030204" pitchFamily="18" charset="0"/>
                                <a:cs typeface="Times New Roman" panose="02020603050405020304" pitchFamily="18" charset="0"/>
                              </a:rPr>
                              <m:t>2</m:t>
                            </m:r>
                          </m:sub>
                        </m:sSub>
                      </m:sub>
                    </m:sSub>
                    <m:r>
                      <a:rPr lang="en-US" sz="2100">
                        <a:latin typeface="Cambria Math" panose="02040503050406030204" pitchFamily="18" charset="0"/>
                        <a:cs typeface="Times New Roman" panose="02020603050405020304" pitchFamily="18" charset="0"/>
                      </a:rPr>
                      <m:t> </m:t>
                    </m:r>
                    <m:r>
                      <m:rPr>
                        <m:sty m:val="p"/>
                      </m:rPr>
                      <a:rPr lang="en-US" sz="2100">
                        <a:latin typeface="Cambria Math" panose="02040503050406030204" pitchFamily="18" charset="0"/>
                        <a:cs typeface="Times New Roman" panose="02020603050405020304" pitchFamily="18" charset="0"/>
                      </a:rPr>
                      <m:t>x</m:t>
                    </m:r>
                  </m:oMath>
                </a14:m>
                <a:r>
                  <a:rPr lang="en-US" sz="2700" dirty="0">
                    <a:latin typeface="Times New Roman" panose="02020603050405020304" pitchFamily="18" charset="0"/>
                    <a:cs typeface="Times New Roman" panose="02020603050405020304" pitchFamily="18" charset="0"/>
                  </a:rPr>
                  <a:t> 24,79</a:t>
                </a:r>
              </a:p>
            </p:txBody>
          </p:sp>
        </mc:Choice>
        <mc:Fallback xmlns="">
          <p:sp>
            <p:nvSpPr>
              <p:cNvPr id="16" name="TextBox 15"/>
              <p:cNvSpPr txBox="1">
                <a:spLocks noRot="1" noChangeAspect="1" noMove="1" noResize="1" noEditPoints="1" noAdjustHandles="1" noChangeArrowheads="1" noChangeShapeType="1" noTextEdit="1"/>
              </p:cNvSpPr>
              <p:nvPr/>
            </p:nvSpPr>
            <p:spPr>
              <a:xfrm>
                <a:off x="3389952" y="5252376"/>
                <a:ext cx="3233058" cy="543547"/>
              </a:xfrm>
              <a:prstGeom prst="rect">
                <a:avLst/>
              </a:prstGeom>
              <a:blipFill>
                <a:blip r:embed="rId5"/>
                <a:stretch>
                  <a:fillRect t="-11236" b="-21348"/>
                </a:stretch>
              </a:blipFill>
            </p:spPr>
            <p:txBody>
              <a:bodyPr/>
              <a:lstStyle/>
              <a:p>
                <a:r>
                  <a:rPr lang="en-US">
                    <a:noFill/>
                  </a:rPr>
                  <a:t> </a:t>
                </a:r>
              </a:p>
            </p:txBody>
          </p:sp>
        </mc:Fallback>
      </mc:AlternateContent>
      <p:sp>
        <p:nvSpPr>
          <p:cNvPr id="17" name="TextBox 16"/>
          <p:cNvSpPr txBox="1"/>
          <p:nvPr/>
        </p:nvSpPr>
        <p:spPr>
          <a:xfrm>
            <a:off x="3909203" y="5786031"/>
            <a:ext cx="2713808"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0,3 </a:t>
            </a:r>
            <a:r>
              <a:rPr lang="en-US" sz="2100" dirty="0">
                <a:latin typeface="Times New Roman" panose="02020603050405020304" pitchFamily="18" charset="0"/>
                <a:cs typeface="Times New Roman" panose="02020603050405020304" pitchFamily="18" charset="0"/>
              </a:rPr>
              <a:t>x</a:t>
            </a:r>
            <a:r>
              <a:rPr lang="en-US" sz="2700" dirty="0">
                <a:latin typeface="Times New Roman" panose="02020603050405020304" pitchFamily="18" charset="0"/>
                <a:cs typeface="Times New Roman" panose="02020603050405020304" pitchFamily="18" charset="0"/>
              </a:rPr>
              <a:t> 24,79</a:t>
            </a:r>
          </a:p>
        </p:txBody>
      </p:sp>
      <p:sp>
        <p:nvSpPr>
          <p:cNvPr id="18" name="TextBox 17"/>
          <p:cNvSpPr txBox="1"/>
          <p:nvPr/>
        </p:nvSpPr>
        <p:spPr>
          <a:xfrm>
            <a:off x="3948392" y="6284456"/>
            <a:ext cx="1714500"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7,437(l)</a:t>
            </a:r>
          </a:p>
        </p:txBody>
      </p:sp>
      <p:sp>
        <p:nvSpPr>
          <p:cNvPr id="19" name="TextBox 18">
            <a:extLst>
              <a:ext uri="{FF2B5EF4-FFF2-40B4-BE49-F238E27FC236}">
                <a16:creationId xmlns:a16="http://schemas.microsoft.com/office/drawing/2014/main" id="{6440E8A0-2F85-4AF5-9910-86DBFE86A03F}"/>
              </a:ext>
            </a:extLst>
          </p:cNvPr>
          <p:cNvSpPr txBox="1"/>
          <p:nvPr/>
        </p:nvSpPr>
        <p:spPr>
          <a:xfrm>
            <a:off x="4374686" y="2291913"/>
            <a:ext cx="4496647" cy="1338828"/>
          </a:xfrm>
          <a:prstGeom prst="rect">
            <a:avLst/>
          </a:prstGeom>
          <a:solidFill>
            <a:schemeClr val="accent3">
              <a:lumMod val="60000"/>
              <a:lumOff val="40000"/>
            </a:schemeClr>
          </a:solid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p>
          <a:p>
            <a:pPr indent="214313"/>
            <a:r>
              <a:rPr lang="en-US" sz="2700" b="1" dirty="0">
                <a:solidFill>
                  <a:srgbClr val="FF0000"/>
                </a:solidFill>
                <a:latin typeface="Times New Roman" panose="02020603050405020304" pitchFamily="18" charset="0"/>
                <a:cs typeface="Times New Roman" panose="02020603050405020304" pitchFamily="18" charset="0"/>
              </a:rPr>
              <a:t>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cs typeface="Times New Roman" panose="02020603050405020304" pitchFamily="18" charset="0"/>
              </a:rPr>
              <a:t>)</a:t>
            </a:r>
          </a:p>
          <a:p>
            <a:pPr indent="214313"/>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mol (</a:t>
            </a:r>
            <a:r>
              <a:rPr lang="en-US" sz="2700" b="1" dirty="0">
                <a:solidFill>
                  <a:srgbClr val="FF0000"/>
                </a:solidFill>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BD363047-1D84-4BDA-A65B-80F3729A1751}"/>
              </a:ext>
            </a:extLst>
          </p:cNvPr>
          <p:cNvSpPr/>
          <p:nvPr/>
        </p:nvSpPr>
        <p:spPr>
          <a:xfrm>
            <a:off x="-7376" y="9832"/>
            <a:ext cx="9144000" cy="1017715"/>
          </a:xfrm>
          <a:prstGeom prst="rect">
            <a:avLst/>
          </a:prstGeom>
          <a:solidFill>
            <a:schemeClr val="tx2">
              <a:lumMod val="20000"/>
              <a:lumOff val="80000"/>
            </a:schemeClr>
          </a:solidFill>
        </p:spPr>
        <p:txBody>
          <a:bodyPr wrap="square">
            <a:spAutoFit/>
          </a:bodyPr>
          <a:lstStyle/>
          <a:p>
            <a:pPr marL="28575">
              <a:lnSpc>
                <a:spcPct val="115000"/>
              </a:lnSpc>
              <a:spcAft>
                <a:spcPts val="0"/>
              </a:spcAft>
            </a:pPr>
            <a:r>
              <a:rPr lang="en-US" sz="2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 CHUYỂN ĐỔI GIỮA LƯỢNG CHẤT VÀ THỂ TÍCH CHẤT KHÍ</a:t>
            </a:r>
            <a:endPar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6">
            <a:extLst>
              <a:ext uri="{FF2B5EF4-FFF2-40B4-BE49-F238E27FC236}">
                <a16:creationId xmlns:a16="http://schemas.microsoft.com/office/drawing/2014/main" id="{B25E7690-66FC-4017-8C5E-641D0B64BBB2}"/>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70884" y="4069338"/>
            <a:ext cx="457365" cy="3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13" y="3192568"/>
            <a:ext cx="8000591" cy="539891"/>
          </a:xfrm>
          <a:prstGeom prst="rect">
            <a:avLst/>
          </a:prstGeom>
        </p:spPr>
        <p:txBody>
          <a:bodyPr wrap="square">
            <a:spAutoFit/>
          </a:bodyPr>
          <a:lstStyle/>
          <a:p>
            <a:pPr>
              <a:lnSpc>
                <a:spcPct val="115000"/>
              </a:lnSpc>
              <a:spcAft>
                <a:spcPts val="0"/>
              </a:spcAft>
            </a:pPr>
            <a:r>
              <a:rPr lang="en-US" sz="2700" u="sng" dirty="0">
                <a:latin typeface="Times New Roman" panose="02020603050405020304" pitchFamily="18" charset="0"/>
                <a:ea typeface="Times New Roman" panose="02020603050405020304" pitchFamily="18" charset="0"/>
                <a:cs typeface="Times New Roman" panose="02020603050405020304" pitchFamily="18" charset="0"/>
              </a:rPr>
              <a:t>BT4</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1,2395 (</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Cl</a:t>
            </a:r>
            <a:r>
              <a:rPr lang="en-US" sz="27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mol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7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803365" y="1174420"/>
            <a:ext cx="3252652" cy="553998"/>
          </a:xfrm>
          <a:prstGeom prst="rect">
            <a:avLst/>
          </a:prstGeom>
          <a:solidFill>
            <a:schemeClr val="accent6">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V  =  n  x  24,79 (l) </a:t>
            </a:r>
          </a:p>
        </p:txBody>
      </p:sp>
      <mc:AlternateContent xmlns:mc="http://schemas.openxmlformats.org/markup-compatibility/2006" xmlns:a14="http://schemas.microsoft.com/office/drawing/2010/main">
        <mc:Choice Requires="a14">
          <p:sp>
            <p:nvSpPr>
              <p:cNvPr id="4" name="TextBox 3"/>
              <p:cNvSpPr txBox="1"/>
              <p:nvPr/>
            </p:nvSpPr>
            <p:spPr>
              <a:xfrm>
                <a:off x="933439" y="2019194"/>
                <a:ext cx="3122578" cy="792653"/>
              </a:xfrm>
              <a:prstGeom prst="rect">
                <a:avLst/>
              </a:prstGeom>
              <a:solidFill>
                <a:schemeClr val="accent2">
                  <a:lumMod val="40000"/>
                  <a:lumOff val="60000"/>
                </a:schemeClr>
              </a:solid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3000" b="1" i="1">
                            <a:latin typeface="Cambria Math" panose="02040503050406030204" pitchFamily="18" charset="0"/>
                            <a:cs typeface="Times New Roman" panose="02020603050405020304" pitchFamily="18" charset="0"/>
                          </a:rPr>
                        </m:ctrlPr>
                      </m:fPr>
                      <m:num>
                        <m:r>
                          <a:rPr lang="en-US" sz="3000" b="1">
                            <a:latin typeface="Cambria Math" panose="02040503050406030204" pitchFamily="18" charset="0"/>
                            <a:cs typeface="Times New Roman" panose="02020603050405020304" pitchFamily="18" charset="0"/>
                          </a:rPr>
                          <m:t>𝐕</m:t>
                        </m:r>
                        <m:r>
                          <a:rPr lang="en-US" sz="3000" b="1">
                            <a:latin typeface="Cambria Math" panose="02040503050406030204" pitchFamily="18" charset="0"/>
                            <a:cs typeface="Times New Roman" panose="02020603050405020304" pitchFamily="18" charset="0"/>
                          </a:rPr>
                          <m:t> </m:t>
                        </m:r>
                      </m:num>
                      <m:den>
                        <m:r>
                          <a:rPr lang="en-US" sz="3000" b="1">
                            <a:latin typeface="Cambria Math" panose="02040503050406030204" pitchFamily="18" charset="0"/>
                            <a:cs typeface="Times New Roman" panose="02020603050405020304" pitchFamily="18" charset="0"/>
                          </a:rPr>
                          <m:t>𝟐𝟒</m:t>
                        </m:r>
                        <m:r>
                          <a:rPr lang="en-US" sz="3000" b="1">
                            <a:latin typeface="Cambria Math" panose="02040503050406030204" pitchFamily="18" charset="0"/>
                            <a:cs typeface="Times New Roman" panose="02020603050405020304" pitchFamily="18" charset="0"/>
                          </a:rPr>
                          <m:t>,</m:t>
                        </m:r>
                        <m:r>
                          <a:rPr lang="en-US" sz="3000" b="1">
                            <a:latin typeface="Cambria Math" panose="02040503050406030204" pitchFamily="18" charset="0"/>
                            <a:cs typeface="Times New Roman" panose="02020603050405020304" pitchFamily="18" charset="0"/>
                          </a:rPr>
                          <m:t>𝟕𝟗</m:t>
                        </m:r>
                      </m:den>
                    </m:f>
                  </m:oMath>
                </a14:m>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mol</a:t>
                </a:r>
                <a:r>
                  <a:rPr lang="en-US" sz="3000" b="1" dirty="0">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933439" y="2019194"/>
                <a:ext cx="3122578" cy="792653"/>
              </a:xfrm>
              <a:prstGeom prst="rect">
                <a:avLst/>
              </a:prstGeom>
              <a:blipFill>
                <a:blip r:embed="rId2"/>
                <a:stretch>
                  <a:fillRect b="-5385"/>
                </a:stretch>
              </a:blipFill>
            </p:spPr>
            <p:txBody>
              <a:bodyPr/>
              <a:lstStyle/>
              <a:p>
                <a:r>
                  <a:rPr lang="en-US">
                    <a:noFill/>
                  </a:rPr>
                  <a:t> </a:t>
                </a:r>
              </a:p>
            </p:txBody>
          </p:sp>
        </mc:Fallback>
      </mc:AlternateContent>
      <p:cxnSp>
        <p:nvCxnSpPr>
          <p:cNvPr id="5" name="Straight Connector 4"/>
          <p:cNvCxnSpPr/>
          <p:nvPr/>
        </p:nvCxnSpPr>
        <p:spPr>
          <a:xfrm>
            <a:off x="3241142" y="4556596"/>
            <a:ext cx="0" cy="1312817"/>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39415" y="3858043"/>
            <a:ext cx="1277963"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Tóm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tắt</a:t>
            </a:r>
            <a:endParaRPr lang="en-US" sz="27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674032" y="3758337"/>
            <a:ext cx="1131005"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Giải</a:t>
            </a:r>
            <a:endParaRPr lang="en-US" sz="27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773640" y="3699587"/>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4474" y="4936291"/>
            <a:ext cx="3064056"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24,79(l)</a:t>
            </a:r>
          </a:p>
        </p:txBody>
      </p:sp>
      <mc:AlternateContent xmlns:mc="http://schemas.openxmlformats.org/markup-compatibility/2006" xmlns:a14="http://schemas.microsoft.com/office/drawing/2010/main">
        <mc:Choice Requires="a14">
          <p:sp>
            <p:nvSpPr>
              <p:cNvPr id="10" name="TextBox 9"/>
              <p:cNvSpPr txBox="1"/>
              <p:nvPr/>
            </p:nvSpPr>
            <p:spPr>
              <a:xfrm>
                <a:off x="713097" y="5485800"/>
                <a:ext cx="2397850"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𝐶𝑙</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713097" y="5485800"/>
                <a:ext cx="2397850" cy="543547"/>
              </a:xfrm>
              <a:prstGeom prst="rect">
                <a:avLst/>
              </a:prstGeom>
              <a:blipFill>
                <a:blip r:embed="rId3"/>
                <a:stretch>
                  <a:fillRect t="-1123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1212" y="4348768"/>
                <a:ext cx="2446836" cy="543547"/>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𝑉</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𝐶𝑙</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 1,2395(l)</a:t>
                </a:r>
              </a:p>
            </p:txBody>
          </p:sp>
        </mc:Choice>
        <mc:Fallback xmlns="">
          <p:sp>
            <p:nvSpPr>
              <p:cNvPr id="11" name="TextBox 10"/>
              <p:cNvSpPr txBox="1">
                <a:spLocks noRot="1" noChangeAspect="1" noMove="1" noResize="1" noEditPoints="1" noAdjustHandles="1" noChangeArrowheads="1" noChangeShapeType="1" noTextEdit="1"/>
              </p:cNvSpPr>
              <p:nvPr/>
            </p:nvSpPr>
            <p:spPr>
              <a:xfrm>
                <a:off x="711212" y="4348768"/>
                <a:ext cx="2446836" cy="543547"/>
              </a:xfrm>
              <a:prstGeom prst="rect">
                <a:avLst/>
              </a:prstGeom>
              <a:blipFill>
                <a:blip r:embed="rId4"/>
                <a:stretch>
                  <a:fillRect t="-10000" r="-1496" b="-21111"/>
                </a:stretch>
              </a:blipFill>
            </p:spPr>
            <p:txBody>
              <a:bodyPr/>
              <a:lstStyle/>
              <a:p>
                <a:r>
                  <a:rPr lang="en-US">
                    <a:noFill/>
                  </a:rPr>
                  <a:t> </a:t>
                </a:r>
              </a:p>
            </p:txBody>
          </p:sp>
        </mc:Fallback>
      </mc:AlternateContent>
      <p:cxnSp>
        <p:nvCxnSpPr>
          <p:cNvPr id="12" name="Straight Connector 11"/>
          <p:cNvCxnSpPr/>
          <p:nvPr/>
        </p:nvCxnSpPr>
        <p:spPr>
          <a:xfrm>
            <a:off x="5660971" y="3650602"/>
            <a:ext cx="88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65546" y="3662273"/>
            <a:ext cx="716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371339" y="4657005"/>
                <a:ext cx="1802675" cy="817531"/>
              </a:xfrm>
              <a:prstGeom prst="rect">
                <a:avLst/>
              </a:prstGeom>
              <a:noFill/>
            </p:spPr>
            <p:txBody>
              <a:bodyPr wrap="square" rtlCol="0">
                <a:spAutoFit/>
              </a:bodyPr>
              <a:lstStyle/>
              <a:p>
                <a14:m>
                  <m:oMath xmlns:m="http://schemas.openxmlformats.org/officeDocument/2006/math">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𝑛</m:t>
                        </m:r>
                      </m:e>
                      <m:sub>
                        <m:sSub>
                          <m:sSubPr>
                            <m:ctrlPr>
                              <a:rPr lang="en-US" sz="2700" i="1">
                                <a:latin typeface="Cambria Math" panose="02040503050406030204" pitchFamily="18" charset="0"/>
                                <a:cs typeface="Times New Roman" panose="02020603050405020304" pitchFamily="18" charset="0"/>
                              </a:rPr>
                            </m:ctrlPr>
                          </m:sSubPr>
                          <m:e>
                            <m:r>
                              <a:rPr lang="en-US" sz="2700" i="1">
                                <a:latin typeface="Cambria Math" panose="02040503050406030204" pitchFamily="18" charset="0"/>
                                <a:cs typeface="Times New Roman" panose="02020603050405020304" pitchFamily="18" charset="0"/>
                              </a:rPr>
                              <m:t>𝐶𝑙</m:t>
                            </m:r>
                          </m:e>
                          <m:sub>
                            <m:r>
                              <a:rPr lang="en-US" sz="2700" i="1">
                                <a:latin typeface="Cambria Math" panose="02040503050406030204" pitchFamily="18" charset="0"/>
                                <a:cs typeface="Times New Roman" panose="02020603050405020304" pitchFamily="18" charset="0"/>
                              </a:rPr>
                              <m:t>2</m:t>
                            </m:r>
                          </m:sub>
                        </m:sSub>
                      </m:sub>
                    </m:sSub>
                  </m:oMath>
                </a14:m>
                <a:r>
                  <a:rPr lang="en-US" sz="27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panose="02040503050406030204" pitchFamily="18" charset="0"/>
                            <a:cs typeface="Times New Roman" panose="02020603050405020304" pitchFamily="18" charset="0"/>
                          </a:rPr>
                        </m:ctrlPr>
                      </m:fPr>
                      <m:num>
                        <m:sSub>
                          <m:sSubPr>
                            <m:ctrlPr>
                              <a:rPr lang="en-US" sz="3000" i="1">
                                <a:latin typeface="Cambria Math" panose="02040503050406030204" pitchFamily="18" charset="0"/>
                                <a:cs typeface="Times New Roman" panose="02020603050405020304" pitchFamily="18" charset="0"/>
                              </a:rPr>
                            </m:ctrlPr>
                          </m:sSubPr>
                          <m:e>
                            <m:r>
                              <a:rPr lang="en-US" sz="3000" i="1">
                                <a:latin typeface="Cambria Math" panose="02040503050406030204" pitchFamily="18" charset="0"/>
                                <a:cs typeface="Times New Roman" panose="02020603050405020304" pitchFamily="18" charset="0"/>
                              </a:rPr>
                              <m:t>𝑉</m:t>
                            </m:r>
                          </m:e>
                          <m:sub>
                            <m:sSub>
                              <m:sSubPr>
                                <m:ctrlPr>
                                  <a:rPr lang="en-US" sz="3000" i="1">
                                    <a:latin typeface="Cambria Math" panose="02040503050406030204" pitchFamily="18" charset="0"/>
                                    <a:cs typeface="Times New Roman" panose="02020603050405020304" pitchFamily="18" charset="0"/>
                                  </a:rPr>
                                </m:ctrlPr>
                              </m:sSubPr>
                              <m:e>
                                <m:r>
                                  <a:rPr lang="en-US" sz="3000" i="1">
                                    <a:latin typeface="Cambria Math" panose="02040503050406030204" pitchFamily="18" charset="0"/>
                                    <a:cs typeface="Times New Roman" panose="02020603050405020304" pitchFamily="18" charset="0"/>
                                  </a:rPr>
                                  <m:t>𝐶𝑙</m:t>
                                </m:r>
                              </m:e>
                              <m:sub>
                                <m:r>
                                  <a:rPr lang="en-US" sz="3000" i="1">
                                    <a:latin typeface="Cambria Math" panose="02040503050406030204" pitchFamily="18" charset="0"/>
                                    <a:cs typeface="Times New Roman" panose="02020603050405020304" pitchFamily="18" charset="0"/>
                                  </a:rPr>
                                  <m:t>2</m:t>
                                </m:r>
                              </m:sub>
                            </m:sSub>
                          </m:sub>
                        </m:sSub>
                      </m:num>
                      <m:den>
                        <m:r>
                          <a:rPr lang="en-US" sz="3000" i="1">
                            <a:latin typeface="Cambria Math" panose="02040503050406030204" pitchFamily="18" charset="0"/>
                            <a:cs typeface="Times New Roman" panose="02020603050405020304" pitchFamily="18" charset="0"/>
                          </a:rPr>
                          <m:t>24,79</m:t>
                        </m:r>
                      </m:den>
                    </m:f>
                  </m:oMath>
                </a14:m>
                <a:endParaRPr lang="en-US" sz="3000"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371339" y="4657005"/>
                <a:ext cx="1802675" cy="8175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171114" y="4703200"/>
                <a:ext cx="1371600" cy="789640"/>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1,2395</m:t>
                        </m:r>
                      </m:num>
                      <m:den>
                        <m:r>
                          <a:rPr lang="en-US" sz="3000" i="1">
                            <a:latin typeface="Cambria Math" panose="02040503050406030204" pitchFamily="18" charset="0"/>
                            <a:cs typeface="Times New Roman" panose="02020603050405020304" pitchFamily="18" charset="0"/>
                          </a:rPr>
                          <m:t>24,79</m:t>
                        </m:r>
                      </m:den>
                    </m:f>
                  </m:oMath>
                </a14:m>
                <a:endParaRPr lang="en-US" sz="30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171114" y="4703200"/>
                <a:ext cx="1371600" cy="789640"/>
              </a:xfrm>
              <a:prstGeom prst="rect">
                <a:avLst/>
              </a:prstGeom>
              <a:blipFill>
                <a:blip r:embed="rId6"/>
                <a:stretch>
                  <a:fillRect l="-8444" b="-775"/>
                </a:stretch>
              </a:blipFill>
            </p:spPr>
            <p:txBody>
              <a:bodyPr/>
              <a:lstStyle/>
              <a:p>
                <a:r>
                  <a:rPr lang="en-US">
                    <a:noFill/>
                  </a:rPr>
                  <a:t> </a:t>
                </a:r>
              </a:p>
            </p:txBody>
          </p:sp>
        </mc:Fallback>
      </mc:AlternateContent>
      <p:sp>
        <p:nvSpPr>
          <p:cNvPr id="17" name="TextBox 16"/>
          <p:cNvSpPr txBox="1"/>
          <p:nvPr/>
        </p:nvSpPr>
        <p:spPr>
          <a:xfrm>
            <a:off x="6425978" y="4811830"/>
            <a:ext cx="2030741"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 0,05(</a:t>
            </a:r>
            <a:r>
              <a:rPr lang="en-US" sz="2700" dirty="0" err="1">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F0B71C4D-CD90-4CA2-AF40-8BAA954F2C69}"/>
              </a:ext>
            </a:extLst>
          </p:cNvPr>
          <p:cNvSpPr txBox="1"/>
          <p:nvPr/>
        </p:nvSpPr>
        <p:spPr>
          <a:xfrm>
            <a:off x="4556713" y="1361321"/>
            <a:ext cx="4496647" cy="1338828"/>
          </a:xfrm>
          <a:prstGeom prst="rect">
            <a:avLst/>
          </a:prstGeom>
          <a:solidFill>
            <a:schemeClr val="accent3">
              <a:lumMod val="60000"/>
              <a:lumOff val="40000"/>
            </a:schemeClr>
          </a:solid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p>
          <a:p>
            <a:pPr indent="214313"/>
            <a:r>
              <a:rPr lang="en-US" sz="2700" b="1" dirty="0">
                <a:solidFill>
                  <a:srgbClr val="FF0000"/>
                </a:solidFill>
                <a:latin typeface="Times New Roman" panose="02020603050405020304" pitchFamily="18" charset="0"/>
                <a:cs typeface="Times New Roman" panose="02020603050405020304" pitchFamily="18" charset="0"/>
              </a:rPr>
              <a:t>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khí</a:t>
            </a:r>
            <a:r>
              <a:rPr lang="en-US" sz="2700" dirty="0">
                <a:latin typeface="Times New Roman" panose="02020603050405020304" pitchFamily="18" charset="0"/>
                <a:cs typeface="Times New Roman" panose="02020603050405020304" pitchFamily="18" charset="0"/>
              </a:rPr>
              <a:t> ở </a:t>
            </a:r>
            <a:r>
              <a:rPr lang="en-US" sz="2700" dirty="0" err="1">
                <a:latin typeface="Times New Roman" panose="02020603050405020304" pitchFamily="18" charset="0"/>
                <a:cs typeface="Times New Roman" panose="02020603050405020304" pitchFamily="18" charset="0"/>
              </a:rPr>
              <a:t>đkc</a:t>
            </a:r>
            <a:r>
              <a:rPr lang="en-US" sz="2700" dirty="0">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lít</a:t>
            </a:r>
            <a:r>
              <a:rPr lang="en-US" sz="2700" dirty="0">
                <a:latin typeface="Times New Roman" panose="02020603050405020304" pitchFamily="18" charset="0"/>
                <a:cs typeface="Times New Roman" panose="02020603050405020304" pitchFamily="18" charset="0"/>
              </a:rPr>
              <a:t>)</a:t>
            </a:r>
          </a:p>
          <a:p>
            <a:pPr indent="214313"/>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mol (</a:t>
            </a:r>
            <a:r>
              <a:rPr lang="en-US" sz="2700" b="1" dirty="0">
                <a:solidFill>
                  <a:srgbClr val="FF0000"/>
                </a:solidFill>
                <a:latin typeface="Times New Roman" panose="02020603050405020304" pitchFamily="18" charset="0"/>
                <a:cs typeface="Times New Roman" panose="02020603050405020304" pitchFamily="18" charset="0"/>
              </a:rPr>
              <a:t>mol</a:t>
            </a:r>
            <a:r>
              <a:rPr lang="en-US" sz="2700" dirty="0">
                <a:latin typeface="Times New Roman" panose="02020603050405020304" pitchFamily="18" charset="0"/>
                <a:cs typeface="Times New Roman" panose="02020603050405020304" pitchFamily="18" charset="0"/>
              </a:rPr>
              <a:t>)</a:t>
            </a:r>
          </a:p>
        </p:txBody>
      </p:sp>
      <p:pic>
        <p:nvPicPr>
          <p:cNvPr id="19" name="Picture 6">
            <a:extLst>
              <a:ext uri="{FF2B5EF4-FFF2-40B4-BE49-F238E27FC236}">
                <a16:creationId xmlns:a16="http://schemas.microsoft.com/office/drawing/2014/main" id="{C6A9B216-809E-4D54-B252-8940F834C32C}"/>
              </a:ext>
            </a:extLst>
          </p:cNvPr>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90070" y="3341879"/>
            <a:ext cx="457365" cy="3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7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7AF0D-8A35-7B8F-0714-04069B2C82E6}"/>
              </a:ext>
            </a:extLst>
          </p:cNvPr>
          <p:cNvPicPr>
            <a:picLocks noChangeAspect="1"/>
          </p:cNvPicPr>
          <p:nvPr/>
        </p:nvPicPr>
        <p:blipFill rotWithShape="1">
          <a:blip r:embed="rId3"/>
          <a:srcRect r="878" b="1505"/>
          <a:stretch/>
        </p:blipFill>
        <p:spPr>
          <a:xfrm>
            <a:off x="0" y="0"/>
            <a:ext cx="9197339" cy="7010400"/>
          </a:xfrm>
          <a:prstGeom prst="rect">
            <a:avLst/>
          </a:prstGeom>
        </p:spPr>
      </p:pic>
      <p:grpSp>
        <p:nvGrpSpPr>
          <p:cNvPr id="9" name="Group 8">
            <a:extLst>
              <a:ext uri="{FF2B5EF4-FFF2-40B4-BE49-F238E27FC236}">
                <a16:creationId xmlns:a16="http://schemas.microsoft.com/office/drawing/2014/main" id="{79C5F9D1-C390-0463-8CD9-A51E994EAEFB}"/>
              </a:ext>
            </a:extLst>
          </p:cNvPr>
          <p:cNvGrpSpPr/>
          <p:nvPr/>
        </p:nvGrpSpPr>
        <p:grpSpPr>
          <a:xfrm>
            <a:off x="2099237" y="2539866"/>
            <a:ext cx="1319817" cy="2608458"/>
            <a:chOff x="2798618" y="2244436"/>
            <a:chExt cx="1759527" cy="3477491"/>
          </a:xfrm>
        </p:grpSpPr>
        <p:pic>
          <p:nvPicPr>
            <p:cNvPr id="18438" name="Picture 6">
              <a:extLst>
                <a:ext uri="{FF2B5EF4-FFF2-40B4-BE49-F238E27FC236}">
                  <a16:creationId xmlns:a16="http://schemas.microsoft.com/office/drawing/2014/main" id="{F4A0B5CC-F171-BD54-B5F1-B00F49EEA0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900" t="8890" r="26883" b="5696"/>
            <a:stretch/>
          </p:blipFill>
          <p:spPr bwMode="auto">
            <a:xfrm>
              <a:off x="2798618" y="2244436"/>
              <a:ext cx="1759527" cy="34774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BD86373-8870-3F17-2DB9-D3B345C9E010}"/>
                </a:ext>
              </a:extLst>
            </p:cNvPr>
            <p:cNvSpPr/>
            <p:nvPr/>
          </p:nvSpPr>
          <p:spPr>
            <a:xfrm>
              <a:off x="3129751" y="2638191"/>
              <a:ext cx="941187" cy="923392"/>
            </a:xfrm>
            <a:prstGeom prst="rect">
              <a:avLst/>
            </a:prstGeom>
            <a:noFill/>
          </p:spPr>
          <p:txBody>
            <a:bodyPr wrap="none" lIns="68589" tIns="34294" rIns="68589" bIns="34294">
              <a:spAutoFit/>
            </a:bodyPr>
            <a:lstStyle/>
            <a:p>
              <a:pPr algn="ctr"/>
              <a:r>
                <a:rPr lang="en-US" sz="4051" b="1">
                  <a:ln w="12700">
                    <a:solidFill>
                      <a:schemeClr val="accent1"/>
                    </a:solidFill>
                    <a:prstDash val="solid"/>
                  </a:ln>
                  <a:solidFill>
                    <a:srgbClr val="FEF303"/>
                  </a:solidFill>
                  <a:effectLst>
                    <a:outerShdw dist="38100" dir="2640000" algn="bl" rotWithShape="0">
                      <a:schemeClr val="accent1"/>
                    </a:outerShdw>
                  </a:effectLst>
                </a:rPr>
                <a:t>H</a:t>
              </a:r>
              <a:r>
                <a:rPr lang="en-US" sz="4051" b="1" baseline="-25000">
                  <a:ln w="12700">
                    <a:solidFill>
                      <a:schemeClr val="accent1"/>
                    </a:solidFill>
                    <a:prstDash val="solid"/>
                  </a:ln>
                  <a:solidFill>
                    <a:srgbClr val="FEF303"/>
                  </a:solidFill>
                  <a:effectLst>
                    <a:outerShdw dist="38100" dir="2640000" algn="bl" rotWithShape="0">
                      <a:schemeClr val="accent1"/>
                    </a:outerShdw>
                  </a:effectLst>
                </a:rPr>
                <a:t>2</a:t>
              </a:r>
              <a:endParaRPr lang="en-US" sz="4051" b="1">
                <a:ln w="12700">
                  <a:solidFill>
                    <a:schemeClr val="accent1"/>
                  </a:solidFill>
                  <a:prstDash val="solid"/>
                </a:ln>
                <a:solidFill>
                  <a:srgbClr val="FEF303"/>
                </a:solidFill>
                <a:effectLst>
                  <a:outerShdw dist="38100" dir="2640000" algn="bl" rotWithShape="0">
                    <a:schemeClr val="accent1"/>
                  </a:outerShdw>
                </a:effectLst>
              </a:endParaRPr>
            </a:p>
          </p:txBody>
        </p:sp>
      </p:grpSp>
      <p:grpSp>
        <p:nvGrpSpPr>
          <p:cNvPr id="12" name="Group 11">
            <a:extLst>
              <a:ext uri="{FF2B5EF4-FFF2-40B4-BE49-F238E27FC236}">
                <a16:creationId xmlns:a16="http://schemas.microsoft.com/office/drawing/2014/main" id="{2D9916D9-1286-4B98-CA8E-F8D6C97D8704}"/>
              </a:ext>
            </a:extLst>
          </p:cNvPr>
          <p:cNvGrpSpPr/>
          <p:nvPr/>
        </p:nvGrpSpPr>
        <p:grpSpPr>
          <a:xfrm>
            <a:off x="5289067" y="2539866"/>
            <a:ext cx="1319817" cy="2608458"/>
            <a:chOff x="7051170" y="2105891"/>
            <a:chExt cx="1759527" cy="3477491"/>
          </a:xfrm>
        </p:grpSpPr>
        <p:pic>
          <p:nvPicPr>
            <p:cNvPr id="3" name="Picture 6">
              <a:extLst>
                <a:ext uri="{FF2B5EF4-FFF2-40B4-BE49-F238E27FC236}">
                  <a16:creationId xmlns:a16="http://schemas.microsoft.com/office/drawing/2014/main" id="{7BCECA48-53B9-801E-BE5E-3CF933FA4C3D}"/>
                </a:ext>
              </a:extLst>
            </p:cNvPr>
            <p:cNvPicPr>
              <a:picLocks noChangeAspect="1" noChangeArrowheads="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29900" t="8890" r="26883" b="5696"/>
            <a:stretch/>
          </p:blipFill>
          <p:spPr bwMode="auto">
            <a:xfrm>
              <a:off x="7051170" y="2105891"/>
              <a:ext cx="1759527" cy="34774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29BA210-E262-8488-6FFE-5622E2AF4791}"/>
                </a:ext>
              </a:extLst>
            </p:cNvPr>
            <p:cNvSpPr/>
            <p:nvPr/>
          </p:nvSpPr>
          <p:spPr>
            <a:xfrm>
              <a:off x="7441106" y="2506464"/>
              <a:ext cx="979654" cy="923392"/>
            </a:xfrm>
            <a:prstGeom prst="rect">
              <a:avLst/>
            </a:prstGeom>
            <a:noFill/>
          </p:spPr>
          <p:txBody>
            <a:bodyPr wrap="none" lIns="68589" tIns="34294" rIns="68589" bIns="34294">
              <a:spAutoFit/>
            </a:bodyPr>
            <a:lstStyle/>
            <a:p>
              <a:pPr algn="ctr"/>
              <a:r>
                <a:rPr lang="en-US" sz="4051" b="1">
                  <a:ln w="12700">
                    <a:solidFill>
                      <a:schemeClr val="accent1"/>
                    </a:solidFill>
                    <a:prstDash val="solid"/>
                  </a:ln>
                  <a:solidFill>
                    <a:srgbClr val="FEF303"/>
                  </a:solidFill>
                  <a:effectLst>
                    <a:outerShdw dist="38100" dir="2640000" algn="bl" rotWithShape="0">
                      <a:schemeClr val="accent1"/>
                    </a:outerShdw>
                  </a:effectLst>
                </a:rPr>
                <a:t>O</a:t>
              </a:r>
              <a:r>
                <a:rPr lang="en-US" sz="4051" b="1" baseline="-25000">
                  <a:ln w="12700">
                    <a:solidFill>
                      <a:schemeClr val="accent1"/>
                    </a:solidFill>
                    <a:prstDash val="solid"/>
                  </a:ln>
                  <a:solidFill>
                    <a:srgbClr val="FEF303"/>
                  </a:solidFill>
                  <a:effectLst>
                    <a:outerShdw dist="38100" dir="2640000" algn="bl" rotWithShape="0">
                      <a:schemeClr val="accent1"/>
                    </a:outerShdw>
                  </a:effectLst>
                </a:rPr>
                <a:t>2</a:t>
              </a:r>
              <a:endParaRPr lang="en-US" sz="4051" b="1">
                <a:ln w="12700">
                  <a:solidFill>
                    <a:schemeClr val="accent1"/>
                  </a:solidFill>
                  <a:prstDash val="solid"/>
                </a:ln>
                <a:solidFill>
                  <a:srgbClr val="FEF303"/>
                </a:solidFill>
                <a:effectLst>
                  <a:outerShdw dist="38100" dir="2640000" algn="bl" rotWithShape="0">
                    <a:schemeClr val="accent1"/>
                  </a:outerShdw>
                </a:effectLst>
              </a:endParaRPr>
            </a:p>
          </p:txBody>
        </p:sp>
      </p:grpSp>
      <p:sp>
        <p:nvSpPr>
          <p:cNvPr id="14" name="TextBox 13">
            <a:extLst>
              <a:ext uri="{FF2B5EF4-FFF2-40B4-BE49-F238E27FC236}">
                <a16:creationId xmlns:a16="http://schemas.microsoft.com/office/drawing/2014/main" id="{E585B62F-2D4A-588C-515B-CE7A67D9E7EA}"/>
              </a:ext>
            </a:extLst>
          </p:cNvPr>
          <p:cNvSpPr txBox="1"/>
          <p:nvPr/>
        </p:nvSpPr>
        <p:spPr>
          <a:xfrm>
            <a:off x="565725" y="478228"/>
            <a:ext cx="8462034" cy="2174121"/>
          </a:xfrm>
          <a:prstGeom prst="rect">
            <a:avLst/>
          </a:prstGeom>
          <a:noFill/>
        </p:spPr>
        <p:txBody>
          <a:bodyPr wrap="square">
            <a:spAutoFit/>
          </a:bodyPr>
          <a:lstStyle/>
          <a:p>
            <a:pPr algn="just">
              <a:lnSpc>
                <a:spcPct val="107000"/>
              </a:lnSpc>
              <a:spcBef>
                <a:spcPts val="0"/>
              </a:spcBef>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Hai quả bóng có thể tích như nhau (một quả bơm khí Hydrogen và 1 quả bơm khí Oxygen).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nl-NL" sz="3200" b="1" i="1" dirty="0">
                <a:latin typeface="Times New Roman" panose="02020603050405020304" pitchFamily="18" charset="0"/>
                <a:ea typeface="Calibri" panose="020F0502020204030204" pitchFamily="34" charset="0"/>
                <a:cs typeface="Times New Roman" panose="02020603050405020304" pitchFamily="18" charset="0"/>
              </a:rPr>
              <a:t>? Các em hãy cho biết điều gì sẽ xảy ra nếu thả tay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3F5BAA7-D872-E007-B1FE-1FE9B160F84D}"/>
              </a:ext>
            </a:extLst>
          </p:cNvPr>
          <p:cNvSpPr txBox="1"/>
          <p:nvPr/>
        </p:nvSpPr>
        <p:spPr>
          <a:xfrm>
            <a:off x="645071" y="2892567"/>
            <a:ext cx="8010234" cy="1647182"/>
          </a:xfrm>
          <a:prstGeom prst="rect">
            <a:avLst/>
          </a:prstGeom>
          <a:noFill/>
        </p:spPr>
        <p:txBody>
          <a:bodyPr wrap="square">
            <a:spAutoFit/>
          </a:bodyPr>
          <a:lstStyle/>
          <a:p>
            <a:pPr indent="342946" algn="just">
              <a:lnSpc>
                <a:spcPct val="107000"/>
              </a:lnSpc>
              <a:spcBef>
                <a:spcPts val="0"/>
              </a:spcBef>
              <a:spcAft>
                <a:spcPts val="225"/>
              </a:spcAft>
            </a:pPr>
            <a:r>
              <a:rPr lang="nl-NL"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 vậy trong cùng 1 điều kiện, những thể tích bằng nhau của các chất khí khác nhau thì nặng nhẹ khác nhau.</a:t>
            </a: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382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3.88889E-6 3.33333E-6 L -0.00643 -0.36042 " pathEditMode="relative" rAng="0" ptsTypes="AA">
                                      <p:cBhvr>
                                        <p:cTn id="11" dur="2000" fill="hold"/>
                                        <p:tgtEl>
                                          <p:spTgt spid="9"/>
                                        </p:tgtEl>
                                        <p:attrNameLst>
                                          <p:attrName>ppt_x</p:attrName>
                                          <p:attrName>ppt_y</p:attrName>
                                        </p:attrNameLst>
                                      </p:cBhvr>
                                      <p:rCtr x="-330" y="-18032"/>
                                    </p:animMotion>
                                  </p:childTnLst>
                                </p:cTn>
                              </p:par>
                              <p:par>
                                <p:cTn id="12" presetID="42" presetClass="path" presetSubtype="0" accel="50000" decel="50000" fill="hold" nodeType="withEffect">
                                  <p:stCondLst>
                                    <p:cond delay="0"/>
                                  </p:stCondLst>
                                  <p:childTnLst>
                                    <p:animMotion origin="layout" path="M -8.33333E-7 3.33333E-6 L 0.01615 0.41736 " pathEditMode="relative" rAng="0" ptsTypes="AA">
                                      <p:cBhvr>
                                        <p:cTn id="13" dur="2000" fill="hold"/>
                                        <p:tgtEl>
                                          <p:spTgt spid="12"/>
                                        </p:tgtEl>
                                        <p:attrNameLst>
                                          <p:attrName>ppt_x</p:attrName>
                                          <p:attrName>ppt_y</p:attrName>
                                        </p:attrNameLst>
                                      </p:cBhvr>
                                      <p:rCtr x="799" y="2085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7AF0D-8A35-7B8F-0714-04069B2C82E6}"/>
              </a:ext>
            </a:extLst>
          </p:cNvPr>
          <p:cNvPicPr>
            <a:picLocks noChangeAspect="1"/>
          </p:cNvPicPr>
          <p:nvPr/>
        </p:nvPicPr>
        <p:blipFill rotWithShape="1">
          <a:blip r:embed="rId2"/>
          <a:srcRect r="878" b="1505"/>
          <a:stretch/>
        </p:blipFill>
        <p:spPr>
          <a:xfrm>
            <a:off x="0" y="0"/>
            <a:ext cx="9197339" cy="6858000"/>
          </a:xfrm>
          <a:prstGeom prst="rect">
            <a:avLst/>
          </a:prstGeom>
        </p:spPr>
      </p:pic>
      <p:pic>
        <p:nvPicPr>
          <p:cNvPr id="6146" name="Picture 2">
            <a:extLst>
              <a:ext uri="{FF2B5EF4-FFF2-40B4-BE49-F238E27FC236}">
                <a16:creationId xmlns:a16="http://schemas.microsoft.com/office/drawing/2014/main" id="{0EDBE0BE-0AEE-58C2-B91E-D0FA918F6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997" y="4253211"/>
            <a:ext cx="1786765" cy="178676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7EC16F5D-54FE-1DE7-844C-1DF2E2C34658}"/>
              </a:ext>
            </a:extLst>
          </p:cNvPr>
          <p:cNvSpPr/>
          <p:nvPr/>
        </p:nvSpPr>
        <p:spPr>
          <a:xfrm>
            <a:off x="426180" y="1720032"/>
            <a:ext cx="8291640" cy="2168951"/>
          </a:xfrm>
          <a:prstGeom prst="wedgeRoundRectCallout">
            <a:avLst>
              <a:gd name="adj1" fmla="val -23223"/>
              <a:gd name="adj2" fmla="val 6949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EE9A8F-235A-6E4F-EB79-AA02507A1AB2}"/>
              </a:ext>
            </a:extLst>
          </p:cNvPr>
          <p:cNvSpPr txBox="1"/>
          <p:nvPr/>
        </p:nvSpPr>
        <p:spPr>
          <a:xfrm>
            <a:off x="722089" y="2181771"/>
            <a:ext cx="7897253" cy="1549335"/>
          </a:xfrm>
          <a:prstGeom prst="rect">
            <a:avLst/>
          </a:prstGeom>
          <a:noFill/>
        </p:spPr>
        <p:txBody>
          <a:bodyPr wrap="square">
            <a:spAutoFit/>
          </a:bodyPr>
          <a:lstStyle/>
          <a:p>
            <a:pPr marR="34295" algn="just">
              <a:lnSpc>
                <a:spcPct val="107000"/>
              </a:lnSpc>
            </a:pPr>
            <a:r>
              <a:rPr lang="nl-NL" sz="3000" i="1"/>
              <a:t>Để xác định khí A nặng hay nhẹ hơn khí B bao nhiêu lần, ta dựa vào cơ sở khoa học nào ?</a:t>
            </a:r>
            <a:endParaRPr lang="en-US" sz="4051"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5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32" presetClass="emph" presetSubtype="0" fill="hold" nodeType="withEffect">
                                  <p:stCondLst>
                                    <p:cond delay="0"/>
                                  </p:stCondLst>
                                  <p:childTnLst>
                                    <p:animRot by="120000">
                                      <p:cBhvr>
                                        <p:cTn id="12" dur="100" fill="hold">
                                          <p:stCondLst>
                                            <p:cond delay="0"/>
                                          </p:stCondLst>
                                        </p:cTn>
                                        <p:tgtEl>
                                          <p:spTgt spid="6146"/>
                                        </p:tgtEl>
                                        <p:attrNameLst>
                                          <p:attrName>r</p:attrName>
                                        </p:attrNameLst>
                                      </p:cBhvr>
                                    </p:animRot>
                                    <p:animRot by="-240000">
                                      <p:cBhvr>
                                        <p:cTn id="13" dur="200" fill="hold">
                                          <p:stCondLst>
                                            <p:cond delay="200"/>
                                          </p:stCondLst>
                                        </p:cTn>
                                        <p:tgtEl>
                                          <p:spTgt spid="6146"/>
                                        </p:tgtEl>
                                        <p:attrNameLst>
                                          <p:attrName>r</p:attrName>
                                        </p:attrNameLst>
                                      </p:cBhvr>
                                    </p:animRot>
                                    <p:animRot by="240000">
                                      <p:cBhvr>
                                        <p:cTn id="14" dur="200" fill="hold">
                                          <p:stCondLst>
                                            <p:cond delay="400"/>
                                          </p:stCondLst>
                                        </p:cTn>
                                        <p:tgtEl>
                                          <p:spTgt spid="6146"/>
                                        </p:tgtEl>
                                        <p:attrNameLst>
                                          <p:attrName>r</p:attrName>
                                        </p:attrNameLst>
                                      </p:cBhvr>
                                    </p:animRot>
                                    <p:animRot by="-240000">
                                      <p:cBhvr>
                                        <p:cTn id="15" dur="200" fill="hold">
                                          <p:stCondLst>
                                            <p:cond delay="600"/>
                                          </p:stCondLst>
                                        </p:cTn>
                                        <p:tgtEl>
                                          <p:spTgt spid="6146"/>
                                        </p:tgtEl>
                                        <p:attrNameLst>
                                          <p:attrName>r</p:attrName>
                                        </p:attrNameLst>
                                      </p:cBhvr>
                                    </p:animRot>
                                    <p:animRot by="120000">
                                      <p:cBhvr>
                                        <p:cTn id="16"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Nguyen Ha\Desktop\mol\2.jpg">
            <a:extLst>
              <a:ext uri="{FF2B5EF4-FFF2-40B4-BE49-F238E27FC236}">
                <a16:creationId xmlns:a16="http://schemas.microsoft.com/office/drawing/2014/main" id="{AC71A428-03FF-43C7-B16D-98FE443A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Users\Nguyen Ha\Desktop\mol\1.jpg">
            <a:extLst>
              <a:ext uri="{FF2B5EF4-FFF2-40B4-BE49-F238E27FC236}">
                <a16:creationId xmlns:a16="http://schemas.microsoft.com/office/drawing/2014/main" id="{2F312452-C984-4957-84F8-5B2AFBC4A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a:extLst>
              <a:ext uri="{FF2B5EF4-FFF2-40B4-BE49-F238E27FC236}">
                <a16:creationId xmlns:a16="http://schemas.microsoft.com/office/drawing/2014/main" id="{606D1D63-FD78-48ED-9DE5-02E181D7A2C4}"/>
              </a:ext>
            </a:extLst>
          </p:cNvPr>
          <p:cNvSpPr txBox="1">
            <a:spLocks noChangeArrowheads="1"/>
          </p:cNvSpPr>
          <p:nvPr/>
        </p:nvSpPr>
        <p:spPr bwMode="auto">
          <a:xfrm>
            <a:off x="304800" y="12192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nguyên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Iron</a:t>
            </a:r>
          </a:p>
        </p:txBody>
      </p:sp>
      <p:sp>
        <p:nvSpPr>
          <p:cNvPr id="6149" name="TextBox 4">
            <a:extLst>
              <a:ext uri="{FF2B5EF4-FFF2-40B4-BE49-F238E27FC236}">
                <a16:creationId xmlns:a16="http://schemas.microsoft.com/office/drawing/2014/main" id="{7723660F-946F-468A-964D-D59227DE1636}"/>
              </a:ext>
            </a:extLst>
          </p:cNvPr>
          <p:cNvSpPr txBox="1">
            <a:spLocks noChangeArrowheads="1"/>
          </p:cNvSpPr>
          <p:nvPr/>
        </p:nvSpPr>
        <p:spPr bwMode="auto">
          <a:xfrm>
            <a:off x="381000" y="4572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phân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nước</a:t>
            </a:r>
          </a:p>
        </p:txBody>
      </p:sp>
      <p:sp>
        <p:nvSpPr>
          <p:cNvPr id="6" name="TextBox 5">
            <a:extLst>
              <a:ext uri="{FF2B5EF4-FFF2-40B4-BE49-F238E27FC236}">
                <a16:creationId xmlns:a16="http://schemas.microsoft.com/office/drawing/2014/main" id="{81318A81-30C0-457A-9E2F-FFB3CE2FF715}"/>
              </a:ext>
            </a:extLst>
          </p:cNvPr>
          <p:cNvSpPr txBox="1">
            <a:spLocks noChangeArrowheads="1"/>
          </p:cNvSpPr>
          <p:nvPr/>
        </p:nvSpPr>
        <p:spPr bwMode="auto">
          <a:xfrm>
            <a:off x="914400" y="762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mol</a:t>
            </a:r>
          </a:p>
        </p:txBody>
      </p:sp>
      <p:sp>
        <p:nvSpPr>
          <p:cNvPr id="7" name="TextBox 6">
            <a:extLst>
              <a:ext uri="{FF2B5EF4-FFF2-40B4-BE49-F238E27FC236}">
                <a16:creationId xmlns:a16="http://schemas.microsoft.com/office/drawing/2014/main" id="{955FE2A0-7119-4E1D-AC0C-D28A66C4BB64}"/>
              </a:ext>
            </a:extLst>
          </p:cNvPr>
          <p:cNvSpPr txBox="1">
            <a:spLocks noChangeArrowheads="1"/>
          </p:cNvSpPr>
          <p:nvPr/>
        </p:nvSpPr>
        <p:spPr bwMode="auto">
          <a:xfrm>
            <a:off x="838200" y="4168775"/>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mol</a:t>
            </a:r>
          </a:p>
        </p:txBody>
      </p:sp>
      <p:sp>
        <p:nvSpPr>
          <p:cNvPr id="70" name="Cloud Callout 69">
            <a:extLst>
              <a:ext uri="{FF2B5EF4-FFF2-40B4-BE49-F238E27FC236}">
                <a16:creationId xmlns:a16="http://schemas.microsoft.com/office/drawing/2014/main" id="{F77B9D9C-4FD8-4731-B02A-CD6443741B9C}"/>
              </a:ext>
            </a:extLst>
          </p:cNvPr>
          <p:cNvSpPr/>
          <p:nvPr/>
        </p:nvSpPr>
        <p:spPr>
          <a:xfrm>
            <a:off x="4572000" y="-152400"/>
            <a:ext cx="4191000" cy="2362200"/>
          </a:xfrm>
          <a:prstGeom prst="cloudCallout">
            <a:avLst>
              <a:gd name="adj1" fmla="val 56600"/>
              <a:gd name="adj2" fmla="val -3994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TextBox 70">
            <a:extLst>
              <a:ext uri="{FF2B5EF4-FFF2-40B4-BE49-F238E27FC236}">
                <a16:creationId xmlns:a16="http://schemas.microsoft.com/office/drawing/2014/main" id="{DA28C32E-90DE-4A5A-A2C3-E95771034938}"/>
              </a:ext>
            </a:extLst>
          </p:cNvPr>
          <p:cNvSpPr txBox="1">
            <a:spLocks noChangeArrowheads="1"/>
          </p:cNvSpPr>
          <p:nvPr/>
        </p:nvSpPr>
        <p:spPr bwMode="auto">
          <a:xfrm>
            <a:off x="5334000" y="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Vậy</a:t>
            </a:r>
            <a:r>
              <a:rPr lang="en-US" altLang="en-US">
                <a:latin typeface="Times New Roman" panose="02020603050405020304" pitchFamily="18" charset="0"/>
                <a:cs typeface="Times New Roman" panose="02020603050405020304" pitchFamily="18" charset="0"/>
              </a:rPr>
              <a:t> 1 mol </a:t>
            </a:r>
            <a:r>
              <a:rPr lang="en-US" altLang="en-US">
                <a:solidFill>
                  <a:srgbClr val="FF0000"/>
                </a:solidFill>
                <a:latin typeface="Times New Roman" panose="02020603050405020304" pitchFamily="18" charset="0"/>
                <a:cs typeface="Times New Roman" panose="02020603050405020304" pitchFamily="18" charset="0"/>
              </a:rPr>
              <a:t>là lượng chất có chứa bao nhiêu nguyên tử, phân tử?</a:t>
            </a:r>
          </a:p>
        </p:txBody>
      </p:sp>
      <p:grpSp>
        <p:nvGrpSpPr>
          <p:cNvPr id="2" name="Group 20">
            <a:extLst>
              <a:ext uri="{FF2B5EF4-FFF2-40B4-BE49-F238E27FC236}">
                <a16:creationId xmlns:a16="http://schemas.microsoft.com/office/drawing/2014/main" id="{22CDDBBC-D6D5-4DA4-BC94-A32608EF347D}"/>
              </a:ext>
            </a:extLst>
          </p:cNvPr>
          <p:cNvGrpSpPr>
            <a:grpSpLocks/>
          </p:cNvGrpSpPr>
          <p:nvPr/>
        </p:nvGrpSpPr>
        <p:grpSpPr bwMode="auto">
          <a:xfrm>
            <a:off x="5715000" y="2057400"/>
            <a:ext cx="3352800" cy="4876800"/>
            <a:chOff x="5318125" y="889000"/>
            <a:chExt cx="3902075" cy="4876800"/>
          </a:xfrm>
        </p:grpSpPr>
        <p:pic>
          <p:nvPicPr>
            <p:cNvPr id="6159" name="Picture 90" descr="avagadroc">
              <a:extLst>
                <a:ext uri="{FF2B5EF4-FFF2-40B4-BE49-F238E27FC236}">
                  <a16:creationId xmlns:a16="http://schemas.microsoft.com/office/drawing/2014/main" id="{9C19436C-A448-4F18-85CA-EBD5E03FB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25" y="1371600"/>
              <a:ext cx="390207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ctangle 5">
              <a:extLst>
                <a:ext uri="{FF2B5EF4-FFF2-40B4-BE49-F238E27FC236}">
                  <a16:creationId xmlns:a16="http://schemas.microsoft.com/office/drawing/2014/main" id="{73C1C540-7355-4DBA-B5EB-0E19F8BF77B9}"/>
                </a:ext>
              </a:extLst>
            </p:cNvPr>
            <p:cNvSpPr>
              <a:spLocks noChangeArrowheads="1"/>
            </p:cNvSpPr>
            <p:nvPr/>
          </p:nvSpPr>
          <p:spPr bwMode="auto">
            <a:xfrm>
              <a:off x="5410200" y="889000"/>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66"/>
                  </a:solidFill>
                  <a:latin typeface="Times New Roman" panose="02020603050405020304" pitchFamily="18" charset="0"/>
                </a:rPr>
                <a:t>Amedeo Avogadro </a:t>
              </a:r>
            </a:p>
          </p:txBody>
        </p:sp>
      </p:grpSp>
      <p:sp>
        <p:nvSpPr>
          <p:cNvPr id="69" name="Oval Callout 68">
            <a:extLst>
              <a:ext uri="{FF2B5EF4-FFF2-40B4-BE49-F238E27FC236}">
                <a16:creationId xmlns:a16="http://schemas.microsoft.com/office/drawing/2014/main" id="{DC681743-05D7-4A4D-BACD-3EB19B97754A}"/>
              </a:ext>
            </a:extLst>
          </p:cNvPr>
          <p:cNvSpPr/>
          <p:nvPr/>
        </p:nvSpPr>
        <p:spPr>
          <a:xfrm>
            <a:off x="3352800" y="5105400"/>
            <a:ext cx="2438400" cy="1524000"/>
          </a:xfrm>
          <a:prstGeom prst="wedgeEllipseCallout">
            <a:avLst>
              <a:gd name="adj1" fmla="val -101704"/>
              <a:gd name="adj2" fmla="val 2677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b="1" dirty="0">
                <a:solidFill>
                  <a:schemeClr val="tx1"/>
                </a:solidFill>
                <a:latin typeface="Times New Roman" pitchFamily="18" charset="0"/>
              </a:rPr>
              <a:t>6,022 . 10</a:t>
            </a:r>
            <a:r>
              <a:rPr lang="en-US" sz="2800" b="1" baseline="30000" dirty="0">
                <a:solidFill>
                  <a:schemeClr val="tx1"/>
                </a:solidFill>
                <a:latin typeface="Times New Roman" pitchFamily="18" charset="0"/>
              </a:rPr>
              <a:t>23</a:t>
            </a:r>
          </a:p>
          <a:p>
            <a:pPr algn="ctr" eaLnBrk="1" fontAlgn="auto" hangingPunct="1">
              <a:spcBef>
                <a:spcPts val="0"/>
              </a:spcBef>
              <a:spcAft>
                <a:spcPts val="0"/>
              </a:spcAft>
              <a:defRPr/>
            </a:pPr>
            <a:r>
              <a:rPr lang="en-US" sz="2800" b="1" dirty="0" err="1">
                <a:solidFill>
                  <a:srgbClr val="FF0000"/>
                </a:solidFill>
                <a:latin typeface="Times New Roman" pitchFamily="18" charset="0"/>
              </a:rPr>
              <a:t>phân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tử</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nước</a:t>
            </a:r>
            <a:endParaRPr lang="en-US" sz="2800" b="1" baseline="30000" dirty="0">
              <a:solidFill>
                <a:srgbClr val="FF0000"/>
              </a:solidFill>
              <a:latin typeface="Times New Roman" pitchFamily="18" charset="0"/>
            </a:endParaRPr>
          </a:p>
        </p:txBody>
      </p:sp>
      <p:grpSp>
        <p:nvGrpSpPr>
          <p:cNvPr id="3" name="Group 65">
            <a:extLst>
              <a:ext uri="{FF2B5EF4-FFF2-40B4-BE49-F238E27FC236}">
                <a16:creationId xmlns:a16="http://schemas.microsoft.com/office/drawing/2014/main" id="{B25C89FE-B2AB-4BB4-9FD3-D5556A57B635}"/>
              </a:ext>
            </a:extLst>
          </p:cNvPr>
          <p:cNvGrpSpPr/>
          <p:nvPr/>
        </p:nvGrpSpPr>
        <p:grpSpPr>
          <a:xfrm>
            <a:off x="3191572" y="5054533"/>
            <a:ext cx="3352799" cy="1774825"/>
            <a:chOff x="4343400" y="2445841"/>
            <a:chExt cx="1981200" cy="1515309"/>
          </a:xfrm>
          <a:scene3d>
            <a:camera prst="perspectiveFront"/>
            <a:lightRig rig="threePt" dir="t"/>
          </a:scene3d>
        </p:grpSpPr>
        <p:sp>
          <p:nvSpPr>
            <p:cNvPr id="67" name="Rectangle 66">
              <a:extLst>
                <a:ext uri="{FF2B5EF4-FFF2-40B4-BE49-F238E27FC236}">
                  <a16:creationId xmlns:a16="http://schemas.microsoft.com/office/drawing/2014/main" id="{9E6329D0-1BC9-4334-B00D-D9CB3D0359A9}"/>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68" name="TextBox 67">
              <a:extLst>
                <a:ext uri="{FF2B5EF4-FFF2-40B4-BE49-F238E27FC236}">
                  <a16:creationId xmlns:a16="http://schemas.microsoft.com/office/drawing/2014/main" id="{09CBDD45-DAAB-4EED-B7A2-97A5C7D7FC34}"/>
                </a:ext>
              </a:extLst>
            </p:cNvPr>
            <p:cNvSpPr txBox="1"/>
            <p:nvPr/>
          </p:nvSpPr>
          <p:spPr>
            <a:xfrm>
              <a:off x="4419600" y="2514600"/>
              <a:ext cx="1905000" cy="1446550"/>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6,022. 10</a:t>
              </a:r>
              <a:r>
                <a:rPr lang="en-US" sz="4400" b="1" baseline="30000" dirty="0">
                  <a:latin typeface="Times New Roman" pitchFamily="18" charset="0"/>
                  <a:cs typeface="Times New Roman" pitchFamily="18" charset="0"/>
                </a:rPr>
                <a:t>23</a:t>
              </a:r>
              <a:endParaRPr lang="en-US" sz="4400" b="1" dirty="0">
                <a:latin typeface="Times New Roman" pitchFamily="18" charset="0"/>
                <a:cs typeface="Times New Roman" pitchFamily="18" charset="0"/>
              </a:endParaRPr>
            </a:p>
          </p:txBody>
        </p:sp>
      </p:grpSp>
      <p:sp>
        <p:nvSpPr>
          <p:cNvPr id="62" name="Oval Callout 61">
            <a:extLst>
              <a:ext uri="{FF2B5EF4-FFF2-40B4-BE49-F238E27FC236}">
                <a16:creationId xmlns:a16="http://schemas.microsoft.com/office/drawing/2014/main" id="{F6B378E3-6325-4DD7-8E8C-543F86C20AC7}"/>
              </a:ext>
            </a:extLst>
          </p:cNvPr>
          <p:cNvSpPr/>
          <p:nvPr/>
        </p:nvSpPr>
        <p:spPr>
          <a:xfrm>
            <a:off x="3276599" y="2362200"/>
            <a:ext cx="2953973" cy="1143000"/>
          </a:xfrm>
          <a:prstGeom prst="wedgeEllipseCallout">
            <a:avLst>
              <a:gd name="adj1" fmla="val -94303"/>
              <a:gd name="adj2" fmla="val -1115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a:solidFill>
                  <a:schemeClr val="tx1"/>
                </a:solidFill>
                <a:latin typeface="Times New Roman" pitchFamily="18" charset="0"/>
              </a:rPr>
              <a:t>6,022 . 10</a:t>
            </a:r>
            <a:r>
              <a:rPr lang="en-US" sz="2800" b="1" baseline="30000" dirty="0">
                <a:solidFill>
                  <a:schemeClr val="tx1"/>
                </a:solidFill>
                <a:latin typeface="Times New Roman" pitchFamily="18" charset="0"/>
              </a:rPr>
              <a:t>23</a:t>
            </a:r>
            <a:r>
              <a:rPr lang="en-US" sz="2800" b="1" dirty="0">
                <a:solidFill>
                  <a:schemeClr val="tx1"/>
                </a:solidFill>
                <a:latin typeface="Times New Roman" pitchFamily="18" charset="0"/>
              </a:rPr>
              <a:t> </a:t>
            </a:r>
            <a:r>
              <a:rPr lang="en-US" sz="2800" b="1" dirty="0" err="1">
                <a:solidFill>
                  <a:srgbClr val="FF0000"/>
                </a:solidFill>
                <a:latin typeface="Times New Roman" pitchFamily="18" charset="0"/>
              </a:rPr>
              <a:t>nguyên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tử</a:t>
            </a:r>
            <a:r>
              <a:rPr lang="en-US" sz="2800" b="1" dirty="0">
                <a:solidFill>
                  <a:srgbClr val="FF0000"/>
                </a:solidFill>
                <a:latin typeface="Times New Roman" pitchFamily="18" charset="0"/>
              </a:rPr>
              <a:t> </a:t>
            </a:r>
            <a:r>
              <a:rPr lang="en-US" altLang="en-US" sz="2800" dirty="0">
                <a:solidFill>
                  <a:srgbClr val="FF0000"/>
                </a:solidFill>
                <a:latin typeface="Times New Roman" pitchFamily="18" charset="0"/>
                <a:cs typeface="Times New Roman" pitchFamily="18" charset="0"/>
              </a:rPr>
              <a:t>Iron</a:t>
            </a:r>
          </a:p>
        </p:txBody>
      </p:sp>
      <p:grpSp>
        <p:nvGrpSpPr>
          <p:cNvPr id="8" name="Group 62">
            <a:extLst>
              <a:ext uri="{FF2B5EF4-FFF2-40B4-BE49-F238E27FC236}">
                <a16:creationId xmlns:a16="http://schemas.microsoft.com/office/drawing/2014/main" id="{2276BF3A-18BD-470A-B4E1-502B51446EB3}"/>
              </a:ext>
            </a:extLst>
          </p:cNvPr>
          <p:cNvGrpSpPr/>
          <p:nvPr/>
        </p:nvGrpSpPr>
        <p:grpSpPr>
          <a:xfrm>
            <a:off x="3469788" y="2039103"/>
            <a:ext cx="3273686" cy="1515309"/>
            <a:chOff x="4343400" y="2445841"/>
            <a:chExt cx="1981200" cy="1515309"/>
          </a:xfrm>
          <a:scene3d>
            <a:camera prst="perspectiveFront"/>
            <a:lightRig rig="threePt" dir="t"/>
          </a:scene3d>
        </p:grpSpPr>
        <p:sp>
          <p:nvSpPr>
            <p:cNvPr id="64" name="Rectangle 63">
              <a:extLst>
                <a:ext uri="{FF2B5EF4-FFF2-40B4-BE49-F238E27FC236}">
                  <a16:creationId xmlns:a16="http://schemas.microsoft.com/office/drawing/2014/main" id="{48677873-225E-4F9E-BCAF-917E7737A95A}"/>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65" name="TextBox 64">
              <a:extLst>
                <a:ext uri="{FF2B5EF4-FFF2-40B4-BE49-F238E27FC236}">
                  <a16:creationId xmlns:a16="http://schemas.microsoft.com/office/drawing/2014/main" id="{54FEC740-7075-4EBF-8516-1D8CF3598833}"/>
                </a:ext>
              </a:extLst>
            </p:cNvPr>
            <p:cNvSpPr txBox="1"/>
            <p:nvPr/>
          </p:nvSpPr>
          <p:spPr>
            <a:xfrm>
              <a:off x="4419600" y="2514600"/>
              <a:ext cx="1905000" cy="1446550"/>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6,022. 10</a:t>
              </a:r>
              <a:r>
                <a:rPr lang="en-US" sz="4400" b="1" baseline="30000" dirty="0">
                  <a:latin typeface="Times New Roman" pitchFamily="18" charset="0"/>
                  <a:cs typeface="Times New Roman" pitchFamily="18" charset="0"/>
                </a:rPr>
                <a:t>23</a:t>
              </a:r>
              <a:endParaRPr lang="en-US" sz="4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linds(horizontal)">
                                      <p:cBhvr>
                                        <p:cTn id="23" dur="500"/>
                                        <p:tgtEl>
                                          <p:spTgt spid="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ox(in)">
                                      <p:cBhvr>
                                        <p:cTn id="32" dur="500"/>
                                        <p:tgtEl>
                                          <p:spTgt spid="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diamond(in)">
                                      <p:cBhvr>
                                        <p:cTn id="37" dur="500"/>
                                        <p:tgtEl>
                                          <p:spTgt spid="7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ox(in)">
                                      <p:cBhvr>
                                        <p:cTn id="4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0" grpId="0" animBg="1"/>
      <p:bldP spid="71" grpId="0"/>
      <p:bldP spid="69" grpId="0" animBg="1"/>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7AF0D-8A35-7B8F-0714-04069B2C82E6}"/>
              </a:ext>
            </a:extLst>
          </p:cNvPr>
          <p:cNvPicPr>
            <a:picLocks noChangeAspect="1"/>
          </p:cNvPicPr>
          <p:nvPr/>
        </p:nvPicPr>
        <p:blipFill rotWithShape="1">
          <a:blip r:embed="rId3"/>
          <a:srcRect r="878" b="1505"/>
          <a:stretch/>
        </p:blipFill>
        <p:spPr>
          <a:xfrm>
            <a:off x="0" y="0"/>
            <a:ext cx="9197339" cy="6858000"/>
          </a:xfrm>
          <a:prstGeom prst="rect">
            <a:avLst/>
          </a:prstGeom>
        </p:spPr>
      </p:pic>
      <p:pic>
        <p:nvPicPr>
          <p:cNvPr id="6146" name="Picture 2">
            <a:extLst>
              <a:ext uri="{FF2B5EF4-FFF2-40B4-BE49-F238E27FC236}">
                <a16:creationId xmlns:a16="http://schemas.microsoft.com/office/drawing/2014/main" id="{0EDBE0BE-0AEE-58C2-B91E-D0FA918F65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545" y="4507354"/>
            <a:ext cx="1532621" cy="1532621"/>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7EC16F5D-54FE-1DE7-844C-1DF2E2C34658}"/>
              </a:ext>
            </a:extLst>
          </p:cNvPr>
          <p:cNvSpPr/>
          <p:nvPr/>
        </p:nvSpPr>
        <p:spPr>
          <a:xfrm>
            <a:off x="350566" y="1824186"/>
            <a:ext cx="8367254" cy="2325583"/>
          </a:xfrm>
          <a:prstGeom prst="wedgeRoundRectCallout">
            <a:avLst>
              <a:gd name="adj1" fmla="val -23223"/>
              <a:gd name="adj2" fmla="val 69496"/>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EE9A8F-235A-6E4F-EB79-AA02507A1AB2}"/>
              </a:ext>
            </a:extLst>
          </p:cNvPr>
          <p:cNvSpPr txBox="1"/>
          <p:nvPr/>
        </p:nvSpPr>
        <p:spPr>
          <a:xfrm>
            <a:off x="623374" y="2105562"/>
            <a:ext cx="7897253" cy="1569660"/>
          </a:xfrm>
          <a:prstGeom prst="rect">
            <a:avLst/>
          </a:prstGeom>
          <a:noFill/>
        </p:spPr>
        <p:txBody>
          <a:bodyPr wrap="square">
            <a:spAutoFit/>
          </a:bodyPr>
          <a:lstStyle/>
          <a:p>
            <a:r>
              <a:rPr lang="nl-NL" sz="2400" i="1"/>
              <a:t>Để xác định khí A nặng hay nhẹ hơn khí B bao nhiêu lần, ta dựa vào </a:t>
            </a:r>
            <a:r>
              <a:rPr lang="nl-NL" sz="2400" b="1" i="1"/>
              <a:t>tỉ số giữa khối lượng mol của khí A (M</a:t>
            </a:r>
            <a:r>
              <a:rPr lang="nl-NL" sz="2400" b="1" i="1" baseline="-25000"/>
              <a:t>A</a:t>
            </a:r>
            <a:r>
              <a:rPr lang="nl-NL" sz="2400" b="1" i="1"/>
              <a:t>) và khối lượng mol của khí B (M</a:t>
            </a:r>
            <a:r>
              <a:rPr lang="nl-NL" sz="2400" b="1" i="1" baseline="-25000"/>
              <a:t>A</a:t>
            </a:r>
            <a:r>
              <a:rPr lang="nl-NL" sz="2400" b="1" i="1"/>
              <a:t>)</a:t>
            </a:r>
            <a:r>
              <a:rPr lang="nl-NL" sz="2400" i="1"/>
              <a:t>. Tỉ số này được gọi là </a:t>
            </a:r>
            <a:r>
              <a:rPr lang="nl-NL" sz="2400" b="1" i="1">
                <a:solidFill>
                  <a:srgbClr val="FF0000"/>
                </a:solidFill>
              </a:rPr>
              <a:t>tỉ khối của khí A đối với khí B</a:t>
            </a:r>
            <a:r>
              <a:rPr lang="nl-NL" sz="2400" i="1"/>
              <a:t>.</a:t>
            </a:r>
            <a:endParaRPr lang="en-US" sz="2400"/>
          </a:p>
        </p:txBody>
      </p:sp>
    </p:spTree>
    <p:extLst>
      <p:ext uri="{BB962C8B-B14F-4D97-AF65-F5344CB8AC3E}">
        <p14:creationId xmlns:p14="http://schemas.microsoft.com/office/powerpoint/2010/main" val="37258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7AF0D-8A35-7B8F-0714-04069B2C82E6}"/>
              </a:ext>
            </a:extLst>
          </p:cNvPr>
          <p:cNvPicPr>
            <a:picLocks noChangeAspect="1"/>
          </p:cNvPicPr>
          <p:nvPr/>
        </p:nvPicPr>
        <p:blipFill rotWithShape="1">
          <a:blip r:embed="rId2"/>
          <a:srcRect r="878" b="1505"/>
          <a:stretch/>
        </p:blipFill>
        <p:spPr>
          <a:xfrm>
            <a:off x="0" y="0"/>
            <a:ext cx="9197339" cy="6858000"/>
          </a:xfrm>
          <a:prstGeom prst="rect">
            <a:avLst/>
          </a:prstGeom>
        </p:spPr>
      </p:pic>
      <p:pic>
        <p:nvPicPr>
          <p:cNvPr id="6146" name="Picture 2">
            <a:extLst>
              <a:ext uri="{FF2B5EF4-FFF2-40B4-BE49-F238E27FC236}">
                <a16:creationId xmlns:a16="http://schemas.microsoft.com/office/drawing/2014/main" id="{0EDBE0BE-0AEE-58C2-B91E-D0FA918F6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997" y="4253211"/>
            <a:ext cx="1786765" cy="178676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7EC16F5D-54FE-1DE7-844C-1DF2E2C34658}"/>
              </a:ext>
            </a:extLst>
          </p:cNvPr>
          <p:cNvSpPr/>
          <p:nvPr/>
        </p:nvSpPr>
        <p:spPr>
          <a:xfrm>
            <a:off x="426180" y="1728500"/>
            <a:ext cx="8291640" cy="2160483"/>
          </a:xfrm>
          <a:prstGeom prst="wedgeRoundRectCallout">
            <a:avLst>
              <a:gd name="adj1" fmla="val -23223"/>
              <a:gd name="adj2" fmla="val 6949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EE9A8F-235A-6E4F-EB79-AA02507A1AB2}"/>
              </a:ext>
            </a:extLst>
          </p:cNvPr>
          <p:cNvSpPr txBox="1"/>
          <p:nvPr/>
        </p:nvSpPr>
        <p:spPr>
          <a:xfrm rot="10800000" flipV="1">
            <a:off x="1028007" y="1772511"/>
            <a:ext cx="7380488" cy="923330"/>
          </a:xfrm>
          <a:prstGeom prst="rect">
            <a:avLst/>
          </a:prstGeom>
          <a:noFill/>
        </p:spPr>
        <p:txBody>
          <a:bodyPr wrap="square">
            <a:spAutoFit/>
          </a:bodyPr>
          <a:lstStyle/>
          <a:p>
            <a:r>
              <a:rPr lang="nl-NL" sz="2700" i="1"/>
              <a:t>Viết CT tính tỉ khối của chất khí A đối với khí B?</a:t>
            </a:r>
            <a:endParaRPr lang="en-US" sz="270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8D0A6B-1B2A-3C34-2122-ED77036EEB0D}"/>
                  </a:ext>
                </a:extLst>
              </p:cNvPr>
              <p:cNvSpPr txBox="1"/>
              <p:nvPr/>
            </p:nvSpPr>
            <p:spPr>
              <a:xfrm>
                <a:off x="2895382" y="2658695"/>
                <a:ext cx="2874202" cy="1118576"/>
              </a:xfrm>
              <a:prstGeom prst="rect">
                <a:avLst/>
              </a:prstGeom>
              <a:noFill/>
            </p:spPr>
            <p:txBody>
              <a:bodyPr wrap="square">
                <a:spAutoFit/>
              </a:bodyPr>
              <a:lstStyle/>
              <a:p>
                <a:pPr>
                  <a:lnSpc>
                    <a:spcPct val="107000"/>
                  </a:lnSpc>
                  <a:spcBef>
                    <a:spcPts val="0"/>
                  </a:spcBef>
                  <a:spcAft>
                    <a:spcPts val="600"/>
                  </a:spcAft>
                </a:pPr>
                <a:r>
                  <a:rPr lang="en-US" sz="405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51" baseline="-25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/B </a:t>
                </a:r>
                <a:r>
                  <a:rPr lang="en-US" sz="405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405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𝐵</m:t>
                            </m:r>
                          </m:sub>
                        </m:sSub>
                      </m:den>
                    </m:f>
                  </m:oMath>
                </a14:m>
                <a:r>
                  <a:rPr lang="en-US" sz="405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3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18D0A6B-1B2A-3C34-2122-ED77036EEB0D}"/>
                  </a:ext>
                </a:extLst>
              </p:cNvPr>
              <p:cNvSpPr txBox="1">
                <a:spLocks noRot="1" noChangeAspect="1" noMove="1" noResize="1" noEditPoints="1" noAdjustHandles="1" noChangeArrowheads="1" noChangeShapeType="1" noTextEdit="1"/>
              </p:cNvSpPr>
              <p:nvPr/>
            </p:nvSpPr>
            <p:spPr>
              <a:xfrm>
                <a:off x="2895382" y="2658695"/>
                <a:ext cx="2874202" cy="1118576"/>
              </a:xfrm>
              <a:prstGeom prst="rect">
                <a:avLst/>
              </a:prstGeom>
              <a:blipFill>
                <a:blip r:embed="rId4"/>
                <a:stretch>
                  <a:fillRect l="-7643" b="-3804"/>
                </a:stretch>
              </a:blipFill>
            </p:spPr>
            <p:txBody>
              <a:bodyPr/>
              <a:lstStyle/>
              <a:p>
                <a:r>
                  <a:rPr lang="en-US">
                    <a:noFill/>
                  </a:rPr>
                  <a:t> </a:t>
                </a:r>
              </a:p>
            </p:txBody>
          </p:sp>
        </mc:Fallback>
      </mc:AlternateContent>
    </p:spTree>
    <p:extLst>
      <p:ext uri="{BB962C8B-B14F-4D97-AF65-F5344CB8AC3E}">
        <p14:creationId xmlns:p14="http://schemas.microsoft.com/office/powerpoint/2010/main" val="209833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32" presetClass="emph" presetSubtype="0" fill="hold" nodeType="withEffect">
                                  <p:stCondLst>
                                    <p:cond delay="0"/>
                                  </p:stCondLst>
                                  <p:childTnLst>
                                    <p:animRot by="120000">
                                      <p:cBhvr>
                                        <p:cTn id="12" dur="100" fill="hold">
                                          <p:stCondLst>
                                            <p:cond delay="0"/>
                                          </p:stCondLst>
                                        </p:cTn>
                                        <p:tgtEl>
                                          <p:spTgt spid="6146"/>
                                        </p:tgtEl>
                                        <p:attrNameLst>
                                          <p:attrName>r</p:attrName>
                                        </p:attrNameLst>
                                      </p:cBhvr>
                                    </p:animRot>
                                    <p:animRot by="-240000">
                                      <p:cBhvr>
                                        <p:cTn id="13" dur="200" fill="hold">
                                          <p:stCondLst>
                                            <p:cond delay="200"/>
                                          </p:stCondLst>
                                        </p:cTn>
                                        <p:tgtEl>
                                          <p:spTgt spid="6146"/>
                                        </p:tgtEl>
                                        <p:attrNameLst>
                                          <p:attrName>r</p:attrName>
                                        </p:attrNameLst>
                                      </p:cBhvr>
                                    </p:animRot>
                                    <p:animRot by="240000">
                                      <p:cBhvr>
                                        <p:cTn id="14" dur="200" fill="hold">
                                          <p:stCondLst>
                                            <p:cond delay="400"/>
                                          </p:stCondLst>
                                        </p:cTn>
                                        <p:tgtEl>
                                          <p:spTgt spid="6146"/>
                                        </p:tgtEl>
                                        <p:attrNameLst>
                                          <p:attrName>r</p:attrName>
                                        </p:attrNameLst>
                                      </p:cBhvr>
                                    </p:animRot>
                                    <p:animRot by="-240000">
                                      <p:cBhvr>
                                        <p:cTn id="15" dur="200" fill="hold">
                                          <p:stCondLst>
                                            <p:cond delay="600"/>
                                          </p:stCondLst>
                                        </p:cTn>
                                        <p:tgtEl>
                                          <p:spTgt spid="6146"/>
                                        </p:tgtEl>
                                        <p:attrNameLst>
                                          <p:attrName>r</p:attrName>
                                        </p:attrNameLst>
                                      </p:cBhvr>
                                    </p:animRot>
                                    <p:animRot by="120000">
                                      <p:cBhvr>
                                        <p:cTn id="16" dur="200" fill="hold">
                                          <p:stCondLst>
                                            <p:cond delay="800"/>
                                          </p:stCondLst>
                                        </p:cTn>
                                        <p:tgtEl>
                                          <p:spTgt spid="614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595A86-7B77-87DD-7414-DF17EB3A53E6}"/>
              </a:ext>
            </a:extLst>
          </p:cNvPr>
          <p:cNvPicPr>
            <a:picLocks noChangeAspect="1"/>
          </p:cNvPicPr>
          <p:nvPr/>
        </p:nvPicPr>
        <p:blipFill rotWithShape="1">
          <a:blip r:embed="rId2"/>
          <a:srcRect r="878" b="1505"/>
          <a:stretch/>
        </p:blipFill>
        <p:spPr>
          <a:xfrm>
            <a:off x="106455" y="609601"/>
            <a:ext cx="9197339" cy="6079810"/>
          </a:xfrm>
          <a:prstGeom prst="rect">
            <a:avLst/>
          </a:prstGeom>
        </p:spPr>
      </p:pic>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46931" y="1532473"/>
            <a:ext cx="457365" cy="3203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2353053" y="141480"/>
            <a:ext cx="4917998" cy="563593"/>
            <a:chOff x="3535671" y="-723752"/>
            <a:chExt cx="6556477" cy="751358"/>
          </a:xfrm>
          <a:solidFill>
            <a:schemeClr val="accent5">
              <a:lumMod val="40000"/>
              <a:lumOff val="60000"/>
            </a:schemeClr>
          </a:solidFill>
        </p:grpSpPr>
        <p:sp>
          <p:nvSpPr>
            <p:cNvPr id="9" name="矩形: 圆角 1">
              <a:extLst>
                <a:ext uri="{FF2B5EF4-FFF2-40B4-BE49-F238E27FC236}">
                  <a16:creationId xmlns:a16="http://schemas.microsoft.com/office/drawing/2014/main" id="{A5B2595C-2371-1052-FFFD-C8DC638B1AFA}"/>
                </a:ext>
              </a:extLst>
            </p:cNvPr>
            <p:cNvSpPr/>
            <p:nvPr/>
          </p:nvSpPr>
          <p:spPr>
            <a:xfrm>
              <a:off x="3535671" y="-687610"/>
              <a:ext cx="6556477" cy="7152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TextBox 9">
              <a:extLst>
                <a:ext uri="{FF2B5EF4-FFF2-40B4-BE49-F238E27FC236}">
                  <a16:creationId xmlns:a16="http://schemas.microsoft.com/office/drawing/2014/main" id="{1DD6716A-00B0-D592-68B7-93B3D6B4991E}"/>
                </a:ext>
              </a:extLst>
            </p:cNvPr>
            <p:cNvSpPr txBox="1"/>
            <p:nvPr/>
          </p:nvSpPr>
          <p:spPr>
            <a:xfrm>
              <a:off x="3748704" y="-723752"/>
              <a:ext cx="6130412" cy="738567"/>
            </a:xfrm>
            <a:prstGeom prst="rect">
              <a:avLst/>
            </a:prstGeom>
            <a:grpFill/>
          </p:spPr>
          <p:txBody>
            <a:bodyPr wrap="square" rtlCol="0">
              <a:spAutoFit/>
            </a:bodyPr>
            <a:lstStyle/>
            <a:p>
              <a:r>
                <a:rPr lang="en-US" sz="3000" b="1" dirty="0">
                  <a:solidFill>
                    <a:srgbClr val="FF0000"/>
                  </a:solidFill>
                </a:rPr>
                <a:t>VI. </a:t>
              </a:r>
              <a:r>
                <a:rPr lang="en-US" sz="3000" b="1" dirty="0" err="1">
                  <a:solidFill>
                    <a:srgbClr val="FF0000"/>
                  </a:solidFill>
                </a:rPr>
                <a:t>Tỉ</a:t>
              </a:r>
              <a:r>
                <a:rPr lang="en-US" sz="3000" b="1" dirty="0">
                  <a:solidFill>
                    <a:srgbClr val="FF0000"/>
                  </a:solidFill>
                </a:rPr>
                <a:t> </a:t>
              </a:r>
              <a:r>
                <a:rPr lang="en-US" sz="3000" b="1" dirty="0" err="1">
                  <a:solidFill>
                    <a:srgbClr val="FF0000"/>
                  </a:solidFill>
                </a:rPr>
                <a:t>khối</a:t>
              </a:r>
              <a:r>
                <a:rPr lang="en-US" sz="3000" b="1" dirty="0">
                  <a:solidFill>
                    <a:srgbClr val="FF0000"/>
                  </a:solidFill>
                </a:rPr>
                <a:t> </a:t>
              </a:r>
              <a:r>
                <a:rPr lang="en-US" sz="3000" b="1" dirty="0" err="1">
                  <a:solidFill>
                    <a:srgbClr val="FF0000"/>
                  </a:solidFill>
                </a:rPr>
                <a:t>của</a:t>
              </a:r>
              <a:r>
                <a:rPr lang="en-US" sz="3000" b="1" dirty="0">
                  <a:solidFill>
                    <a:srgbClr val="FF0000"/>
                  </a:solidFill>
                </a:rPr>
                <a:t> </a:t>
              </a:r>
              <a:r>
                <a:rPr lang="en-US" sz="3000" b="1" dirty="0" err="1">
                  <a:solidFill>
                    <a:srgbClr val="FF0000"/>
                  </a:solidFill>
                </a:rPr>
                <a:t>chất</a:t>
              </a:r>
              <a:r>
                <a:rPr lang="en-US" sz="3000" b="1" dirty="0">
                  <a:solidFill>
                    <a:srgbClr val="FF0000"/>
                  </a:solidFill>
                </a:rPr>
                <a:t> </a:t>
              </a:r>
              <a:r>
                <a:rPr lang="en-US" sz="3000" b="1" dirty="0" err="1">
                  <a:solidFill>
                    <a:srgbClr val="FF0000"/>
                  </a:solidFill>
                </a:rPr>
                <a:t>khí</a:t>
              </a:r>
              <a:endParaRPr lang="en-US" sz="3000" b="1" dirty="0">
                <a:solidFill>
                  <a:srgbClr val="FF0000"/>
                </a:solidFill>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604296" y="695478"/>
                <a:ext cx="7889953" cy="24275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9" tIns="34294" rIns="68589" bIns="34294"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342946" indent="-342946">
                  <a:buFontTx/>
                  <a:buChar char="-"/>
                </a:pPr>
                <a:r>
                  <a:rPr lang="nl-NL" sz="2400" b="1" i="1" kern="0" dirty="0">
                    <a:ea typeface="Calibri" panose="020F0502020204030204" pitchFamily="34" charset="0"/>
                  </a:rPr>
                  <a:t>Tỉ khối của khí A đối với khí B : </a:t>
                </a:r>
              </a:p>
              <a:p>
                <a:pPr>
                  <a:tabLst>
                    <a:tab pos="457200" algn="r"/>
                  </a:tabLst>
                </a:pPr>
                <a:r>
                  <a:rPr lang="nl-NL" sz="2400" b="1" i="1" kern="0" dirty="0">
                    <a:ea typeface="Calibri" panose="020F0502020204030204" pitchFamily="34" charset="0"/>
                  </a:rPr>
                  <a:t>	</a:t>
                </a:r>
              </a:p>
              <a:p>
                <a:pPr>
                  <a:tabLst>
                    <a:tab pos="457200" algn="r"/>
                  </a:tabLst>
                </a:pPr>
                <a:r>
                  <a:rPr lang="nl-NL" sz="2400" i="1" kern="0" dirty="0">
                    <a:solidFill>
                      <a:srgbClr val="FF0000"/>
                    </a:solidFill>
                    <a:ea typeface="Calibri" panose="020F0502020204030204" pitchFamily="34" charset="0"/>
                  </a:rPr>
                  <a:t>   </a:t>
                </a:r>
                <a:r>
                  <a:rPr lang="en-US" sz="3200" dirty="0" err="1">
                    <a:ea typeface="Calibri" panose="020F0502020204030204" pitchFamily="34" charset="0"/>
                  </a:rPr>
                  <a:t>d</a:t>
                </a:r>
                <a:r>
                  <a:rPr lang="en-US" sz="3200" baseline="-25000" dirty="0" err="1">
                    <a:ea typeface="Calibri" panose="020F0502020204030204" pitchFamily="34" charset="0"/>
                  </a:rPr>
                  <a:t>A</a:t>
                </a:r>
                <a:r>
                  <a:rPr lang="en-US" sz="3200" baseline="-25000" dirty="0">
                    <a:ea typeface="Calibri" panose="020F0502020204030204" pitchFamily="34" charset="0"/>
                  </a:rPr>
                  <a:t> /B </a:t>
                </a:r>
                <a:r>
                  <a:rPr lang="en-US" sz="3200" dirty="0">
                    <a:ea typeface="Calibri" panose="020F0502020204030204" pitchFamily="34"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𝐵</m:t>
                            </m:r>
                          </m:sub>
                        </m:sSub>
                      </m:den>
                    </m:f>
                  </m:oMath>
                </a14:m>
                <a:r>
                  <a:rPr lang="en-US" sz="3200" dirty="0">
                    <a:ea typeface="Calibri" panose="020F0502020204030204" pitchFamily="34" charset="0"/>
                  </a:rPr>
                  <a:t> </a:t>
                </a:r>
              </a:p>
              <a:p>
                <a:pPr>
                  <a:tabLst>
                    <a:tab pos="2743200" algn="ctr"/>
                    <a:tab pos="5486400" algn="r"/>
                  </a:tabLst>
                </a:pPr>
                <a:r>
                  <a:rPr lang="en-US" sz="3200" kern="0" dirty="0">
                    <a:ea typeface="Calibri" panose="020F0502020204030204" pitchFamily="34" charset="0"/>
                  </a:rPr>
                  <a:t>	</a:t>
                </a:r>
              </a:p>
              <a:p>
                <a:r>
                  <a:rPr lang="en-US" sz="2400" kern="0" dirty="0">
                    <a:ea typeface="Calibri" panose="020F0502020204030204" pitchFamily="34" charset="0"/>
                  </a:rPr>
                  <a:t>	</a:t>
                </a:r>
                <a:endParaRPr lang="en-US" altLang="en-US" sz="2400" dirty="0">
                  <a:solidFill>
                    <a:srgbClr val="FF0000"/>
                  </a:solidFill>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604296" y="695478"/>
                <a:ext cx="7889953" cy="2427532"/>
              </a:xfrm>
              <a:prstGeom prst="rect">
                <a:avLst/>
              </a:prstGeom>
              <a:blipFill>
                <a:blip r:embed="rId4"/>
                <a:stretch>
                  <a:fillRect l="-1314" t="-17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TextBox 16">
            <a:extLst>
              <a:ext uri="{FF2B5EF4-FFF2-40B4-BE49-F238E27FC236}">
                <a16:creationId xmlns:a16="http://schemas.microsoft.com/office/drawing/2014/main" id="{053355F0-3C87-826D-83CF-67DAC4F37800}"/>
              </a:ext>
            </a:extLst>
          </p:cNvPr>
          <p:cNvSpPr txBox="1">
            <a:spLocks noChangeArrowheads="1"/>
          </p:cNvSpPr>
          <p:nvPr/>
        </p:nvSpPr>
        <p:spPr bwMode="auto">
          <a:xfrm>
            <a:off x="3429000" y="1146084"/>
            <a:ext cx="61688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vi-VN" sz="2800" dirty="0">
                <a:latin typeface="Arial" panose="020B0604020202020204" pitchFamily="34" charset="0"/>
                <a:cs typeface="Arial" panose="020B0604020202020204" pitchFamily="34" charset="0"/>
              </a:rPr>
              <a:t>Trong đó:</a:t>
            </a:r>
          </a:p>
          <a:p>
            <a:pPr eaLnBrk="1" hangingPunct="1"/>
            <a:r>
              <a:rPr lang="vi-VN" sz="2800" dirty="0">
                <a:latin typeface="Arial" panose="020B0604020202020204" pitchFamily="34" charset="0"/>
                <a:cs typeface="Arial" panose="020B0604020202020204" pitchFamily="34" charset="0"/>
              </a:rPr>
              <a:t>d</a:t>
            </a:r>
            <a:r>
              <a:rPr lang="vi-VN" sz="2800" baseline="-25000" dirty="0">
                <a:latin typeface="Arial" panose="020B0604020202020204" pitchFamily="34" charset="0"/>
                <a:cs typeface="Arial" panose="020B0604020202020204" pitchFamily="34" charset="0"/>
              </a:rPr>
              <a:t>A/</a:t>
            </a:r>
            <a:r>
              <a:rPr lang="en-US" sz="2800" baseline="-25000" dirty="0">
                <a:latin typeface="Arial" panose="020B0604020202020204" pitchFamily="34" charset="0"/>
                <a:cs typeface="Arial" panose="020B0604020202020204" pitchFamily="34" charset="0"/>
              </a:rPr>
              <a:t>B</a:t>
            </a:r>
            <a:r>
              <a:rPr lang="vi-VN" sz="2800" baseline="-250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là tỉ khối của khí A đối với khí</a:t>
            </a:r>
            <a:r>
              <a:rPr lang="en-US" sz="2800" dirty="0">
                <a:latin typeface="Arial" panose="020B0604020202020204" pitchFamily="34" charset="0"/>
                <a:cs typeface="Arial" panose="020B0604020202020204" pitchFamily="34" charset="0"/>
              </a:rPr>
              <a:t> B</a:t>
            </a:r>
            <a:r>
              <a:rPr lang="vi-VN" sz="2800" dirty="0">
                <a:latin typeface="Arial" panose="020B0604020202020204" pitchFamily="34" charset="0"/>
                <a:cs typeface="Arial" panose="020B0604020202020204" pitchFamily="34" charset="0"/>
              </a:rPr>
              <a:t>.</a:t>
            </a:r>
          </a:p>
          <a:p>
            <a:pPr eaLnBrk="1" hangingPunct="1"/>
            <a:r>
              <a:rPr lang="vi-VN" sz="2800" dirty="0">
                <a:latin typeface="Arial" panose="020B0604020202020204" pitchFamily="34" charset="0"/>
                <a:cs typeface="Arial" panose="020B0604020202020204" pitchFamily="34" charset="0"/>
              </a:rPr>
              <a:t>M</a:t>
            </a:r>
            <a:r>
              <a:rPr lang="vi-VN" sz="2800" baseline="-25000" dirty="0">
                <a:latin typeface="Arial" panose="020B0604020202020204" pitchFamily="34" charset="0"/>
                <a:cs typeface="Arial" panose="020B0604020202020204" pitchFamily="34" charset="0"/>
              </a:rPr>
              <a:t>A</a:t>
            </a:r>
            <a:r>
              <a:rPr lang="vi-VN" sz="2800" dirty="0">
                <a:latin typeface="Arial" panose="020B0604020202020204" pitchFamily="34" charset="0"/>
                <a:cs typeface="Arial" panose="020B0604020202020204" pitchFamily="34" charset="0"/>
              </a:rPr>
              <a:t> : là khối lượng mol của khí A.</a:t>
            </a:r>
          </a:p>
          <a:p>
            <a:pPr eaLnBrk="1" hangingPunct="1"/>
            <a:r>
              <a:rPr lang="vi-VN" sz="2800" dirty="0">
                <a:latin typeface="Arial" panose="020B0604020202020204" pitchFamily="34" charset="0"/>
                <a:cs typeface="Arial" panose="020B0604020202020204" pitchFamily="34" charset="0"/>
              </a:rPr>
              <a:t>M</a:t>
            </a:r>
            <a:r>
              <a:rPr lang="vi-VN" sz="2800" baseline="-25000" dirty="0">
                <a:latin typeface="Arial" panose="020B0604020202020204" pitchFamily="34" charset="0"/>
                <a:cs typeface="Arial" panose="020B0604020202020204" pitchFamily="34" charset="0"/>
              </a:rPr>
              <a:t>B </a:t>
            </a:r>
            <a:r>
              <a:rPr lang="vi-VN" sz="2800" dirty="0">
                <a:latin typeface="Arial" panose="020B0604020202020204" pitchFamily="34" charset="0"/>
                <a:cs typeface="Arial" panose="020B0604020202020204" pitchFamily="34" charset="0"/>
              </a:rPr>
              <a:t> : là khối lượng mol của khí B</a:t>
            </a:r>
            <a:endParaRPr lang="en-US" sz="2800"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24B9EF4-CB88-4B99-EA2F-63F8C49F96F0}"/>
              </a:ext>
            </a:extLst>
          </p:cNvPr>
          <p:cNvSpPr/>
          <p:nvPr/>
        </p:nvSpPr>
        <p:spPr>
          <a:xfrm>
            <a:off x="738152" y="1311351"/>
            <a:ext cx="2059151" cy="11678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9D1548-BCE9-4852-9BEC-4C7685B75791}"/>
              </a:ext>
            </a:extLst>
          </p:cNvPr>
          <p:cNvSpPr/>
          <p:nvPr/>
        </p:nvSpPr>
        <p:spPr>
          <a:xfrm>
            <a:off x="146931" y="2874226"/>
            <a:ext cx="9197338" cy="1077218"/>
          </a:xfrm>
          <a:prstGeom prst="rect">
            <a:avLst/>
          </a:prstGeom>
        </p:spPr>
        <p:txBody>
          <a:bodyPr wrap="square">
            <a:spAutoFit/>
          </a:bodyPr>
          <a:lstStyle/>
          <a:p>
            <a:r>
              <a:rPr lang="pt-BR" sz="3200" b="1" dirty="0">
                <a:latin typeface="Times New Roman" panose="02020603050405020304" pitchFamily="18" charset="0"/>
                <a:cs typeface="Times New Roman" panose="02020603050405020304" pitchFamily="18" charset="0"/>
              </a:rPr>
              <a:t>VD: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2CB7F28-E808-4BA2-9694-E6E6617D8BD9}"/>
                  </a:ext>
                </a:extLst>
              </p:cNvPr>
              <p:cNvSpPr/>
              <p:nvPr/>
            </p:nvSpPr>
            <p:spPr>
              <a:xfrm>
                <a:off x="770718" y="3983325"/>
                <a:ext cx="8082668" cy="2157770"/>
              </a:xfrm>
              <a:prstGeom prst="rect">
                <a:avLst/>
              </a:prstGeom>
              <a:solidFill>
                <a:schemeClr val="accent2">
                  <a:lumMod val="40000"/>
                  <a:lumOff val="6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Tỉ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a:t>
                </a:r>
              </a:p>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𝑑</m:t>
                          </m:r>
                        </m:e>
                        <m:sub>
                          <m:f>
                            <m:fPr>
                              <m:type m:val="lin"/>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b="0" i="1" smtClean="0">
                                      <a:latin typeface="Cambria Math" panose="02040503050406030204" pitchFamily="18" charset="0"/>
                                    </a:rPr>
                                    <m:t>𝑂</m:t>
                                  </m:r>
                                </m:e>
                                <m:sub>
                                  <m:r>
                                    <a:rPr lang="en-US" sz="3200" i="1">
                                      <a:latin typeface="Cambria Math" panose="02040503050406030204" pitchFamily="18" charset="0"/>
                                    </a:rPr>
                                    <m:t>2</m:t>
                                  </m:r>
                                </m:sub>
                              </m:sSub>
                            </m:num>
                            <m:den>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den>
                          </m:f>
                        </m:sub>
                      </m:sSub>
                      <m:r>
                        <a:rPr lang="en-US" sz="3200" i="1">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sSub>
                                <m:sSubPr>
                                  <m:ctrlPr>
                                    <a:rPr lang="en-US" sz="3200" i="1">
                                      <a:latin typeface="Cambria Math" panose="02040503050406030204" pitchFamily="18" charset="0"/>
                                    </a:rPr>
                                  </m:ctrlPr>
                                </m:sSubPr>
                                <m:e>
                                  <m:r>
                                    <a:rPr lang="en-US" sz="3200" b="0" i="1" smtClean="0">
                                      <a:latin typeface="Cambria Math" panose="02040503050406030204" pitchFamily="18" charset="0"/>
                                    </a:rPr>
                                    <m:t>𝑂</m:t>
                                  </m:r>
                                </m:e>
                                <m:sub>
                                  <m:r>
                                    <a:rPr lang="en-US" sz="3200" i="1">
                                      <a:latin typeface="Cambria Math" panose="02040503050406030204" pitchFamily="18" charset="0"/>
                                    </a:rPr>
                                    <m:t>2</m:t>
                                  </m:r>
                                </m:sub>
                              </m:sSub>
                            </m:sub>
                          </m:sSub>
                        </m:num>
                        <m:den>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𝑀</m:t>
                              </m:r>
                            </m:e>
                            <m:sub>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sub>
                          </m:sSub>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3</m:t>
                          </m:r>
                          <m:r>
                            <a:rPr lang="en-US" sz="3200" i="1">
                              <a:latin typeface="Cambria Math" panose="02040503050406030204" pitchFamily="18" charset="0"/>
                            </a:rPr>
                            <m:t>2</m:t>
                          </m:r>
                        </m:num>
                        <m:den>
                          <m:r>
                            <a:rPr lang="en-US" sz="3200" i="1">
                              <a:latin typeface="Cambria Math" panose="02040503050406030204" pitchFamily="18" charset="0"/>
                            </a:rPr>
                            <m:t>2</m:t>
                          </m:r>
                        </m:den>
                      </m:f>
                      <m:r>
                        <a:rPr lang="en-US" sz="3200" b="0" i="1" smtClean="0">
                          <a:latin typeface="Cambria Math" panose="02040503050406030204" pitchFamily="18" charset="0"/>
                        </a:rPr>
                        <m:t>=</m:t>
                      </m:r>
                      <m:r>
                        <a:rPr lang="en-US" sz="3200" i="1" smtClean="0">
                          <a:latin typeface="Cambria Math" panose="02040503050406030204" pitchFamily="18" charset="0"/>
                        </a:rPr>
                        <m:t>1</m:t>
                      </m:r>
                      <m:r>
                        <a:rPr lang="en-US" sz="3200" b="0" i="1" smtClean="0">
                          <a:latin typeface="Cambria Math" panose="02040503050406030204" pitchFamily="18" charset="0"/>
                        </a:rPr>
                        <m:t>6</m:t>
                      </m:r>
                    </m:oMath>
                  </m:oMathPara>
                </a14:m>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Hydrogen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16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Choice>
        <mc:Fallback xmlns="">
          <p:sp>
            <p:nvSpPr>
              <p:cNvPr id="13" name="Rectangle 12">
                <a:extLst>
                  <a:ext uri="{FF2B5EF4-FFF2-40B4-BE49-F238E27FC236}">
                    <a16:creationId xmlns:a16="http://schemas.microsoft.com/office/drawing/2014/main" id="{B2CB7F28-E808-4BA2-9694-E6E6617D8BD9}"/>
                  </a:ext>
                </a:extLst>
              </p:cNvPr>
              <p:cNvSpPr>
                <a:spLocks noRot="1" noChangeAspect="1" noMove="1" noResize="1" noEditPoints="1" noAdjustHandles="1" noChangeArrowheads="1" noChangeShapeType="1" noTextEdit="1"/>
              </p:cNvSpPr>
              <p:nvPr/>
            </p:nvSpPr>
            <p:spPr>
              <a:xfrm>
                <a:off x="770718" y="3983325"/>
                <a:ext cx="8082668" cy="2157770"/>
              </a:xfrm>
              <a:prstGeom prst="rect">
                <a:avLst/>
              </a:prstGeom>
              <a:blipFill>
                <a:blip r:embed="rId5"/>
                <a:stretch>
                  <a:fillRect l="-1885" t="-3955" b="-8192"/>
                </a:stretch>
              </a:blipFill>
            </p:spPr>
            <p:txBody>
              <a:bodyPr/>
              <a:lstStyle/>
              <a:p>
                <a:r>
                  <a:rPr lang="en-US">
                    <a:noFill/>
                  </a:rPr>
                  <a:t> </a:t>
                </a:r>
              </a:p>
            </p:txBody>
          </p:sp>
        </mc:Fallback>
      </mc:AlternateContent>
    </p:spTree>
    <p:extLst>
      <p:ext uri="{BB962C8B-B14F-4D97-AF65-F5344CB8AC3E}">
        <p14:creationId xmlns:p14="http://schemas.microsoft.com/office/powerpoint/2010/main" val="9145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7AF0D-8A35-7B8F-0714-04069B2C82E6}"/>
              </a:ext>
            </a:extLst>
          </p:cNvPr>
          <p:cNvPicPr>
            <a:picLocks noChangeAspect="1"/>
          </p:cNvPicPr>
          <p:nvPr/>
        </p:nvPicPr>
        <p:blipFill rotWithShape="1">
          <a:blip r:embed="rId3"/>
          <a:srcRect r="878" b="1505"/>
          <a:stretch/>
        </p:blipFill>
        <p:spPr>
          <a:xfrm>
            <a:off x="0" y="856320"/>
            <a:ext cx="9197339" cy="5145361"/>
          </a:xfrm>
          <a:prstGeom prst="rect">
            <a:avLst/>
          </a:prstGeom>
        </p:spPr>
      </p:pic>
      <p:pic>
        <p:nvPicPr>
          <p:cNvPr id="6146" name="Picture 2">
            <a:extLst>
              <a:ext uri="{FF2B5EF4-FFF2-40B4-BE49-F238E27FC236}">
                <a16:creationId xmlns:a16="http://schemas.microsoft.com/office/drawing/2014/main" id="{0EDBE0BE-0AEE-58C2-B91E-D0FA918F6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997" y="4253211"/>
            <a:ext cx="1786765" cy="178676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7EC16F5D-54FE-1DE7-844C-1DF2E2C34658}"/>
              </a:ext>
            </a:extLst>
          </p:cNvPr>
          <p:cNvSpPr/>
          <p:nvPr/>
        </p:nvSpPr>
        <p:spPr>
          <a:xfrm>
            <a:off x="426180" y="1066800"/>
            <a:ext cx="8291640" cy="2822183"/>
          </a:xfrm>
          <a:prstGeom prst="wedgeRoundRectCallout">
            <a:avLst>
              <a:gd name="adj1" fmla="val -23223"/>
              <a:gd name="adj2" fmla="val 6949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66D295-3DB7-B938-C0CA-308B95E890EE}"/>
              </a:ext>
            </a:extLst>
          </p:cNvPr>
          <p:cNvSpPr txBox="1"/>
          <p:nvPr/>
        </p:nvSpPr>
        <p:spPr>
          <a:xfrm>
            <a:off x="705773" y="1209077"/>
            <a:ext cx="7785792" cy="2701060"/>
          </a:xfrm>
          <a:prstGeom prst="rect">
            <a:avLst/>
          </a:prstGeom>
          <a:noFill/>
        </p:spPr>
        <p:txBody>
          <a:bodyPr wrap="square">
            <a:spAutoFit/>
          </a:bodyPr>
          <a:lstStyle/>
          <a:p>
            <a:pPr algn="just">
              <a:lnSpc>
                <a:spcPct val="107000"/>
              </a:lnSpc>
              <a:spcBef>
                <a:spcPts val="0"/>
              </a:spcBef>
              <a:spcAft>
                <a:spcPts val="225"/>
              </a:spcAft>
            </a:pPr>
            <a:r>
              <a:rPr lang="nl-NL" sz="3200" i="1" dirty="0">
                <a:latin typeface="Times New Roman" panose="02020603050405020304" pitchFamily="18" charset="0"/>
                <a:ea typeface="Calibri" panose="020F0502020204030204" pitchFamily="34" charset="0"/>
                <a:cs typeface="Times New Roman" panose="02020603050405020304" pitchFamily="18" charset="0"/>
              </a:rPr>
              <a:t>Tại sao khi cùng thể tích, quả bóng bơm khí Hydrogen bay lên được mà quả bóng bơm khí Oxygen lại bị rơi xuống?  Làm thế nào để xác định tỉ khối của một chất khí đối với không khí bao nhiêu lần.</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D7DB9B9-1467-17C5-4736-AEF87E5AF0C9}"/>
              </a:ext>
            </a:extLst>
          </p:cNvPr>
          <p:cNvPicPr>
            <a:picLocks noChangeAspect="1"/>
          </p:cNvPicPr>
          <p:nvPr/>
        </p:nvPicPr>
        <p:blipFill>
          <a:blip r:embed="rId5"/>
          <a:stretch>
            <a:fillRect/>
          </a:stretch>
        </p:blipFill>
        <p:spPr>
          <a:xfrm>
            <a:off x="4945849" y="3429000"/>
            <a:ext cx="1961121" cy="2893632"/>
          </a:xfrm>
          <a:prstGeom prst="rect">
            <a:avLst/>
          </a:prstGeom>
        </p:spPr>
      </p:pic>
    </p:spTree>
    <p:extLst>
      <p:ext uri="{BB962C8B-B14F-4D97-AF65-F5344CB8AC3E}">
        <p14:creationId xmlns:p14="http://schemas.microsoft.com/office/powerpoint/2010/main" val="23034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32" presetClass="emph" presetSubtype="0" fill="hold" nodeType="withEffect">
                                  <p:stCondLst>
                                    <p:cond delay="0"/>
                                  </p:stCondLst>
                                  <p:childTnLst>
                                    <p:animRot by="120000">
                                      <p:cBhvr>
                                        <p:cTn id="10" dur="100" fill="hold">
                                          <p:stCondLst>
                                            <p:cond delay="0"/>
                                          </p:stCondLst>
                                        </p:cTn>
                                        <p:tgtEl>
                                          <p:spTgt spid="6146"/>
                                        </p:tgtEl>
                                        <p:attrNameLst>
                                          <p:attrName>r</p:attrName>
                                        </p:attrNameLst>
                                      </p:cBhvr>
                                    </p:animRot>
                                    <p:animRot by="-240000">
                                      <p:cBhvr>
                                        <p:cTn id="11" dur="200" fill="hold">
                                          <p:stCondLst>
                                            <p:cond delay="200"/>
                                          </p:stCondLst>
                                        </p:cTn>
                                        <p:tgtEl>
                                          <p:spTgt spid="6146"/>
                                        </p:tgtEl>
                                        <p:attrNameLst>
                                          <p:attrName>r</p:attrName>
                                        </p:attrNameLst>
                                      </p:cBhvr>
                                    </p:animRot>
                                    <p:animRot by="240000">
                                      <p:cBhvr>
                                        <p:cTn id="12" dur="200" fill="hold">
                                          <p:stCondLst>
                                            <p:cond delay="400"/>
                                          </p:stCondLst>
                                        </p:cTn>
                                        <p:tgtEl>
                                          <p:spTgt spid="6146"/>
                                        </p:tgtEl>
                                        <p:attrNameLst>
                                          <p:attrName>r</p:attrName>
                                        </p:attrNameLst>
                                      </p:cBhvr>
                                    </p:animRot>
                                    <p:animRot by="-240000">
                                      <p:cBhvr>
                                        <p:cTn id="13" dur="200" fill="hold">
                                          <p:stCondLst>
                                            <p:cond delay="600"/>
                                          </p:stCondLst>
                                        </p:cTn>
                                        <p:tgtEl>
                                          <p:spTgt spid="6146"/>
                                        </p:tgtEl>
                                        <p:attrNameLst>
                                          <p:attrName>r</p:attrName>
                                        </p:attrNameLst>
                                      </p:cBhvr>
                                    </p:animRot>
                                    <p:animRot by="120000">
                                      <p:cBhvr>
                                        <p:cTn id="14"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595A86-7B77-87DD-7414-DF17EB3A53E6}"/>
              </a:ext>
            </a:extLst>
          </p:cNvPr>
          <p:cNvPicPr>
            <a:picLocks noChangeAspect="1"/>
          </p:cNvPicPr>
          <p:nvPr/>
        </p:nvPicPr>
        <p:blipFill rotWithShape="1">
          <a:blip r:embed="rId2"/>
          <a:srcRect r="878" b="1505"/>
          <a:stretch/>
        </p:blipFill>
        <p:spPr>
          <a:xfrm>
            <a:off x="4918" y="588225"/>
            <a:ext cx="9197339" cy="6218033"/>
          </a:xfrm>
          <a:prstGeom prst="rect">
            <a:avLst/>
          </a:prstGeom>
        </p:spPr>
      </p:pic>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46931" y="1532473"/>
            <a:ext cx="457365" cy="3203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2144588" y="51742"/>
            <a:ext cx="4917998" cy="553998"/>
            <a:chOff x="3251199" y="373355"/>
            <a:chExt cx="6556477" cy="738567"/>
          </a:xfrm>
        </p:grpSpPr>
        <p:sp>
          <p:nvSpPr>
            <p:cNvPr id="9" name="矩形: 圆角 1">
              <a:extLst>
                <a:ext uri="{FF2B5EF4-FFF2-40B4-BE49-F238E27FC236}">
                  <a16:creationId xmlns:a16="http://schemas.microsoft.com/office/drawing/2014/main" id="{A5B2595C-2371-1052-FFFD-C8DC638B1AFA}"/>
                </a:ext>
              </a:extLst>
            </p:cNvPr>
            <p:cNvSpPr/>
            <p:nvPr/>
          </p:nvSpPr>
          <p:spPr>
            <a:xfrm>
              <a:off x="3251199" y="373355"/>
              <a:ext cx="6556477"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3470788" y="373355"/>
              <a:ext cx="6130412" cy="738567"/>
            </a:xfrm>
            <a:prstGeom prst="rect">
              <a:avLst/>
            </a:prstGeom>
            <a:noFill/>
          </p:spPr>
          <p:txBody>
            <a:bodyPr wrap="square" rtlCol="0">
              <a:spAutoFit/>
            </a:bodyPr>
            <a:lstStyle/>
            <a:p>
              <a:r>
                <a:rPr lang="en-US" sz="3000" b="1" dirty="0">
                  <a:solidFill>
                    <a:schemeClr val="bg1"/>
                  </a:solidFill>
                </a:rPr>
                <a:t>VI. </a:t>
              </a:r>
              <a:r>
                <a:rPr lang="en-US" sz="3000" b="1" dirty="0" err="1">
                  <a:solidFill>
                    <a:schemeClr val="bg1"/>
                  </a:solidFill>
                </a:rPr>
                <a:t>Tỉ</a:t>
              </a:r>
              <a:r>
                <a:rPr lang="en-US" sz="3000" b="1" dirty="0">
                  <a:solidFill>
                    <a:schemeClr val="bg1"/>
                  </a:solidFill>
                </a:rPr>
                <a:t> </a:t>
              </a:r>
              <a:r>
                <a:rPr lang="en-US" sz="3000" b="1" dirty="0" err="1">
                  <a:solidFill>
                    <a:schemeClr val="bg1"/>
                  </a:solidFill>
                </a:rPr>
                <a:t>khối</a:t>
              </a:r>
              <a:r>
                <a:rPr lang="en-US" sz="3000" b="1" dirty="0">
                  <a:solidFill>
                    <a:schemeClr val="bg1"/>
                  </a:solidFill>
                </a:rPr>
                <a:t> </a:t>
              </a:r>
              <a:r>
                <a:rPr lang="en-US" sz="3000" b="1" dirty="0" err="1">
                  <a:solidFill>
                    <a:schemeClr val="bg1"/>
                  </a:solidFill>
                </a:rPr>
                <a:t>của</a:t>
              </a:r>
              <a:r>
                <a:rPr lang="en-US" sz="3000" b="1" dirty="0">
                  <a:solidFill>
                    <a:schemeClr val="bg1"/>
                  </a:solidFill>
                </a:rPr>
                <a:t> </a:t>
              </a:r>
              <a:r>
                <a:rPr lang="en-US" sz="3000" b="1" dirty="0" err="1">
                  <a:solidFill>
                    <a:schemeClr val="bg1"/>
                  </a:solidFill>
                </a:rPr>
                <a:t>chất</a:t>
              </a:r>
              <a:r>
                <a:rPr lang="en-US" sz="3000" b="1" dirty="0">
                  <a:solidFill>
                    <a:schemeClr val="bg1"/>
                  </a:solidFill>
                </a:rPr>
                <a:t> </a:t>
              </a:r>
              <a:r>
                <a:rPr lang="en-US" sz="3000" b="1" dirty="0" err="1">
                  <a:solidFill>
                    <a:schemeClr val="bg1"/>
                  </a:solidFill>
                </a:rPr>
                <a:t>khí</a:t>
              </a:r>
              <a:endParaRPr lang="en-US" sz="3000" b="1" dirty="0">
                <a:solidFill>
                  <a:schemeClr val="bg1"/>
                </a:solidFill>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46309" y="949914"/>
                <a:ext cx="7889953" cy="25258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9" tIns="34294" rIns="68589" bIns="34294"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algn="just">
                  <a:lnSpc>
                    <a:spcPct val="107000"/>
                  </a:lnSpc>
                  <a:spcBef>
                    <a:spcPts val="0"/>
                  </a:spcBef>
                  <a:spcAft>
                    <a:spcPts val="225"/>
                  </a:spcAft>
                </a:pPr>
                <a:r>
                  <a:rPr lang="nl-NL" sz="3200" i="1" dirty="0">
                    <a:solidFill>
                      <a:schemeClr val="tx1"/>
                    </a:solidFill>
                    <a:ea typeface="Calibri" panose="020F0502020204030204" pitchFamily="34" charset="0"/>
                  </a:rPr>
                  <a:t>- Tỉ khối của khí A đối với không khí (</a:t>
                </a:r>
                <a:r>
                  <a:rPr lang="vi-VN" sz="3200" dirty="0">
                    <a:solidFill>
                      <a:schemeClr val="tx1"/>
                    </a:solidFill>
                  </a:rPr>
                  <a:t>d</a:t>
                </a:r>
                <a:r>
                  <a:rPr lang="vi-VN" sz="3200" baseline="-25000" dirty="0">
                    <a:solidFill>
                      <a:schemeClr val="tx1"/>
                    </a:solidFill>
                  </a:rPr>
                  <a:t>A/</a:t>
                </a:r>
                <a:r>
                  <a:rPr lang="en-US" sz="3200" baseline="-25000" dirty="0">
                    <a:solidFill>
                      <a:schemeClr val="tx1"/>
                    </a:solidFill>
                  </a:rPr>
                  <a:t>kk</a:t>
                </a:r>
                <a:r>
                  <a:rPr lang="en-US" sz="3200" dirty="0">
                    <a:solidFill>
                      <a:schemeClr val="tx1"/>
                    </a:solidFill>
                  </a:rPr>
                  <a:t>)</a:t>
                </a:r>
                <a:r>
                  <a:rPr lang="nl-NL" sz="3200" i="1" dirty="0">
                    <a:solidFill>
                      <a:schemeClr val="tx1"/>
                    </a:solidFill>
                    <a:ea typeface="Calibri" panose="020F0502020204030204" pitchFamily="34" charset="0"/>
                  </a:rPr>
                  <a:t>:    		 </a:t>
                </a:r>
              </a:p>
              <a:p>
                <a:pPr algn="just">
                  <a:lnSpc>
                    <a:spcPct val="107000"/>
                  </a:lnSpc>
                  <a:spcBef>
                    <a:spcPts val="0"/>
                  </a:spcBef>
                  <a:spcAft>
                    <a:spcPts val="225"/>
                  </a:spcAft>
                  <a:tabLst>
                    <a:tab pos="457200" algn="r"/>
                    <a:tab pos="5486400" algn="r"/>
                  </a:tabLst>
                </a:pPr>
                <a:r>
                  <a:rPr lang="en-US" sz="3200" dirty="0">
                    <a:solidFill>
                      <a:schemeClr val="tx1"/>
                    </a:solidFill>
                    <a:ea typeface="Calibri" panose="020F0502020204030204" pitchFamily="34" charset="0"/>
                  </a:rPr>
                  <a:t>       </a:t>
                </a:r>
                <a:r>
                  <a:rPr lang="en-US" sz="3200" dirty="0" err="1">
                    <a:solidFill>
                      <a:schemeClr val="tx1"/>
                    </a:solidFill>
                    <a:ea typeface="Calibri" panose="020F0502020204030204" pitchFamily="34" charset="0"/>
                  </a:rPr>
                  <a:t>d</a:t>
                </a:r>
                <a:r>
                  <a:rPr lang="en-US" sz="3200" baseline="-25000" dirty="0" err="1">
                    <a:solidFill>
                      <a:schemeClr val="tx1"/>
                    </a:solidFill>
                    <a:ea typeface="Calibri" panose="020F0502020204030204" pitchFamily="34" charset="0"/>
                  </a:rPr>
                  <a:t>A</a:t>
                </a:r>
                <a:r>
                  <a:rPr lang="en-US" sz="3200" baseline="-25000" dirty="0">
                    <a:solidFill>
                      <a:schemeClr val="tx1"/>
                    </a:solidFill>
                    <a:ea typeface="Calibri" panose="020F0502020204030204" pitchFamily="34" charset="0"/>
                  </a:rPr>
                  <a:t> /kk </a:t>
                </a:r>
                <a:r>
                  <a:rPr lang="en-US" sz="3200" dirty="0">
                    <a:solidFill>
                      <a:schemeClr val="tx1"/>
                    </a:solidFill>
                    <a:ea typeface="Calibri" panose="020F0502020204030204" pitchFamily="34" charset="0"/>
                  </a:rPr>
                  <a:t>= </a:t>
                </a:r>
                <a14:m>
                  <m:oMath xmlns:m="http://schemas.openxmlformats.org/officeDocument/2006/math">
                    <m:f>
                      <m:f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𝑘𝑘</m:t>
                            </m:r>
                          </m:sub>
                        </m:sSub>
                      </m:den>
                    </m:f>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sub>
                        </m:sSub>
                      </m:num>
                      <m:den>
                        <m: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29</m:t>
                        </m:r>
                      </m:den>
                    </m:f>
                  </m:oMath>
                </a14:m>
                <a:r>
                  <a:rPr lang="en-US" sz="3200" dirty="0">
                    <a:solidFill>
                      <a:schemeClr val="tx1"/>
                    </a:solidFill>
                    <a:ea typeface="Times New Roman" panose="02020603050405020304" pitchFamily="18" charset="0"/>
                  </a:rPr>
                  <a:t> </a:t>
                </a:r>
                <a:endParaRPr lang="en-US" sz="3200" dirty="0">
                  <a:solidFill>
                    <a:schemeClr val="tx1"/>
                  </a:solidFill>
                  <a:ea typeface="Calibri" panose="020F0502020204030204" pitchFamily="34" charset="0"/>
                </a:endParaRPr>
              </a:p>
              <a:p>
                <a:pPr algn="just">
                  <a:lnSpc>
                    <a:spcPct val="120000"/>
                  </a:lnSpc>
                  <a:spcBef>
                    <a:spcPts val="0"/>
                  </a:spcBef>
                  <a:spcAft>
                    <a:spcPts val="0"/>
                  </a:spcAft>
                </a:pPr>
                <a:r>
                  <a:rPr lang="vi-VN" sz="3200" b="1" dirty="0">
                    <a:solidFill>
                      <a:schemeClr val="tx1"/>
                    </a:solidFill>
                    <a:ea typeface="Calibri" panose="020F0502020204030204" pitchFamily="34" charset="0"/>
                  </a:rPr>
                  <a:t>	</a:t>
                </a:r>
                <a:r>
                  <a:rPr lang="en-US" sz="3200" b="1" dirty="0">
                    <a:solidFill>
                      <a:schemeClr val="tx1"/>
                    </a:solidFill>
                    <a:ea typeface="Calibri" panose="020F0502020204030204" pitchFamily="34" charset="0"/>
                  </a:rPr>
                  <a:t>	</a:t>
                </a:r>
                <a:endParaRPr lang="en-US" altLang="en-US" sz="3200" dirty="0">
                  <a:solidFill>
                    <a:schemeClr val="tx1"/>
                  </a:solidFill>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746309" y="949914"/>
                <a:ext cx="7889953" cy="2525828"/>
              </a:xfrm>
              <a:prstGeom prst="rect">
                <a:avLst/>
              </a:prstGeom>
              <a:blipFill>
                <a:blip r:embed="rId4"/>
                <a:stretch>
                  <a:fillRect l="-2239" t="-3382" r="-22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Rectangle 17">
            <a:extLst>
              <a:ext uri="{FF2B5EF4-FFF2-40B4-BE49-F238E27FC236}">
                <a16:creationId xmlns:a16="http://schemas.microsoft.com/office/drawing/2014/main" id="{B98E493D-BDBF-4FE5-F351-CF4AAA0A46CD}"/>
              </a:ext>
            </a:extLst>
          </p:cNvPr>
          <p:cNvSpPr/>
          <p:nvPr/>
        </p:nvSpPr>
        <p:spPr>
          <a:xfrm>
            <a:off x="1338485" y="1852867"/>
            <a:ext cx="3352800" cy="12192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E506323-231F-4B4B-B5D8-6B69A100F508}"/>
              </a:ext>
            </a:extLst>
          </p:cNvPr>
          <p:cNvSpPr/>
          <p:nvPr/>
        </p:nvSpPr>
        <p:spPr>
          <a:xfrm>
            <a:off x="146931" y="3072067"/>
            <a:ext cx="8763000" cy="1077218"/>
          </a:xfrm>
          <a:prstGeom prst="rect">
            <a:avLst/>
          </a:prstGeom>
        </p:spPr>
        <p:txBody>
          <a:bodyPr wrap="square">
            <a:spAutoFit/>
          </a:bodyPr>
          <a:lstStyle/>
          <a:p>
            <a:r>
              <a:rPr lang="pt-BR" sz="3200" b="1" dirty="0">
                <a:latin typeface="Times New Roman" panose="02020603050405020304" pitchFamily="18" charset="0"/>
                <a:cs typeface="Times New Roman" panose="02020603050405020304" pitchFamily="18" charset="0"/>
              </a:rPr>
              <a:t>VD: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191578B-F361-4310-8C13-E924EEDA760F}"/>
                  </a:ext>
                </a:extLst>
              </p:cNvPr>
              <p:cNvSpPr/>
              <p:nvPr/>
            </p:nvSpPr>
            <p:spPr>
              <a:xfrm>
                <a:off x="775806" y="4144369"/>
                <a:ext cx="8082668" cy="2591735"/>
              </a:xfrm>
              <a:prstGeom prst="rect">
                <a:avLst/>
              </a:prstGeom>
              <a:solidFill>
                <a:schemeClr val="accent2">
                  <a:lumMod val="40000"/>
                  <a:lumOff val="6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Tỉ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𝑑</m:t>
                          </m:r>
                        </m:e>
                        <m:sub>
                          <m:f>
                            <m:fPr>
                              <m:type m:val="lin"/>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1">
                                      <a:latin typeface="Cambria Math" panose="02040503050406030204" pitchFamily="18" charset="0"/>
                                    </a:rPr>
                                    <m:t>2</m:t>
                                  </m:r>
                                </m:sub>
                              </m:sSub>
                            </m:num>
                            <m:den>
                              <m:r>
                                <a:rPr lang="en-US" sz="3200" i="1">
                                  <a:latin typeface="Cambria Math" panose="02040503050406030204" pitchFamily="18" charset="0"/>
                                </a:rPr>
                                <m:t>𝐾𝐾</m:t>
                              </m:r>
                            </m:den>
                          </m:f>
                        </m:sub>
                      </m:sSub>
                      <m:r>
                        <a:rPr lang="en-US" sz="3200" i="1">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1">
                                      <a:latin typeface="Cambria Math" panose="02040503050406030204" pitchFamily="18" charset="0"/>
                                    </a:rPr>
                                    <m:t>2</m:t>
                                  </m:r>
                                </m:sub>
                              </m:sSub>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r>
                                <a:rPr lang="en-US" sz="3200" i="1">
                                  <a:latin typeface="Cambria Math" panose="02040503050406030204" pitchFamily="18" charset="0"/>
                                </a:rPr>
                                <m:t>𝑘𝑘</m:t>
                              </m:r>
                            </m:sub>
                          </m:sSub>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29</m:t>
                          </m:r>
                        </m:den>
                      </m:f>
                      <m:r>
                        <a:rPr lang="en-US" sz="3200" i="1">
                          <a:latin typeface="Cambria Math" panose="02040503050406030204" pitchFamily="18" charset="0"/>
                        </a:rPr>
                        <m:t>≈ 0</m:t>
                      </m:r>
                      <m:r>
                        <a:rPr lang="en-US" sz="3200" b="0" i="1" smtClean="0">
                          <a:latin typeface="Cambria Math" panose="02040503050406030204" pitchFamily="18" charset="0"/>
                        </a:rPr>
                        <m:t>,</m:t>
                      </m:r>
                      <m:r>
                        <a:rPr lang="en-US" sz="3200" i="1">
                          <a:latin typeface="Cambria Math" panose="02040503050406030204" pitchFamily="18" charset="0"/>
                        </a:rPr>
                        <m:t>07</m:t>
                      </m:r>
                    </m:oMath>
                  </m:oMathPara>
                </a14:m>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hydrogen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0,07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F191578B-F361-4310-8C13-E924EEDA760F}"/>
                  </a:ext>
                </a:extLst>
              </p:cNvPr>
              <p:cNvSpPr>
                <a:spLocks noRot="1" noChangeAspect="1" noMove="1" noResize="1" noEditPoints="1" noAdjustHandles="1" noChangeArrowheads="1" noChangeShapeType="1" noTextEdit="1"/>
              </p:cNvSpPr>
              <p:nvPr/>
            </p:nvSpPr>
            <p:spPr>
              <a:xfrm>
                <a:off x="775806" y="4144369"/>
                <a:ext cx="8082668" cy="2591735"/>
              </a:xfrm>
              <a:prstGeom prst="rect">
                <a:avLst/>
              </a:prstGeom>
              <a:blipFill>
                <a:blip r:embed="rId5"/>
                <a:stretch>
                  <a:fillRect l="-1885" t="-3294" b="-6588"/>
                </a:stretch>
              </a:blipFill>
            </p:spPr>
            <p:txBody>
              <a:bodyPr/>
              <a:lstStyle/>
              <a:p>
                <a:r>
                  <a:rPr lang="en-US">
                    <a:noFill/>
                  </a:rPr>
                  <a:t> </a:t>
                </a:r>
              </a:p>
            </p:txBody>
          </p:sp>
        </mc:Fallback>
      </mc:AlternateContent>
    </p:spTree>
    <p:extLst>
      <p:ext uri="{BB962C8B-B14F-4D97-AF65-F5344CB8AC3E}">
        <p14:creationId xmlns:p14="http://schemas.microsoft.com/office/powerpoint/2010/main" val="15676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500"/>
                                        <p:tgtEl>
                                          <p:spTgt spid="14">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284088C-5FE2-47A7-BD1C-D50877455CE9}"/>
              </a:ext>
            </a:extLst>
          </p:cNvPr>
          <p:cNvGraphicFramePr>
            <a:graphicFrameLocks noGrp="1"/>
          </p:cNvGraphicFramePr>
          <p:nvPr>
            <p:extLst>
              <p:ext uri="{D42A27DB-BD31-4B8C-83A1-F6EECF244321}">
                <p14:modId xmlns:p14="http://schemas.microsoft.com/office/powerpoint/2010/main" val="845608718"/>
              </p:ext>
            </p:extLst>
          </p:nvPr>
        </p:nvGraphicFramePr>
        <p:xfrm>
          <a:off x="-22122" y="1759102"/>
          <a:ext cx="9097298" cy="5162686"/>
        </p:xfrm>
        <a:graphic>
          <a:graphicData uri="http://schemas.openxmlformats.org/drawingml/2006/table">
            <a:tbl>
              <a:tblPr firstRow="1" firstCol="1" bandRow="1">
                <a:tableStyleId>{5940675A-B579-460E-94D1-54222C63F5DA}</a:tableStyleId>
              </a:tblPr>
              <a:tblGrid>
                <a:gridCol w="1299614">
                  <a:extLst>
                    <a:ext uri="{9D8B030D-6E8A-4147-A177-3AD203B41FA5}">
                      <a16:colId xmlns:a16="http://schemas.microsoft.com/office/drawing/2014/main" val="922606425"/>
                    </a:ext>
                  </a:extLst>
                </a:gridCol>
                <a:gridCol w="2336327">
                  <a:extLst>
                    <a:ext uri="{9D8B030D-6E8A-4147-A177-3AD203B41FA5}">
                      <a16:colId xmlns:a16="http://schemas.microsoft.com/office/drawing/2014/main" val="985552288"/>
                    </a:ext>
                  </a:extLst>
                </a:gridCol>
                <a:gridCol w="1817971">
                  <a:extLst>
                    <a:ext uri="{9D8B030D-6E8A-4147-A177-3AD203B41FA5}">
                      <a16:colId xmlns:a16="http://schemas.microsoft.com/office/drawing/2014/main" val="1318642187"/>
                    </a:ext>
                  </a:extLst>
                </a:gridCol>
                <a:gridCol w="1821693">
                  <a:extLst>
                    <a:ext uri="{9D8B030D-6E8A-4147-A177-3AD203B41FA5}">
                      <a16:colId xmlns:a16="http://schemas.microsoft.com/office/drawing/2014/main" val="2451692989"/>
                    </a:ext>
                  </a:extLst>
                </a:gridCol>
                <a:gridCol w="1821693">
                  <a:extLst>
                    <a:ext uri="{9D8B030D-6E8A-4147-A177-3AD203B41FA5}">
                      <a16:colId xmlns:a16="http://schemas.microsoft.com/office/drawing/2014/main" val="3179725269"/>
                    </a:ext>
                  </a:extLst>
                </a:gridCol>
              </a:tblGrid>
              <a:tr h="1141959">
                <a:tc rowSpan="2">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Chất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4">
                  <a:txBody>
                    <a:bodyPr/>
                    <a:lstStyle/>
                    <a:p>
                      <a:pPr marL="30480" marR="30480" algn="ctr">
                        <a:lnSpc>
                          <a:spcPct val="115000"/>
                        </a:lnSpc>
                        <a:spcBef>
                          <a:spcPts val="200"/>
                        </a:spcBef>
                        <a:spcAft>
                          <a:spcPts val="200"/>
                        </a:spcAft>
                      </a:pPr>
                      <a:r>
                        <a:rPr lang="en-US" sz="3200" b="1" dirty="0" err="1">
                          <a:effectLst/>
                          <a:latin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đại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lượng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vị</a:t>
                      </a: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7320006"/>
                  </a:ext>
                </a:extLst>
              </a:tr>
              <a:tr h="1297511">
                <a:tc vMerge="1">
                  <a:txBody>
                    <a:bodyPr/>
                    <a:lstStyle/>
                    <a:p>
                      <a:endParaRPr lang="en-US"/>
                    </a:p>
                  </a:txBody>
                  <a:tcPr/>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M (g/mol)</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n (mol)</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m (g)</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V (l) (</a:t>
                      </a:r>
                      <a:r>
                        <a:rPr lang="en-US" sz="3200" b="1" dirty="0" err="1">
                          <a:effectLst/>
                          <a:latin typeface="Times New Roman" panose="02020603050405020304" pitchFamily="18" charset="0"/>
                          <a:cs typeface="Times New Roman" panose="02020603050405020304" pitchFamily="18" charset="0"/>
                        </a:rPr>
                        <a:t>đkc</a:t>
                      </a: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27673450"/>
                  </a:ext>
                </a:extLst>
              </a:tr>
              <a:tr h="763291">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CO</a:t>
                      </a:r>
                      <a:r>
                        <a:rPr lang="en-US" sz="3200" b="1" baseline="-25000" dirty="0">
                          <a:effectLst/>
                          <a:latin typeface="Times New Roman" panose="02020603050405020304" pitchFamily="18" charset="0"/>
                          <a:cs typeface="Times New Roman" panose="02020603050405020304" pitchFamily="18" charset="0"/>
                        </a:rPr>
                        <a:t>2</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17,6</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8785798"/>
                  </a:ext>
                </a:extLst>
              </a:tr>
              <a:tr h="817966">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N</a:t>
                      </a:r>
                      <a:r>
                        <a:rPr lang="en-US" sz="3200" b="1" baseline="-25000" dirty="0">
                          <a:effectLst/>
                          <a:latin typeface="Times New Roman" panose="02020603050405020304" pitchFamily="18" charset="0"/>
                          <a:cs typeface="Times New Roman" panose="02020603050405020304" pitchFamily="18" charset="0"/>
                        </a:rPr>
                        <a:t>2</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a:effectLst/>
                          <a:latin typeface="Times New Roman" panose="02020603050405020304" pitchFamily="18" charset="0"/>
                          <a:cs typeface="Times New Roman" panose="02020603050405020304" pitchFamily="18" charset="0"/>
                        </a:rPr>
                        <a:t>?</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4,958</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2781744"/>
                  </a:ext>
                </a:extLst>
              </a:tr>
              <a:tr h="1141959">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H</a:t>
                      </a:r>
                      <a:r>
                        <a:rPr lang="en-US" sz="3200" b="1" baseline="-25000" dirty="0">
                          <a:effectLst/>
                          <a:latin typeface="Times New Roman" panose="02020603050405020304" pitchFamily="18" charset="0"/>
                          <a:cs typeface="Times New Roman" panose="02020603050405020304" pitchFamily="18" charset="0"/>
                        </a:rPr>
                        <a:t>2</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0,5</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ctr">
                        <a:lnSpc>
                          <a:spcPct val="115000"/>
                        </a:lnSpc>
                        <a:spcBef>
                          <a:spcPts val="200"/>
                        </a:spcBef>
                        <a:spcAft>
                          <a:spcPts val="200"/>
                        </a:spcAft>
                      </a:pPr>
                      <a:r>
                        <a:rPr lang="en-US" sz="3200" b="1" dirty="0">
                          <a:effectLst/>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989527"/>
                  </a:ext>
                </a:extLst>
              </a:tr>
            </a:tbl>
          </a:graphicData>
        </a:graphic>
      </p:graphicFrame>
      <p:sp>
        <p:nvSpPr>
          <p:cNvPr id="5" name="Rectangle 1">
            <a:extLst>
              <a:ext uri="{FF2B5EF4-FFF2-40B4-BE49-F238E27FC236}">
                <a16:creationId xmlns:a16="http://schemas.microsoft.com/office/drawing/2014/main" id="{D8A0496A-AF2B-43E1-8827-4B804262016E}"/>
              </a:ext>
            </a:extLst>
          </p:cNvPr>
          <p:cNvSpPr>
            <a:spLocks noChangeArrowheads="1"/>
          </p:cNvSpPr>
          <p:nvPr/>
        </p:nvSpPr>
        <p:spPr bwMode="auto">
          <a:xfrm>
            <a:off x="-12290" y="-67039"/>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altLang="en-US" sz="3200" b="1" i="0" u="none" strike="noStrike" cap="none" normalizeH="0" baseline="0" dirty="0">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200" b="1" i="0" u="none" strike="noStrike" cap="none" normalizeH="0" baseline="0" dirty="0">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altLang="en-US" sz="3200" b="1" i="0" u="none" strike="noStrike" cap="none" normalizeH="0" baseline="0" dirty="0" err="1">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altLang="en-US" sz="3200" b="1" i="0" u="none" strike="noStrike" cap="none" normalizeH="0" baseline="0" dirty="0">
                <a:ln>
                  <a:noFill/>
                </a:ln>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30 KHTN 8:</a:t>
            </a:r>
            <a:r>
              <a:rPr kumimoji="0" lang="en-US" altLang="en-US" sz="32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5695AA05-4EC1-42DE-8B03-1FE0A6035A67}"/>
              </a:ext>
            </a:extLst>
          </p:cNvPr>
          <p:cNvSpPr txBox="1"/>
          <p:nvPr/>
        </p:nvSpPr>
        <p:spPr>
          <a:xfrm>
            <a:off x="1988576" y="4254788"/>
            <a:ext cx="914400" cy="584775"/>
          </a:xfrm>
          <a:prstGeom prst="rect">
            <a:avLst/>
          </a:prstGeom>
          <a:solidFill>
            <a:schemeClr val="bg1"/>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44</a:t>
            </a:r>
          </a:p>
        </p:txBody>
      </p:sp>
      <p:sp>
        <p:nvSpPr>
          <p:cNvPr id="8" name="TextBox 7">
            <a:extLst>
              <a:ext uri="{FF2B5EF4-FFF2-40B4-BE49-F238E27FC236}">
                <a16:creationId xmlns:a16="http://schemas.microsoft.com/office/drawing/2014/main" id="{252CDF24-8756-4317-9A57-4A887B7E2C2E}"/>
              </a:ext>
            </a:extLst>
          </p:cNvPr>
          <p:cNvSpPr txBox="1"/>
          <p:nvPr/>
        </p:nvSpPr>
        <p:spPr>
          <a:xfrm>
            <a:off x="1981201" y="5003513"/>
            <a:ext cx="914400" cy="584775"/>
          </a:xfrm>
          <a:prstGeom prst="rect">
            <a:avLst/>
          </a:prstGeom>
          <a:solidFill>
            <a:schemeClr val="bg1"/>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28</a:t>
            </a:r>
          </a:p>
        </p:txBody>
      </p:sp>
      <p:sp>
        <p:nvSpPr>
          <p:cNvPr id="9" name="TextBox 8">
            <a:extLst>
              <a:ext uri="{FF2B5EF4-FFF2-40B4-BE49-F238E27FC236}">
                <a16:creationId xmlns:a16="http://schemas.microsoft.com/office/drawing/2014/main" id="{0DD113EB-BBC0-401F-B68D-B060D182ECF6}"/>
              </a:ext>
            </a:extLst>
          </p:cNvPr>
          <p:cNvSpPr txBox="1"/>
          <p:nvPr/>
        </p:nvSpPr>
        <p:spPr>
          <a:xfrm>
            <a:off x="1981201" y="5849838"/>
            <a:ext cx="914400" cy="584775"/>
          </a:xfrm>
          <a:prstGeom prst="rect">
            <a:avLst/>
          </a:prstGeom>
          <a:solidFill>
            <a:schemeClr val="bg1"/>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172B7505-7C84-4F48-A6CA-5CA4467120F5}"/>
              </a:ext>
            </a:extLst>
          </p:cNvPr>
          <p:cNvSpPr txBox="1"/>
          <p:nvPr/>
        </p:nvSpPr>
        <p:spPr>
          <a:xfrm>
            <a:off x="6130691" y="31002"/>
            <a:ext cx="3028057" cy="523220"/>
          </a:xfrm>
          <a:prstGeom prst="rect">
            <a:avLst/>
          </a:prstGeom>
          <a:solidFill>
            <a:schemeClr val="accent6">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V  =  n  x  24,79 (l)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BB0F21-4CA5-4DDF-BBFD-BF414427FC02}"/>
                  </a:ext>
                </a:extLst>
              </p:cNvPr>
              <p:cNvSpPr txBox="1"/>
              <p:nvPr/>
            </p:nvSpPr>
            <p:spPr>
              <a:xfrm>
                <a:off x="6115943" y="583718"/>
                <a:ext cx="3028057" cy="745910"/>
              </a:xfrm>
              <a:prstGeom prst="rect">
                <a:avLst/>
              </a:prstGeom>
              <a:solidFill>
                <a:schemeClr val="accent6">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800" b="1" i="1">
                            <a:latin typeface="Cambria Math" panose="02040503050406030204" pitchFamily="18" charset="0"/>
                            <a:cs typeface="Times New Roman" panose="02020603050405020304" pitchFamily="18" charset="0"/>
                          </a:rPr>
                        </m:ctrlPr>
                      </m:fPr>
                      <m:num>
                        <m:r>
                          <a:rPr lang="en-US" sz="2800" b="1">
                            <a:latin typeface="Cambria Math" panose="02040503050406030204" pitchFamily="18" charset="0"/>
                            <a:cs typeface="Times New Roman" panose="02020603050405020304" pitchFamily="18" charset="0"/>
                          </a:rPr>
                          <m:t>𝐕</m:t>
                        </m:r>
                        <m:r>
                          <a:rPr lang="en-US" sz="2800" b="1">
                            <a:latin typeface="Cambria Math" panose="02040503050406030204" pitchFamily="18" charset="0"/>
                            <a:cs typeface="Times New Roman" panose="02020603050405020304" pitchFamily="18" charset="0"/>
                          </a:rPr>
                          <m:t> </m:t>
                        </m:r>
                      </m:num>
                      <m:den>
                        <m:r>
                          <a:rPr lang="en-US" sz="2800" b="1">
                            <a:latin typeface="Cambria Math" panose="02040503050406030204" pitchFamily="18" charset="0"/>
                            <a:cs typeface="Times New Roman" panose="02020603050405020304" pitchFamily="18" charset="0"/>
                          </a:rPr>
                          <m:t>𝟐𝟒</m:t>
                        </m:r>
                        <m:r>
                          <a:rPr lang="en-US" sz="2800" b="1">
                            <a:latin typeface="Cambria Math" panose="02040503050406030204" pitchFamily="18"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𝟕𝟗</m:t>
                        </m:r>
                      </m:den>
                    </m:f>
                  </m:oMath>
                </a14:m>
                <a:r>
                  <a:rPr lang="en-US" sz="2800" b="1" dirty="0">
                    <a:latin typeface="Times New Roman" panose="02020603050405020304" pitchFamily="18" charset="0"/>
                    <a:cs typeface="Times New Roman" panose="02020603050405020304" pitchFamily="18" charset="0"/>
                  </a:rPr>
                  <a:t> (mol)</a:t>
                </a:r>
              </a:p>
            </p:txBody>
          </p:sp>
        </mc:Choice>
        <mc:Fallback xmlns="">
          <p:sp>
            <p:nvSpPr>
              <p:cNvPr id="11" name="TextBox 10">
                <a:extLst>
                  <a:ext uri="{FF2B5EF4-FFF2-40B4-BE49-F238E27FC236}">
                    <a16:creationId xmlns:a16="http://schemas.microsoft.com/office/drawing/2014/main" id="{08BB0F21-4CA5-4DDF-BBFD-BF414427FC02}"/>
                  </a:ext>
                </a:extLst>
              </p:cNvPr>
              <p:cNvSpPr txBox="1">
                <a:spLocks noRot="1" noChangeAspect="1" noMove="1" noResize="1" noEditPoints="1" noAdjustHandles="1" noChangeArrowheads="1" noChangeShapeType="1" noTextEdit="1"/>
              </p:cNvSpPr>
              <p:nvPr/>
            </p:nvSpPr>
            <p:spPr>
              <a:xfrm>
                <a:off x="6115943" y="583718"/>
                <a:ext cx="3028057" cy="745910"/>
              </a:xfrm>
              <a:prstGeom prst="rect">
                <a:avLst/>
              </a:prstGeom>
              <a:blipFill>
                <a:blip r:embed="rId2"/>
                <a:stretch>
                  <a:fillRect b="-491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E4D1AAE-CE16-4605-ADF8-72BF30664197}"/>
              </a:ext>
            </a:extLst>
          </p:cNvPr>
          <p:cNvSpPr txBox="1"/>
          <p:nvPr/>
        </p:nvSpPr>
        <p:spPr>
          <a:xfrm>
            <a:off x="3008394" y="526273"/>
            <a:ext cx="2760691" cy="523220"/>
          </a:xfrm>
          <a:prstGeom prst="rect">
            <a:avLst/>
          </a:prstGeom>
          <a:solidFill>
            <a:schemeClr val="accent5">
              <a:lumMod val="60000"/>
              <a:lumOff val="4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  =  n  x  M (g)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4D6046-7AEF-4C91-92AF-418AA1DF311F}"/>
                  </a:ext>
                </a:extLst>
              </p:cNvPr>
              <p:cNvSpPr txBox="1"/>
              <p:nvPr/>
            </p:nvSpPr>
            <p:spPr>
              <a:xfrm>
                <a:off x="3008394" y="1057754"/>
                <a:ext cx="2760690" cy="664862"/>
              </a:xfrm>
              <a:prstGeom prst="rect">
                <a:avLst/>
              </a:prstGeom>
              <a:solidFill>
                <a:schemeClr val="accent5">
                  <a:lumMod val="60000"/>
                  <a:lumOff val="4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 = </a:t>
                </a:r>
                <a14:m>
                  <m:oMath xmlns:m="http://schemas.openxmlformats.org/officeDocument/2006/math">
                    <m:f>
                      <m:fPr>
                        <m:ctrlPr>
                          <a:rPr lang="en-US" sz="2800" b="1" i="1">
                            <a:latin typeface="Cambria Math" panose="02040503050406030204" pitchFamily="18" charset="0"/>
                            <a:cs typeface="Times New Roman" panose="02020603050405020304" pitchFamily="18" charset="0"/>
                          </a:rPr>
                        </m:ctrlPr>
                      </m:fPr>
                      <m:num>
                        <m:r>
                          <a:rPr lang="en-US" sz="2800" b="1" i="1">
                            <a:latin typeface="Cambria Math" panose="02040503050406030204" pitchFamily="18" charset="0"/>
                            <a:cs typeface="Times New Roman" panose="02020603050405020304" pitchFamily="18" charset="0"/>
                          </a:rPr>
                          <m:t>𝐦</m:t>
                        </m:r>
                        <m:r>
                          <a:rPr lang="en-US" sz="2800" b="1">
                            <a:latin typeface="Cambria Math" panose="02040503050406030204" pitchFamily="18" charset="0"/>
                            <a:cs typeface="Times New Roman" panose="02020603050405020304" pitchFamily="18" charset="0"/>
                          </a:rPr>
                          <m:t> </m:t>
                        </m:r>
                      </m:num>
                      <m:den>
                        <m:r>
                          <a:rPr lang="en-US" sz="2800" b="1" i="1">
                            <a:latin typeface="Cambria Math" panose="02040503050406030204" pitchFamily="18" charset="0"/>
                            <a:cs typeface="Times New Roman" panose="02020603050405020304" pitchFamily="18" charset="0"/>
                          </a:rPr>
                          <m:t>𝑴</m:t>
                        </m:r>
                      </m:den>
                    </m:f>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mol</a:t>
                </a:r>
                <a:r>
                  <a:rPr lang="en-US" sz="2800" b="1" dirty="0">
                    <a:latin typeface="Times New Roman" panose="02020603050405020304" pitchFamily="18"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F24D6046-7AEF-4C91-92AF-418AA1DF311F}"/>
                  </a:ext>
                </a:extLst>
              </p:cNvPr>
              <p:cNvSpPr txBox="1">
                <a:spLocks noRot="1" noChangeAspect="1" noMove="1" noResize="1" noEditPoints="1" noAdjustHandles="1" noChangeArrowheads="1" noChangeShapeType="1" noTextEdit="1"/>
              </p:cNvSpPr>
              <p:nvPr/>
            </p:nvSpPr>
            <p:spPr>
              <a:xfrm>
                <a:off x="3008394" y="1057754"/>
                <a:ext cx="2760690" cy="664862"/>
              </a:xfrm>
              <a:prstGeom prst="rect">
                <a:avLst/>
              </a:prstGeom>
              <a:blipFill>
                <a:blip r:embed="rId3"/>
                <a:stretch>
                  <a:fillRect t="-2752" b="-1100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B8784F6-56C1-4759-8E21-E754FD8ED54C}"/>
              </a:ext>
            </a:extLst>
          </p:cNvPr>
          <p:cNvSpPr txBox="1"/>
          <p:nvPr/>
        </p:nvSpPr>
        <p:spPr>
          <a:xfrm>
            <a:off x="4090220" y="4271628"/>
            <a:ext cx="914400" cy="584775"/>
          </a:xfrm>
          <a:prstGeom prst="rect">
            <a:avLst/>
          </a:prstGeom>
          <a:solidFill>
            <a:schemeClr val="accent4">
              <a:lumMod val="60000"/>
              <a:lumOff val="40000"/>
            </a:schemeClr>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0,4</a:t>
            </a:r>
          </a:p>
        </p:txBody>
      </p:sp>
      <p:sp>
        <p:nvSpPr>
          <p:cNvPr id="15" name="TextBox 14">
            <a:extLst>
              <a:ext uri="{FF2B5EF4-FFF2-40B4-BE49-F238E27FC236}">
                <a16:creationId xmlns:a16="http://schemas.microsoft.com/office/drawing/2014/main" id="{936ACA32-491F-4545-B4BB-833EAAB54213}"/>
              </a:ext>
            </a:extLst>
          </p:cNvPr>
          <p:cNvSpPr txBox="1"/>
          <p:nvPr/>
        </p:nvSpPr>
        <p:spPr>
          <a:xfrm>
            <a:off x="4069327" y="5048419"/>
            <a:ext cx="914400" cy="584775"/>
          </a:xfrm>
          <a:prstGeom prst="rect">
            <a:avLst/>
          </a:prstGeom>
          <a:solidFill>
            <a:schemeClr val="accent4">
              <a:lumMod val="60000"/>
              <a:lumOff val="40000"/>
            </a:schemeClr>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0,2</a:t>
            </a:r>
          </a:p>
        </p:txBody>
      </p:sp>
      <p:sp>
        <p:nvSpPr>
          <p:cNvPr id="16" name="TextBox 15">
            <a:extLst>
              <a:ext uri="{FF2B5EF4-FFF2-40B4-BE49-F238E27FC236}">
                <a16:creationId xmlns:a16="http://schemas.microsoft.com/office/drawing/2014/main" id="{30F86380-A8A6-473F-8AE2-BDA1C9888DF6}"/>
              </a:ext>
            </a:extLst>
          </p:cNvPr>
          <p:cNvSpPr txBox="1"/>
          <p:nvPr/>
        </p:nvSpPr>
        <p:spPr>
          <a:xfrm>
            <a:off x="5805955" y="5849838"/>
            <a:ext cx="914400" cy="584775"/>
          </a:xfrm>
          <a:prstGeom prst="rect">
            <a:avLst/>
          </a:prstGeom>
          <a:solidFill>
            <a:srgbClr val="FFC0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a16="http://schemas.microsoft.com/office/drawing/2014/main" id="{6648D2B1-44E4-443A-ABF2-990A618C1B46}"/>
              </a:ext>
            </a:extLst>
          </p:cNvPr>
          <p:cNvSpPr txBox="1"/>
          <p:nvPr/>
        </p:nvSpPr>
        <p:spPr>
          <a:xfrm>
            <a:off x="5805955" y="5048418"/>
            <a:ext cx="914400" cy="584775"/>
          </a:xfrm>
          <a:prstGeom prst="rect">
            <a:avLst/>
          </a:prstGeom>
          <a:solidFill>
            <a:srgbClr val="FFC0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5,6</a:t>
            </a:r>
          </a:p>
        </p:txBody>
      </p:sp>
      <p:sp>
        <p:nvSpPr>
          <p:cNvPr id="18" name="TextBox 17">
            <a:extLst>
              <a:ext uri="{FF2B5EF4-FFF2-40B4-BE49-F238E27FC236}">
                <a16:creationId xmlns:a16="http://schemas.microsoft.com/office/drawing/2014/main" id="{8FD0274D-E8EF-4DAB-A344-F4E9F0DD7A34}"/>
              </a:ext>
            </a:extLst>
          </p:cNvPr>
          <p:cNvSpPr txBox="1"/>
          <p:nvPr/>
        </p:nvSpPr>
        <p:spPr>
          <a:xfrm>
            <a:off x="7622597" y="4254787"/>
            <a:ext cx="1169762" cy="584775"/>
          </a:xfrm>
          <a:prstGeom prst="rect">
            <a:avLst/>
          </a:prstGeom>
          <a:solidFill>
            <a:srgbClr val="FFFF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9,916</a:t>
            </a:r>
          </a:p>
        </p:txBody>
      </p:sp>
      <p:sp>
        <p:nvSpPr>
          <p:cNvPr id="19" name="TextBox 18">
            <a:extLst>
              <a:ext uri="{FF2B5EF4-FFF2-40B4-BE49-F238E27FC236}">
                <a16:creationId xmlns:a16="http://schemas.microsoft.com/office/drawing/2014/main" id="{9AD96B1A-EE9C-4517-9407-105E1FA5D843}"/>
              </a:ext>
            </a:extLst>
          </p:cNvPr>
          <p:cNvSpPr txBox="1"/>
          <p:nvPr/>
        </p:nvSpPr>
        <p:spPr>
          <a:xfrm>
            <a:off x="7556230" y="5849837"/>
            <a:ext cx="1435370" cy="584775"/>
          </a:xfrm>
          <a:prstGeom prst="rect">
            <a:avLst/>
          </a:prstGeom>
          <a:solidFill>
            <a:srgbClr val="FFFF00"/>
          </a:solid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12,395</a:t>
            </a:r>
          </a:p>
        </p:txBody>
      </p:sp>
    </p:spTree>
    <p:extLst>
      <p:ext uri="{BB962C8B-B14F-4D97-AF65-F5344CB8AC3E}">
        <p14:creationId xmlns:p14="http://schemas.microsoft.com/office/powerpoint/2010/main" val="33954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Do re mon - Huyen Chi.wav">
            <a:hlinkClick r:id="" action="ppaction://media"/>
            <a:extLst>
              <a:ext uri="{FF2B5EF4-FFF2-40B4-BE49-F238E27FC236}">
                <a16:creationId xmlns:a16="http://schemas.microsoft.com/office/drawing/2014/main" id="{6892D189-C7FA-4EB0-9D84-670A6DEBD704}"/>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3058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8">
            <a:extLst>
              <a:ext uri="{FF2B5EF4-FFF2-40B4-BE49-F238E27FC236}">
                <a16:creationId xmlns:a16="http://schemas.microsoft.com/office/drawing/2014/main" id="{A20D7502-CECA-4182-A611-252553E10FE2}"/>
              </a:ext>
            </a:extLst>
          </p:cNvPr>
          <p:cNvGrpSpPr>
            <a:grpSpLocks/>
          </p:cNvGrpSpPr>
          <p:nvPr/>
        </p:nvGrpSpPr>
        <p:grpSpPr bwMode="auto">
          <a:xfrm>
            <a:off x="0" y="0"/>
            <a:ext cx="9144000" cy="6858000"/>
            <a:chOff x="0" y="0"/>
            <a:chExt cx="9144000" cy="6858000"/>
          </a:xfrm>
        </p:grpSpPr>
        <p:pic>
          <p:nvPicPr>
            <p:cNvPr id="27655" name="Picture 4">
              <a:extLst>
                <a:ext uri="{FF2B5EF4-FFF2-40B4-BE49-F238E27FC236}">
                  <a16:creationId xmlns:a16="http://schemas.microsoft.com/office/drawing/2014/main" id="{35E98695-71D4-4242-9996-A538CB676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6B80E64-6B27-4F1F-8C53-A7939762D909}"/>
                </a:ext>
              </a:extLst>
            </p:cNvPr>
            <p:cNvSpPr/>
            <p:nvPr/>
          </p:nvSpPr>
          <p:spPr>
            <a:xfrm>
              <a:off x="138113" y="123825"/>
              <a:ext cx="8839200" cy="65928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endParaRPr lang="en-US" dirty="0">
                <a:latin typeface="Times New Roman" pitchFamily="18" charset="0"/>
                <a:cs typeface="Times New Roman" pitchFamily="18" charset="0"/>
              </a:endParaRPr>
            </a:p>
          </p:txBody>
        </p:sp>
      </p:grpSp>
      <p:pic>
        <p:nvPicPr>
          <p:cNvPr id="27652" name="Picture 9" descr="hoa.png">
            <a:extLst>
              <a:ext uri="{FF2B5EF4-FFF2-40B4-BE49-F238E27FC236}">
                <a16:creationId xmlns:a16="http://schemas.microsoft.com/office/drawing/2014/main" id="{CA47A862-C3EE-4088-B6E4-20DE17FD3A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0700" y="166688"/>
            <a:ext cx="20589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0">
            <a:extLst>
              <a:ext uri="{FF2B5EF4-FFF2-40B4-BE49-F238E27FC236}">
                <a16:creationId xmlns:a16="http://schemas.microsoft.com/office/drawing/2014/main" id="{24612FC7-9DD9-4D99-AE0D-6DE2500FE360}"/>
              </a:ext>
            </a:extLst>
          </p:cNvPr>
          <p:cNvSpPr txBox="1">
            <a:spLocks noChangeArrowheads="1"/>
          </p:cNvSpPr>
          <p:nvPr/>
        </p:nvSpPr>
        <p:spPr bwMode="auto">
          <a:xfrm>
            <a:off x="533400" y="228600"/>
            <a:ext cx="617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HƯỚNG DẪN VỀ NHÀ</a:t>
            </a:r>
          </a:p>
        </p:txBody>
      </p:sp>
      <p:sp>
        <p:nvSpPr>
          <p:cNvPr id="12" name="Text Box 6">
            <a:extLst>
              <a:ext uri="{FF2B5EF4-FFF2-40B4-BE49-F238E27FC236}">
                <a16:creationId xmlns:a16="http://schemas.microsoft.com/office/drawing/2014/main" id="{C021EF23-0B2F-4A13-BB52-65F3359084F1}"/>
              </a:ext>
            </a:extLst>
          </p:cNvPr>
          <p:cNvSpPr txBox="1">
            <a:spLocks noChangeArrowheads="1"/>
          </p:cNvSpPr>
          <p:nvPr/>
        </p:nvSpPr>
        <p:spPr bwMode="auto">
          <a:xfrm>
            <a:off x="381000" y="10668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2400" b="1" u="sng" dirty="0" err="1">
                <a:solidFill>
                  <a:srgbClr val="0070C0"/>
                </a:solidFill>
                <a:latin typeface="Times New Roman" panose="02020603050405020304" pitchFamily="18" charset="0"/>
                <a:cs typeface="Times New Roman" panose="02020603050405020304" pitchFamily="18" charset="0"/>
              </a:rPr>
              <a:t>Học</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bài</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Mol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endParaRPr lang="en-US" altLang="en-US" sz="2400" dirty="0">
              <a:latin typeface="Times New Roman" panose="02020603050405020304" pitchFamily="18" charset="0"/>
              <a:cs typeface="Times New Roman" panose="02020603050405020304" pitchFamily="18" charset="0"/>
            </a:endParaRPr>
          </a:p>
          <a:p>
            <a:pPr>
              <a:spcBef>
                <a:spcPct val="50000"/>
              </a:spcBef>
              <a:buFontTx/>
              <a:buChar char="-"/>
            </a:pP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Làm</a:t>
            </a:r>
            <a:r>
              <a:rPr lang="en-US" altLang="en-US" sz="2400" b="1" u="sng" dirty="0">
                <a:solidFill>
                  <a:srgbClr val="0070C0"/>
                </a:solidFill>
                <a:latin typeface="Times New Roman" panose="02020603050405020304" pitchFamily="18" charset="0"/>
                <a:cs typeface="Times New Roman" panose="02020603050405020304" pitchFamily="18" charset="0"/>
              </a:rPr>
              <a:t> BT:</a:t>
            </a:r>
            <a:endParaRPr lang="en-US" altLang="en-US" sz="2400" b="1" dirty="0">
              <a:solidFill>
                <a:srgbClr val="0070C0"/>
              </a:solidFill>
              <a:latin typeface="Times New Roman" panose="02020603050405020304" pitchFamily="18" charset="0"/>
              <a:cs typeface="Times New Roman" panose="02020603050405020304" pitchFamily="18" charset="0"/>
            </a:endParaRPr>
          </a:p>
          <a:p>
            <a:pPr>
              <a:spcBef>
                <a:spcPct val="50000"/>
              </a:spcBef>
              <a:buFontTx/>
              <a:buChar char="-"/>
            </a:pPr>
            <a:r>
              <a:rPr lang="en-US" altLang="en-US" sz="2400" dirty="0">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Xem</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trước</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bài</a:t>
            </a:r>
            <a:r>
              <a:rPr lang="en-US" altLang="en-US" sz="2400" b="1" u="sng" dirty="0">
                <a:solidFill>
                  <a:srgbClr val="0070C0"/>
                </a:solidFill>
                <a:latin typeface="Times New Roman" panose="02020603050405020304" pitchFamily="18" charset="0"/>
                <a:cs typeface="Times New Roman" panose="02020603050405020304" pitchFamily="18" charset="0"/>
              </a:rPr>
              <a:t> 5: </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Tính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theo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hoá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học</a:t>
            </a:r>
            <a:r>
              <a:rPr lang="en-US" altLang="en-US" sz="2400" b="1" dirty="0">
                <a:solidFill>
                  <a:srgbClr val="FF0000"/>
                </a:solidFill>
                <a:latin typeface="Times New Roman" panose="02020603050405020304" pitchFamily="18" charset="0"/>
                <a:cs typeface="Times New Roman" panose="02020603050405020304" pitchFamily="18" charset="0"/>
              </a:rPr>
              <a:t>”.</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77842" fill="hold"/>
                                        <p:tgtEl>
                                          <p:spTgt spid="7"/>
                                        </p:tgtEl>
                                      </p:cBhvr>
                                    </p:cmd>
                                  </p:childTnLst>
                                </p:cTn>
                              </p:par>
                            </p:childTnLst>
                          </p:cTn>
                        </p:par>
                      </p:childTnLst>
                    </p:cTn>
                  </p:par>
                </p:childTnLst>
              </p:cTn>
              <p:nextCondLst>
                <p:cond evt="onClick" delay="0">
                  <p:tgtEl>
                    <p:spTgt spid="7"/>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4C2D32-F901-4859-934A-B9456331B062}"/>
              </a:ext>
            </a:extLst>
          </p:cNvPr>
          <p:cNvSpPr>
            <a:spLocks noGrp="1"/>
          </p:cNvSpPr>
          <p:nvPr>
            <p:ph type="body" idx="1"/>
          </p:nvPr>
        </p:nvSpPr>
        <p:spPr/>
        <p:txBody>
          <a:bodyPr/>
          <a:lstStyle/>
          <a:p>
            <a:pPr eaLnBrk="1" hangingPunct="1"/>
            <a:endParaRPr lang="en-US" altLang="en-US"/>
          </a:p>
        </p:txBody>
      </p:sp>
      <p:pic>
        <p:nvPicPr>
          <p:cNvPr id="28675" name="Picture 3" descr="EJ1450">
            <a:extLst>
              <a:ext uri="{FF2B5EF4-FFF2-40B4-BE49-F238E27FC236}">
                <a16:creationId xmlns:a16="http://schemas.microsoft.com/office/drawing/2014/main" id="{84BE9154-E198-4661-A1D8-1673614EE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Guitar - Romance de lamour.mp3">
            <a:hlinkClick r:id="" action="ppaction://media"/>
            <a:extLst>
              <a:ext uri="{FF2B5EF4-FFF2-40B4-BE49-F238E27FC236}">
                <a16:creationId xmlns:a16="http://schemas.microsoft.com/office/drawing/2014/main" id="{8972DE68-FD99-471D-8D4B-377872812D7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819400" y="5562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B564A6A2-9B27-4614-9BA6-4251E9F21E54}"/>
              </a:ext>
            </a:extLst>
          </p:cNvPr>
          <p:cNvSpPr txBox="1">
            <a:spLocks noChangeArrowheads="1"/>
          </p:cNvSpPr>
          <p:nvPr/>
        </p:nvSpPr>
        <p:spPr bwMode="auto">
          <a:xfrm>
            <a:off x="838200" y="2682875"/>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5400" b="1">
                <a:solidFill>
                  <a:srgbClr val="FF0066"/>
                </a:solidFill>
                <a:latin typeface="Times New Roman" panose="02020603050405020304" pitchFamily="18" charset="0"/>
                <a:cs typeface="Times New Roman" panose="02020603050405020304" pitchFamily="18" charset="0"/>
              </a:rPr>
              <a:t>   Chân thành cảm ơn quý thầy cô đã đến dự.</a:t>
            </a:r>
          </a:p>
        </p:txBody>
      </p:sp>
    </p:spTree>
  </p:cSld>
  <p:clrMapOvr>
    <a:masterClrMapping/>
  </p:clrMapOvr>
  <p:transition spd="slow"/>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35F83FF0-2D15-40F9-BF08-E366AEE5FE09}"/>
              </a:ext>
            </a:extLst>
          </p:cNvPr>
          <p:cNvSpPr>
            <a:spLocks noGrp="1" noChangeArrowheads="1"/>
          </p:cNvSpPr>
          <p:nvPr>
            <p:ph type="title" idx="4294967295"/>
          </p:nvPr>
        </p:nvSpPr>
        <p:spPr>
          <a:xfrm>
            <a:off x="1066800" y="914400"/>
            <a:ext cx="7696200" cy="457200"/>
          </a:xfrm>
        </p:spPr>
        <p:txBody>
          <a:bodyPr rtlCol="0">
            <a:normAutofit fontScale="90000"/>
          </a:bodyPr>
          <a:lstStyle/>
          <a:p>
            <a:pPr algn="l" eaLnBrk="1" fontAlgn="auto" hangingPunct="1">
              <a:spcAft>
                <a:spcPts val="0"/>
              </a:spcAft>
              <a:defRPr/>
            </a:pPr>
            <a:r>
              <a:rPr lang="en-US" sz="3200" b="1" dirty="0">
                <a:solidFill>
                  <a:srgbClr val="FF0000"/>
                </a:solidFill>
                <a:latin typeface="Times New Roman" pitchFamily="18" charset="0"/>
                <a:cs typeface="Times New Roman" pitchFamily="18" charset="0"/>
              </a:rPr>
              <a:t>I. KHÁI NIỆM MOL</a:t>
            </a:r>
          </a:p>
        </p:txBody>
      </p:sp>
      <p:sp>
        <p:nvSpPr>
          <p:cNvPr id="5" name="Rectangle 4">
            <a:extLst>
              <a:ext uri="{FF2B5EF4-FFF2-40B4-BE49-F238E27FC236}">
                <a16:creationId xmlns:a16="http://schemas.microsoft.com/office/drawing/2014/main" id="{F986BBCC-FC2A-4A9B-A5E9-4CE6F3644994}"/>
              </a:ext>
            </a:extLst>
          </p:cNvPr>
          <p:cNvSpPr txBox="1">
            <a:spLocks noChangeArrowheads="1"/>
          </p:cNvSpPr>
          <p:nvPr/>
        </p:nvSpPr>
        <p:spPr bwMode="auto">
          <a:xfrm>
            <a:off x="255588" y="1490663"/>
            <a:ext cx="88122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Mol</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l</a:t>
            </a:r>
            <a:r>
              <a:rPr lang="vi-VN" altLang="en-US" b="1" dirty="0">
                <a:latin typeface="Times New Roman" panose="02020603050405020304" pitchFamily="18" charset="0"/>
                <a:cs typeface="Times New Roman" panose="02020603050405020304" pitchFamily="18" charset="0"/>
              </a:rPr>
              <a:t>ượ</a:t>
            </a:r>
            <a:r>
              <a:rPr lang="en-US" altLang="en-US" b="1" dirty="0">
                <a:latin typeface="Times New Roman" panose="02020603050405020304" pitchFamily="18" charset="0"/>
                <a:cs typeface="Times New Roman" panose="02020603050405020304" pitchFamily="18" charset="0"/>
              </a:rPr>
              <a:t>ng </a:t>
            </a: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chứa</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hoặc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đó</a:t>
            </a:r>
            <a:r>
              <a:rPr lang="en-US" altLang="en-US" b="1" dirty="0">
                <a:latin typeface="Times New Roman" panose="02020603050405020304" pitchFamily="18" charset="0"/>
                <a:cs typeface="Times New Roman" panose="02020603050405020304" pitchFamily="18" charset="0"/>
              </a:rPr>
              <a:t>.</a:t>
            </a:r>
          </a:p>
        </p:txBody>
      </p:sp>
      <p:sp>
        <p:nvSpPr>
          <p:cNvPr id="7172" name="Line 123">
            <a:extLst>
              <a:ext uri="{FF2B5EF4-FFF2-40B4-BE49-F238E27FC236}">
                <a16:creationId xmlns:a16="http://schemas.microsoft.com/office/drawing/2014/main" id="{3049D978-1EE8-40DC-AD85-D25C61A5388A}"/>
              </a:ext>
            </a:extLst>
          </p:cNvPr>
          <p:cNvSpPr>
            <a:spLocks noChangeShapeType="1"/>
          </p:cNvSpPr>
          <p:nvPr/>
        </p:nvSpPr>
        <p:spPr bwMode="auto">
          <a:xfrm>
            <a:off x="115888" y="88265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4">
            <a:extLst>
              <a:ext uri="{FF2B5EF4-FFF2-40B4-BE49-F238E27FC236}">
                <a16:creationId xmlns:a16="http://schemas.microsoft.com/office/drawing/2014/main" id="{C81E1C81-FD44-419B-B8D5-F93810AF1DD6}"/>
              </a:ext>
            </a:extLst>
          </p:cNvPr>
          <p:cNvSpPr txBox="1">
            <a:spLocks noChangeArrowheads="1"/>
          </p:cNvSpPr>
          <p:nvPr/>
        </p:nvSpPr>
        <p:spPr bwMode="auto">
          <a:xfrm>
            <a:off x="4914900" y="1333696"/>
            <a:ext cx="214158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a:t>
            </a:r>
          </a:p>
        </p:txBody>
      </p:sp>
      <p:sp>
        <p:nvSpPr>
          <p:cNvPr id="7175" name="Rectangle 35">
            <a:extLst>
              <a:ext uri="{FF2B5EF4-FFF2-40B4-BE49-F238E27FC236}">
                <a16:creationId xmlns:a16="http://schemas.microsoft.com/office/drawing/2014/main" id="{CA20C4D7-7C47-4E3A-9746-32B8B94004A1}"/>
              </a:ext>
            </a:extLst>
          </p:cNvPr>
          <p:cNvSpPr>
            <a:spLocks noChangeArrowheads="1"/>
          </p:cNvSpPr>
          <p:nvPr/>
        </p:nvSpPr>
        <p:spPr bwMode="auto">
          <a:xfrm>
            <a:off x="0" y="53340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i="1">
                <a:solidFill>
                  <a:srgbClr val="FF0000"/>
                </a:solidFill>
                <a:sym typeface="Wingdings" panose="05000000000000000000" pitchFamily="2" charset="2"/>
              </a:rPr>
              <a:t></a:t>
            </a:r>
          </a:p>
        </p:txBody>
      </p:sp>
      <p:sp>
        <p:nvSpPr>
          <p:cNvPr id="232" name="Rectangle 231">
            <a:extLst>
              <a:ext uri="{FF2B5EF4-FFF2-40B4-BE49-F238E27FC236}">
                <a16:creationId xmlns:a16="http://schemas.microsoft.com/office/drawing/2014/main" id="{622D8195-46D9-4623-B157-27502266462D}"/>
              </a:ext>
            </a:extLst>
          </p:cNvPr>
          <p:cNvSpPr/>
          <p:nvPr/>
        </p:nvSpPr>
        <p:spPr>
          <a:xfrm>
            <a:off x="-61913" y="3068638"/>
            <a:ext cx="1143001" cy="461962"/>
          </a:xfrm>
          <a:prstGeom prst="rect">
            <a:avLst/>
          </a:prstGeom>
        </p:spPr>
        <p:txBody>
          <a:bodyPr>
            <a:spAutoFit/>
          </a:bodyPr>
          <a:lstStyle/>
          <a:p>
            <a:pPr eaLnBrk="1" hangingPunct="1">
              <a:spcBef>
                <a:spcPct val="20000"/>
              </a:spcBef>
              <a:defRPr/>
            </a:pPr>
            <a:r>
              <a:rPr lang="vi-VN" sz="2400" b="1" i="1" dirty="0">
                <a:solidFill>
                  <a:schemeClr val="hlink"/>
                </a:solidFill>
                <a:latin typeface="+mj-lt"/>
                <a:cs typeface="+mn-cs"/>
              </a:rPr>
              <a:t>V</a:t>
            </a:r>
            <a:r>
              <a:rPr lang="en-US" sz="2400" b="1" i="1" dirty="0">
                <a:solidFill>
                  <a:schemeClr val="hlink"/>
                </a:solidFill>
                <a:latin typeface="+mj-lt"/>
                <a:cs typeface="+mn-cs"/>
              </a:rPr>
              <a:t>í </a:t>
            </a:r>
            <a:r>
              <a:rPr lang="en-US" sz="2400" b="1" i="1" dirty="0" err="1">
                <a:solidFill>
                  <a:schemeClr val="hlink"/>
                </a:solidFill>
                <a:latin typeface="+mj-lt"/>
                <a:cs typeface="+mn-cs"/>
              </a:rPr>
              <a:t>dụ</a:t>
            </a:r>
            <a:r>
              <a:rPr lang="en-US" sz="2400" b="1" i="1" dirty="0">
                <a:solidFill>
                  <a:schemeClr val="hlink"/>
                </a:solidFill>
                <a:latin typeface="+mj-lt"/>
                <a:cs typeface="+mn-cs"/>
              </a:rPr>
              <a:t> :</a:t>
            </a:r>
          </a:p>
        </p:txBody>
      </p:sp>
      <p:sp>
        <p:nvSpPr>
          <p:cNvPr id="18433" name="Rectangle 1">
            <a:hlinkClick r:id="rId2" action="ppaction://hlinksldjump"/>
            <a:extLst>
              <a:ext uri="{FF2B5EF4-FFF2-40B4-BE49-F238E27FC236}">
                <a16:creationId xmlns:a16="http://schemas.microsoft.com/office/drawing/2014/main" id="{97215C25-D635-4D9F-BA40-0B360B6CCDA9}"/>
              </a:ext>
            </a:extLst>
          </p:cNvPr>
          <p:cNvSpPr>
            <a:spLocks noChangeArrowheads="1"/>
          </p:cNvSpPr>
          <p:nvPr/>
        </p:nvSpPr>
        <p:spPr bwMode="auto">
          <a:xfrm>
            <a:off x="566738" y="2522538"/>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6,022. 10</a:t>
            </a:r>
            <a:r>
              <a:rPr lang="en-US" altLang="en-US" b="1" baseline="30000" dirty="0">
                <a:solidFill>
                  <a:srgbClr val="FF0000"/>
                </a:solidFill>
                <a:latin typeface="Times New Roman" panose="02020603050405020304" pitchFamily="18" charset="0"/>
                <a:cs typeface="Calibri" panose="020F0502020204030204" pitchFamily="34" charset="0"/>
              </a:rPr>
              <a:t>23</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l</a:t>
            </a:r>
            <a:r>
              <a:rPr lang="en-US" altLang="en-US" dirty="0" err="1">
                <a:cs typeface="Calibri" panose="020F0502020204030204" pitchFamily="34" charset="0"/>
              </a:rPr>
              <a:t>à</a:t>
            </a:r>
            <a:r>
              <a:rPr lang="en-US" altLang="en-US" dirty="0">
                <a:latin typeface="Times New Roman" panose="02020603050405020304" pitchFamily="18" charset="0"/>
                <a:cs typeface="Calibri" panose="020F0502020204030204" pitchFamily="34" charset="0"/>
              </a:rPr>
              <a:t> </a:t>
            </a:r>
            <a:r>
              <a:rPr lang="en-US" altLang="en-US" b="1" dirty="0" err="1">
                <a:solidFill>
                  <a:srgbClr val="FF0000"/>
                </a:solidFill>
                <a:latin typeface="Times New Roman" panose="02020603050405020304" pitchFamily="18" charset="0"/>
                <a:cs typeface="Calibri" panose="020F0502020204030204" pitchFamily="34" charset="0"/>
              </a:rPr>
              <a:t>số</a:t>
            </a:r>
            <a:r>
              <a:rPr lang="en-US" altLang="en-US" b="1" dirty="0">
                <a:solidFill>
                  <a:srgbClr val="FF0000"/>
                </a:solidFill>
                <a:latin typeface="Times New Roman" panose="02020603050405020304" pitchFamily="18" charset="0"/>
                <a:cs typeface="Calibri" panose="020F0502020204030204" pitchFamily="34" charset="0"/>
              </a:rPr>
              <a:t> Avogadro</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k</a:t>
            </a:r>
            <a:r>
              <a:rPr lang="en-US" altLang="en-US" dirty="0" err="1">
                <a:cs typeface="Calibri" panose="020F0502020204030204" pitchFamily="34" charset="0"/>
              </a:rPr>
              <a:t>í</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hiệu</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l</a:t>
            </a:r>
            <a:r>
              <a:rPr lang="en-US" altLang="en-US" dirty="0" err="1">
                <a:cs typeface="Calibri" panose="020F0502020204030204" pitchFamily="34" charset="0"/>
              </a:rPr>
              <a:t>à</a:t>
            </a:r>
            <a:r>
              <a:rPr lang="en-US" altLang="en-US" dirty="0">
                <a:latin typeface="Times New Roman" panose="02020603050405020304" pitchFamily="18" charset="0"/>
                <a:cs typeface="Calibri" panose="020F0502020204030204" pitchFamily="34" charset="0"/>
              </a:rPr>
              <a:t> </a:t>
            </a:r>
            <a:r>
              <a:rPr lang="en-US" altLang="en-US" b="1" dirty="0">
                <a:solidFill>
                  <a:srgbClr val="FF0000"/>
                </a:solidFill>
                <a:latin typeface="Times New Roman" panose="02020603050405020304" pitchFamily="18" charset="0"/>
                <a:cs typeface="Calibri" panose="020F0502020204030204" pitchFamily="34" charset="0"/>
              </a:rPr>
              <a:t>N</a:t>
            </a:r>
            <a:endParaRPr lang="en-US" altLang="en-US" b="1" dirty="0">
              <a:solidFill>
                <a:srgbClr val="FF0000"/>
              </a:solidFill>
              <a:latin typeface="Arial" panose="020B0604020202020204" pitchFamily="34" charset="0"/>
            </a:endParaRPr>
          </a:p>
        </p:txBody>
      </p:sp>
      <p:sp>
        <p:nvSpPr>
          <p:cNvPr id="18434" name="Rectangle 2">
            <a:extLst>
              <a:ext uri="{FF2B5EF4-FFF2-40B4-BE49-F238E27FC236}">
                <a16:creationId xmlns:a16="http://schemas.microsoft.com/office/drawing/2014/main" id="{1BE9F8C2-C105-4708-8D25-C433F4155E43}"/>
              </a:ext>
            </a:extLst>
          </p:cNvPr>
          <p:cNvSpPr>
            <a:spLocks noChangeArrowheads="1"/>
          </p:cNvSpPr>
          <p:nvPr/>
        </p:nvSpPr>
        <p:spPr bwMode="auto">
          <a:xfrm>
            <a:off x="152400" y="3530600"/>
            <a:ext cx="8977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6213" indent="-176213" algn="just" eaLnBrk="1" hangingPunct="1">
              <a:spcBef>
                <a:spcPct val="0"/>
              </a:spcBef>
            </a:pPr>
            <a:r>
              <a:rPr lang="en-US" altLang="en-US" sz="2800" dirty="0">
                <a:solidFill>
                  <a:srgbClr val="FF0000"/>
                </a:solidFill>
                <a:latin typeface="Times New Roman" panose="02020603050405020304" pitchFamily="18" charset="0"/>
                <a:cs typeface="Calibri" panose="020F0502020204030204" pitchFamily="34" charset="0"/>
              </a:rPr>
              <a:t>1 mol </a:t>
            </a:r>
            <a:r>
              <a:rPr lang="en-US" altLang="en-US" sz="2800" b="1" dirty="0" err="1">
                <a:solidFill>
                  <a:srgbClr val="FFC000"/>
                </a:solidFill>
                <a:latin typeface="Times New Roman" panose="02020603050405020304" pitchFamily="18" charset="0"/>
                <a:cs typeface="Calibri" panose="020F0502020204030204" pitchFamily="34" charset="0"/>
              </a:rPr>
              <a:t>nguyên</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b="1" dirty="0" err="1">
                <a:solidFill>
                  <a:srgbClr val="FFC000"/>
                </a:solidFill>
                <a:latin typeface="Times New Roman" panose="02020603050405020304" pitchFamily="18" charset="0"/>
                <a:cs typeface="Calibri" panose="020F0502020204030204" pitchFamily="34" charset="0"/>
              </a:rPr>
              <a:t>tử</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dirty="0">
                <a:latin typeface="Times New Roman" panose="02020603050405020304" pitchFamily="18" charset="0"/>
                <a:cs typeface="Times New Roman" panose="02020603050405020304" pitchFamily="18" charset="0"/>
              </a:rPr>
              <a:t>Iron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có</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chứa</a:t>
            </a:r>
            <a:r>
              <a:rPr lang="en-US" altLang="en-US" sz="2800" dirty="0">
                <a:latin typeface="Times New Roman" panose="02020603050405020304" pitchFamily="18" charset="0"/>
                <a:cs typeface="Calibri" panose="020F0502020204030204" pitchFamily="34" charset="0"/>
              </a:rPr>
              <a:t>... ……… …….</a:t>
            </a:r>
            <a:r>
              <a:rPr lang="en-US" altLang="en-US" sz="2800" b="1" dirty="0" err="1">
                <a:solidFill>
                  <a:srgbClr val="FFC000"/>
                </a:solidFill>
                <a:latin typeface="Times New Roman" panose="02020603050405020304" pitchFamily="18" charset="0"/>
                <a:cs typeface="Calibri" panose="020F0502020204030204" pitchFamily="34" charset="0"/>
              </a:rPr>
              <a:t>nguyên</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b="1" dirty="0" err="1">
                <a:solidFill>
                  <a:srgbClr val="FFC000"/>
                </a:solidFill>
                <a:latin typeface="Times New Roman" panose="02020603050405020304" pitchFamily="18" charset="0"/>
                <a:cs typeface="Calibri" panose="020F0502020204030204" pitchFamily="34" charset="0"/>
              </a:rPr>
              <a:t>tử</a:t>
            </a:r>
            <a:r>
              <a:rPr lang="en-US" altLang="en-US" sz="2800" b="1" dirty="0">
                <a:solidFill>
                  <a:srgbClr val="FFC000"/>
                </a:solidFill>
                <a:latin typeface="Times New Roman" panose="02020603050405020304" pitchFamily="18" charset="0"/>
                <a:cs typeface="Calibri" panose="020F0502020204030204" pitchFamily="34" charset="0"/>
              </a:rPr>
              <a:t> </a:t>
            </a:r>
            <a:r>
              <a:rPr lang="en-US" altLang="en-US" sz="2800" dirty="0">
                <a:latin typeface="Times New Roman" panose="02020603050405020304" pitchFamily="18" charset="0"/>
                <a:cs typeface="Calibri" panose="020F0502020204030204" pitchFamily="34" charset="0"/>
              </a:rPr>
              <a:t>Fe</a:t>
            </a:r>
            <a:endParaRPr lang="en-US" altLang="en-US" sz="2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BEDFC45-E258-4A33-89B9-01364CBCB10F}"/>
              </a:ext>
            </a:extLst>
          </p:cNvPr>
          <p:cNvSpPr>
            <a:spLocks noChangeArrowheads="1"/>
          </p:cNvSpPr>
          <p:nvPr/>
        </p:nvSpPr>
        <p:spPr bwMode="auto">
          <a:xfrm>
            <a:off x="6180138" y="3505200"/>
            <a:ext cx="92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Calibri" panose="020F0502020204030204" pitchFamily="34" charset="0"/>
              </a:rPr>
              <a:t>= N</a:t>
            </a:r>
            <a:r>
              <a:rPr lang="en-US" altLang="en-US">
                <a:latin typeface="Times New Roman" panose="02020603050405020304" pitchFamily="18" charset="0"/>
                <a:cs typeface="Calibri" panose="020F0502020204030204" pitchFamily="34" charset="0"/>
              </a:rPr>
              <a:t> </a:t>
            </a:r>
            <a:endParaRPr lang="en-US" altLang="en-US"/>
          </a:p>
        </p:txBody>
      </p:sp>
      <p:sp>
        <p:nvSpPr>
          <p:cNvPr id="14" name="Rectangle 13">
            <a:extLst>
              <a:ext uri="{FF2B5EF4-FFF2-40B4-BE49-F238E27FC236}">
                <a16:creationId xmlns:a16="http://schemas.microsoft.com/office/drawing/2014/main" id="{ABB2FC34-AA0E-4C05-BB31-9391A301A002}"/>
              </a:ext>
            </a:extLst>
          </p:cNvPr>
          <p:cNvSpPr>
            <a:spLocks noChangeArrowheads="1"/>
          </p:cNvSpPr>
          <p:nvPr/>
        </p:nvSpPr>
        <p:spPr bwMode="auto">
          <a:xfrm>
            <a:off x="6378703" y="4412355"/>
            <a:ext cx="81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Calibri" panose="020F0502020204030204" pitchFamily="34" charset="0"/>
              </a:rPr>
              <a:t>=N</a:t>
            </a:r>
            <a:r>
              <a:rPr lang="en-US" altLang="en-US" dirty="0">
                <a:latin typeface="Times New Roman" panose="02020603050405020304" pitchFamily="18" charset="0"/>
                <a:cs typeface="Calibri" panose="020F0502020204030204" pitchFamily="34" charset="0"/>
              </a:rPr>
              <a:t> </a:t>
            </a:r>
            <a:endParaRPr lang="en-US" altLang="en-US" dirty="0"/>
          </a:p>
        </p:txBody>
      </p:sp>
      <p:sp>
        <p:nvSpPr>
          <p:cNvPr id="15" name="Rectangle 4">
            <a:extLst>
              <a:ext uri="{FF2B5EF4-FFF2-40B4-BE49-F238E27FC236}">
                <a16:creationId xmlns:a16="http://schemas.microsoft.com/office/drawing/2014/main" id="{235888B7-AA3B-4B26-BDA7-2AA80588DB08}"/>
              </a:ext>
            </a:extLst>
          </p:cNvPr>
          <p:cNvSpPr txBox="1">
            <a:spLocks noChangeArrowheads="1"/>
          </p:cNvSpPr>
          <p:nvPr/>
        </p:nvSpPr>
        <p:spPr bwMode="auto">
          <a:xfrm>
            <a:off x="4702303" y="3515657"/>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6,022.10</a:t>
            </a:r>
            <a:r>
              <a:rPr lang="en-US" altLang="en-US" sz="2800" b="1" baseline="30000" dirty="0">
                <a:solidFill>
                  <a:srgbClr val="FF0000"/>
                </a:solidFill>
                <a:latin typeface="Times New Roman" panose="02020603050405020304" pitchFamily="18" charset="0"/>
                <a:cs typeface="Times New Roman" panose="02020603050405020304" pitchFamily="18" charset="0"/>
              </a:rPr>
              <a:t>23</a:t>
            </a:r>
          </a:p>
        </p:txBody>
      </p:sp>
      <p:sp>
        <p:nvSpPr>
          <p:cNvPr id="16" name="Rectangle 4">
            <a:extLst>
              <a:ext uri="{FF2B5EF4-FFF2-40B4-BE49-F238E27FC236}">
                <a16:creationId xmlns:a16="http://schemas.microsoft.com/office/drawing/2014/main" id="{5B8364E7-9791-4B8B-857A-4D8CD1170F58}"/>
              </a:ext>
            </a:extLst>
          </p:cNvPr>
          <p:cNvSpPr txBox="1">
            <a:spLocks noChangeArrowheads="1"/>
          </p:cNvSpPr>
          <p:nvPr/>
        </p:nvSpPr>
        <p:spPr bwMode="auto">
          <a:xfrm>
            <a:off x="4684047" y="4383934"/>
            <a:ext cx="169465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6,022.10</a:t>
            </a:r>
            <a:r>
              <a:rPr lang="en-US" altLang="en-US" sz="2800" b="1" baseline="30000" dirty="0">
                <a:solidFill>
                  <a:srgbClr val="FF0000"/>
                </a:solidFill>
                <a:latin typeface="Times New Roman" panose="02020603050405020304" pitchFamily="18" charset="0"/>
                <a:cs typeface="Times New Roman" panose="02020603050405020304" pitchFamily="18" charset="0"/>
              </a:rPr>
              <a:t>23</a:t>
            </a:r>
          </a:p>
        </p:txBody>
      </p:sp>
      <p:sp>
        <p:nvSpPr>
          <p:cNvPr id="17" name="Rectangle 4">
            <a:extLst>
              <a:ext uri="{FF2B5EF4-FFF2-40B4-BE49-F238E27FC236}">
                <a16:creationId xmlns:a16="http://schemas.microsoft.com/office/drawing/2014/main" id="{59A97D49-35D8-48B1-8827-CE526B819131}"/>
              </a:ext>
            </a:extLst>
          </p:cNvPr>
          <p:cNvSpPr txBox="1">
            <a:spLocks noChangeArrowheads="1"/>
          </p:cNvSpPr>
          <p:nvPr/>
        </p:nvSpPr>
        <p:spPr bwMode="auto">
          <a:xfrm>
            <a:off x="4385826" y="5132388"/>
            <a:ext cx="1849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12,044.10</a:t>
            </a:r>
            <a:r>
              <a:rPr lang="en-US" altLang="en-US" sz="2800" b="1" baseline="30000" dirty="0">
                <a:solidFill>
                  <a:srgbClr val="FF0000"/>
                </a:solidFill>
                <a:latin typeface="Times New Roman" panose="02020603050405020304" pitchFamily="18" charset="0"/>
                <a:cs typeface="Times New Roman" panose="02020603050405020304" pitchFamily="18" charset="0"/>
              </a:rPr>
              <a:t>23</a:t>
            </a:r>
          </a:p>
        </p:txBody>
      </p:sp>
      <p:sp>
        <p:nvSpPr>
          <p:cNvPr id="19" name="Rectangle 18">
            <a:extLst>
              <a:ext uri="{FF2B5EF4-FFF2-40B4-BE49-F238E27FC236}">
                <a16:creationId xmlns:a16="http://schemas.microsoft.com/office/drawing/2014/main" id="{A057DE52-B649-4B77-9929-589CC34B41B0}"/>
              </a:ext>
            </a:extLst>
          </p:cNvPr>
          <p:cNvSpPr>
            <a:spLocks noChangeArrowheads="1"/>
          </p:cNvSpPr>
          <p:nvPr/>
        </p:nvSpPr>
        <p:spPr bwMode="auto">
          <a:xfrm>
            <a:off x="6172935" y="5214742"/>
            <a:ext cx="1008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Calibri" panose="020F0502020204030204" pitchFamily="34" charset="0"/>
              </a:rPr>
              <a:t>= 2N</a:t>
            </a:r>
            <a:r>
              <a:rPr lang="en-US" altLang="en-US" sz="2800" dirty="0">
                <a:latin typeface="Times New Roman" panose="02020603050405020304" pitchFamily="18" charset="0"/>
                <a:cs typeface="Calibri" panose="020F0502020204030204" pitchFamily="34" charset="0"/>
              </a:rPr>
              <a:t> </a:t>
            </a:r>
            <a:endParaRPr lang="en-US" altLang="en-US" sz="2800" dirty="0"/>
          </a:p>
        </p:txBody>
      </p:sp>
      <p:sp>
        <p:nvSpPr>
          <p:cNvPr id="21" name="Rectangle 2">
            <a:extLst>
              <a:ext uri="{FF2B5EF4-FFF2-40B4-BE49-F238E27FC236}">
                <a16:creationId xmlns:a16="http://schemas.microsoft.com/office/drawing/2014/main" id="{50040464-921B-49C9-9AEE-D749A6C1BABA}"/>
              </a:ext>
            </a:extLst>
          </p:cNvPr>
          <p:cNvSpPr>
            <a:spLocks noChangeArrowheads="1"/>
          </p:cNvSpPr>
          <p:nvPr/>
        </p:nvSpPr>
        <p:spPr bwMode="auto">
          <a:xfrm>
            <a:off x="93765" y="5251556"/>
            <a:ext cx="919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36538" indent="-236538">
              <a:spcBef>
                <a:spcPct val="0"/>
              </a:spcBef>
            </a:pPr>
            <a:r>
              <a:rPr lang="fr-FR" altLang="en-US" sz="2800" b="1" dirty="0">
                <a:solidFill>
                  <a:srgbClr val="FF0000"/>
                </a:solidFill>
                <a:latin typeface="Times New Roman" panose="02020603050405020304" pitchFamily="18" charset="0"/>
                <a:cs typeface="Times New Roman" panose="02020603050405020304" pitchFamily="18" charset="0"/>
              </a:rPr>
              <a:t>2 mol </a:t>
            </a:r>
            <a:r>
              <a:rPr lang="en-US" altLang="en-US" sz="2800" dirty="0" err="1">
                <a:solidFill>
                  <a:srgbClr val="FFC000"/>
                </a:solidFill>
                <a:latin typeface="Times New Roman" panose="02020603050405020304" pitchFamily="18" charset="0"/>
                <a:cs typeface="Calibri" panose="020F0502020204030204" pitchFamily="34" charset="0"/>
              </a:rPr>
              <a:t>phân</a:t>
            </a:r>
            <a:r>
              <a:rPr lang="en-US" altLang="en-US" sz="2800" dirty="0">
                <a:solidFill>
                  <a:srgbClr val="FFC000"/>
                </a:solidFill>
                <a:latin typeface="Times New Roman" panose="02020603050405020304" pitchFamily="18" charset="0"/>
                <a:cs typeface="Calibri" panose="020F0502020204030204" pitchFamily="34" charset="0"/>
              </a:rPr>
              <a:t> </a:t>
            </a:r>
            <a:r>
              <a:rPr lang="en-US" altLang="en-US" sz="2800" dirty="0" err="1">
                <a:solidFill>
                  <a:srgbClr val="FFC000"/>
                </a:solidFill>
                <a:latin typeface="Times New Roman" panose="02020603050405020304" pitchFamily="18" charset="0"/>
                <a:cs typeface="Calibri" panose="020F0502020204030204" pitchFamily="34" charset="0"/>
              </a:rPr>
              <a:t>tử</a:t>
            </a:r>
            <a:r>
              <a:rPr lang="fr-FR" altLang="en-US" sz="2800" dirty="0">
                <a:solidFill>
                  <a:srgbClr val="FFC000"/>
                </a:solidFill>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nước</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có</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chứa</a:t>
            </a:r>
            <a:r>
              <a:rPr lang="fr-FR" altLang="en-US" sz="2800" dirty="0">
                <a:latin typeface="Times New Roman" panose="02020603050405020304" pitchFamily="18" charset="0"/>
                <a:cs typeface="Times New Roman" panose="02020603050405020304" pitchFamily="18" charset="0"/>
              </a:rPr>
              <a:t> ………….. …..    </a:t>
            </a:r>
            <a:r>
              <a:rPr lang="fr-FR" altLang="en-US" sz="2800" b="1" dirty="0" err="1">
                <a:latin typeface="Times New Roman" panose="02020603050405020304" pitchFamily="18" charset="0"/>
                <a:cs typeface="Times New Roman" panose="02020603050405020304" pitchFamily="18" charset="0"/>
              </a:rPr>
              <a:t>phân</a:t>
            </a:r>
            <a:r>
              <a:rPr lang="fr-FR" altLang="en-US" sz="2800" b="1" dirty="0">
                <a:latin typeface="Times New Roman" panose="02020603050405020304" pitchFamily="18" charset="0"/>
                <a:cs typeface="Times New Roman" panose="02020603050405020304" pitchFamily="18" charset="0"/>
              </a:rPr>
              <a:t> </a:t>
            </a:r>
            <a:r>
              <a:rPr lang="fr-FR" altLang="en-US" sz="2800" b="1" dirty="0" err="1">
                <a:latin typeface="Times New Roman" panose="02020603050405020304" pitchFamily="18" charset="0"/>
                <a:cs typeface="Times New Roman" panose="02020603050405020304" pitchFamily="18" charset="0"/>
              </a:rPr>
              <a:t>tử</a:t>
            </a:r>
            <a:r>
              <a:rPr lang="fr-FR" altLang="en-US" sz="2800" dirty="0">
                <a:latin typeface="Times New Roman" panose="02020603050405020304" pitchFamily="18" charset="0"/>
                <a:cs typeface="Times New Roman" panose="02020603050405020304" pitchFamily="18" charset="0"/>
              </a:rPr>
              <a:t> H</a:t>
            </a:r>
            <a:r>
              <a:rPr lang="fr-FR" altLang="en-US" sz="2800" baseline="-25000" dirty="0">
                <a:latin typeface="Times New Roman" panose="02020603050405020304" pitchFamily="18" charset="0"/>
                <a:cs typeface="Times New Roman" panose="02020603050405020304" pitchFamily="18" charset="0"/>
              </a:rPr>
              <a:t>2</a:t>
            </a:r>
            <a:r>
              <a:rPr lang="fr-FR" altLang="en-US" sz="2800" dirty="0">
                <a:latin typeface="Times New Roman" panose="02020603050405020304" pitchFamily="18" charset="0"/>
                <a:cs typeface="Times New Roman" panose="02020603050405020304" pitchFamily="18" charset="0"/>
              </a:rPr>
              <a:t>O</a:t>
            </a:r>
            <a:endParaRPr lang="en-US" altLang="en-US" sz="2800" dirty="0">
              <a:latin typeface="Times New Roman" panose="02020603050405020304" pitchFamily="18" charset="0"/>
              <a:cs typeface="Times New Roman" panose="02020603050405020304" pitchFamily="18" charset="0"/>
            </a:endParaRPr>
          </a:p>
        </p:txBody>
      </p:sp>
      <p:sp>
        <p:nvSpPr>
          <p:cNvPr id="23" name="Rectangle 2">
            <a:extLst>
              <a:ext uri="{FF2B5EF4-FFF2-40B4-BE49-F238E27FC236}">
                <a16:creationId xmlns:a16="http://schemas.microsoft.com/office/drawing/2014/main" id="{F66DF97E-66EE-4CF8-8D1F-D5F848FB9BC0}"/>
              </a:ext>
            </a:extLst>
          </p:cNvPr>
          <p:cNvSpPr>
            <a:spLocks noChangeArrowheads="1"/>
          </p:cNvSpPr>
          <p:nvPr/>
        </p:nvSpPr>
        <p:spPr bwMode="auto">
          <a:xfrm>
            <a:off x="106055" y="4473921"/>
            <a:ext cx="901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39725" indent="-222250" algn="just">
              <a:spcBef>
                <a:spcPct val="0"/>
              </a:spcBef>
            </a:pPr>
            <a:r>
              <a:rPr lang="en-US" altLang="en-US" sz="2800" dirty="0">
                <a:solidFill>
                  <a:srgbClr val="FF0000"/>
                </a:solidFill>
                <a:latin typeface="Times New Roman" panose="02020603050405020304" pitchFamily="18" charset="0"/>
                <a:cs typeface="Calibri" panose="020F0502020204030204" pitchFamily="34" charset="0"/>
              </a:rPr>
              <a:t>1 mol </a:t>
            </a:r>
            <a:r>
              <a:rPr lang="en-US" altLang="en-US" sz="2800" dirty="0" err="1">
                <a:solidFill>
                  <a:srgbClr val="FFC000"/>
                </a:solidFill>
                <a:latin typeface="Times New Roman" panose="02020603050405020304" pitchFamily="18" charset="0"/>
                <a:cs typeface="Calibri" panose="020F0502020204030204" pitchFamily="34" charset="0"/>
              </a:rPr>
              <a:t>phân</a:t>
            </a:r>
            <a:r>
              <a:rPr lang="en-US" altLang="en-US" sz="2800" dirty="0">
                <a:solidFill>
                  <a:srgbClr val="FFC000"/>
                </a:solidFill>
                <a:latin typeface="Times New Roman" panose="02020603050405020304" pitchFamily="18" charset="0"/>
                <a:cs typeface="Calibri" panose="020F0502020204030204" pitchFamily="34" charset="0"/>
              </a:rPr>
              <a:t> </a:t>
            </a:r>
            <a:r>
              <a:rPr lang="en-US" altLang="en-US" sz="2800" dirty="0" err="1">
                <a:solidFill>
                  <a:srgbClr val="FFC000"/>
                </a:solidFill>
                <a:latin typeface="Times New Roman" panose="02020603050405020304" pitchFamily="18" charset="0"/>
                <a:cs typeface="Calibri" panose="020F0502020204030204" pitchFamily="34" charset="0"/>
              </a:rPr>
              <a:t>tử</a:t>
            </a:r>
            <a:r>
              <a:rPr lang="en-US" altLang="en-US" sz="2800" dirty="0">
                <a:solidFill>
                  <a:srgbClr val="FFC000"/>
                </a:solidFill>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nước</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có</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chứa</a:t>
            </a:r>
            <a:r>
              <a:rPr lang="en-US" altLang="en-US" sz="2800" dirty="0">
                <a:latin typeface="Times New Roman" panose="02020603050405020304" pitchFamily="18" charset="0"/>
                <a:cs typeface="Calibri" panose="020F0502020204030204" pitchFamily="34" charset="0"/>
              </a:rPr>
              <a:t> …………       …</a:t>
            </a:r>
            <a:r>
              <a:rPr lang="en-US" altLang="en-US" sz="2800" dirty="0" err="1">
                <a:latin typeface="Times New Roman" panose="02020603050405020304" pitchFamily="18" charset="0"/>
                <a:cs typeface="Calibri" panose="020F0502020204030204" pitchFamily="34" charset="0"/>
              </a:rPr>
              <a:t>phân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tử</a:t>
            </a:r>
            <a:r>
              <a:rPr lang="en-US" altLang="en-US" sz="2800" dirty="0">
                <a:latin typeface="Times New Roman" panose="02020603050405020304" pitchFamily="18" charset="0"/>
                <a:cs typeface="Calibri" panose="020F0502020204030204" pitchFamily="34" charset="0"/>
              </a:rPr>
              <a:t> H</a:t>
            </a:r>
            <a:r>
              <a:rPr lang="en-US" altLang="en-US" sz="2800" baseline="-30000" dirty="0">
                <a:latin typeface="Times New Roman" panose="02020603050405020304" pitchFamily="18" charset="0"/>
                <a:cs typeface="Calibri" panose="020F0502020204030204" pitchFamily="34" charset="0"/>
              </a:rPr>
              <a:t>2</a:t>
            </a:r>
            <a:r>
              <a:rPr lang="en-US" altLang="en-US" sz="2800" dirty="0">
                <a:latin typeface="Times New Roman" panose="02020603050405020304" pitchFamily="18" charset="0"/>
                <a:cs typeface="Calibri" panose="020F0502020204030204" pitchFamily="34" charset="0"/>
              </a:rPr>
              <a:t>O</a:t>
            </a:r>
          </a:p>
        </p:txBody>
      </p:sp>
      <p:sp>
        <p:nvSpPr>
          <p:cNvPr id="20" name="Rectangle 4">
            <a:extLst>
              <a:ext uri="{FF2B5EF4-FFF2-40B4-BE49-F238E27FC236}">
                <a16:creationId xmlns:a16="http://schemas.microsoft.com/office/drawing/2014/main" id="{9BCB5CFA-036C-4B68-8BAB-3161725F9089}"/>
              </a:ext>
            </a:extLst>
          </p:cNvPr>
          <p:cNvSpPr txBox="1">
            <a:spLocks noChangeArrowheads="1"/>
          </p:cNvSpPr>
          <p:nvPr/>
        </p:nvSpPr>
        <p:spPr bwMode="auto">
          <a:xfrm>
            <a:off x="304800" y="55141"/>
            <a:ext cx="8763000" cy="50683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b="1" dirty="0">
                <a:solidFill>
                  <a:srgbClr val="0000FF"/>
                </a:solidFill>
                <a:latin typeface="Times New Roman" pitchFamily="18" charset="0"/>
              </a:rPr>
              <a:t>BÀI 4: MOL VÀ TỈ KHỐI CỦA CHẤT KHÍ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2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20"/>
                                        <p:tgtEl>
                                          <p:spTgt spid="5"/>
                                        </p:tgtEl>
                                        <p:attrNameLst>
                                          <p:attrName>fillcolor</p:attrName>
                                        </p:attrNameLst>
                                      </p:cBhvr>
                                      <p:tavLst>
                                        <p:tav tm="0">
                                          <p:val>
                                            <p:clrVal>
                                              <a:schemeClr val="accent2"/>
                                            </p:clrVal>
                                          </p:val>
                                        </p:tav>
                                        <p:tav tm="50000">
                                          <p:val>
                                            <p:clrVal>
                                              <a:schemeClr val="hlink"/>
                                            </p:clrVal>
                                          </p:val>
                                        </p:tav>
                                      </p:tavLst>
                                    </p:anim>
                                    <p:set>
                                      <p:cBhvr>
                                        <p:cTn id="15" dur="20"/>
                                        <p:tgtEl>
                                          <p:spTgt spid="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433"/>
                                        </p:tgtEl>
                                        <p:attrNameLst>
                                          <p:attrName>style.visibility</p:attrName>
                                        </p:attrNameLst>
                                      </p:cBhvr>
                                      <p:to>
                                        <p:strVal val="visible"/>
                                      </p:to>
                                    </p:set>
                                    <p:animEffect transition="in" filter="box(in)">
                                      <p:cBhvr>
                                        <p:cTn id="25" dur="500"/>
                                        <p:tgtEl>
                                          <p:spTgt spid="184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2"/>
                                        </p:tgtEl>
                                        <p:attrNameLst>
                                          <p:attrName>style.visibility</p:attrName>
                                        </p:attrNameLst>
                                      </p:cBhvr>
                                      <p:to>
                                        <p:strVal val="visible"/>
                                      </p:to>
                                    </p:set>
                                    <p:animEffect transition="in" filter="checkerboard(across)">
                                      <p:cBhvr>
                                        <p:cTn id="30" dur="500"/>
                                        <p:tgtEl>
                                          <p:spTgt spid="23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8434"/>
                                        </p:tgtEl>
                                        <p:attrNameLst>
                                          <p:attrName>style.visibility</p:attrName>
                                        </p:attrNameLst>
                                      </p:cBhvr>
                                      <p:to>
                                        <p:strVal val="visible"/>
                                      </p:to>
                                    </p:set>
                                    <p:animEffect transition="in" filter="checkerboard(across)">
                                      <p:cBhvr>
                                        <p:cTn id="33" dur="500"/>
                                        <p:tgtEl>
                                          <p:spTgt spid="184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heckerboard(across)">
                                      <p:cBhvr>
                                        <p:cTn id="49" dur="500"/>
                                        <p:tgtEl>
                                          <p:spTgt spid="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heckerboard(across)">
                                      <p:cBhvr>
                                        <p:cTn id="63" dur="500"/>
                                        <p:tgtEl>
                                          <p:spTgt spid="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p:bldP spid="6" grpId="0"/>
      <p:bldP spid="232" grpId="0"/>
      <p:bldP spid="18433" grpId="0"/>
      <p:bldP spid="18434" grpId="0"/>
      <p:bldP spid="13" grpId="0"/>
      <p:bldP spid="14" grpId="0"/>
      <p:bldP spid="15" grpId="0"/>
      <p:bldP spid="16" grpId="0"/>
      <p:bldP spid="17"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15668-13D0-41FD-BD8A-5C734E1AA6F4}"/>
              </a:ext>
            </a:extLst>
          </p:cNvPr>
          <p:cNvSpPr txBox="1">
            <a:spLocks noChangeArrowheads="1"/>
          </p:cNvSpPr>
          <p:nvPr/>
        </p:nvSpPr>
        <p:spPr bwMode="auto">
          <a:xfrm>
            <a:off x="1003557" y="1884155"/>
            <a:ext cx="78356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 602200000000000000000000000  </a:t>
            </a:r>
            <a:endParaRPr lang="en-US" altLang="en-US" sz="4400" dirty="0">
              <a:latin typeface="Times New Roman" panose="02020603050405020304" pitchFamily="18" charset="0"/>
              <a:cs typeface="Times New Roman" panose="02020603050405020304" pitchFamily="18" charset="0"/>
            </a:endParaRPr>
          </a:p>
        </p:txBody>
      </p:sp>
      <p:sp>
        <p:nvSpPr>
          <p:cNvPr id="3" name="Rectangle 4">
            <a:extLst>
              <a:ext uri="{FF2B5EF4-FFF2-40B4-BE49-F238E27FC236}">
                <a16:creationId xmlns:a16="http://schemas.microsoft.com/office/drawing/2014/main" id="{BA76211C-C228-4461-AC1A-81E8ADC85BBB}"/>
              </a:ext>
            </a:extLst>
          </p:cNvPr>
          <p:cNvSpPr txBox="1">
            <a:spLocks noChangeArrowheads="1"/>
          </p:cNvSpPr>
          <p:nvPr/>
        </p:nvSpPr>
        <p:spPr bwMode="auto">
          <a:xfrm>
            <a:off x="-152400" y="1049676"/>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66"/>
                </a:solidFill>
                <a:latin typeface="Times New Roman" panose="02020603050405020304" pitchFamily="18" charset="0"/>
                <a:cs typeface="Times New Roman" panose="02020603050405020304" pitchFamily="18" charset="0"/>
              </a:rPr>
              <a:t>6,022.10</a:t>
            </a:r>
            <a:r>
              <a:rPr lang="en-US" altLang="en-US" sz="4000" b="1" baseline="30000" dirty="0">
                <a:solidFill>
                  <a:srgbClr val="FF0066"/>
                </a:solidFill>
                <a:latin typeface="Times New Roman" panose="02020603050405020304" pitchFamily="18" charset="0"/>
                <a:cs typeface="Times New Roman" panose="02020603050405020304" pitchFamily="18" charset="0"/>
              </a:rPr>
              <a:t>23</a:t>
            </a:r>
          </a:p>
        </p:txBody>
      </p:sp>
      <p:sp>
        <p:nvSpPr>
          <p:cNvPr id="8196" name="Rectangle 3">
            <a:hlinkClick r:id="rId2" action="ppaction://hlinksldjump"/>
            <a:extLst>
              <a:ext uri="{FF2B5EF4-FFF2-40B4-BE49-F238E27FC236}">
                <a16:creationId xmlns:a16="http://schemas.microsoft.com/office/drawing/2014/main" id="{4E865587-F295-446A-A2E9-86F764AB4E46}"/>
              </a:ext>
            </a:extLst>
          </p:cNvPr>
          <p:cNvSpPr>
            <a:spLocks noChangeArrowheads="1"/>
          </p:cNvSpPr>
          <p:nvPr/>
        </p:nvSpPr>
        <p:spPr bwMode="auto">
          <a:xfrm>
            <a:off x="2438400" y="0"/>
            <a:ext cx="3497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dirty="0" err="1">
                <a:solidFill>
                  <a:srgbClr val="FF0000"/>
                </a:solidFill>
                <a:latin typeface="Times New Roman" panose="02020603050405020304" pitchFamily="18" charset="0"/>
                <a:cs typeface="Calibri" panose="020F0502020204030204" pitchFamily="34" charset="0"/>
              </a:rPr>
              <a:t>Số</a:t>
            </a:r>
            <a:r>
              <a:rPr lang="en-US" altLang="en-US" sz="4800" b="1" dirty="0">
                <a:solidFill>
                  <a:srgbClr val="FF0000"/>
                </a:solidFill>
                <a:latin typeface="Times New Roman" panose="02020603050405020304" pitchFamily="18" charset="0"/>
                <a:cs typeface="Calibri" panose="020F0502020204030204" pitchFamily="34" charset="0"/>
              </a:rPr>
              <a:t> Avogadro</a:t>
            </a:r>
            <a:endParaRPr lang="en-US" altLang="en-US" sz="4800" dirty="0"/>
          </a:p>
        </p:txBody>
      </p:sp>
      <p:sp>
        <p:nvSpPr>
          <p:cNvPr id="5" name="Right Brace 4">
            <a:extLst>
              <a:ext uri="{FF2B5EF4-FFF2-40B4-BE49-F238E27FC236}">
                <a16:creationId xmlns:a16="http://schemas.microsoft.com/office/drawing/2014/main" id="{E733C78C-85B3-46F0-85C2-45A1C86D8172}"/>
              </a:ext>
            </a:extLst>
          </p:cNvPr>
          <p:cNvSpPr/>
          <p:nvPr/>
        </p:nvSpPr>
        <p:spPr>
          <a:xfrm rot="5400000">
            <a:off x="647700" y="1333500"/>
            <a:ext cx="381000" cy="1066800"/>
          </a:xfrm>
          <a:prstGeom prst="rightBrace">
            <a:avLst>
              <a:gd name="adj1" fmla="val 8333"/>
              <a:gd name="adj2" fmla="val 51361"/>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6" name="Rectangle 4">
            <a:extLst>
              <a:ext uri="{FF2B5EF4-FFF2-40B4-BE49-F238E27FC236}">
                <a16:creationId xmlns:a16="http://schemas.microsoft.com/office/drawing/2014/main" id="{DDC3A494-4679-4F38-9C20-CB3F447E9F52}"/>
              </a:ext>
            </a:extLst>
          </p:cNvPr>
          <p:cNvSpPr txBox="1">
            <a:spLocks noChangeArrowheads="1"/>
          </p:cNvSpPr>
          <p:nvPr/>
        </p:nvSpPr>
        <p:spPr bwMode="auto">
          <a:xfrm>
            <a:off x="-152400" y="22098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baseline="30000">
                <a:solidFill>
                  <a:srgbClr val="FF0066"/>
                </a:solidFill>
                <a:latin typeface="Times New Roman" panose="02020603050405020304" pitchFamily="18" charset="0"/>
                <a:cs typeface="Times New Roman" panose="02020603050405020304" pitchFamily="18" charset="0"/>
              </a:rPr>
              <a:t>N</a:t>
            </a:r>
          </a:p>
        </p:txBody>
      </p:sp>
      <p:sp>
        <p:nvSpPr>
          <p:cNvPr id="11" name="TextBox 10">
            <a:extLst>
              <a:ext uri="{FF2B5EF4-FFF2-40B4-BE49-F238E27FC236}">
                <a16:creationId xmlns:a16="http://schemas.microsoft.com/office/drawing/2014/main" id="{8381903E-9AFD-447F-823F-5D6B9059DE51}"/>
              </a:ext>
            </a:extLst>
          </p:cNvPr>
          <p:cNvSpPr txBox="1">
            <a:spLocks noChangeArrowheads="1"/>
          </p:cNvSpPr>
          <p:nvPr/>
        </p:nvSpPr>
        <p:spPr bwMode="auto">
          <a:xfrm>
            <a:off x="3124200" y="3886200"/>
            <a:ext cx="2895600" cy="76993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N</a:t>
            </a:r>
            <a:r>
              <a:rPr lang="en-US" altLang="en-US" sz="4400">
                <a:latin typeface="Times New Roman" panose="02020603050405020304" pitchFamily="18" charset="0"/>
                <a:cs typeface="Times New Roman" panose="02020603050405020304" pitchFamily="18" charset="0"/>
              </a:rPr>
              <a:t>  hạt gạo</a:t>
            </a:r>
          </a:p>
        </p:txBody>
      </p:sp>
      <p:sp>
        <p:nvSpPr>
          <p:cNvPr id="12" name="TextBox 11">
            <a:extLst>
              <a:ext uri="{FF2B5EF4-FFF2-40B4-BE49-F238E27FC236}">
                <a16:creationId xmlns:a16="http://schemas.microsoft.com/office/drawing/2014/main" id="{E7538F97-9526-46E8-9E2F-349B8049F44B}"/>
              </a:ext>
            </a:extLst>
          </p:cNvPr>
          <p:cNvSpPr txBox="1">
            <a:spLocks noChangeArrowheads="1"/>
          </p:cNvSpPr>
          <p:nvPr/>
        </p:nvSpPr>
        <p:spPr bwMode="auto">
          <a:xfrm>
            <a:off x="2590800" y="2506663"/>
            <a:ext cx="3810000" cy="76993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6 </a:t>
            </a:r>
            <a:r>
              <a:rPr lang="en-US" altLang="en-US" sz="4400" b="1" dirty="0" err="1">
                <a:solidFill>
                  <a:srgbClr val="FF0000"/>
                </a:solidFill>
                <a:latin typeface="Times New Roman" panose="02020603050405020304" pitchFamily="18" charset="0"/>
                <a:cs typeface="Times New Roman" panose="02020603050405020304" pitchFamily="18" charset="0"/>
              </a:rPr>
              <a:t>tỉ</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người</a:t>
            </a:r>
            <a:endParaRPr lang="en-US" altLang="en-US" sz="4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13564A3-8481-48BC-A6D8-964868D9DF0D}"/>
              </a:ext>
            </a:extLst>
          </p:cNvPr>
          <p:cNvSpPr txBox="1">
            <a:spLocks noChangeArrowheads="1"/>
          </p:cNvSpPr>
          <p:nvPr/>
        </p:nvSpPr>
        <p:spPr bwMode="auto">
          <a:xfrm>
            <a:off x="2590800" y="5478463"/>
            <a:ext cx="3810000" cy="76993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20 triệu </a:t>
            </a:r>
            <a:r>
              <a:rPr lang="en-US" altLang="en-US" sz="4400" b="1">
                <a:latin typeface="Times New Roman" panose="02020603050405020304" pitchFamily="18" charset="0"/>
                <a:cs typeface="Times New Roman" panose="02020603050405020304" pitchFamily="18" charset="0"/>
              </a:rPr>
              <a:t>năm</a:t>
            </a:r>
            <a:endParaRPr lang="en-US" altLang="en-US"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2"/>
                                        </p:tgtEl>
                                        <p:attrNameLst>
                                          <p:attrName>fillcolor</p:attrName>
                                        </p:attrNameLst>
                                      </p:cBhvr>
                                      <p:tavLst>
                                        <p:tav tm="0">
                                          <p:val>
                                            <p:clrVal>
                                              <a:schemeClr val="accent2"/>
                                            </p:clrVal>
                                          </p:val>
                                        </p:tav>
                                        <p:tav tm="50000">
                                          <p:val>
                                            <p:clrVal>
                                              <a:schemeClr val="hlink"/>
                                            </p:clrVal>
                                          </p:val>
                                        </p:tav>
                                      </p:tavLst>
                                    </p:anim>
                                    <p:set>
                                      <p:cBhvr>
                                        <p:cTn id="23" dur="500"/>
                                        <p:tgtEl>
                                          <p:spTgt spid="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6" grpId="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7">
            <a:extLst>
              <a:ext uri="{FF2B5EF4-FFF2-40B4-BE49-F238E27FC236}">
                <a16:creationId xmlns:a16="http://schemas.microsoft.com/office/drawing/2014/main" id="{2A8EFC38-88B7-43E6-8145-10FD1E110536}"/>
              </a:ext>
            </a:extLst>
          </p:cNvPr>
          <p:cNvSpPr>
            <a:spLocks noChangeArrowheads="1"/>
          </p:cNvSpPr>
          <p:nvPr/>
        </p:nvSpPr>
        <p:spPr bwMode="auto">
          <a:xfrm>
            <a:off x="190500" y="4910421"/>
            <a:ext cx="533400"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2" name="Oval 17">
            <a:extLst>
              <a:ext uri="{FF2B5EF4-FFF2-40B4-BE49-F238E27FC236}">
                <a16:creationId xmlns:a16="http://schemas.microsoft.com/office/drawing/2014/main" id="{7769639B-5A64-4B6E-836F-093B155EC844}"/>
              </a:ext>
            </a:extLst>
          </p:cNvPr>
          <p:cNvSpPr>
            <a:spLocks noChangeArrowheads="1"/>
          </p:cNvSpPr>
          <p:nvPr/>
        </p:nvSpPr>
        <p:spPr bwMode="auto">
          <a:xfrm>
            <a:off x="4724400" y="2286000"/>
            <a:ext cx="533400" cy="533400"/>
          </a:xfrm>
          <a:prstGeom prst="ellipse">
            <a:avLst/>
          </a:prstGeom>
          <a:solidFill>
            <a:srgbClr val="FF33CC"/>
          </a:solidFill>
          <a:ln w="952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60419" name="Text Box 3">
            <a:extLst>
              <a:ext uri="{FF2B5EF4-FFF2-40B4-BE49-F238E27FC236}">
                <a16:creationId xmlns:a16="http://schemas.microsoft.com/office/drawing/2014/main" id="{54FDD614-0744-4577-969C-81C05D07E867}"/>
              </a:ext>
            </a:extLst>
          </p:cNvPr>
          <p:cNvSpPr txBox="1">
            <a:spLocks noChangeArrowheads="1"/>
          </p:cNvSpPr>
          <p:nvPr/>
        </p:nvSpPr>
        <p:spPr bwMode="auto">
          <a:xfrm>
            <a:off x="304800" y="1680879"/>
            <a:ext cx="8905568"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C00000"/>
                </a:solidFill>
                <a:latin typeface=".VnTime" panose="020B7200000000000000" pitchFamily="34" charset="0"/>
              </a:rPr>
              <a:t>1)  1 mol H</a:t>
            </a:r>
            <a:r>
              <a:rPr lang="en-US" altLang="en-US" sz="2800" b="1" baseline="-25000" dirty="0">
                <a:solidFill>
                  <a:srgbClr val="C00000"/>
                </a:solidFill>
                <a:latin typeface=".VnTime" panose="020B7200000000000000" pitchFamily="34" charset="0"/>
              </a:rPr>
              <a:t>2</a:t>
            </a:r>
            <a:r>
              <a:rPr lang="en-US" altLang="en-US" sz="2800" b="1" dirty="0">
                <a:solidFill>
                  <a:srgbClr val="C00000"/>
                </a:solidFill>
                <a:latin typeface=".VnTime" panose="020B7200000000000000" pitchFamily="34"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có</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chứa</a:t>
            </a:r>
            <a:r>
              <a:rPr lang="en-US" altLang="en-US" sz="2800" b="1" dirty="0">
                <a:solidFill>
                  <a:srgbClr val="C00000"/>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VnTime" panose="020B7200000000000000" pitchFamily="34" charset="0"/>
            </a:endParaRPr>
          </a:p>
          <a:p>
            <a:pPr eaLnBrk="1" hangingPunct="1">
              <a:spcBef>
                <a:spcPct val="50000"/>
              </a:spcBef>
              <a:buFontTx/>
              <a:buNone/>
            </a:pPr>
            <a:r>
              <a:rPr lang="en-US" altLang="en-US" sz="2400" b="1" dirty="0">
                <a:latin typeface=".VnTime" panose="020B7200000000000000" pitchFamily="34" charset="0"/>
              </a:rPr>
              <a:t>A) 6,022.10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VnTime" panose="020B7200000000000000" pitchFamily="34" charset="0"/>
              </a:rPr>
              <a:t>nguyªn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H                B) 6,022.10</a:t>
            </a:r>
            <a:r>
              <a:rPr lang="en-US" altLang="en-US" sz="2400" b="1" baseline="30000" dirty="0">
                <a:latin typeface=".VnTime" panose="020B7200000000000000" pitchFamily="34" charset="0"/>
              </a:rPr>
              <a:t>23 </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VnTime" panose="020B7200000000000000" pitchFamily="34" charset="0"/>
              </a:rPr>
              <a:t> H</a:t>
            </a:r>
            <a:r>
              <a:rPr lang="en-US" altLang="en-US" sz="2400" b="1" baseline="-25000" dirty="0">
                <a:latin typeface=".VnTime" panose="020B7200000000000000" pitchFamily="34" charset="0"/>
              </a:rPr>
              <a:t>2</a:t>
            </a:r>
            <a:r>
              <a:rPr lang="en-US" altLang="en-US" sz="2400" b="1" dirty="0">
                <a:latin typeface=".VnTime" panose="020B7200000000000000" pitchFamily="34" charset="0"/>
              </a:rPr>
              <a:t> </a:t>
            </a:r>
          </a:p>
          <a:p>
            <a:pPr eaLnBrk="1" hangingPunct="1">
              <a:spcBef>
                <a:spcPct val="50000"/>
              </a:spcBef>
              <a:buFontTx/>
              <a:buNone/>
            </a:pPr>
            <a:r>
              <a:rPr lang="en-US" altLang="en-US" sz="2400" b="1" dirty="0">
                <a:latin typeface=".VnTime" panose="020B7200000000000000" pitchFamily="34" charset="0"/>
              </a:rPr>
              <a:t>C) 16,022.10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H              D)  16,022.10</a:t>
            </a:r>
            <a:r>
              <a:rPr lang="en-US" altLang="en-US" sz="2400" b="1" baseline="30000" dirty="0">
                <a:latin typeface=".VnTime" panose="020B7200000000000000" pitchFamily="34" charset="0"/>
              </a:rPr>
              <a:t>23 </a:t>
            </a:r>
            <a:r>
              <a:rPr lang="en-US" altLang="en-US" sz="2400" b="1" dirty="0" err="1">
                <a:latin typeface=".VnTime" panose="020B7200000000000000" pitchFamily="34" charset="0"/>
              </a:rPr>
              <a:t>ph©n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H</a:t>
            </a:r>
            <a:r>
              <a:rPr lang="en-US" altLang="en-US" sz="2400" b="1" baseline="-25000" dirty="0">
                <a:latin typeface=".VnTime" panose="020B7200000000000000" pitchFamily="34" charset="0"/>
              </a:rPr>
              <a:t>2</a:t>
            </a:r>
            <a:r>
              <a:rPr lang="en-US" altLang="en-US" sz="2400" b="1" dirty="0">
                <a:latin typeface=".VnTime" panose="020B7200000000000000" pitchFamily="34" charset="0"/>
              </a:rPr>
              <a:t> </a:t>
            </a:r>
          </a:p>
          <a:p>
            <a:pPr eaLnBrk="1" hangingPunct="1">
              <a:spcBef>
                <a:spcPct val="50000"/>
              </a:spcBef>
              <a:buFontTx/>
              <a:buNone/>
            </a:pPr>
            <a:endParaRPr lang="vi-VN" altLang="en-US" sz="1800" b="1" dirty="0">
              <a:latin typeface="Arial" panose="020B0604020202020204" pitchFamily="34" charset="0"/>
            </a:endParaRPr>
          </a:p>
          <a:p>
            <a:pPr eaLnBrk="1" hangingPunct="1">
              <a:spcBef>
                <a:spcPct val="50000"/>
              </a:spcBef>
              <a:buFontTx/>
              <a:buNone/>
            </a:pPr>
            <a:r>
              <a:rPr lang="en-US" altLang="en-US" sz="2800" b="1" dirty="0">
                <a:solidFill>
                  <a:srgbClr val="C00000"/>
                </a:solidFill>
                <a:latin typeface=".VnTime" panose="020B7200000000000000" pitchFamily="34" charset="0"/>
              </a:rPr>
              <a:t>2) 2 mol Al</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có</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chứa</a:t>
            </a:r>
            <a:r>
              <a:rPr lang="en-US" altLang="en-US" sz="2800" b="1" dirty="0">
                <a:solidFill>
                  <a:srgbClr val="C00000"/>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VnTime" panose="020B7200000000000000" pitchFamily="34" charset="0"/>
            </a:endParaRPr>
          </a:p>
          <a:p>
            <a:pPr eaLnBrk="1" hangingPunct="1">
              <a:spcBef>
                <a:spcPct val="50000"/>
              </a:spcBef>
              <a:buFontTx/>
              <a:buNone/>
            </a:pPr>
            <a:r>
              <a:rPr lang="en-US" altLang="en-US" sz="2400" b="1" dirty="0">
                <a:latin typeface=".VnTime" panose="020B7200000000000000" pitchFamily="34" charset="0"/>
              </a:rPr>
              <a:t>A) 6,022 .10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a:latin typeface=".VnTime" panose="020B7200000000000000" pitchFamily="34" charset="0"/>
              </a:rPr>
              <a:t>Al                B) 6,022 .10</a:t>
            </a:r>
            <a:r>
              <a:rPr lang="en-US" altLang="en-US" sz="2400" b="1" baseline="30000" dirty="0">
                <a:latin typeface=".VnTime" panose="020B7200000000000000" pitchFamily="34" charset="0"/>
              </a:rPr>
              <a:t>24 </a:t>
            </a:r>
            <a:r>
              <a:rPr lang="en-US" altLang="en-US" sz="2400" b="1" baseline="300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a:latin typeface=".VnTime" panose="020B7200000000000000" pitchFamily="34" charset="0"/>
              </a:rPr>
              <a:t>Al</a:t>
            </a:r>
          </a:p>
          <a:p>
            <a:pPr eaLnBrk="1" hangingPunct="1">
              <a:spcBef>
                <a:spcPct val="50000"/>
              </a:spcBef>
              <a:buFontTx/>
              <a:buNone/>
            </a:pPr>
            <a:r>
              <a:rPr lang="en-US" altLang="en-US" sz="2400" b="1" dirty="0">
                <a:latin typeface=".VnTime" panose="020B7200000000000000" pitchFamily="34" charset="0"/>
              </a:rPr>
              <a:t>C) 12,044 .10</a:t>
            </a:r>
            <a:r>
              <a:rPr lang="en-US" altLang="en-US" sz="2400" b="1" baseline="30000" dirty="0">
                <a:latin typeface=".VnTime" panose="020B7200000000000000" pitchFamily="34" charset="0"/>
              </a:rPr>
              <a:t>23</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Al               D) 12,044 .10</a:t>
            </a:r>
            <a:r>
              <a:rPr lang="en-US" altLang="en-US" sz="2400" b="1" baseline="30000" dirty="0">
                <a:latin typeface=".VnTime" panose="020B7200000000000000" pitchFamily="34" charset="0"/>
              </a:rPr>
              <a:t>24 </a:t>
            </a:r>
            <a:r>
              <a:rPr lang="en-US" altLang="en-US" sz="2400" b="1" dirty="0">
                <a:latin typeface=".VnTime" panose="020B7200000000000000" pitchFamily="34"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VnTime" panose="020B7200000000000000" pitchFamily="34" charset="0"/>
              </a:rPr>
              <a:t> </a:t>
            </a:r>
            <a:r>
              <a:rPr lang="en-US" altLang="en-US" sz="2400" b="1" dirty="0" err="1">
                <a:latin typeface=".VnTime" panose="020B7200000000000000" pitchFamily="34" charset="0"/>
              </a:rPr>
              <a:t>tö</a:t>
            </a:r>
            <a:r>
              <a:rPr lang="en-US" altLang="en-US" sz="2400" b="1" dirty="0">
                <a:latin typeface=".VnTime" panose="020B7200000000000000" pitchFamily="34" charset="0"/>
              </a:rPr>
              <a:t> Al</a:t>
            </a:r>
          </a:p>
        </p:txBody>
      </p:sp>
      <p:sp>
        <p:nvSpPr>
          <p:cNvPr id="6" name="mmprod_title">
            <a:extLst>
              <a:ext uri="{FF2B5EF4-FFF2-40B4-BE49-F238E27FC236}">
                <a16:creationId xmlns:a16="http://schemas.microsoft.com/office/drawing/2014/main" id="{C2C8C1A6-5110-4E16-AB7C-CAA2D8B0D788}"/>
              </a:ext>
            </a:extLst>
          </p:cNvPr>
          <p:cNvSpPr txBox="1">
            <a:spLocks noChangeArrowheads="1"/>
          </p:cNvSpPr>
          <p:nvPr>
            <p:custDataLst>
              <p:tags r:id="rId1"/>
            </p:custDataLst>
          </p:nvPr>
        </p:nvSpPr>
        <p:spPr>
          <a:xfrm>
            <a:off x="457200" y="381000"/>
            <a:ext cx="8229600" cy="1143000"/>
          </a:xfrm>
          <a:prstGeom prst="rect">
            <a:avLst/>
          </a:prstGeom>
          <a:noFill/>
        </p:spPr>
        <p:txBody>
          <a:bodyPr lIns="0" tIns="0" rIns="0" bIns="0">
            <a:normAutofit/>
          </a:bodyPr>
          <a:lstStyle/>
          <a:p>
            <a:pPr algn="ctr" eaLnBrk="1" fontAlgn="auto" hangingPunct="1">
              <a:spcAft>
                <a:spcPts val="0"/>
              </a:spcAft>
              <a:defRPr/>
            </a:pPr>
            <a:r>
              <a:rPr lang="en-US" sz="2800" dirty="0">
                <a:latin typeface="Times New Roman" pitchFamily="18" charset="0"/>
                <a:ea typeface="+mj-ea"/>
                <a:cs typeface="Times New Roman" pitchFamily="18" charset="0"/>
              </a:rPr>
              <a:t>BÀI TẬP ÁP DỤNG 1</a:t>
            </a:r>
            <a:br>
              <a:rPr lang="en-US" sz="2800" dirty="0">
                <a:solidFill>
                  <a:srgbClr val="FF0000"/>
                </a:solidFill>
                <a:latin typeface="Times New Roman" pitchFamily="18" charset="0"/>
                <a:ea typeface="+mj-ea"/>
                <a:cs typeface="Times New Roman" pitchFamily="18" charset="0"/>
              </a:rPr>
            </a:br>
            <a:r>
              <a:rPr lang="en-US" sz="2800" dirty="0" err="1">
                <a:solidFill>
                  <a:srgbClr val="FF0000"/>
                </a:solidFill>
                <a:latin typeface="Times New Roman" pitchFamily="18" charset="0"/>
                <a:ea typeface="+mj-ea"/>
                <a:cs typeface="Times New Roman" pitchFamily="18" charset="0"/>
              </a:rPr>
              <a:t>Em</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hãy</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chọn</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đáp</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án</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đúng</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trong</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các</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câu</a:t>
            </a:r>
            <a:r>
              <a:rPr lang="en-US" sz="2800" dirty="0">
                <a:solidFill>
                  <a:srgbClr val="FF0000"/>
                </a:solidFill>
                <a:latin typeface="Times New Roman" pitchFamily="18" charset="0"/>
                <a:ea typeface="+mj-ea"/>
                <a:cs typeface="Times New Roman" pitchFamily="18" charset="0"/>
              </a:rPr>
              <a:t> </a:t>
            </a:r>
            <a:r>
              <a:rPr lang="en-US" sz="2800" dirty="0" err="1">
                <a:solidFill>
                  <a:srgbClr val="FF0000"/>
                </a:solidFill>
                <a:latin typeface="Times New Roman" pitchFamily="18" charset="0"/>
                <a:ea typeface="+mj-ea"/>
                <a:cs typeface="Times New Roman" pitchFamily="18" charset="0"/>
              </a:rPr>
              <a:t>sau</a:t>
            </a:r>
            <a:r>
              <a:rPr lang="en-US" sz="2800" dirty="0">
                <a:solidFill>
                  <a:srgbClr val="FF0000"/>
                </a:solidFill>
                <a:latin typeface="Times New Roman" pitchFamily="18" charset="0"/>
                <a:ea typeface="+mj-ea"/>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amond(in)">
                                      <p:cBhvr>
                                        <p:cTn id="7" dur="20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604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a:extLst>
              <a:ext uri="{FF2B5EF4-FFF2-40B4-BE49-F238E27FC236}">
                <a16:creationId xmlns:a16="http://schemas.microsoft.com/office/drawing/2014/main" id="{3B308FEB-7E98-402E-89E4-2222A64094BF}"/>
              </a:ext>
            </a:extLst>
          </p:cNvPr>
          <p:cNvSpPr txBox="1">
            <a:spLocks noChangeArrowheads="1"/>
          </p:cNvSpPr>
          <p:nvPr/>
        </p:nvSpPr>
        <p:spPr bwMode="auto">
          <a:xfrm>
            <a:off x="457200" y="76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rgbClr val="C00000"/>
                </a:solidFill>
                <a:latin typeface=".VnTime" panose="020B7200000000000000" pitchFamily="34" charset="0"/>
              </a:rPr>
              <a:t>2) 2 mol Al</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có</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chứa</a:t>
            </a:r>
            <a:r>
              <a:rPr lang="en-US" altLang="en-US" sz="3600" b="1" dirty="0">
                <a:solidFill>
                  <a:srgbClr val="C00000"/>
                </a:solidFill>
                <a:latin typeface="Times New Roman" panose="02020603050405020304" pitchFamily="18" charset="0"/>
                <a:cs typeface="Times New Roman" panose="02020603050405020304" pitchFamily="18" charset="0"/>
              </a:rPr>
              <a:t> :</a:t>
            </a:r>
            <a:endParaRPr lang="en-US" altLang="en-US" sz="3600" b="1" dirty="0">
              <a:solidFill>
                <a:srgbClr val="C00000"/>
              </a:solidFill>
              <a:latin typeface=".VnTime" panose="020B7200000000000000" pitchFamily="34" charset="0"/>
            </a:endParaRPr>
          </a:p>
        </p:txBody>
      </p:sp>
      <p:sp>
        <p:nvSpPr>
          <p:cNvPr id="3" name="Text Box 8">
            <a:extLst>
              <a:ext uri="{FF2B5EF4-FFF2-40B4-BE49-F238E27FC236}">
                <a16:creationId xmlns:a16="http://schemas.microsoft.com/office/drawing/2014/main" id="{F3A940CE-1FEF-4553-91F1-DEF81ABAEA41}"/>
              </a:ext>
            </a:extLst>
          </p:cNvPr>
          <p:cNvSpPr txBox="1">
            <a:spLocks noChangeArrowheads="1"/>
          </p:cNvSpPr>
          <p:nvPr/>
        </p:nvSpPr>
        <p:spPr bwMode="auto">
          <a:xfrm>
            <a:off x="533400" y="19812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33CC"/>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1 mol </a:t>
            </a:r>
            <a:r>
              <a:rPr lang="en-US" altLang="en-US" sz="3600" b="1">
                <a:latin typeface="Times New Roman" panose="02020603050405020304" pitchFamily="18" charset="0"/>
                <a:cs typeface="Times New Roman" panose="02020603050405020304" pitchFamily="18" charset="0"/>
              </a:rPr>
              <a:t>Al</a:t>
            </a:r>
            <a:endParaRPr lang="en-US" altLang="en-US" sz="3600" b="1" baseline="-25000">
              <a:latin typeface="Times New Roman" panose="02020603050405020304" pitchFamily="18" charset="0"/>
              <a:cs typeface="Times New Roman" panose="02020603050405020304" pitchFamily="18" charset="0"/>
            </a:endParaRPr>
          </a:p>
        </p:txBody>
      </p:sp>
      <p:sp>
        <p:nvSpPr>
          <p:cNvPr id="4" name="Text Box 8">
            <a:extLst>
              <a:ext uri="{FF2B5EF4-FFF2-40B4-BE49-F238E27FC236}">
                <a16:creationId xmlns:a16="http://schemas.microsoft.com/office/drawing/2014/main" id="{25A5B2E5-4DF0-45F9-83DB-E922F1992CD2}"/>
              </a:ext>
            </a:extLst>
          </p:cNvPr>
          <p:cNvSpPr txBox="1">
            <a:spLocks noChangeArrowheads="1"/>
          </p:cNvSpPr>
          <p:nvPr/>
        </p:nvSpPr>
        <p:spPr bwMode="auto">
          <a:xfrm>
            <a:off x="5562600" y="20208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 </a:t>
            </a:r>
            <a:endParaRPr lang="en-US" altLang="en-US" sz="3600" b="1" baseline="-25000">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DE97002C-1E20-4B4F-8594-24E323131161}"/>
              </a:ext>
            </a:extLst>
          </p:cNvPr>
          <p:cNvSpPr txBox="1">
            <a:spLocks noChangeArrowheads="1"/>
          </p:cNvSpPr>
          <p:nvPr/>
        </p:nvSpPr>
        <p:spPr bwMode="auto">
          <a:xfrm>
            <a:off x="533400" y="28194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rgbClr val="0033CC"/>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2 mol </a:t>
            </a:r>
            <a:r>
              <a:rPr lang="en-US" altLang="en-US" sz="3600" b="1" dirty="0">
                <a:latin typeface="Times New Roman" panose="02020603050405020304" pitchFamily="18" charset="0"/>
                <a:cs typeface="Times New Roman" panose="02020603050405020304" pitchFamily="18" charset="0"/>
              </a:rPr>
              <a:t>Al</a:t>
            </a:r>
            <a:endParaRPr lang="en-US" altLang="en-US" sz="3600" b="1" baseline="-25000" dirty="0">
              <a:latin typeface="Times New Roman" panose="02020603050405020304" pitchFamily="18" charset="0"/>
              <a:cs typeface="Times New Roman" panose="02020603050405020304" pitchFamily="18" charset="0"/>
            </a:endParaRPr>
          </a:p>
        </p:txBody>
      </p:sp>
      <p:sp>
        <p:nvSpPr>
          <p:cNvPr id="6" name="Text Box 8">
            <a:extLst>
              <a:ext uri="{FF2B5EF4-FFF2-40B4-BE49-F238E27FC236}">
                <a16:creationId xmlns:a16="http://schemas.microsoft.com/office/drawing/2014/main" id="{4FECD209-E1CA-4385-B867-D8F7A9C3FA20}"/>
              </a:ext>
            </a:extLst>
          </p:cNvPr>
          <p:cNvSpPr txBox="1">
            <a:spLocks noChangeArrowheads="1"/>
          </p:cNvSpPr>
          <p:nvPr/>
        </p:nvSpPr>
        <p:spPr bwMode="auto">
          <a:xfrm>
            <a:off x="5410200" y="2700619"/>
            <a:ext cx="396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tử</a:t>
            </a:r>
            <a:r>
              <a:rPr lang="en-US" altLang="en-US" sz="3600" b="1" dirty="0">
                <a:latin typeface="Times New Roman" panose="02020603050405020304" pitchFamily="18" charset="0"/>
                <a:cs typeface="Times New Roman" panose="02020603050405020304" pitchFamily="18" charset="0"/>
              </a:rPr>
              <a:t> Al</a:t>
            </a:r>
            <a:endParaRPr lang="en-US" altLang="en-US" sz="3600" b="1" baseline="30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F9B86D-CAA6-4FE0-8AA1-34CD734AEE75}"/>
              </a:ext>
            </a:extLst>
          </p:cNvPr>
          <p:cNvSpPr>
            <a:spLocks noChangeArrowheads="1"/>
          </p:cNvSpPr>
          <p:nvPr/>
        </p:nvSpPr>
        <p:spPr bwMode="auto">
          <a:xfrm>
            <a:off x="457200" y="1320800"/>
            <a:ext cx="157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cxnSp>
        <p:nvCxnSpPr>
          <p:cNvPr id="9" name="Straight Connector 8">
            <a:extLst>
              <a:ext uri="{FF2B5EF4-FFF2-40B4-BE49-F238E27FC236}">
                <a16:creationId xmlns:a16="http://schemas.microsoft.com/office/drawing/2014/main" id="{E623E6E1-4793-48BC-8B47-F5CD93B78219}"/>
              </a:ext>
            </a:extLst>
          </p:cNvPr>
          <p:cNvCxnSpPr>
            <a:cxnSpLocks/>
          </p:cNvCxnSpPr>
          <p:nvPr/>
        </p:nvCxnSpPr>
        <p:spPr>
          <a:xfrm flipV="1">
            <a:off x="3124200" y="2325688"/>
            <a:ext cx="1524000" cy="7985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765F7B-ACB9-4575-B312-7B372ECBFB89}"/>
              </a:ext>
            </a:extLst>
          </p:cNvPr>
          <p:cNvSpPr txBox="1">
            <a:spLocks noChangeArrowheads="1"/>
          </p:cNvSpPr>
          <p:nvPr/>
        </p:nvSpPr>
        <p:spPr bwMode="auto">
          <a:xfrm rot="19818825">
            <a:off x="3532188" y="256381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nhân</a:t>
            </a:r>
          </a:p>
        </p:txBody>
      </p:sp>
      <p:sp>
        <p:nvSpPr>
          <p:cNvPr id="16" name="TextBox 15">
            <a:extLst>
              <a:ext uri="{FF2B5EF4-FFF2-40B4-BE49-F238E27FC236}">
                <a16:creationId xmlns:a16="http://schemas.microsoft.com/office/drawing/2014/main" id="{7FA01A21-26AB-42C1-92FE-A41971174370}"/>
              </a:ext>
            </a:extLst>
          </p:cNvPr>
          <p:cNvSpPr txBox="1">
            <a:spLocks noChangeArrowheads="1"/>
          </p:cNvSpPr>
          <p:nvPr/>
        </p:nvSpPr>
        <p:spPr bwMode="auto">
          <a:xfrm>
            <a:off x="3124200" y="181927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chia</a:t>
            </a:r>
          </a:p>
        </p:txBody>
      </p:sp>
      <p:cxnSp>
        <p:nvCxnSpPr>
          <p:cNvPr id="18" name="Straight Arrow Connector 17">
            <a:extLst>
              <a:ext uri="{FF2B5EF4-FFF2-40B4-BE49-F238E27FC236}">
                <a16:creationId xmlns:a16="http://schemas.microsoft.com/office/drawing/2014/main" id="{AF930766-9B9D-47AE-B4C4-8A17AEB9A829}"/>
              </a:ext>
            </a:extLst>
          </p:cNvPr>
          <p:cNvCxnSpPr>
            <a:cxnSpLocks/>
          </p:cNvCxnSpPr>
          <p:nvPr/>
        </p:nvCxnSpPr>
        <p:spPr>
          <a:xfrm rot="10800000" flipV="1">
            <a:off x="2819400" y="2325688"/>
            <a:ext cx="1828800" cy="174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 Box 8">
            <a:extLst>
              <a:ext uri="{FF2B5EF4-FFF2-40B4-BE49-F238E27FC236}">
                <a16:creationId xmlns:a16="http://schemas.microsoft.com/office/drawing/2014/main" id="{A042AC25-834E-4A07-9767-4A7C6CDA634A}"/>
              </a:ext>
            </a:extLst>
          </p:cNvPr>
          <p:cNvSpPr txBox="1">
            <a:spLocks noChangeArrowheads="1"/>
          </p:cNvSpPr>
          <p:nvPr/>
        </p:nvSpPr>
        <p:spPr bwMode="auto">
          <a:xfrm>
            <a:off x="609600" y="3733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latin typeface=".VnTime" panose="020B7200000000000000" pitchFamily="34" charset="0"/>
                <a:sym typeface="Wingdings" panose="05000000000000000000" pitchFamily="2" charset="2"/>
              </a:rPr>
              <a:t></a:t>
            </a:r>
            <a:r>
              <a:rPr lang="en-US" altLang="en-US" sz="3600" b="1" dirty="0">
                <a:latin typeface=".VnTime" panose="020B7200000000000000" pitchFamily="34" charset="0"/>
              </a:rPr>
              <a:t>2 mol Al</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chứa</a:t>
            </a:r>
            <a:r>
              <a:rPr lang="en-US" altLang="en-US" sz="3600" b="1" dirty="0">
                <a:latin typeface="Times New Roman" panose="02020603050405020304" pitchFamily="18" charset="0"/>
                <a:cs typeface="Times New Roman" panose="02020603050405020304" pitchFamily="18" charset="0"/>
              </a:rPr>
              <a:t> :</a:t>
            </a:r>
            <a:endParaRPr lang="en-US" altLang="en-US" sz="3600" b="1" dirty="0">
              <a:latin typeface=".VnTime" panose="020B7200000000000000" pitchFamily="34" charset="0"/>
            </a:endParaRPr>
          </a:p>
        </p:txBody>
      </p:sp>
      <p:sp>
        <p:nvSpPr>
          <p:cNvPr id="26" name="TextBox 25">
            <a:extLst>
              <a:ext uri="{FF2B5EF4-FFF2-40B4-BE49-F238E27FC236}">
                <a16:creationId xmlns:a16="http://schemas.microsoft.com/office/drawing/2014/main" id="{9782B2E4-309C-456E-929A-C3673C759212}"/>
              </a:ext>
            </a:extLst>
          </p:cNvPr>
          <p:cNvSpPr txBox="1">
            <a:spLocks noChangeArrowheads="1"/>
          </p:cNvSpPr>
          <p:nvPr/>
        </p:nvSpPr>
        <p:spPr bwMode="auto">
          <a:xfrm>
            <a:off x="3886200" y="4992661"/>
            <a:ext cx="5257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12,044 .10</a:t>
            </a:r>
            <a:r>
              <a:rPr lang="en-US" altLang="en-US" b="1" baseline="30000" dirty="0">
                <a:solidFill>
                  <a:srgbClr val="FF0000"/>
                </a:solidFill>
                <a:latin typeface="Times New Roman" panose="02020603050405020304" pitchFamily="18" charset="0"/>
                <a:cs typeface="Times New Roman" panose="02020603050405020304" pitchFamily="18" charset="0"/>
              </a:rPr>
              <a:t>23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Al</a:t>
            </a:r>
            <a:endParaRPr lang="en-US" altLang="en-US" b="1" baseline="30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p:txBody>
      </p:sp>
      <p:sp>
        <p:nvSpPr>
          <p:cNvPr id="17" name="Rectangle 4">
            <a:extLst>
              <a:ext uri="{FF2B5EF4-FFF2-40B4-BE49-F238E27FC236}">
                <a16:creationId xmlns:a16="http://schemas.microsoft.com/office/drawing/2014/main" id="{23078FA9-7F05-4333-BCFF-2067C6985F54}"/>
              </a:ext>
            </a:extLst>
          </p:cNvPr>
          <p:cNvSpPr txBox="1">
            <a:spLocks noChangeArrowheads="1"/>
          </p:cNvSpPr>
          <p:nvPr/>
        </p:nvSpPr>
        <p:spPr bwMode="auto">
          <a:xfrm>
            <a:off x="4749800" y="1828800"/>
            <a:ext cx="462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6,022.10</a:t>
            </a:r>
            <a:r>
              <a:rPr lang="en-US" altLang="en-US" b="1" baseline="30000" dirty="0">
                <a:solidFill>
                  <a:srgbClr val="FF0000"/>
                </a:solidFill>
                <a:latin typeface="Times New Roman" panose="02020603050405020304" pitchFamily="18" charset="0"/>
                <a:cs typeface="Times New Roman" panose="02020603050405020304" pitchFamily="18" charset="0"/>
              </a:rPr>
              <a:t>23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r>
              <a:rPr lang="en-US" altLang="en-US" b="1" dirty="0">
                <a:latin typeface="Times New Roman" panose="02020603050405020304" pitchFamily="18" charset="0"/>
                <a:cs typeface="Times New Roman" panose="02020603050405020304" pitchFamily="18" charset="0"/>
              </a:rPr>
              <a:t> Al</a:t>
            </a:r>
            <a:endParaRPr lang="en-US" altLang="en-US" b="1"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411" name="Object 3">
                <a:extLst>
                  <a:ext uri="{FF2B5EF4-FFF2-40B4-BE49-F238E27FC236}">
                    <a16:creationId xmlns:a16="http://schemas.microsoft.com/office/drawing/2014/main" id="{C691B107-FC80-4376-9A2E-01CB784AB7DB}"/>
                  </a:ext>
                </a:extLst>
              </p:cNvPr>
              <p:cNvSpPr txBox="1"/>
              <p:nvPr/>
            </p:nvSpPr>
            <p:spPr bwMode="auto">
              <a:xfrm>
                <a:off x="1158875" y="4710612"/>
                <a:ext cx="2254250" cy="1352550"/>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000000"/>
                              </a:solidFill>
                              <a:latin typeface="Cambria Math" panose="02040503050406030204" pitchFamily="18" charset="0"/>
                            </a:rPr>
                          </m:ctrlPr>
                        </m:fPr>
                        <m:num>
                          <m:r>
                            <a:rPr lang="en-US" sz="3200" b="0" i="0" smtClean="0">
                              <a:solidFill>
                                <a:srgbClr val="000000"/>
                              </a:solidFill>
                              <a:latin typeface="Cambria Math" panose="02040503050406030204" pitchFamily="18" charset="0"/>
                            </a:rPr>
                            <m:t>2 . </m:t>
                          </m:r>
                          <m:r>
                            <a:rPr lang="en-US" sz="3200" b="0" i="0">
                              <a:solidFill>
                                <a:srgbClr val="000000"/>
                              </a:solidFill>
                              <a:latin typeface="Cambria Math" panose="02040503050406030204" pitchFamily="18" charset="0"/>
                            </a:rPr>
                            <m:t>6</m:t>
                          </m:r>
                          <m:r>
                            <a:rPr lang="en-US" sz="3200" b="0" i="0" smtClean="0">
                              <a:solidFill>
                                <a:srgbClr val="000000"/>
                              </a:solidFill>
                              <a:latin typeface="Cambria Math" panose="02040503050406030204" pitchFamily="18" charset="0"/>
                            </a:rPr>
                            <m:t>,022 . </m:t>
                          </m:r>
                          <m:r>
                            <a:rPr lang="en-US" sz="3200" b="0" i="0">
                              <a:solidFill>
                                <a:srgbClr val="000000"/>
                              </a:solidFill>
                              <a:latin typeface="Cambria Math" panose="02040503050406030204" pitchFamily="18" charset="0"/>
                            </a:rPr>
                            <m:t>1</m:t>
                          </m:r>
                          <m:sSup>
                            <m:sSupPr>
                              <m:ctrlPr>
                                <a:rPr lang="en-US" sz="3200" i="1">
                                  <a:solidFill>
                                    <a:srgbClr val="000000"/>
                                  </a:solidFill>
                                  <a:latin typeface="Cambria Math" panose="02040503050406030204" pitchFamily="18" charset="0"/>
                                </a:rPr>
                              </m:ctrlPr>
                            </m:sSupPr>
                            <m:e>
                              <m:r>
                                <a:rPr lang="en-US" sz="3200" b="0" i="0">
                                  <a:solidFill>
                                    <a:srgbClr val="000000"/>
                                  </a:solidFill>
                                  <a:latin typeface="Cambria Math" panose="02040503050406030204" pitchFamily="18" charset="0"/>
                                </a:rPr>
                                <m:t>0</m:t>
                              </m:r>
                            </m:e>
                            <m:sup>
                              <m:r>
                                <a:rPr lang="en-US" sz="3200" b="0" i="0">
                                  <a:solidFill>
                                    <a:srgbClr val="000000"/>
                                  </a:solidFill>
                                  <a:latin typeface="Cambria Math" panose="02040503050406030204" pitchFamily="18" charset="0"/>
                                </a:rPr>
                                <m:t>23</m:t>
                              </m:r>
                            </m:sup>
                          </m:sSup>
                        </m:num>
                        <m:den>
                          <m:r>
                            <a:rPr lang="en-US" sz="3200" b="0" i="0">
                              <a:solidFill>
                                <a:srgbClr val="000000"/>
                              </a:solidFill>
                              <a:latin typeface="Cambria Math" panose="02040503050406030204" pitchFamily="18" charset="0"/>
                            </a:rPr>
                            <m:t>1</m:t>
                          </m:r>
                        </m:den>
                      </m:f>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17411" name="Object 3">
                <a:extLst>
                  <a:ext uri="{FF2B5EF4-FFF2-40B4-BE49-F238E27FC236}">
                    <a16:creationId xmlns:a16="http://schemas.microsoft.com/office/drawing/2014/main" id="{C691B107-FC80-4376-9A2E-01CB784AB7DB}"/>
                  </a:ext>
                </a:extLst>
              </p:cNvPr>
              <p:cNvSpPr txBox="1">
                <a:spLocks noRot="1" noChangeAspect="1" noMove="1" noResize="1" noEditPoints="1" noAdjustHandles="1" noChangeArrowheads="1" noChangeShapeType="1" noTextEdit="1"/>
              </p:cNvSpPr>
              <p:nvPr/>
            </p:nvSpPr>
            <p:spPr bwMode="auto">
              <a:xfrm>
                <a:off x="1158875" y="4710612"/>
                <a:ext cx="2254250" cy="1352550"/>
              </a:xfrm>
              <a:prstGeom prst="rect">
                <a:avLst/>
              </a:prstGeom>
              <a:blipFill>
                <a:blip r:embed="rId2"/>
                <a:stretch>
                  <a:fillRect r="-15405"/>
                </a:stretch>
              </a:blipFill>
              <a:ln>
                <a:noFill/>
              </a:ln>
              <a:effectLs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10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411"/>
                                        </p:tgtEl>
                                        <p:attrNameLst>
                                          <p:attrName>style.visibility</p:attrName>
                                        </p:attrNameLst>
                                      </p:cBhvr>
                                      <p:to>
                                        <p:strVal val="visible"/>
                                      </p:to>
                                    </p:set>
                                    <p:animEffect transition="in" filter="wipe(left)">
                                      <p:cBhvr>
                                        <p:cTn id="52" dur="500"/>
                                        <p:tgtEl>
                                          <p:spTgt spid="174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5" grpId="0"/>
      <p:bldP spid="16" grpId="0"/>
      <p:bldP spid="22" grpId="0"/>
      <p:bldP spid="26" grpId="0"/>
      <p:bldP spid="17" grpId="0"/>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8">
            <a:extLst>
              <a:ext uri="{FF2B5EF4-FFF2-40B4-BE49-F238E27FC236}">
                <a16:creationId xmlns:a16="http://schemas.microsoft.com/office/drawing/2014/main" id="{E8C0C0E2-83C3-4CFA-950C-7E71341B08C6}"/>
              </a:ext>
            </a:extLst>
          </p:cNvPr>
          <p:cNvGrpSpPr>
            <a:grpSpLocks/>
          </p:cNvGrpSpPr>
          <p:nvPr/>
        </p:nvGrpSpPr>
        <p:grpSpPr bwMode="auto">
          <a:xfrm>
            <a:off x="163513" y="-211138"/>
            <a:ext cx="4305300" cy="2133601"/>
            <a:chOff x="0" y="0"/>
            <a:chExt cx="4343400" cy="3276600"/>
          </a:xfrm>
        </p:grpSpPr>
        <p:grpSp>
          <p:nvGrpSpPr>
            <p:cNvPr id="11283" name="Group 16">
              <a:extLst>
                <a:ext uri="{FF2B5EF4-FFF2-40B4-BE49-F238E27FC236}">
                  <a16:creationId xmlns:a16="http://schemas.microsoft.com/office/drawing/2014/main" id="{180D8BCC-1B35-44C8-B8CC-C562F9BC49A8}"/>
                </a:ext>
              </a:extLst>
            </p:cNvPr>
            <p:cNvGrpSpPr>
              <a:grpSpLocks/>
            </p:cNvGrpSpPr>
            <p:nvPr/>
          </p:nvGrpSpPr>
          <p:grpSpPr bwMode="auto">
            <a:xfrm>
              <a:off x="0" y="0"/>
              <a:ext cx="4343400" cy="3276600"/>
              <a:chOff x="0" y="0"/>
              <a:chExt cx="4343400" cy="3276600"/>
            </a:xfrm>
          </p:grpSpPr>
          <p:pic>
            <p:nvPicPr>
              <p:cNvPr id="11287" name="Picture 2" descr="C:\Users\Nguyen Ha\Desktop\1 gio xach bang go.jpg">
                <a:extLst>
                  <a:ext uri="{FF2B5EF4-FFF2-40B4-BE49-F238E27FC236}">
                    <a16:creationId xmlns:a16="http://schemas.microsoft.com/office/drawing/2014/main" id="{C9B73722-C20D-429B-AA34-C02BE460A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TextBox 3">
                <a:extLst>
                  <a:ext uri="{FF2B5EF4-FFF2-40B4-BE49-F238E27FC236}">
                    <a16:creationId xmlns:a16="http://schemas.microsoft.com/office/drawing/2014/main" id="{9D58C018-F27D-4806-8B8F-21C1D783D652}"/>
                  </a:ext>
                </a:extLst>
              </p:cNvPr>
              <p:cNvSpPr txBox="1">
                <a:spLocks noChangeArrowheads="1"/>
              </p:cNvSpPr>
              <p:nvPr/>
            </p:nvSpPr>
            <p:spPr bwMode="auto">
              <a:xfrm>
                <a:off x="304800" y="1541929"/>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chục quả cam</a:t>
                </a:r>
                <a:endParaRPr lang="en-US" altLang="en-US" sz="4000">
                  <a:solidFill>
                    <a:srgbClr val="FF0000"/>
                  </a:solidFill>
                  <a:latin typeface="Times New Roman" panose="02020603050405020304" pitchFamily="18" charset="0"/>
                  <a:cs typeface="Times New Roman" panose="02020603050405020304" pitchFamily="18" charset="0"/>
                </a:endParaRPr>
              </a:p>
            </p:txBody>
          </p:sp>
        </p:grpSp>
        <p:grpSp>
          <p:nvGrpSpPr>
            <p:cNvPr id="11284" name="Group 9">
              <a:extLst>
                <a:ext uri="{FF2B5EF4-FFF2-40B4-BE49-F238E27FC236}">
                  <a16:creationId xmlns:a16="http://schemas.microsoft.com/office/drawing/2014/main" id="{B6714F3F-3BEC-4CC2-B73E-77AC6A9F2EFD}"/>
                </a:ext>
              </a:extLst>
            </p:cNvPr>
            <p:cNvGrpSpPr>
              <a:grpSpLocks/>
            </p:cNvGrpSpPr>
            <p:nvPr/>
          </p:nvGrpSpPr>
          <p:grpSpPr bwMode="auto">
            <a:xfrm>
              <a:off x="0" y="816114"/>
              <a:ext cx="914400" cy="707886"/>
              <a:chOff x="1371600" y="1349514"/>
              <a:chExt cx="914400" cy="707886"/>
            </a:xfrm>
          </p:grpSpPr>
          <p:sp>
            <p:nvSpPr>
              <p:cNvPr id="8" name="Oval 7">
                <a:extLst>
                  <a:ext uri="{FF2B5EF4-FFF2-40B4-BE49-F238E27FC236}">
                    <a16:creationId xmlns:a16="http://schemas.microsoft.com/office/drawing/2014/main" id="{5F13601C-2D9F-4963-B543-452AFF4B0455}"/>
                  </a:ext>
                </a:extLst>
              </p:cNvPr>
              <p:cNvSpPr/>
              <p:nvPr/>
            </p:nvSpPr>
            <p:spPr>
              <a:xfrm>
                <a:off x="1371600" y="1372055"/>
                <a:ext cx="914484" cy="68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86" name="TextBox 8">
                <a:extLst>
                  <a:ext uri="{FF2B5EF4-FFF2-40B4-BE49-F238E27FC236}">
                    <a16:creationId xmlns:a16="http://schemas.microsoft.com/office/drawing/2014/main" id="{D0483252-CEC1-481F-A76F-1396B180E7DB}"/>
                  </a:ext>
                </a:extLst>
              </p:cNvPr>
              <p:cNvSpPr txBox="1">
                <a:spLocks noChangeArrowheads="1"/>
              </p:cNvSpPr>
              <p:nvPr/>
            </p:nvSpPr>
            <p:spPr bwMode="auto">
              <a:xfrm>
                <a:off x="1524000" y="13495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a:t>
                </a:r>
              </a:p>
            </p:txBody>
          </p:sp>
        </p:grpSp>
      </p:grpSp>
      <p:grpSp>
        <p:nvGrpSpPr>
          <p:cNvPr id="11267" name="Group 17">
            <a:extLst>
              <a:ext uri="{FF2B5EF4-FFF2-40B4-BE49-F238E27FC236}">
                <a16:creationId xmlns:a16="http://schemas.microsoft.com/office/drawing/2014/main" id="{DC84CB3C-4AE3-4798-9458-697B33890913}"/>
              </a:ext>
            </a:extLst>
          </p:cNvPr>
          <p:cNvGrpSpPr>
            <a:grpSpLocks/>
          </p:cNvGrpSpPr>
          <p:nvPr/>
        </p:nvGrpSpPr>
        <p:grpSpPr bwMode="auto">
          <a:xfrm>
            <a:off x="-19050" y="2193925"/>
            <a:ext cx="4343400" cy="2613025"/>
            <a:chOff x="0" y="3505200"/>
            <a:chExt cx="4343400" cy="3276600"/>
          </a:xfrm>
        </p:grpSpPr>
        <p:pic>
          <p:nvPicPr>
            <p:cNvPr id="11278" name="Picture 2" descr="C:\Users\Nguyen Ha\Desktop\1 gio xach bang go.jpg">
              <a:extLst>
                <a:ext uri="{FF2B5EF4-FFF2-40B4-BE49-F238E27FC236}">
                  <a16:creationId xmlns:a16="http://schemas.microsoft.com/office/drawing/2014/main" id="{C6A79C19-7FD5-4FFA-8131-E1102019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Box 4">
              <a:extLst>
                <a:ext uri="{FF2B5EF4-FFF2-40B4-BE49-F238E27FC236}">
                  <a16:creationId xmlns:a16="http://schemas.microsoft.com/office/drawing/2014/main" id="{249403A6-C683-4405-BF0B-1885489AB83D}"/>
                </a:ext>
              </a:extLst>
            </p:cNvPr>
            <p:cNvSpPr txBox="1">
              <a:spLocks noChangeArrowheads="1"/>
            </p:cNvSpPr>
            <p:nvPr/>
          </p:nvSpPr>
          <p:spPr bwMode="auto">
            <a:xfrm>
              <a:off x="381000" y="41910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cs typeface="Times New Roman" panose="02020603050405020304" pitchFamily="18" charset="0"/>
                </a:rPr>
                <a:t>1 tá </a:t>
              </a:r>
              <a:r>
                <a:rPr lang="en-US" altLang="en-US" sz="4000">
                  <a:solidFill>
                    <a:srgbClr val="FF0000"/>
                  </a:solidFill>
                  <a:latin typeface="Times New Roman" panose="02020603050405020304" pitchFamily="18" charset="0"/>
                  <a:cs typeface="Times New Roman" panose="02020603050405020304" pitchFamily="18" charset="0"/>
                </a:rPr>
                <a:t>trứng</a:t>
              </a:r>
            </a:p>
          </p:txBody>
        </p:sp>
        <p:grpSp>
          <p:nvGrpSpPr>
            <p:cNvPr id="11280" name="Group 10">
              <a:extLst>
                <a:ext uri="{FF2B5EF4-FFF2-40B4-BE49-F238E27FC236}">
                  <a16:creationId xmlns:a16="http://schemas.microsoft.com/office/drawing/2014/main" id="{67390EBC-4574-472B-830D-2EDB313E9A75}"/>
                </a:ext>
              </a:extLst>
            </p:cNvPr>
            <p:cNvGrpSpPr>
              <a:grpSpLocks/>
            </p:cNvGrpSpPr>
            <p:nvPr/>
          </p:nvGrpSpPr>
          <p:grpSpPr bwMode="auto">
            <a:xfrm>
              <a:off x="0" y="4168914"/>
              <a:ext cx="914400" cy="784086"/>
              <a:chOff x="1371600" y="1273314"/>
              <a:chExt cx="914400" cy="784086"/>
            </a:xfrm>
          </p:grpSpPr>
          <p:sp>
            <p:nvSpPr>
              <p:cNvPr id="12" name="Oval 11">
                <a:extLst>
                  <a:ext uri="{FF2B5EF4-FFF2-40B4-BE49-F238E27FC236}">
                    <a16:creationId xmlns:a16="http://schemas.microsoft.com/office/drawing/2014/main" id="{E9C748F4-7772-4736-B198-139850D7E13B}"/>
                  </a:ext>
                </a:extLst>
              </p:cNvPr>
              <p:cNvSpPr/>
              <p:nvPr/>
            </p:nvSpPr>
            <p:spPr>
              <a:xfrm>
                <a:off x="1371600" y="1370026"/>
                <a:ext cx="914400" cy="686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82" name="TextBox 12">
                <a:extLst>
                  <a:ext uri="{FF2B5EF4-FFF2-40B4-BE49-F238E27FC236}">
                    <a16:creationId xmlns:a16="http://schemas.microsoft.com/office/drawing/2014/main" id="{39D88485-ED8B-407F-927D-A2529A18F43F}"/>
                  </a:ext>
                </a:extLst>
              </p:cNvPr>
              <p:cNvSpPr txBox="1">
                <a:spLocks noChangeArrowheads="1"/>
              </p:cNvSpPr>
              <p:nvPr/>
            </p:nvSpPr>
            <p:spPr bwMode="auto">
              <a:xfrm>
                <a:off x="1600200" y="1273314"/>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2</a:t>
                </a:r>
              </a:p>
            </p:txBody>
          </p:sp>
        </p:grpSp>
      </p:grpSp>
      <p:sp>
        <p:nvSpPr>
          <p:cNvPr id="21" name="Right Arrow 20">
            <a:extLst>
              <a:ext uri="{FF2B5EF4-FFF2-40B4-BE49-F238E27FC236}">
                <a16:creationId xmlns:a16="http://schemas.microsoft.com/office/drawing/2014/main" id="{7D3B2774-AE4E-4307-B254-DFEB1B6CB6C7}"/>
              </a:ext>
            </a:extLst>
          </p:cNvPr>
          <p:cNvSpPr/>
          <p:nvPr/>
        </p:nvSpPr>
        <p:spPr>
          <a:xfrm>
            <a:off x="3865563" y="877888"/>
            <a:ext cx="8382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Box 21">
            <a:extLst>
              <a:ext uri="{FF2B5EF4-FFF2-40B4-BE49-F238E27FC236}">
                <a16:creationId xmlns:a16="http://schemas.microsoft.com/office/drawing/2014/main" id="{B9C4E436-77BF-400C-AD04-46E9BE115ECC}"/>
              </a:ext>
            </a:extLst>
          </p:cNvPr>
          <p:cNvSpPr txBox="1">
            <a:spLocks noChangeArrowheads="1"/>
          </p:cNvSpPr>
          <p:nvPr/>
        </p:nvSpPr>
        <p:spPr bwMode="auto">
          <a:xfrm>
            <a:off x="4981575" y="598488"/>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4000">
                <a:latin typeface="Times New Roman" panose="02020603050405020304" pitchFamily="18" charset="0"/>
                <a:cs typeface="Times New Roman" panose="02020603050405020304" pitchFamily="18" charset="0"/>
              </a:rPr>
              <a:t>kl của </a:t>
            </a:r>
            <a:r>
              <a:rPr lang="en-US" altLang="en-US" sz="4000">
                <a:solidFill>
                  <a:srgbClr val="FF0000"/>
                </a:solidFill>
                <a:latin typeface="Times New Roman" panose="02020603050405020304" pitchFamily="18" charset="0"/>
                <a:cs typeface="Times New Roman" panose="02020603050405020304" pitchFamily="18" charset="0"/>
              </a:rPr>
              <a:t>10</a:t>
            </a:r>
            <a:r>
              <a:rPr lang="en-US" altLang="en-US" sz="4000">
                <a:latin typeface="Times New Roman" panose="02020603050405020304" pitchFamily="18" charset="0"/>
                <a:cs typeface="Times New Roman" panose="02020603050405020304" pitchFamily="18" charset="0"/>
              </a:rPr>
              <a:t> quả cam</a:t>
            </a:r>
          </a:p>
        </p:txBody>
      </p:sp>
      <p:sp>
        <p:nvSpPr>
          <p:cNvPr id="24" name="Right Arrow 23">
            <a:extLst>
              <a:ext uri="{FF2B5EF4-FFF2-40B4-BE49-F238E27FC236}">
                <a16:creationId xmlns:a16="http://schemas.microsoft.com/office/drawing/2014/main" id="{8D2EC783-4D78-4EC0-8C63-A9A46196659A}"/>
              </a:ext>
            </a:extLst>
          </p:cNvPr>
          <p:cNvSpPr/>
          <p:nvPr/>
        </p:nvSpPr>
        <p:spPr>
          <a:xfrm>
            <a:off x="3962400" y="3870325"/>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a16="http://schemas.microsoft.com/office/drawing/2014/main" id="{2B6074DE-DEA1-410A-85DB-2B3256425001}"/>
              </a:ext>
            </a:extLst>
          </p:cNvPr>
          <p:cNvSpPr txBox="1">
            <a:spLocks noChangeArrowheads="1"/>
          </p:cNvSpPr>
          <p:nvPr/>
        </p:nvSpPr>
        <p:spPr bwMode="auto">
          <a:xfrm>
            <a:off x="3984625" y="76200"/>
            <a:ext cx="4953000" cy="1754188"/>
          </a:xfrm>
          <a:prstGeom prst="rect">
            <a:avLst/>
          </a:prstGeom>
          <a:solidFill>
            <a:schemeClr val="accent6"/>
          </a:solidFill>
          <a:ln>
            <a:noFill/>
          </a:ln>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 typeface="Arial" charset="0"/>
              <a:buNone/>
              <a:defRPr/>
            </a:pPr>
            <a:r>
              <a:rPr lang="en-US" altLang="en-US" sz="3600" dirty="0">
                <a:latin typeface="Times New Roman" pitchFamily="18" charset="0"/>
                <a:cs typeface="Times New Roman" pitchFamily="18" charset="0"/>
              </a:rPr>
              <a:t>KL 1 </a:t>
            </a:r>
            <a:r>
              <a:rPr lang="en-US" altLang="en-US" sz="3600" dirty="0" err="1">
                <a:latin typeface="Times New Roman" pitchFamily="18" charset="0"/>
                <a:cs typeface="Times New Roman" pitchFamily="18" charset="0"/>
              </a:rPr>
              <a:t>chục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cam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kl </a:t>
            </a:r>
            <a:r>
              <a:rPr lang="en-US" altLang="en-US" sz="3600" dirty="0" err="1">
                <a:latin typeface="Times New Roman" pitchFamily="18" charset="0"/>
                <a:cs typeface="Times New Roman" pitchFamily="18" charset="0"/>
              </a:rPr>
              <a:t>bao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nhiêu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1 </a:t>
            </a:r>
            <a:r>
              <a:rPr lang="en-US" altLang="en-US" sz="3600" dirty="0" err="1">
                <a:latin typeface="Times New Roman" pitchFamily="18" charset="0"/>
                <a:cs typeface="Times New Roman" pitchFamily="18" charset="0"/>
              </a:rPr>
              <a:t>tá</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trứng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nhiêu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a:t>
            </a:r>
          </a:p>
        </p:txBody>
      </p:sp>
      <p:pic>
        <p:nvPicPr>
          <p:cNvPr id="11272" name="Picture 2" descr="C:\Users\Nguyen Ha\Desktop\Untitled-1.jpg">
            <a:extLst>
              <a:ext uri="{FF2B5EF4-FFF2-40B4-BE49-F238E27FC236}">
                <a16:creationId xmlns:a16="http://schemas.microsoft.com/office/drawing/2014/main" id="{A056D319-2EA3-475B-9C89-B8131B10E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348038"/>
            <a:ext cx="29718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7DFFE851-A9A4-4A71-A9DB-A173498B575E}"/>
              </a:ext>
            </a:extLst>
          </p:cNvPr>
          <p:cNvSpPr txBox="1">
            <a:spLocks noChangeArrowheads="1"/>
          </p:cNvSpPr>
          <p:nvPr/>
        </p:nvSpPr>
        <p:spPr bwMode="auto">
          <a:xfrm>
            <a:off x="4953000" y="356235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cs typeface="Times New Roman" panose="02020603050405020304" pitchFamily="18" charset="0"/>
              </a:rPr>
              <a:t>kl của 12  </a:t>
            </a:r>
            <a:r>
              <a:rPr lang="en-US" altLang="en-US" sz="4000">
                <a:solidFill>
                  <a:srgbClr val="FF0000"/>
                </a:solidFill>
                <a:latin typeface="Times New Roman" panose="02020603050405020304" pitchFamily="18" charset="0"/>
                <a:cs typeface="Times New Roman" panose="02020603050405020304" pitchFamily="18" charset="0"/>
              </a:rPr>
              <a:t>trứng</a:t>
            </a:r>
          </a:p>
        </p:txBody>
      </p:sp>
      <p:sp>
        <p:nvSpPr>
          <p:cNvPr id="27" name="TextBox 26">
            <a:extLst>
              <a:ext uri="{FF2B5EF4-FFF2-40B4-BE49-F238E27FC236}">
                <a16:creationId xmlns:a16="http://schemas.microsoft.com/office/drawing/2014/main" id="{3AB946EF-0176-4B59-B68F-CB3D3834F61A}"/>
              </a:ext>
            </a:extLst>
          </p:cNvPr>
          <p:cNvSpPr txBox="1">
            <a:spLocks noChangeArrowheads="1"/>
          </p:cNvSpPr>
          <p:nvPr/>
        </p:nvSpPr>
        <p:spPr bwMode="auto">
          <a:xfrm>
            <a:off x="314325" y="5187950"/>
            <a:ext cx="76406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Khối lượng của 1 mol là KL của bao nhiêu hạt?</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2" name="Right Arrow 1">
            <a:extLst>
              <a:ext uri="{FF2B5EF4-FFF2-40B4-BE49-F238E27FC236}">
                <a16:creationId xmlns:a16="http://schemas.microsoft.com/office/drawing/2014/main" id="{6A0408CD-D3F4-4325-B6A8-DFE0FE6A954D}"/>
              </a:ext>
            </a:extLst>
          </p:cNvPr>
          <p:cNvSpPr/>
          <p:nvPr/>
        </p:nvSpPr>
        <p:spPr>
          <a:xfrm>
            <a:off x="2895600" y="6096000"/>
            <a:ext cx="14859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8" name="Group 62">
            <a:extLst>
              <a:ext uri="{FF2B5EF4-FFF2-40B4-BE49-F238E27FC236}">
                <a16:creationId xmlns:a16="http://schemas.microsoft.com/office/drawing/2014/main" id="{7DA73499-8584-4A58-9BC8-FDC2D211652D}"/>
              </a:ext>
            </a:extLst>
          </p:cNvPr>
          <p:cNvGrpSpPr/>
          <p:nvPr/>
        </p:nvGrpSpPr>
        <p:grpSpPr>
          <a:xfrm>
            <a:off x="4571999" y="5791200"/>
            <a:ext cx="3306763" cy="1515309"/>
            <a:chOff x="4343400" y="2445841"/>
            <a:chExt cx="1981200" cy="1515309"/>
          </a:xfrm>
          <a:scene3d>
            <a:camera prst="perspectiveFront"/>
            <a:lightRig rig="threePt" dir="t"/>
          </a:scene3d>
        </p:grpSpPr>
        <p:sp>
          <p:nvSpPr>
            <p:cNvPr id="29" name="Rectangle 28">
              <a:extLst>
                <a:ext uri="{FF2B5EF4-FFF2-40B4-BE49-F238E27FC236}">
                  <a16:creationId xmlns:a16="http://schemas.microsoft.com/office/drawing/2014/main" id="{19185408-C5E8-4883-B55A-D924339E10C1}"/>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30" name="TextBox 29">
              <a:extLst>
                <a:ext uri="{FF2B5EF4-FFF2-40B4-BE49-F238E27FC236}">
                  <a16:creationId xmlns:a16="http://schemas.microsoft.com/office/drawing/2014/main" id="{78E308B2-330F-4486-9321-47F3CE1B3542}"/>
                </a:ext>
              </a:extLst>
            </p:cNvPr>
            <p:cNvSpPr txBox="1"/>
            <p:nvPr/>
          </p:nvSpPr>
          <p:spPr>
            <a:xfrm>
              <a:off x="4419600" y="2514600"/>
              <a:ext cx="1905000" cy="1446550"/>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6,022. 10</a:t>
              </a:r>
              <a:r>
                <a:rPr lang="en-US" sz="4400" b="1" baseline="30000" dirty="0">
                  <a:latin typeface="Times New Roman" pitchFamily="18" charset="0"/>
                  <a:cs typeface="Times New Roman" pitchFamily="18" charset="0"/>
                </a:rPr>
                <a:t>23</a:t>
              </a:r>
              <a:endParaRPr lang="en-US" sz="4400" b="1" dirty="0">
                <a:latin typeface="Times New Roman" pitchFamily="18" charset="0"/>
                <a:cs typeface="Times New Roman" pitchFamily="18" charset="0"/>
              </a:endParaRPr>
            </a:p>
          </p:txBody>
        </p:sp>
      </p:grpSp>
      <p:grpSp>
        <p:nvGrpSpPr>
          <p:cNvPr id="31" name="Group 62">
            <a:extLst>
              <a:ext uri="{FF2B5EF4-FFF2-40B4-BE49-F238E27FC236}">
                <a16:creationId xmlns:a16="http://schemas.microsoft.com/office/drawing/2014/main" id="{1DFBFA5E-631F-44E9-9A2C-AB567272FBE4}"/>
              </a:ext>
            </a:extLst>
          </p:cNvPr>
          <p:cNvGrpSpPr/>
          <p:nvPr/>
        </p:nvGrpSpPr>
        <p:grpSpPr>
          <a:xfrm>
            <a:off x="8031163" y="5753100"/>
            <a:ext cx="990600" cy="838200"/>
            <a:chOff x="4343400" y="2445841"/>
            <a:chExt cx="1981200" cy="838200"/>
          </a:xfrm>
          <a:scene3d>
            <a:camera prst="perspectiveFront"/>
            <a:lightRig rig="threePt" dir="t"/>
          </a:scene3d>
        </p:grpSpPr>
        <p:sp>
          <p:nvSpPr>
            <p:cNvPr id="32" name="Rectangle 31">
              <a:extLst>
                <a:ext uri="{FF2B5EF4-FFF2-40B4-BE49-F238E27FC236}">
                  <a16:creationId xmlns:a16="http://schemas.microsoft.com/office/drawing/2014/main" id="{6739ACA4-FBCB-4E30-8F8B-03A6B0D43AD8}"/>
                </a:ext>
              </a:extLst>
            </p:cNvPr>
            <p:cNvSpPr/>
            <p:nvPr/>
          </p:nvSpPr>
          <p:spPr>
            <a:xfrm>
              <a:off x="4343400" y="2445841"/>
              <a:ext cx="1676400" cy="762000"/>
            </a:xfrm>
            <a:prstGeom prst="rect">
              <a:avLst/>
            </a:pr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sp>
          <p:nvSpPr>
            <p:cNvPr id="33" name="TextBox 32">
              <a:extLst>
                <a:ext uri="{FF2B5EF4-FFF2-40B4-BE49-F238E27FC236}">
                  <a16:creationId xmlns:a16="http://schemas.microsoft.com/office/drawing/2014/main" id="{ADE6566A-E164-4FD0-91E0-078D2C1A937A}"/>
                </a:ext>
              </a:extLst>
            </p:cNvPr>
            <p:cNvSpPr txBox="1"/>
            <p:nvPr/>
          </p:nvSpPr>
          <p:spPr>
            <a:xfrm>
              <a:off x="4419600" y="2514600"/>
              <a:ext cx="1905000" cy="769441"/>
            </a:xfrm>
            <a:prstGeom prst="rect">
              <a:avLst/>
            </a:prstGeom>
            <a:noFill/>
          </p:spPr>
          <p:txBody>
            <a:bodyPr>
              <a:spAutoFit/>
            </a:bodyPr>
            <a:lstStyle/>
            <a:p>
              <a:pPr eaLnBrk="1" fontAlgn="auto" hangingPunct="1">
                <a:spcBef>
                  <a:spcPts val="0"/>
                </a:spcBef>
                <a:spcAft>
                  <a:spcPts val="0"/>
                </a:spcAft>
                <a:defRPr/>
              </a:pPr>
              <a:r>
                <a:rPr lang="en-US" sz="4400" b="1" dirty="0">
                  <a:latin typeface="Times New Roman" pitchFamily="18" charset="0"/>
                  <a:cs typeface="Times New Roman" pitchFamily="18" charset="0"/>
                </a:rPr>
                <a:t>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P spid="25" grpId="0" animBg="1"/>
      <p:bldP spid="26" grpId="0"/>
      <p:bldP spid="2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guyen Ha\Desktop\mol\1.jpg">
            <a:extLst>
              <a:ext uri="{FF2B5EF4-FFF2-40B4-BE49-F238E27FC236}">
                <a16:creationId xmlns:a16="http://schemas.microsoft.com/office/drawing/2014/main" id="{8E66C5EA-8D85-44CC-97A8-1179485C7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3.jpg">
            <a:extLst>
              <a:ext uri="{FF2B5EF4-FFF2-40B4-BE49-F238E27FC236}">
                <a16:creationId xmlns:a16="http://schemas.microsoft.com/office/drawing/2014/main" id="{C8849053-81FC-44B7-8B98-F406590B98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a:extLst>
              <a:ext uri="{FF2B5EF4-FFF2-40B4-BE49-F238E27FC236}">
                <a16:creationId xmlns:a16="http://schemas.microsoft.com/office/drawing/2014/main" id="{13C089C7-0408-4651-88CF-E4138F0B13FD}"/>
              </a:ext>
            </a:extLst>
          </p:cNvPr>
          <p:cNvSpPr txBox="1">
            <a:spLocks noChangeArrowheads="1"/>
          </p:cNvSpPr>
          <p:nvPr/>
        </p:nvSpPr>
        <p:spPr bwMode="auto">
          <a:xfrm>
            <a:off x="457200" y="3048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Nguyên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Iron</a:t>
            </a:r>
          </a:p>
        </p:txBody>
      </p:sp>
      <p:sp>
        <p:nvSpPr>
          <p:cNvPr id="7" name="TextBox 6">
            <a:extLst>
              <a:ext uri="{FF2B5EF4-FFF2-40B4-BE49-F238E27FC236}">
                <a16:creationId xmlns:a16="http://schemas.microsoft.com/office/drawing/2014/main" id="{E20F7B2C-061F-4D23-A494-F3BDB8311367}"/>
              </a:ext>
            </a:extLst>
          </p:cNvPr>
          <p:cNvSpPr txBox="1">
            <a:spLocks noChangeArrowheads="1"/>
          </p:cNvSpPr>
          <p:nvPr/>
        </p:nvSpPr>
        <p:spPr bwMode="auto">
          <a:xfrm>
            <a:off x="1143000" y="25146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1 mol</a:t>
            </a:r>
          </a:p>
        </p:txBody>
      </p:sp>
      <p:sp>
        <p:nvSpPr>
          <p:cNvPr id="12294" name="TextBox 7">
            <a:extLst>
              <a:ext uri="{FF2B5EF4-FFF2-40B4-BE49-F238E27FC236}">
                <a16:creationId xmlns:a16="http://schemas.microsoft.com/office/drawing/2014/main" id="{B43E07FD-FE49-42A3-A816-2B38287A5129}"/>
              </a:ext>
            </a:extLst>
          </p:cNvPr>
          <p:cNvSpPr txBox="1">
            <a:spLocks noChangeArrowheads="1"/>
          </p:cNvSpPr>
          <p:nvPr/>
        </p:nvSpPr>
        <p:spPr bwMode="auto">
          <a:xfrm>
            <a:off x="5105400" y="3101975"/>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Nguyên tử</a:t>
            </a:r>
            <a:r>
              <a:rPr lang="en-US" altLang="en-US" sz="4000">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Copper</a:t>
            </a:r>
          </a:p>
        </p:txBody>
      </p:sp>
      <p:sp>
        <p:nvSpPr>
          <p:cNvPr id="9" name="TextBox 8">
            <a:extLst>
              <a:ext uri="{FF2B5EF4-FFF2-40B4-BE49-F238E27FC236}">
                <a16:creationId xmlns:a16="http://schemas.microsoft.com/office/drawing/2014/main" id="{79BB28BD-D1DC-43A4-902D-777BC8B2770A}"/>
              </a:ext>
            </a:extLst>
          </p:cNvPr>
          <p:cNvSpPr txBox="1">
            <a:spLocks noChangeArrowheads="1"/>
          </p:cNvSpPr>
          <p:nvPr/>
        </p:nvSpPr>
        <p:spPr bwMode="auto">
          <a:xfrm>
            <a:off x="6019800" y="2492375"/>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1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ID" val="10221"/>
  <p:tag name="MMPROD_ABSOLUTEPOSITIONID" val="100"/>
  <p:tag name="MMPROD_LASTVALUES" val="&lt;ChangeData&gt;&lt;Text&gt;&lt;![CDATA[BÀI TẬP ÁP DỤNG 1&amp;#x0D;&amp;#x0A;Hãy chọn từ hoặc con số thích hợp để điền vào chỗ trống:]]&gt;&lt;/Text&gt;&lt;FontSize&gt;&lt;![CDATA[25]]&gt;&lt;/FontSize&gt;&lt;Left&gt;&lt;![CDATA[0]]&gt;&lt;/Left&gt;&lt;Top&gt;&lt;![CDATA[0]]&gt;&lt;/Top&gt;&lt;/ChangeData&gt;"/>
</p:tagLst>
</file>

<file path=ppt/tags/tag2.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3.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4.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5.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6.xml><?xml version="1.0" encoding="utf-8"?>
<p:tagLst xmlns:a="http://schemas.openxmlformats.org/drawingml/2006/main" xmlns:r="http://schemas.openxmlformats.org/officeDocument/2006/relationships" xmlns:p="http://schemas.openxmlformats.org/presentationml/2006/main">
  <p:tag name="MMPROD_ID" val="10221"/>
  <p:tag name="MMPROD_ABSOLUTEPOSITIONID" val="100"/>
  <p:tag name="MMPROD_LASTVALUES" val="&lt;ChangeData&gt;&lt;Text&gt;&lt;![CDATA[BÀI TẬP ÁP DỤNG 1&amp;#x0D;&amp;#x0A;Hãy chọn từ hoặc con số thích hợp để điền vào chỗ trống:]]&gt;&lt;/Text&gt;&lt;FontSize&gt;&lt;![CDATA[25]]&gt;&lt;/FontSize&gt;&lt;Left&gt;&lt;![CDATA[0]]&gt;&lt;/Left&gt;&lt;Top&gt;&lt;![CDATA[0]]&gt;&lt;/Top&gt;&lt;/ChangeDat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4092</TotalTime>
  <Words>2612</Words>
  <Application>Microsoft Office PowerPoint</Application>
  <PresentationFormat>On-screen Show (4:3)</PresentationFormat>
  <Paragraphs>444</Paragraphs>
  <Slides>37</Slides>
  <Notes>4</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.VnTime</vt:lpstr>
      <vt:lpstr>Arial</vt:lpstr>
      <vt:lpstr>VNI-Helve</vt:lpstr>
      <vt:lpstr>Times New Roman</vt:lpstr>
      <vt:lpstr>Calibri</vt:lpstr>
      <vt:lpstr>Wingdings</vt:lpstr>
      <vt:lpstr>Cambria Math</vt:lpstr>
      <vt:lpstr>VNI-Times</vt:lpstr>
      <vt:lpstr>Office Theme</vt:lpstr>
      <vt:lpstr>BÀI 4: MOL VÀ TỈ KHỐI CỦA CHẤT KHÍ</vt:lpstr>
      <vt:lpstr>PowerPoint Presentation</vt:lpstr>
      <vt:lpstr>PowerPoint Presentation</vt:lpstr>
      <vt:lpstr>I. KHÁI NIỆM MOL</vt:lpstr>
      <vt:lpstr>PowerPoint Presentation</vt:lpstr>
      <vt:lpstr>PowerPoint Presentation</vt:lpstr>
      <vt:lpstr>PowerPoint Presentation</vt:lpstr>
      <vt:lpstr>PowerPoint Presentation</vt:lpstr>
      <vt:lpstr>PowerPoint Presentation</vt:lpstr>
      <vt:lpstr>PowerPoint Presentation</vt:lpstr>
      <vt:lpstr>II. KHỐI LƯỢNG MOL (M)</vt:lpstr>
      <vt:lpstr>PowerPoint Presentation</vt:lpstr>
      <vt:lpstr>PowerPoint Presentation</vt:lpstr>
      <vt:lpstr>PowerPoint Presentation</vt:lpstr>
      <vt:lpstr>II. KHỐI LƯỢNG MOL (M)</vt:lpstr>
      <vt:lpstr>PowerPoint Presentation</vt:lpstr>
      <vt:lpstr>PowerPoint Presentation</vt:lpstr>
      <vt:lpstr>PowerPoint Presentation</vt:lpstr>
      <vt:lpstr>PowerPoint Presentation</vt:lpstr>
      <vt:lpstr>PowerPoint Presentation</vt:lpstr>
      <vt:lpstr>PowerPoint Presentation</vt:lpstr>
      <vt:lpstr>IV. THỂ TÍCH MOL CỦA CHẤT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dc:creator>
  <cp:lastModifiedBy>Admin</cp:lastModifiedBy>
  <cp:revision>471</cp:revision>
  <dcterms:created xsi:type="dcterms:W3CDTF">2012-10-16T09:10:10Z</dcterms:created>
  <dcterms:modified xsi:type="dcterms:W3CDTF">2025-08-12T02:43:45Z</dcterms:modified>
</cp:coreProperties>
</file>