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33" r:id="rId2"/>
    <p:sldId id="335" r:id="rId3"/>
    <p:sldId id="357" r:id="rId4"/>
    <p:sldId id="334" r:id="rId5"/>
    <p:sldId id="363" r:id="rId6"/>
    <p:sldId id="362" r:id="rId7"/>
    <p:sldId id="364" r:id="rId8"/>
    <p:sldId id="365" r:id="rId9"/>
    <p:sldId id="366" r:id="rId10"/>
    <p:sldId id="367" r:id="rId11"/>
    <p:sldId id="368" r:id="rId12"/>
    <p:sldId id="369" r:id="rId13"/>
    <p:sldId id="375" r:id="rId14"/>
    <p:sldId id="371" r:id="rId15"/>
    <p:sldId id="372" r:id="rId16"/>
    <p:sldId id="373" r:id="rId17"/>
    <p:sldId id="374" r:id="rId18"/>
    <p:sldId id="376" r:id="rId19"/>
    <p:sldId id="377" r:id="rId20"/>
    <p:sldId id="387" r:id="rId21"/>
    <p:sldId id="379" r:id="rId22"/>
    <p:sldId id="388" r:id="rId23"/>
    <p:sldId id="381" r:id="rId24"/>
    <p:sldId id="382" r:id="rId25"/>
    <p:sldId id="383" r:id="rId26"/>
    <p:sldId id="384" r:id="rId27"/>
    <p:sldId id="385" r:id="rId28"/>
    <p:sldId id="3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00FF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298" autoAdjust="0"/>
    <p:restoredTop sz="98566" autoAdjust="0"/>
  </p:normalViewPr>
  <p:slideViewPr>
    <p:cSldViewPr snapToGrid="0">
      <p:cViewPr varScale="1">
        <p:scale>
          <a:sx n="69" d="100"/>
          <a:sy n="69" d="100"/>
        </p:scale>
        <p:origin x="-114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43345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87505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48429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d933c29b79_0_9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3" name="Google Shape;2873;gd933c29b79_0_9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31924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79908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20766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73880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40989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581083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98102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6336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23996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39508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54521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0593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30335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8130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3369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57;p7"/>
          <p:cNvGrpSpPr/>
          <p:nvPr/>
        </p:nvGrpSpPr>
        <p:grpSpPr>
          <a:xfrm>
            <a:off x="-946673" y="-819348"/>
            <a:ext cx="15973643" cy="8496701"/>
            <a:chOff x="-710005" y="-614511"/>
            <a:chExt cx="11980232" cy="6372526"/>
          </a:xfrm>
        </p:grpSpPr>
        <p:grpSp>
          <p:nvGrpSpPr>
            <p:cNvPr id="3" name="Google Shape;258;p7"/>
            <p:cNvGrpSpPr/>
            <p:nvPr/>
          </p:nvGrpSpPr>
          <p:grpSpPr>
            <a:xfrm>
              <a:off x="4777132" y="-614511"/>
              <a:ext cx="6493094" cy="6372526"/>
              <a:chOff x="4601307" y="-614499"/>
              <a:chExt cx="6493094" cy="6372526"/>
            </a:xfrm>
          </p:grpSpPr>
          <p:sp>
            <p:nvSpPr>
              <p:cNvPr id="259" name="Google Shape;259;p7"/>
              <p:cNvSpPr/>
              <p:nvPr/>
            </p:nvSpPr>
            <p:spPr>
              <a:xfrm rot="-5400000">
                <a:off x="4661592" y="-674783"/>
                <a:ext cx="6372526" cy="6493094"/>
              </a:xfrm>
              <a:custGeom>
                <a:avLst/>
                <a:gdLst/>
                <a:ahLst/>
                <a:cxnLst/>
                <a:rect l="l" t="t" r="r" b="b"/>
                <a:pathLst>
                  <a:path w="30761" h="31343" extrusionOk="0">
                    <a:moveTo>
                      <a:pt x="25462" y="1"/>
                    </a:moveTo>
                    <a:cubicBezTo>
                      <a:pt x="25003" y="1"/>
                      <a:pt x="24504" y="84"/>
                      <a:pt x="23962" y="262"/>
                    </a:cubicBezTo>
                    <a:cubicBezTo>
                      <a:pt x="22714" y="644"/>
                      <a:pt x="21848" y="1706"/>
                      <a:pt x="21270" y="2862"/>
                    </a:cubicBezTo>
                    <a:cubicBezTo>
                      <a:pt x="20785" y="3728"/>
                      <a:pt x="20693" y="5740"/>
                      <a:pt x="19919" y="6421"/>
                    </a:cubicBezTo>
                    <a:cubicBezTo>
                      <a:pt x="19549" y="6724"/>
                      <a:pt x="19197" y="6855"/>
                      <a:pt x="18859" y="6855"/>
                    </a:cubicBezTo>
                    <a:cubicBezTo>
                      <a:pt x="16740" y="6855"/>
                      <a:pt x="15176" y="1692"/>
                      <a:pt x="13183" y="1603"/>
                    </a:cubicBezTo>
                    <a:cubicBezTo>
                      <a:pt x="13116" y="1599"/>
                      <a:pt x="13051" y="1598"/>
                      <a:pt x="12987" y="1598"/>
                    </a:cubicBezTo>
                    <a:cubicBezTo>
                      <a:pt x="9937" y="1598"/>
                      <a:pt x="10508" y="5882"/>
                      <a:pt x="11357" y="7762"/>
                    </a:cubicBezTo>
                    <a:cubicBezTo>
                      <a:pt x="11842" y="8917"/>
                      <a:pt x="12420" y="10072"/>
                      <a:pt x="13276" y="11134"/>
                    </a:cubicBezTo>
                    <a:cubicBezTo>
                      <a:pt x="13956" y="12094"/>
                      <a:pt x="15205" y="12867"/>
                      <a:pt x="15586" y="14116"/>
                    </a:cubicBezTo>
                    <a:cubicBezTo>
                      <a:pt x="16357" y="16711"/>
                      <a:pt x="14815" y="17501"/>
                      <a:pt x="12974" y="17501"/>
                    </a:cubicBezTo>
                    <a:cubicBezTo>
                      <a:pt x="11807" y="17501"/>
                      <a:pt x="10520" y="17184"/>
                      <a:pt x="9624" y="16808"/>
                    </a:cubicBezTo>
                    <a:cubicBezTo>
                      <a:pt x="8752" y="16450"/>
                      <a:pt x="7859" y="16277"/>
                      <a:pt x="6986" y="16277"/>
                    </a:cubicBezTo>
                    <a:cubicBezTo>
                      <a:pt x="4586" y="16277"/>
                      <a:pt x="2333" y="17587"/>
                      <a:pt x="1062" y="19985"/>
                    </a:cubicBezTo>
                    <a:cubicBezTo>
                      <a:pt x="0" y="22203"/>
                      <a:pt x="93" y="25472"/>
                      <a:pt x="1248" y="27783"/>
                    </a:cubicBezTo>
                    <a:cubicBezTo>
                      <a:pt x="1953" y="29293"/>
                      <a:pt x="2762" y="29890"/>
                      <a:pt x="3534" y="29890"/>
                    </a:cubicBezTo>
                    <a:cubicBezTo>
                      <a:pt x="4978" y="29890"/>
                      <a:pt x="6291" y="27799"/>
                      <a:pt x="6540" y="25669"/>
                    </a:cubicBezTo>
                    <a:cubicBezTo>
                      <a:pt x="6754" y="23757"/>
                      <a:pt x="7623" y="23083"/>
                      <a:pt x="8725" y="23083"/>
                    </a:cubicBezTo>
                    <a:cubicBezTo>
                      <a:pt x="10121" y="23083"/>
                      <a:pt x="11892" y="24164"/>
                      <a:pt x="13183" y="25184"/>
                    </a:cubicBezTo>
                    <a:cubicBezTo>
                      <a:pt x="14106" y="25895"/>
                      <a:pt x="14783" y="26188"/>
                      <a:pt x="15317" y="26188"/>
                    </a:cubicBezTo>
                    <a:cubicBezTo>
                      <a:pt x="16736" y="26188"/>
                      <a:pt x="17148" y="24117"/>
                      <a:pt x="18474" y="22295"/>
                    </a:cubicBezTo>
                    <a:cubicBezTo>
                      <a:pt x="19049" y="21552"/>
                      <a:pt x="19836" y="21252"/>
                      <a:pt x="20692" y="21252"/>
                    </a:cubicBezTo>
                    <a:cubicBezTo>
                      <a:pt x="22710" y="21252"/>
                      <a:pt x="25108" y="22925"/>
                      <a:pt x="25984" y="24410"/>
                    </a:cubicBezTo>
                    <a:cubicBezTo>
                      <a:pt x="26655" y="25669"/>
                      <a:pt x="26944" y="27010"/>
                      <a:pt x="27336" y="28454"/>
                    </a:cubicBezTo>
                    <a:cubicBezTo>
                      <a:pt x="27624" y="29227"/>
                      <a:pt x="27624" y="30671"/>
                      <a:pt x="28006" y="31342"/>
                    </a:cubicBezTo>
                    <a:lnTo>
                      <a:pt x="28099" y="31146"/>
                    </a:lnTo>
                    <a:cubicBezTo>
                      <a:pt x="28129" y="31161"/>
                      <a:pt x="28159" y="31168"/>
                      <a:pt x="28189" y="31168"/>
                    </a:cubicBezTo>
                    <a:cubicBezTo>
                      <a:pt x="28548" y="31168"/>
                      <a:pt x="28887" y="30143"/>
                      <a:pt x="29069" y="29609"/>
                    </a:cubicBezTo>
                    <a:cubicBezTo>
                      <a:pt x="30502" y="24802"/>
                      <a:pt x="29935" y="19315"/>
                      <a:pt x="30409" y="14311"/>
                    </a:cubicBezTo>
                    <a:cubicBezTo>
                      <a:pt x="30760" y="10859"/>
                      <a:pt x="30710" y="1"/>
                      <a:pt x="254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" name="Google Shape;260;p7"/>
              <p:cNvGrpSpPr/>
              <p:nvPr/>
            </p:nvGrpSpPr>
            <p:grpSpPr>
              <a:xfrm rot="8999737" flipH="1">
                <a:off x="5263499" y="-136247"/>
                <a:ext cx="1641696" cy="1338569"/>
                <a:chOff x="5511975" y="1266547"/>
                <a:chExt cx="2081534" cy="1697194"/>
              </a:xfrm>
            </p:grpSpPr>
            <p:sp>
              <p:nvSpPr>
                <p:cNvPr id="261" name="Google Shape;261;p7"/>
                <p:cNvSpPr/>
                <p:nvPr/>
              </p:nvSpPr>
              <p:spPr>
                <a:xfrm>
                  <a:off x="5898017" y="1960377"/>
                  <a:ext cx="158260" cy="159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1729" extrusionOk="0">
                      <a:moveTo>
                        <a:pt x="814" y="0"/>
                      </a:moveTo>
                      <a:cubicBezTo>
                        <a:pt x="725" y="0"/>
                        <a:pt x="637" y="23"/>
                        <a:pt x="568" y="66"/>
                      </a:cubicBezTo>
                      <a:cubicBezTo>
                        <a:pt x="444" y="138"/>
                        <a:pt x="372" y="242"/>
                        <a:pt x="341" y="375"/>
                      </a:cubicBezTo>
                      <a:cubicBezTo>
                        <a:pt x="341" y="386"/>
                        <a:pt x="330" y="396"/>
                        <a:pt x="330" y="407"/>
                      </a:cubicBezTo>
                      <a:cubicBezTo>
                        <a:pt x="330" y="399"/>
                        <a:pt x="329" y="396"/>
                        <a:pt x="328" y="396"/>
                      </a:cubicBezTo>
                      <a:cubicBezTo>
                        <a:pt x="324" y="396"/>
                        <a:pt x="318" y="412"/>
                        <a:pt x="323" y="412"/>
                      </a:cubicBezTo>
                      <a:cubicBezTo>
                        <a:pt x="324" y="412"/>
                        <a:pt x="327" y="410"/>
                        <a:pt x="330" y="407"/>
                      </a:cubicBezTo>
                      <a:lnTo>
                        <a:pt x="330" y="407"/>
                      </a:lnTo>
                      <a:cubicBezTo>
                        <a:pt x="310" y="437"/>
                        <a:pt x="289" y="478"/>
                        <a:pt x="268" y="510"/>
                      </a:cubicBezTo>
                      <a:cubicBezTo>
                        <a:pt x="217" y="613"/>
                        <a:pt x="155" y="716"/>
                        <a:pt x="103" y="819"/>
                      </a:cubicBezTo>
                      <a:cubicBezTo>
                        <a:pt x="0" y="1005"/>
                        <a:pt x="21" y="1242"/>
                        <a:pt x="176" y="1397"/>
                      </a:cubicBezTo>
                      <a:lnTo>
                        <a:pt x="279" y="1500"/>
                      </a:lnTo>
                      <a:cubicBezTo>
                        <a:pt x="330" y="1551"/>
                        <a:pt x="424" y="1603"/>
                        <a:pt x="506" y="1624"/>
                      </a:cubicBezTo>
                      <a:cubicBezTo>
                        <a:pt x="591" y="1695"/>
                        <a:pt x="696" y="1729"/>
                        <a:pt x="802" y="1729"/>
                      </a:cubicBezTo>
                      <a:cubicBezTo>
                        <a:pt x="926" y="1729"/>
                        <a:pt x="1051" y="1682"/>
                        <a:pt x="1146" y="1592"/>
                      </a:cubicBezTo>
                      <a:cubicBezTo>
                        <a:pt x="1331" y="1417"/>
                        <a:pt x="1527" y="1262"/>
                        <a:pt x="1600" y="1015"/>
                      </a:cubicBezTo>
                      <a:cubicBezTo>
                        <a:pt x="1713" y="581"/>
                        <a:pt x="1362" y="283"/>
                        <a:pt x="1052" y="66"/>
                      </a:cubicBezTo>
                      <a:cubicBezTo>
                        <a:pt x="982" y="21"/>
                        <a:pt x="897" y="0"/>
                        <a:pt x="8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7"/>
                <p:cNvSpPr/>
                <p:nvPr/>
              </p:nvSpPr>
              <p:spPr>
                <a:xfrm>
                  <a:off x="6434602" y="2116420"/>
                  <a:ext cx="143016" cy="187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025" extrusionOk="0">
                      <a:moveTo>
                        <a:pt x="601" y="0"/>
                      </a:moveTo>
                      <a:cubicBezTo>
                        <a:pt x="436" y="0"/>
                        <a:pt x="276" y="83"/>
                        <a:pt x="175" y="265"/>
                      </a:cubicBezTo>
                      <a:cubicBezTo>
                        <a:pt x="72" y="440"/>
                        <a:pt x="51" y="646"/>
                        <a:pt x="41" y="832"/>
                      </a:cubicBezTo>
                      <a:cubicBezTo>
                        <a:pt x="0" y="1224"/>
                        <a:pt x="10" y="1698"/>
                        <a:pt x="361" y="1946"/>
                      </a:cubicBezTo>
                      <a:cubicBezTo>
                        <a:pt x="443" y="2000"/>
                        <a:pt x="526" y="2024"/>
                        <a:pt x="608" y="2024"/>
                      </a:cubicBezTo>
                      <a:cubicBezTo>
                        <a:pt x="743" y="2024"/>
                        <a:pt x="875" y="1960"/>
                        <a:pt x="990" y="1863"/>
                      </a:cubicBezTo>
                      <a:cubicBezTo>
                        <a:pt x="1186" y="1853"/>
                        <a:pt x="1372" y="1719"/>
                        <a:pt x="1434" y="1523"/>
                      </a:cubicBezTo>
                      <a:cubicBezTo>
                        <a:pt x="1454" y="1420"/>
                        <a:pt x="1475" y="1327"/>
                        <a:pt x="1485" y="1234"/>
                      </a:cubicBezTo>
                      <a:cubicBezTo>
                        <a:pt x="1516" y="1173"/>
                        <a:pt x="1547" y="1100"/>
                        <a:pt x="1547" y="1017"/>
                      </a:cubicBezTo>
                      <a:cubicBezTo>
                        <a:pt x="1547" y="863"/>
                        <a:pt x="1475" y="749"/>
                        <a:pt x="1382" y="667"/>
                      </a:cubicBezTo>
                      <a:cubicBezTo>
                        <a:pt x="1351" y="616"/>
                        <a:pt x="1320" y="574"/>
                        <a:pt x="1279" y="522"/>
                      </a:cubicBezTo>
                      <a:cubicBezTo>
                        <a:pt x="1238" y="471"/>
                        <a:pt x="1186" y="440"/>
                        <a:pt x="1135" y="389"/>
                      </a:cubicBezTo>
                      <a:cubicBezTo>
                        <a:pt x="1124" y="347"/>
                        <a:pt x="1103" y="295"/>
                        <a:pt x="1073" y="254"/>
                      </a:cubicBezTo>
                      <a:cubicBezTo>
                        <a:pt x="951" y="91"/>
                        <a:pt x="774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6864018" y="1933954"/>
                  <a:ext cx="156689" cy="16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" h="1734" extrusionOk="0">
                      <a:moveTo>
                        <a:pt x="1146" y="1"/>
                      </a:moveTo>
                      <a:cubicBezTo>
                        <a:pt x="1140" y="1"/>
                        <a:pt x="1134" y="1"/>
                        <a:pt x="1129" y="1"/>
                      </a:cubicBezTo>
                      <a:cubicBezTo>
                        <a:pt x="973" y="1"/>
                        <a:pt x="829" y="42"/>
                        <a:pt x="705" y="115"/>
                      </a:cubicBezTo>
                      <a:cubicBezTo>
                        <a:pt x="592" y="145"/>
                        <a:pt x="489" y="218"/>
                        <a:pt x="427" y="331"/>
                      </a:cubicBezTo>
                      <a:cubicBezTo>
                        <a:pt x="386" y="414"/>
                        <a:pt x="334" y="476"/>
                        <a:pt x="283" y="548"/>
                      </a:cubicBezTo>
                      <a:cubicBezTo>
                        <a:pt x="180" y="693"/>
                        <a:pt x="128" y="858"/>
                        <a:pt x="86" y="1023"/>
                      </a:cubicBezTo>
                      <a:cubicBezTo>
                        <a:pt x="1" y="1347"/>
                        <a:pt x="259" y="1627"/>
                        <a:pt x="559" y="1627"/>
                      </a:cubicBezTo>
                      <a:cubicBezTo>
                        <a:pt x="584" y="1627"/>
                        <a:pt x="609" y="1625"/>
                        <a:pt x="633" y="1621"/>
                      </a:cubicBezTo>
                      <a:cubicBezTo>
                        <a:pt x="726" y="1683"/>
                        <a:pt x="829" y="1734"/>
                        <a:pt x="932" y="1734"/>
                      </a:cubicBezTo>
                      <a:cubicBezTo>
                        <a:pt x="1149" y="1734"/>
                        <a:pt x="1314" y="1590"/>
                        <a:pt x="1386" y="1404"/>
                      </a:cubicBezTo>
                      <a:cubicBezTo>
                        <a:pt x="1417" y="1383"/>
                        <a:pt x="1448" y="1363"/>
                        <a:pt x="1469" y="1332"/>
                      </a:cubicBezTo>
                      <a:cubicBezTo>
                        <a:pt x="1696" y="1085"/>
                        <a:pt x="1613" y="785"/>
                        <a:pt x="1613" y="476"/>
                      </a:cubicBezTo>
                      <a:cubicBezTo>
                        <a:pt x="1613" y="223"/>
                        <a:pt x="1406" y="1"/>
                        <a:pt x="11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7"/>
                <p:cNvSpPr/>
                <p:nvPr/>
              </p:nvSpPr>
              <p:spPr>
                <a:xfrm>
                  <a:off x="7359861" y="1915384"/>
                  <a:ext cx="163988" cy="152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647" extrusionOk="0">
                      <a:moveTo>
                        <a:pt x="1056" y="1"/>
                      </a:moveTo>
                      <a:cubicBezTo>
                        <a:pt x="1034" y="1"/>
                        <a:pt x="1013" y="3"/>
                        <a:pt x="991" y="6"/>
                      </a:cubicBezTo>
                      <a:lnTo>
                        <a:pt x="960" y="6"/>
                      </a:lnTo>
                      <a:cubicBezTo>
                        <a:pt x="775" y="6"/>
                        <a:pt x="651" y="99"/>
                        <a:pt x="548" y="243"/>
                      </a:cubicBezTo>
                      <a:cubicBezTo>
                        <a:pt x="465" y="346"/>
                        <a:pt x="383" y="460"/>
                        <a:pt x="321" y="573"/>
                      </a:cubicBezTo>
                      <a:cubicBezTo>
                        <a:pt x="259" y="687"/>
                        <a:pt x="218" y="800"/>
                        <a:pt x="156" y="914"/>
                      </a:cubicBezTo>
                      <a:cubicBezTo>
                        <a:pt x="1" y="1234"/>
                        <a:pt x="186" y="1646"/>
                        <a:pt x="578" y="1646"/>
                      </a:cubicBezTo>
                      <a:cubicBezTo>
                        <a:pt x="672" y="1646"/>
                        <a:pt x="775" y="1636"/>
                        <a:pt x="878" y="1636"/>
                      </a:cubicBezTo>
                      <a:cubicBezTo>
                        <a:pt x="904" y="1641"/>
                        <a:pt x="930" y="1643"/>
                        <a:pt x="954" y="1643"/>
                      </a:cubicBezTo>
                      <a:cubicBezTo>
                        <a:pt x="1045" y="1643"/>
                        <a:pt x="1124" y="1615"/>
                        <a:pt x="1197" y="1574"/>
                      </a:cubicBezTo>
                      <a:cubicBezTo>
                        <a:pt x="1352" y="1522"/>
                        <a:pt x="1486" y="1440"/>
                        <a:pt x="1589" y="1295"/>
                      </a:cubicBezTo>
                      <a:cubicBezTo>
                        <a:pt x="1775" y="1017"/>
                        <a:pt x="1610" y="646"/>
                        <a:pt x="1517" y="357"/>
                      </a:cubicBezTo>
                      <a:cubicBezTo>
                        <a:pt x="1452" y="170"/>
                        <a:pt x="1260" y="1"/>
                        <a:pt x="105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7"/>
                <p:cNvSpPr/>
                <p:nvPr/>
              </p:nvSpPr>
              <p:spPr>
                <a:xfrm>
                  <a:off x="7171206" y="1552025"/>
                  <a:ext cx="161124" cy="14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1532" extrusionOk="0">
                      <a:moveTo>
                        <a:pt x="1074" y="1"/>
                      </a:moveTo>
                      <a:cubicBezTo>
                        <a:pt x="1033" y="1"/>
                        <a:pt x="992" y="4"/>
                        <a:pt x="949" y="9"/>
                      </a:cubicBezTo>
                      <a:cubicBezTo>
                        <a:pt x="867" y="20"/>
                        <a:pt x="795" y="61"/>
                        <a:pt x="733" y="112"/>
                      </a:cubicBezTo>
                      <a:lnTo>
                        <a:pt x="733" y="102"/>
                      </a:lnTo>
                      <a:cubicBezTo>
                        <a:pt x="681" y="91"/>
                        <a:pt x="640" y="82"/>
                        <a:pt x="599" y="82"/>
                      </a:cubicBezTo>
                      <a:lnTo>
                        <a:pt x="589" y="82"/>
                      </a:lnTo>
                      <a:cubicBezTo>
                        <a:pt x="577" y="80"/>
                        <a:pt x="566" y="79"/>
                        <a:pt x="554" y="79"/>
                      </a:cubicBezTo>
                      <a:cubicBezTo>
                        <a:pt x="407" y="79"/>
                        <a:pt x="243" y="195"/>
                        <a:pt x="176" y="318"/>
                      </a:cubicBezTo>
                      <a:cubicBezTo>
                        <a:pt x="83" y="494"/>
                        <a:pt x="62" y="731"/>
                        <a:pt x="32" y="927"/>
                      </a:cubicBezTo>
                      <a:cubicBezTo>
                        <a:pt x="0" y="1102"/>
                        <a:pt x="32" y="1257"/>
                        <a:pt x="155" y="1391"/>
                      </a:cubicBezTo>
                      <a:cubicBezTo>
                        <a:pt x="247" y="1484"/>
                        <a:pt x="372" y="1532"/>
                        <a:pt x="498" y="1532"/>
                      </a:cubicBezTo>
                      <a:cubicBezTo>
                        <a:pt x="583" y="1532"/>
                        <a:pt x="668" y="1510"/>
                        <a:pt x="743" y="1464"/>
                      </a:cubicBezTo>
                      <a:cubicBezTo>
                        <a:pt x="826" y="1412"/>
                        <a:pt x="919" y="1361"/>
                        <a:pt x="1011" y="1319"/>
                      </a:cubicBezTo>
                      <a:cubicBezTo>
                        <a:pt x="1022" y="1319"/>
                        <a:pt x="1032" y="1319"/>
                        <a:pt x="1032" y="1309"/>
                      </a:cubicBezTo>
                      <a:cubicBezTo>
                        <a:pt x="1063" y="1309"/>
                        <a:pt x="1084" y="1299"/>
                        <a:pt x="1104" y="1278"/>
                      </a:cubicBezTo>
                      <a:cubicBezTo>
                        <a:pt x="1125" y="1278"/>
                        <a:pt x="1146" y="1267"/>
                        <a:pt x="1156" y="1257"/>
                      </a:cubicBezTo>
                      <a:cubicBezTo>
                        <a:pt x="1341" y="1164"/>
                        <a:pt x="1465" y="969"/>
                        <a:pt x="1589" y="814"/>
                      </a:cubicBezTo>
                      <a:cubicBezTo>
                        <a:pt x="1744" y="607"/>
                        <a:pt x="1651" y="360"/>
                        <a:pt x="1476" y="215"/>
                      </a:cubicBezTo>
                      <a:cubicBezTo>
                        <a:pt x="1465" y="185"/>
                        <a:pt x="1444" y="153"/>
                        <a:pt x="1414" y="133"/>
                      </a:cubicBezTo>
                      <a:cubicBezTo>
                        <a:pt x="1312" y="32"/>
                        <a:pt x="1199" y="1"/>
                        <a:pt x="10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7"/>
                <p:cNvSpPr/>
                <p:nvPr/>
              </p:nvSpPr>
              <p:spPr>
                <a:xfrm>
                  <a:off x="7460008" y="1266547"/>
                  <a:ext cx="133500" cy="156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1694" extrusionOk="0">
                      <a:moveTo>
                        <a:pt x="564" y="1"/>
                      </a:moveTo>
                      <a:cubicBezTo>
                        <a:pt x="351" y="1"/>
                        <a:pt x="135" y="145"/>
                        <a:pt x="83" y="355"/>
                      </a:cubicBezTo>
                      <a:cubicBezTo>
                        <a:pt x="62" y="448"/>
                        <a:pt x="51" y="541"/>
                        <a:pt x="62" y="634"/>
                      </a:cubicBezTo>
                      <a:cubicBezTo>
                        <a:pt x="21" y="747"/>
                        <a:pt x="0" y="871"/>
                        <a:pt x="0" y="985"/>
                      </a:cubicBezTo>
                      <a:cubicBezTo>
                        <a:pt x="0" y="1180"/>
                        <a:pt x="72" y="1335"/>
                        <a:pt x="196" y="1490"/>
                      </a:cubicBezTo>
                      <a:cubicBezTo>
                        <a:pt x="268" y="1583"/>
                        <a:pt x="413" y="1666"/>
                        <a:pt x="526" y="1686"/>
                      </a:cubicBezTo>
                      <a:cubicBezTo>
                        <a:pt x="571" y="1691"/>
                        <a:pt x="614" y="1694"/>
                        <a:pt x="656" y="1694"/>
                      </a:cubicBezTo>
                      <a:cubicBezTo>
                        <a:pt x="787" y="1694"/>
                        <a:pt x="907" y="1669"/>
                        <a:pt x="1032" y="1614"/>
                      </a:cubicBezTo>
                      <a:cubicBezTo>
                        <a:pt x="1279" y="1510"/>
                        <a:pt x="1444" y="1212"/>
                        <a:pt x="1424" y="943"/>
                      </a:cubicBezTo>
                      <a:cubicBezTo>
                        <a:pt x="1382" y="552"/>
                        <a:pt x="1114" y="273"/>
                        <a:pt x="794" y="66"/>
                      </a:cubicBezTo>
                      <a:cubicBezTo>
                        <a:pt x="724" y="21"/>
                        <a:pt x="644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7"/>
                <p:cNvSpPr/>
                <p:nvPr/>
              </p:nvSpPr>
              <p:spPr>
                <a:xfrm>
                  <a:off x="5511975" y="2437188"/>
                  <a:ext cx="162048" cy="180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4" h="1952" extrusionOk="0">
                      <a:moveTo>
                        <a:pt x="850" y="0"/>
                      </a:moveTo>
                      <a:cubicBezTo>
                        <a:pt x="689" y="0"/>
                        <a:pt x="526" y="60"/>
                        <a:pt x="381" y="154"/>
                      </a:cubicBezTo>
                      <a:cubicBezTo>
                        <a:pt x="196" y="277"/>
                        <a:pt x="103" y="504"/>
                        <a:pt x="175" y="721"/>
                      </a:cubicBezTo>
                      <a:cubicBezTo>
                        <a:pt x="41" y="979"/>
                        <a:pt x="0" y="1278"/>
                        <a:pt x="175" y="1547"/>
                      </a:cubicBezTo>
                      <a:cubicBezTo>
                        <a:pt x="335" y="1786"/>
                        <a:pt x="631" y="1952"/>
                        <a:pt x="928" y="1952"/>
                      </a:cubicBezTo>
                      <a:cubicBezTo>
                        <a:pt x="1015" y="1952"/>
                        <a:pt x="1102" y="1938"/>
                        <a:pt x="1186" y="1907"/>
                      </a:cubicBezTo>
                      <a:cubicBezTo>
                        <a:pt x="1424" y="1815"/>
                        <a:pt x="1578" y="1660"/>
                        <a:pt x="1671" y="1423"/>
                      </a:cubicBezTo>
                      <a:cubicBezTo>
                        <a:pt x="1754" y="1185"/>
                        <a:pt x="1671" y="917"/>
                        <a:pt x="1589" y="701"/>
                      </a:cubicBezTo>
                      <a:cubicBezTo>
                        <a:pt x="1495" y="463"/>
                        <a:pt x="1392" y="206"/>
                        <a:pt x="1155" y="82"/>
                      </a:cubicBezTo>
                      <a:cubicBezTo>
                        <a:pt x="1058" y="25"/>
                        <a:pt x="955" y="0"/>
                        <a:pt x="8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7"/>
                <p:cNvSpPr/>
                <p:nvPr/>
              </p:nvSpPr>
              <p:spPr>
                <a:xfrm>
                  <a:off x="6607338" y="1465067"/>
                  <a:ext cx="146896" cy="13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" h="1434" extrusionOk="0">
                      <a:moveTo>
                        <a:pt x="1115" y="1"/>
                      </a:moveTo>
                      <a:cubicBezTo>
                        <a:pt x="867" y="10"/>
                        <a:pt x="640" y="93"/>
                        <a:pt x="486" y="289"/>
                      </a:cubicBezTo>
                      <a:cubicBezTo>
                        <a:pt x="300" y="310"/>
                        <a:pt x="124" y="464"/>
                        <a:pt x="73" y="650"/>
                      </a:cubicBezTo>
                      <a:cubicBezTo>
                        <a:pt x="1" y="898"/>
                        <a:pt x="135" y="1115"/>
                        <a:pt x="362" y="1218"/>
                      </a:cubicBezTo>
                      <a:cubicBezTo>
                        <a:pt x="383" y="1228"/>
                        <a:pt x="403" y="1238"/>
                        <a:pt x="413" y="1248"/>
                      </a:cubicBezTo>
                      <a:lnTo>
                        <a:pt x="537" y="1310"/>
                      </a:lnTo>
                      <a:cubicBezTo>
                        <a:pt x="671" y="1383"/>
                        <a:pt x="805" y="1434"/>
                        <a:pt x="950" y="1434"/>
                      </a:cubicBezTo>
                      <a:cubicBezTo>
                        <a:pt x="1167" y="1434"/>
                        <a:pt x="1373" y="1310"/>
                        <a:pt x="1476" y="1115"/>
                      </a:cubicBezTo>
                      <a:cubicBezTo>
                        <a:pt x="1579" y="929"/>
                        <a:pt x="1589" y="702"/>
                        <a:pt x="1589" y="485"/>
                      </a:cubicBezTo>
                      <a:cubicBezTo>
                        <a:pt x="1589" y="228"/>
                        <a:pt x="1373" y="1"/>
                        <a:pt x="11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7"/>
                <p:cNvSpPr/>
                <p:nvPr/>
              </p:nvSpPr>
              <p:spPr>
                <a:xfrm>
                  <a:off x="5943819" y="2804281"/>
                  <a:ext cx="149483" cy="159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726" extrusionOk="0">
                      <a:moveTo>
                        <a:pt x="830" y="0"/>
                      </a:moveTo>
                      <a:cubicBezTo>
                        <a:pt x="792" y="0"/>
                        <a:pt x="752" y="4"/>
                        <a:pt x="711" y="11"/>
                      </a:cubicBezTo>
                      <a:cubicBezTo>
                        <a:pt x="526" y="53"/>
                        <a:pt x="402" y="187"/>
                        <a:pt x="310" y="352"/>
                      </a:cubicBezTo>
                      <a:cubicBezTo>
                        <a:pt x="83" y="497"/>
                        <a:pt x="0" y="785"/>
                        <a:pt x="134" y="1012"/>
                      </a:cubicBezTo>
                      <a:cubicBezTo>
                        <a:pt x="258" y="1229"/>
                        <a:pt x="340" y="1497"/>
                        <a:pt x="557" y="1641"/>
                      </a:cubicBezTo>
                      <a:cubicBezTo>
                        <a:pt x="638" y="1687"/>
                        <a:pt x="735" y="1716"/>
                        <a:pt x="827" y="1716"/>
                      </a:cubicBezTo>
                      <a:cubicBezTo>
                        <a:pt x="840" y="1716"/>
                        <a:pt x="854" y="1715"/>
                        <a:pt x="867" y="1714"/>
                      </a:cubicBezTo>
                      <a:lnTo>
                        <a:pt x="1000" y="1714"/>
                      </a:lnTo>
                      <a:cubicBezTo>
                        <a:pt x="1037" y="1721"/>
                        <a:pt x="1075" y="1725"/>
                        <a:pt x="1112" y="1725"/>
                      </a:cubicBezTo>
                      <a:cubicBezTo>
                        <a:pt x="1374" y="1725"/>
                        <a:pt x="1618" y="1539"/>
                        <a:pt x="1609" y="1249"/>
                      </a:cubicBezTo>
                      <a:cubicBezTo>
                        <a:pt x="1599" y="868"/>
                        <a:pt x="1465" y="548"/>
                        <a:pt x="1259" y="238"/>
                      </a:cubicBezTo>
                      <a:cubicBezTo>
                        <a:pt x="1148" y="78"/>
                        <a:pt x="1004" y="0"/>
                        <a:pt x="8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70" name="Google Shape;270;p7"/>
            <p:cNvSpPr/>
            <p:nvPr/>
          </p:nvSpPr>
          <p:spPr>
            <a:xfrm>
              <a:off x="4476967" y="4280020"/>
              <a:ext cx="1231155" cy="1179107"/>
            </a:xfrm>
            <a:custGeom>
              <a:avLst/>
              <a:gdLst/>
              <a:ahLst/>
              <a:cxnLst/>
              <a:rect l="l" t="t" r="r" b="b"/>
              <a:pathLst>
                <a:path w="14973" h="14340" extrusionOk="0">
                  <a:moveTo>
                    <a:pt x="5804" y="1"/>
                  </a:moveTo>
                  <a:cubicBezTo>
                    <a:pt x="5569" y="1"/>
                    <a:pt x="5300" y="71"/>
                    <a:pt x="5030" y="212"/>
                  </a:cubicBezTo>
                  <a:cubicBezTo>
                    <a:pt x="4538" y="469"/>
                    <a:pt x="4327" y="938"/>
                    <a:pt x="4339" y="1431"/>
                  </a:cubicBezTo>
                  <a:lnTo>
                    <a:pt x="4327" y="1431"/>
                  </a:lnTo>
                  <a:lnTo>
                    <a:pt x="4339" y="1443"/>
                  </a:lnTo>
                  <a:cubicBezTo>
                    <a:pt x="4339" y="1501"/>
                    <a:pt x="4339" y="1560"/>
                    <a:pt x="4350" y="1607"/>
                  </a:cubicBezTo>
                  <a:lnTo>
                    <a:pt x="4350" y="1618"/>
                  </a:lnTo>
                  <a:cubicBezTo>
                    <a:pt x="4350" y="1665"/>
                    <a:pt x="4362" y="1724"/>
                    <a:pt x="4374" y="1771"/>
                  </a:cubicBezTo>
                  <a:cubicBezTo>
                    <a:pt x="4374" y="1795"/>
                    <a:pt x="4386" y="1806"/>
                    <a:pt x="4386" y="1829"/>
                  </a:cubicBezTo>
                  <a:cubicBezTo>
                    <a:pt x="4397" y="1865"/>
                    <a:pt x="4409" y="1900"/>
                    <a:pt x="4420" y="1947"/>
                  </a:cubicBezTo>
                  <a:cubicBezTo>
                    <a:pt x="4420" y="1959"/>
                    <a:pt x="4433" y="1970"/>
                    <a:pt x="4433" y="1994"/>
                  </a:cubicBezTo>
                  <a:cubicBezTo>
                    <a:pt x="4456" y="2041"/>
                    <a:pt x="4467" y="2100"/>
                    <a:pt x="4491" y="2147"/>
                  </a:cubicBezTo>
                  <a:cubicBezTo>
                    <a:pt x="4491" y="2147"/>
                    <a:pt x="4491" y="2158"/>
                    <a:pt x="4503" y="2158"/>
                  </a:cubicBezTo>
                  <a:cubicBezTo>
                    <a:pt x="4514" y="2205"/>
                    <a:pt x="4550" y="2252"/>
                    <a:pt x="4573" y="2298"/>
                  </a:cubicBezTo>
                  <a:cubicBezTo>
                    <a:pt x="4573" y="2322"/>
                    <a:pt x="4585" y="2334"/>
                    <a:pt x="4597" y="2345"/>
                  </a:cubicBezTo>
                  <a:lnTo>
                    <a:pt x="4667" y="2451"/>
                  </a:lnTo>
                  <a:cubicBezTo>
                    <a:pt x="4667" y="2463"/>
                    <a:pt x="4678" y="2475"/>
                    <a:pt x="4691" y="2498"/>
                  </a:cubicBezTo>
                  <a:cubicBezTo>
                    <a:pt x="4725" y="2545"/>
                    <a:pt x="4761" y="2580"/>
                    <a:pt x="4796" y="2627"/>
                  </a:cubicBezTo>
                  <a:cubicBezTo>
                    <a:pt x="4831" y="2674"/>
                    <a:pt x="4866" y="2709"/>
                    <a:pt x="4913" y="2744"/>
                  </a:cubicBezTo>
                  <a:lnTo>
                    <a:pt x="4949" y="2780"/>
                  </a:lnTo>
                  <a:cubicBezTo>
                    <a:pt x="4972" y="2814"/>
                    <a:pt x="5007" y="2838"/>
                    <a:pt x="5042" y="2861"/>
                  </a:cubicBezTo>
                  <a:lnTo>
                    <a:pt x="5077" y="2897"/>
                  </a:lnTo>
                  <a:cubicBezTo>
                    <a:pt x="5124" y="2932"/>
                    <a:pt x="5171" y="2955"/>
                    <a:pt x="5218" y="2991"/>
                  </a:cubicBezTo>
                  <a:lnTo>
                    <a:pt x="5230" y="2991"/>
                  </a:lnTo>
                  <a:lnTo>
                    <a:pt x="5371" y="3061"/>
                  </a:lnTo>
                  <a:cubicBezTo>
                    <a:pt x="5382" y="3072"/>
                    <a:pt x="5405" y="3072"/>
                    <a:pt x="5417" y="3084"/>
                  </a:cubicBezTo>
                  <a:cubicBezTo>
                    <a:pt x="5452" y="3096"/>
                    <a:pt x="5488" y="3108"/>
                    <a:pt x="5535" y="3119"/>
                  </a:cubicBezTo>
                  <a:cubicBezTo>
                    <a:pt x="5546" y="3119"/>
                    <a:pt x="5569" y="3131"/>
                    <a:pt x="5582" y="3131"/>
                  </a:cubicBezTo>
                  <a:cubicBezTo>
                    <a:pt x="5640" y="3143"/>
                    <a:pt x="5687" y="3155"/>
                    <a:pt x="5746" y="3166"/>
                  </a:cubicBezTo>
                  <a:lnTo>
                    <a:pt x="5757" y="3166"/>
                  </a:lnTo>
                  <a:cubicBezTo>
                    <a:pt x="5804" y="3178"/>
                    <a:pt x="5863" y="3178"/>
                    <a:pt x="5921" y="3178"/>
                  </a:cubicBezTo>
                  <a:lnTo>
                    <a:pt x="5980" y="3178"/>
                  </a:lnTo>
                  <a:cubicBezTo>
                    <a:pt x="6004" y="3178"/>
                    <a:pt x="6038" y="3166"/>
                    <a:pt x="6074" y="3166"/>
                  </a:cubicBezTo>
                  <a:cubicBezTo>
                    <a:pt x="6226" y="3788"/>
                    <a:pt x="6426" y="4398"/>
                    <a:pt x="6578" y="5018"/>
                  </a:cubicBezTo>
                  <a:cubicBezTo>
                    <a:pt x="6531" y="5042"/>
                    <a:pt x="6473" y="5078"/>
                    <a:pt x="6414" y="5101"/>
                  </a:cubicBezTo>
                  <a:cubicBezTo>
                    <a:pt x="5675" y="5487"/>
                    <a:pt x="5300" y="6144"/>
                    <a:pt x="5218" y="6860"/>
                  </a:cubicBezTo>
                  <a:cubicBezTo>
                    <a:pt x="4433" y="6953"/>
                    <a:pt x="3670" y="7141"/>
                    <a:pt x="2909" y="7246"/>
                  </a:cubicBezTo>
                  <a:cubicBezTo>
                    <a:pt x="2674" y="6660"/>
                    <a:pt x="2158" y="6167"/>
                    <a:pt x="1478" y="6167"/>
                  </a:cubicBezTo>
                  <a:cubicBezTo>
                    <a:pt x="1244" y="6167"/>
                    <a:pt x="974" y="6238"/>
                    <a:pt x="704" y="6379"/>
                  </a:cubicBezTo>
                  <a:cubicBezTo>
                    <a:pt x="212" y="6636"/>
                    <a:pt x="1" y="7105"/>
                    <a:pt x="12" y="7598"/>
                  </a:cubicBezTo>
                  <a:lnTo>
                    <a:pt x="1" y="7598"/>
                  </a:lnTo>
                  <a:cubicBezTo>
                    <a:pt x="12" y="7598"/>
                    <a:pt x="12" y="7610"/>
                    <a:pt x="12" y="7610"/>
                  </a:cubicBezTo>
                  <a:cubicBezTo>
                    <a:pt x="12" y="7668"/>
                    <a:pt x="12" y="7727"/>
                    <a:pt x="24" y="7774"/>
                  </a:cubicBezTo>
                  <a:lnTo>
                    <a:pt x="24" y="7785"/>
                  </a:lnTo>
                  <a:cubicBezTo>
                    <a:pt x="24" y="7832"/>
                    <a:pt x="36" y="7891"/>
                    <a:pt x="48" y="7938"/>
                  </a:cubicBezTo>
                  <a:cubicBezTo>
                    <a:pt x="48" y="7962"/>
                    <a:pt x="59" y="7973"/>
                    <a:pt x="59" y="7985"/>
                  </a:cubicBezTo>
                  <a:cubicBezTo>
                    <a:pt x="71" y="8032"/>
                    <a:pt x="83" y="8067"/>
                    <a:pt x="95" y="8114"/>
                  </a:cubicBezTo>
                  <a:cubicBezTo>
                    <a:pt x="95" y="8126"/>
                    <a:pt x="106" y="8137"/>
                    <a:pt x="106" y="8161"/>
                  </a:cubicBezTo>
                  <a:cubicBezTo>
                    <a:pt x="129" y="8207"/>
                    <a:pt x="142" y="8267"/>
                    <a:pt x="165" y="8313"/>
                  </a:cubicBezTo>
                  <a:lnTo>
                    <a:pt x="165" y="8325"/>
                  </a:lnTo>
                  <a:cubicBezTo>
                    <a:pt x="188" y="8372"/>
                    <a:pt x="223" y="8419"/>
                    <a:pt x="247" y="8465"/>
                  </a:cubicBezTo>
                  <a:cubicBezTo>
                    <a:pt x="247" y="8489"/>
                    <a:pt x="259" y="8501"/>
                    <a:pt x="270" y="8512"/>
                  </a:cubicBezTo>
                  <a:lnTo>
                    <a:pt x="340" y="8618"/>
                  </a:lnTo>
                  <a:cubicBezTo>
                    <a:pt x="340" y="8630"/>
                    <a:pt x="353" y="8642"/>
                    <a:pt x="364" y="8665"/>
                  </a:cubicBezTo>
                  <a:cubicBezTo>
                    <a:pt x="400" y="8712"/>
                    <a:pt x="434" y="8747"/>
                    <a:pt x="470" y="8794"/>
                  </a:cubicBezTo>
                  <a:cubicBezTo>
                    <a:pt x="505" y="8841"/>
                    <a:pt x="540" y="8876"/>
                    <a:pt x="587" y="8911"/>
                  </a:cubicBezTo>
                  <a:lnTo>
                    <a:pt x="622" y="8947"/>
                  </a:lnTo>
                  <a:cubicBezTo>
                    <a:pt x="645" y="8981"/>
                    <a:pt x="681" y="9005"/>
                    <a:pt x="716" y="9028"/>
                  </a:cubicBezTo>
                  <a:lnTo>
                    <a:pt x="751" y="9064"/>
                  </a:lnTo>
                  <a:cubicBezTo>
                    <a:pt x="798" y="9099"/>
                    <a:pt x="845" y="9122"/>
                    <a:pt x="892" y="9158"/>
                  </a:cubicBezTo>
                  <a:cubicBezTo>
                    <a:pt x="939" y="9181"/>
                    <a:pt x="997" y="9205"/>
                    <a:pt x="1044" y="9228"/>
                  </a:cubicBezTo>
                  <a:cubicBezTo>
                    <a:pt x="1056" y="9239"/>
                    <a:pt x="1080" y="9239"/>
                    <a:pt x="1091" y="9251"/>
                  </a:cubicBezTo>
                  <a:cubicBezTo>
                    <a:pt x="1126" y="9263"/>
                    <a:pt x="1161" y="9275"/>
                    <a:pt x="1208" y="9286"/>
                  </a:cubicBezTo>
                  <a:cubicBezTo>
                    <a:pt x="1220" y="9286"/>
                    <a:pt x="1244" y="9298"/>
                    <a:pt x="1255" y="9298"/>
                  </a:cubicBezTo>
                  <a:cubicBezTo>
                    <a:pt x="1314" y="9310"/>
                    <a:pt x="1361" y="9322"/>
                    <a:pt x="1419" y="9333"/>
                  </a:cubicBezTo>
                  <a:cubicBezTo>
                    <a:pt x="1478" y="9345"/>
                    <a:pt x="1536" y="9345"/>
                    <a:pt x="1595" y="9345"/>
                  </a:cubicBezTo>
                  <a:lnTo>
                    <a:pt x="1654" y="9345"/>
                  </a:lnTo>
                  <a:cubicBezTo>
                    <a:pt x="1700" y="9333"/>
                    <a:pt x="1736" y="9333"/>
                    <a:pt x="1783" y="9333"/>
                  </a:cubicBezTo>
                  <a:cubicBezTo>
                    <a:pt x="1806" y="9322"/>
                    <a:pt x="1830" y="9322"/>
                    <a:pt x="1841" y="9322"/>
                  </a:cubicBezTo>
                  <a:cubicBezTo>
                    <a:pt x="1900" y="9310"/>
                    <a:pt x="1971" y="9298"/>
                    <a:pt x="2029" y="9275"/>
                  </a:cubicBezTo>
                  <a:cubicBezTo>
                    <a:pt x="2088" y="9251"/>
                    <a:pt x="2146" y="9239"/>
                    <a:pt x="2193" y="9216"/>
                  </a:cubicBezTo>
                  <a:cubicBezTo>
                    <a:pt x="2205" y="9205"/>
                    <a:pt x="2216" y="9205"/>
                    <a:pt x="2229" y="9192"/>
                  </a:cubicBezTo>
                  <a:cubicBezTo>
                    <a:pt x="2275" y="9169"/>
                    <a:pt x="2322" y="9145"/>
                    <a:pt x="2357" y="9122"/>
                  </a:cubicBezTo>
                  <a:cubicBezTo>
                    <a:pt x="2369" y="9111"/>
                    <a:pt x="2380" y="9111"/>
                    <a:pt x="2380" y="9099"/>
                  </a:cubicBezTo>
                  <a:cubicBezTo>
                    <a:pt x="2427" y="9075"/>
                    <a:pt x="2463" y="9052"/>
                    <a:pt x="2498" y="9028"/>
                  </a:cubicBezTo>
                  <a:cubicBezTo>
                    <a:pt x="2498" y="9017"/>
                    <a:pt x="2510" y="9017"/>
                    <a:pt x="2521" y="9005"/>
                  </a:cubicBezTo>
                  <a:cubicBezTo>
                    <a:pt x="2557" y="8981"/>
                    <a:pt x="2591" y="8947"/>
                    <a:pt x="2627" y="8911"/>
                  </a:cubicBezTo>
                  <a:cubicBezTo>
                    <a:pt x="2627" y="8900"/>
                    <a:pt x="2638" y="8900"/>
                    <a:pt x="2651" y="8887"/>
                  </a:cubicBezTo>
                  <a:cubicBezTo>
                    <a:pt x="2709" y="8817"/>
                    <a:pt x="2768" y="8747"/>
                    <a:pt x="2815" y="8665"/>
                  </a:cubicBezTo>
                  <a:cubicBezTo>
                    <a:pt x="2826" y="8653"/>
                    <a:pt x="2826" y="8653"/>
                    <a:pt x="2826" y="8642"/>
                  </a:cubicBezTo>
                  <a:cubicBezTo>
                    <a:pt x="2849" y="8606"/>
                    <a:pt x="2873" y="8559"/>
                    <a:pt x="2896" y="8525"/>
                  </a:cubicBezTo>
                  <a:cubicBezTo>
                    <a:pt x="2896" y="8512"/>
                    <a:pt x="2896" y="8512"/>
                    <a:pt x="2909" y="8501"/>
                  </a:cubicBezTo>
                  <a:cubicBezTo>
                    <a:pt x="2920" y="8465"/>
                    <a:pt x="2932" y="8431"/>
                    <a:pt x="2943" y="8384"/>
                  </a:cubicBezTo>
                  <a:cubicBezTo>
                    <a:pt x="2955" y="8384"/>
                    <a:pt x="2955" y="8372"/>
                    <a:pt x="2955" y="8372"/>
                  </a:cubicBezTo>
                  <a:lnTo>
                    <a:pt x="2990" y="8231"/>
                  </a:lnTo>
                  <a:lnTo>
                    <a:pt x="2990" y="8207"/>
                  </a:lnTo>
                  <a:cubicBezTo>
                    <a:pt x="3002" y="8161"/>
                    <a:pt x="3014" y="8126"/>
                    <a:pt x="3014" y="8079"/>
                  </a:cubicBezTo>
                  <a:cubicBezTo>
                    <a:pt x="3026" y="8009"/>
                    <a:pt x="3026" y="7950"/>
                    <a:pt x="3026" y="7879"/>
                  </a:cubicBezTo>
                  <a:cubicBezTo>
                    <a:pt x="3753" y="7774"/>
                    <a:pt x="4480" y="7598"/>
                    <a:pt x="5206" y="7504"/>
                  </a:cubicBezTo>
                  <a:cubicBezTo>
                    <a:pt x="5218" y="7527"/>
                    <a:pt x="5218" y="7540"/>
                    <a:pt x="5218" y="7551"/>
                  </a:cubicBezTo>
                  <a:lnTo>
                    <a:pt x="5218" y="7574"/>
                  </a:lnTo>
                  <a:cubicBezTo>
                    <a:pt x="5218" y="7610"/>
                    <a:pt x="5230" y="7657"/>
                    <a:pt x="5241" y="7704"/>
                  </a:cubicBezTo>
                  <a:lnTo>
                    <a:pt x="5241" y="7739"/>
                  </a:lnTo>
                  <a:cubicBezTo>
                    <a:pt x="5253" y="7785"/>
                    <a:pt x="5253" y="7821"/>
                    <a:pt x="5265" y="7856"/>
                  </a:cubicBezTo>
                  <a:cubicBezTo>
                    <a:pt x="5265" y="7868"/>
                    <a:pt x="5277" y="7879"/>
                    <a:pt x="5277" y="7891"/>
                  </a:cubicBezTo>
                  <a:lnTo>
                    <a:pt x="5312" y="8032"/>
                  </a:lnTo>
                  <a:lnTo>
                    <a:pt x="5312" y="8043"/>
                  </a:lnTo>
                  <a:cubicBezTo>
                    <a:pt x="5324" y="8090"/>
                    <a:pt x="5335" y="8137"/>
                    <a:pt x="5358" y="8173"/>
                  </a:cubicBezTo>
                  <a:cubicBezTo>
                    <a:pt x="5358" y="8196"/>
                    <a:pt x="5358" y="8207"/>
                    <a:pt x="5371" y="8220"/>
                  </a:cubicBezTo>
                  <a:lnTo>
                    <a:pt x="5405" y="8325"/>
                  </a:lnTo>
                  <a:cubicBezTo>
                    <a:pt x="5417" y="8337"/>
                    <a:pt x="5417" y="8348"/>
                    <a:pt x="5417" y="8360"/>
                  </a:cubicBezTo>
                  <a:cubicBezTo>
                    <a:pt x="5441" y="8407"/>
                    <a:pt x="5452" y="8454"/>
                    <a:pt x="5476" y="8501"/>
                  </a:cubicBezTo>
                  <a:cubicBezTo>
                    <a:pt x="5476" y="8501"/>
                    <a:pt x="5476" y="8512"/>
                    <a:pt x="5488" y="8512"/>
                  </a:cubicBezTo>
                  <a:cubicBezTo>
                    <a:pt x="5499" y="8548"/>
                    <a:pt x="5523" y="8595"/>
                    <a:pt x="5546" y="8642"/>
                  </a:cubicBezTo>
                  <a:cubicBezTo>
                    <a:pt x="5546" y="8653"/>
                    <a:pt x="5558" y="8665"/>
                    <a:pt x="5558" y="8676"/>
                  </a:cubicBezTo>
                  <a:cubicBezTo>
                    <a:pt x="5582" y="8712"/>
                    <a:pt x="5593" y="8747"/>
                    <a:pt x="5616" y="8770"/>
                  </a:cubicBezTo>
                  <a:cubicBezTo>
                    <a:pt x="5616" y="8782"/>
                    <a:pt x="5629" y="8806"/>
                    <a:pt x="5640" y="8817"/>
                  </a:cubicBezTo>
                  <a:cubicBezTo>
                    <a:pt x="5663" y="8853"/>
                    <a:pt x="5687" y="8900"/>
                    <a:pt x="5710" y="8947"/>
                  </a:cubicBezTo>
                  <a:cubicBezTo>
                    <a:pt x="5746" y="8993"/>
                    <a:pt x="5769" y="9028"/>
                    <a:pt x="5793" y="9064"/>
                  </a:cubicBezTo>
                  <a:cubicBezTo>
                    <a:pt x="5804" y="9075"/>
                    <a:pt x="5804" y="9087"/>
                    <a:pt x="5816" y="9099"/>
                  </a:cubicBezTo>
                  <a:cubicBezTo>
                    <a:pt x="5840" y="9134"/>
                    <a:pt x="5863" y="9158"/>
                    <a:pt x="5886" y="9192"/>
                  </a:cubicBezTo>
                  <a:cubicBezTo>
                    <a:pt x="5898" y="9205"/>
                    <a:pt x="5898" y="9216"/>
                    <a:pt x="5910" y="9228"/>
                  </a:cubicBezTo>
                  <a:cubicBezTo>
                    <a:pt x="5945" y="9263"/>
                    <a:pt x="5968" y="9298"/>
                    <a:pt x="6004" y="9345"/>
                  </a:cubicBezTo>
                  <a:lnTo>
                    <a:pt x="6109" y="9450"/>
                  </a:lnTo>
                  <a:cubicBezTo>
                    <a:pt x="6109" y="9462"/>
                    <a:pt x="6121" y="9474"/>
                    <a:pt x="6132" y="9486"/>
                  </a:cubicBezTo>
                  <a:cubicBezTo>
                    <a:pt x="6156" y="9509"/>
                    <a:pt x="6191" y="9533"/>
                    <a:pt x="6215" y="9556"/>
                  </a:cubicBezTo>
                  <a:cubicBezTo>
                    <a:pt x="6226" y="9567"/>
                    <a:pt x="6238" y="9580"/>
                    <a:pt x="6238" y="9591"/>
                  </a:cubicBezTo>
                  <a:cubicBezTo>
                    <a:pt x="6273" y="9627"/>
                    <a:pt x="6320" y="9661"/>
                    <a:pt x="6355" y="9685"/>
                  </a:cubicBezTo>
                  <a:lnTo>
                    <a:pt x="6355" y="9697"/>
                  </a:lnTo>
                  <a:cubicBezTo>
                    <a:pt x="6390" y="9720"/>
                    <a:pt x="6426" y="9755"/>
                    <a:pt x="6473" y="9779"/>
                  </a:cubicBezTo>
                  <a:cubicBezTo>
                    <a:pt x="6484" y="9791"/>
                    <a:pt x="6496" y="9802"/>
                    <a:pt x="6507" y="9802"/>
                  </a:cubicBezTo>
                  <a:cubicBezTo>
                    <a:pt x="6531" y="9825"/>
                    <a:pt x="6566" y="9849"/>
                    <a:pt x="6590" y="9872"/>
                  </a:cubicBezTo>
                  <a:cubicBezTo>
                    <a:pt x="6601" y="9872"/>
                    <a:pt x="6613" y="9885"/>
                    <a:pt x="6625" y="9896"/>
                  </a:cubicBezTo>
                  <a:cubicBezTo>
                    <a:pt x="6672" y="9919"/>
                    <a:pt x="6707" y="9943"/>
                    <a:pt x="6754" y="9966"/>
                  </a:cubicBezTo>
                  <a:cubicBezTo>
                    <a:pt x="6801" y="10002"/>
                    <a:pt x="6836" y="10013"/>
                    <a:pt x="6883" y="10036"/>
                  </a:cubicBezTo>
                  <a:cubicBezTo>
                    <a:pt x="6895" y="10049"/>
                    <a:pt x="6906" y="10049"/>
                    <a:pt x="6918" y="10060"/>
                  </a:cubicBezTo>
                  <a:cubicBezTo>
                    <a:pt x="6953" y="10072"/>
                    <a:pt x="6989" y="10096"/>
                    <a:pt x="7023" y="10107"/>
                  </a:cubicBezTo>
                  <a:cubicBezTo>
                    <a:pt x="7035" y="10107"/>
                    <a:pt x="7047" y="10119"/>
                    <a:pt x="7059" y="10119"/>
                  </a:cubicBezTo>
                  <a:cubicBezTo>
                    <a:pt x="7106" y="10142"/>
                    <a:pt x="7153" y="10154"/>
                    <a:pt x="7200" y="10177"/>
                  </a:cubicBezTo>
                  <a:cubicBezTo>
                    <a:pt x="7234" y="10189"/>
                    <a:pt x="7270" y="10201"/>
                    <a:pt x="7293" y="10213"/>
                  </a:cubicBezTo>
                  <a:cubicBezTo>
                    <a:pt x="7246" y="10529"/>
                    <a:pt x="7200" y="10857"/>
                    <a:pt x="7153" y="11174"/>
                  </a:cubicBezTo>
                  <a:cubicBezTo>
                    <a:pt x="6929" y="11185"/>
                    <a:pt x="6695" y="11256"/>
                    <a:pt x="6449" y="11385"/>
                  </a:cubicBezTo>
                  <a:cubicBezTo>
                    <a:pt x="5945" y="11643"/>
                    <a:pt x="5746" y="12112"/>
                    <a:pt x="5746" y="12605"/>
                  </a:cubicBezTo>
                  <a:lnTo>
                    <a:pt x="5746" y="12616"/>
                  </a:lnTo>
                  <a:cubicBezTo>
                    <a:pt x="5757" y="12675"/>
                    <a:pt x="5757" y="12722"/>
                    <a:pt x="5757" y="12780"/>
                  </a:cubicBezTo>
                  <a:cubicBezTo>
                    <a:pt x="5757" y="12780"/>
                    <a:pt x="5769" y="12780"/>
                    <a:pt x="5769" y="12792"/>
                  </a:cubicBezTo>
                  <a:cubicBezTo>
                    <a:pt x="5769" y="12839"/>
                    <a:pt x="5780" y="12897"/>
                    <a:pt x="5793" y="12944"/>
                  </a:cubicBezTo>
                  <a:cubicBezTo>
                    <a:pt x="5793" y="12956"/>
                    <a:pt x="5804" y="12980"/>
                    <a:pt x="5804" y="12991"/>
                  </a:cubicBezTo>
                  <a:cubicBezTo>
                    <a:pt x="5816" y="13038"/>
                    <a:pt x="5827" y="13074"/>
                    <a:pt x="5840" y="13108"/>
                  </a:cubicBezTo>
                  <a:cubicBezTo>
                    <a:pt x="5840" y="13132"/>
                    <a:pt x="5851" y="13144"/>
                    <a:pt x="5851" y="13167"/>
                  </a:cubicBezTo>
                  <a:cubicBezTo>
                    <a:pt x="5874" y="13214"/>
                    <a:pt x="5886" y="13261"/>
                    <a:pt x="5910" y="13319"/>
                  </a:cubicBezTo>
                  <a:lnTo>
                    <a:pt x="5921" y="13331"/>
                  </a:lnTo>
                  <a:cubicBezTo>
                    <a:pt x="5933" y="13378"/>
                    <a:pt x="5957" y="13425"/>
                    <a:pt x="5992" y="13472"/>
                  </a:cubicBezTo>
                  <a:cubicBezTo>
                    <a:pt x="5992" y="13483"/>
                    <a:pt x="6004" y="13496"/>
                    <a:pt x="6015" y="13519"/>
                  </a:cubicBezTo>
                  <a:cubicBezTo>
                    <a:pt x="6038" y="13554"/>
                    <a:pt x="6062" y="13589"/>
                    <a:pt x="6074" y="13624"/>
                  </a:cubicBezTo>
                  <a:lnTo>
                    <a:pt x="6109" y="13660"/>
                  </a:lnTo>
                  <a:lnTo>
                    <a:pt x="6215" y="13800"/>
                  </a:lnTo>
                  <a:cubicBezTo>
                    <a:pt x="6249" y="13847"/>
                    <a:pt x="6285" y="13882"/>
                    <a:pt x="6332" y="13918"/>
                  </a:cubicBezTo>
                  <a:lnTo>
                    <a:pt x="6367" y="13952"/>
                  </a:lnTo>
                  <a:cubicBezTo>
                    <a:pt x="6390" y="13976"/>
                    <a:pt x="6426" y="14011"/>
                    <a:pt x="6460" y="14035"/>
                  </a:cubicBezTo>
                  <a:cubicBezTo>
                    <a:pt x="6473" y="14046"/>
                    <a:pt x="6484" y="14058"/>
                    <a:pt x="6496" y="14058"/>
                  </a:cubicBezTo>
                  <a:cubicBezTo>
                    <a:pt x="6543" y="14093"/>
                    <a:pt x="6590" y="14129"/>
                    <a:pt x="6637" y="14152"/>
                  </a:cubicBezTo>
                  <a:lnTo>
                    <a:pt x="6648" y="14163"/>
                  </a:lnTo>
                  <a:lnTo>
                    <a:pt x="6789" y="14234"/>
                  </a:lnTo>
                  <a:cubicBezTo>
                    <a:pt x="6801" y="14234"/>
                    <a:pt x="6812" y="14246"/>
                    <a:pt x="6836" y="14246"/>
                  </a:cubicBezTo>
                  <a:cubicBezTo>
                    <a:pt x="6871" y="14269"/>
                    <a:pt x="6906" y="14281"/>
                    <a:pt x="6953" y="14293"/>
                  </a:cubicBezTo>
                  <a:cubicBezTo>
                    <a:pt x="6965" y="14293"/>
                    <a:pt x="6976" y="14293"/>
                    <a:pt x="7000" y="14304"/>
                  </a:cubicBezTo>
                  <a:cubicBezTo>
                    <a:pt x="7059" y="14316"/>
                    <a:pt x="7106" y="14328"/>
                    <a:pt x="7164" y="14340"/>
                  </a:cubicBezTo>
                  <a:lnTo>
                    <a:pt x="7398" y="14340"/>
                  </a:lnTo>
                  <a:cubicBezTo>
                    <a:pt x="7445" y="14340"/>
                    <a:pt x="7481" y="14340"/>
                    <a:pt x="7528" y="14328"/>
                  </a:cubicBezTo>
                  <a:lnTo>
                    <a:pt x="7586" y="14328"/>
                  </a:lnTo>
                  <a:cubicBezTo>
                    <a:pt x="7645" y="14316"/>
                    <a:pt x="7715" y="14304"/>
                    <a:pt x="7774" y="14281"/>
                  </a:cubicBezTo>
                  <a:cubicBezTo>
                    <a:pt x="7833" y="14257"/>
                    <a:pt x="7880" y="14234"/>
                    <a:pt x="7938" y="14210"/>
                  </a:cubicBezTo>
                  <a:cubicBezTo>
                    <a:pt x="7950" y="14210"/>
                    <a:pt x="7961" y="14199"/>
                    <a:pt x="7973" y="14199"/>
                  </a:cubicBezTo>
                  <a:cubicBezTo>
                    <a:pt x="8020" y="14176"/>
                    <a:pt x="8067" y="14152"/>
                    <a:pt x="8102" y="14117"/>
                  </a:cubicBezTo>
                  <a:cubicBezTo>
                    <a:pt x="8114" y="14117"/>
                    <a:pt x="8125" y="14117"/>
                    <a:pt x="8125" y="14105"/>
                  </a:cubicBezTo>
                  <a:cubicBezTo>
                    <a:pt x="8172" y="14082"/>
                    <a:pt x="8208" y="14058"/>
                    <a:pt x="8243" y="14023"/>
                  </a:cubicBezTo>
                  <a:lnTo>
                    <a:pt x="8255" y="14011"/>
                  </a:lnTo>
                  <a:cubicBezTo>
                    <a:pt x="8302" y="13976"/>
                    <a:pt x="8336" y="13952"/>
                    <a:pt x="8372" y="13918"/>
                  </a:cubicBezTo>
                  <a:cubicBezTo>
                    <a:pt x="8372" y="13905"/>
                    <a:pt x="8383" y="13894"/>
                    <a:pt x="8383" y="13894"/>
                  </a:cubicBezTo>
                  <a:cubicBezTo>
                    <a:pt x="8419" y="13859"/>
                    <a:pt x="8454" y="13824"/>
                    <a:pt x="8477" y="13788"/>
                  </a:cubicBezTo>
                  <a:cubicBezTo>
                    <a:pt x="8513" y="13741"/>
                    <a:pt x="8536" y="13707"/>
                    <a:pt x="8560" y="13671"/>
                  </a:cubicBezTo>
                  <a:cubicBezTo>
                    <a:pt x="8571" y="13660"/>
                    <a:pt x="8571" y="13648"/>
                    <a:pt x="8571" y="13648"/>
                  </a:cubicBezTo>
                  <a:cubicBezTo>
                    <a:pt x="8594" y="13601"/>
                    <a:pt x="8618" y="13566"/>
                    <a:pt x="8641" y="13530"/>
                  </a:cubicBezTo>
                  <a:lnTo>
                    <a:pt x="8641" y="13507"/>
                  </a:lnTo>
                  <a:cubicBezTo>
                    <a:pt x="8665" y="13460"/>
                    <a:pt x="8677" y="13425"/>
                    <a:pt x="8688" y="13390"/>
                  </a:cubicBezTo>
                  <a:cubicBezTo>
                    <a:pt x="8688" y="13378"/>
                    <a:pt x="8700" y="13378"/>
                    <a:pt x="8700" y="13366"/>
                  </a:cubicBezTo>
                  <a:cubicBezTo>
                    <a:pt x="8712" y="13331"/>
                    <a:pt x="8724" y="13285"/>
                    <a:pt x="8735" y="13238"/>
                  </a:cubicBezTo>
                  <a:lnTo>
                    <a:pt x="8735" y="13214"/>
                  </a:lnTo>
                  <a:cubicBezTo>
                    <a:pt x="8747" y="13167"/>
                    <a:pt x="8758" y="13120"/>
                    <a:pt x="8758" y="13085"/>
                  </a:cubicBezTo>
                  <a:cubicBezTo>
                    <a:pt x="8841" y="12370"/>
                    <a:pt x="8430" y="11584"/>
                    <a:pt x="7774" y="11291"/>
                  </a:cubicBezTo>
                  <a:lnTo>
                    <a:pt x="7914" y="10307"/>
                  </a:lnTo>
                  <a:lnTo>
                    <a:pt x="8044" y="10307"/>
                  </a:lnTo>
                  <a:cubicBezTo>
                    <a:pt x="8091" y="10307"/>
                    <a:pt x="8149" y="10307"/>
                    <a:pt x="8196" y="10294"/>
                  </a:cubicBezTo>
                  <a:cubicBezTo>
                    <a:pt x="8255" y="10294"/>
                    <a:pt x="8313" y="10283"/>
                    <a:pt x="8360" y="10271"/>
                  </a:cubicBezTo>
                  <a:lnTo>
                    <a:pt x="8407" y="10271"/>
                  </a:lnTo>
                  <a:cubicBezTo>
                    <a:pt x="8454" y="10260"/>
                    <a:pt x="8489" y="10248"/>
                    <a:pt x="8536" y="10248"/>
                  </a:cubicBezTo>
                  <a:cubicBezTo>
                    <a:pt x="8547" y="10236"/>
                    <a:pt x="8571" y="10236"/>
                    <a:pt x="8583" y="10236"/>
                  </a:cubicBezTo>
                  <a:cubicBezTo>
                    <a:pt x="8641" y="10224"/>
                    <a:pt x="8688" y="10201"/>
                    <a:pt x="8747" y="10189"/>
                  </a:cubicBezTo>
                  <a:cubicBezTo>
                    <a:pt x="8818" y="10166"/>
                    <a:pt x="8876" y="10142"/>
                    <a:pt x="8935" y="10119"/>
                  </a:cubicBezTo>
                  <a:cubicBezTo>
                    <a:pt x="8946" y="10107"/>
                    <a:pt x="8969" y="10096"/>
                    <a:pt x="8993" y="10096"/>
                  </a:cubicBezTo>
                  <a:cubicBezTo>
                    <a:pt x="9029" y="10072"/>
                    <a:pt x="9063" y="10060"/>
                    <a:pt x="9110" y="10036"/>
                  </a:cubicBezTo>
                  <a:cubicBezTo>
                    <a:pt x="9122" y="10025"/>
                    <a:pt x="9146" y="10013"/>
                    <a:pt x="9169" y="10002"/>
                  </a:cubicBezTo>
                  <a:cubicBezTo>
                    <a:pt x="9204" y="9990"/>
                    <a:pt x="9240" y="9966"/>
                    <a:pt x="9274" y="9943"/>
                  </a:cubicBezTo>
                  <a:cubicBezTo>
                    <a:pt x="9298" y="9931"/>
                    <a:pt x="9310" y="9919"/>
                    <a:pt x="9321" y="9919"/>
                  </a:cubicBezTo>
                  <a:cubicBezTo>
                    <a:pt x="9427" y="9849"/>
                    <a:pt x="9521" y="9779"/>
                    <a:pt x="9603" y="9708"/>
                  </a:cubicBezTo>
                  <a:cubicBezTo>
                    <a:pt x="9626" y="9697"/>
                    <a:pt x="9638" y="9685"/>
                    <a:pt x="9649" y="9673"/>
                  </a:cubicBezTo>
                  <a:cubicBezTo>
                    <a:pt x="9673" y="9650"/>
                    <a:pt x="9709" y="9627"/>
                    <a:pt x="9732" y="9603"/>
                  </a:cubicBezTo>
                  <a:cubicBezTo>
                    <a:pt x="9743" y="9591"/>
                    <a:pt x="9767" y="9580"/>
                    <a:pt x="9779" y="9556"/>
                  </a:cubicBezTo>
                  <a:lnTo>
                    <a:pt x="9861" y="9474"/>
                  </a:lnTo>
                  <a:cubicBezTo>
                    <a:pt x="9861" y="9462"/>
                    <a:pt x="9873" y="9450"/>
                    <a:pt x="9884" y="9439"/>
                  </a:cubicBezTo>
                  <a:cubicBezTo>
                    <a:pt x="9954" y="9356"/>
                    <a:pt x="10025" y="9275"/>
                    <a:pt x="10084" y="9192"/>
                  </a:cubicBezTo>
                  <a:cubicBezTo>
                    <a:pt x="10095" y="9181"/>
                    <a:pt x="10095" y="9169"/>
                    <a:pt x="10107" y="9145"/>
                  </a:cubicBezTo>
                  <a:cubicBezTo>
                    <a:pt x="10131" y="9122"/>
                    <a:pt x="10142" y="9087"/>
                    <a:pt x="10165" y="9052"/>
                  </a:cubicBezTo>
                  <a:cubicBezTo>
                    <a:pt x="10178" y="9040"/>
                    <a:pt x="10178" y="9028"/>
                    <a:pt x="10189" y="9005"/>
                  </a:cubicBezTo>
                  <a:cubicBezTo>
                    <a:pt x="10212" y="8981"/>
                    <a:pt x="10224" y="8947"/>
                    <a:pt x="10236" y="8911"/>
                  </a:cubicBezTo>
                  <a:cubicBezTo>
                    <a:pt x="10248" y="8900"/>
                    <a:pt x="10259" y="8887"/>
                    <a:pt x="10259" y="8864"/>
                  </a:cubicBezTo>
                  <a:cubicBezTo>
                    <a:pt x="10306" y="8770"/>
                    <a:pt x="10342" y="8676"/>
                    <a:pt x="10376" y="8583"/>
                  </a:cubicBezTo>
                  <a:cubicBezTo>
                    <a:pt x="10376" y="8571"/>
                    <a:pt x="10376" y="8548"/>
                    <a:pt x="10389" y="8536"/>
                  </a:cubicBezTo>
                  <a:cubicBezTo>
                    <a:pt x="10400" y="8501"/>
                    <a:pt x="10400" y="8465"/>
                    <a:pt x="10412" y="8431"/>
                  </a:cubicBezTo>
                  <a:cubicBezTo>
                    <a:pt x="10423" y="8419"/>
                    <a:pt x="10423" y="8395"/>
                    <a:pt x="10423" y="8384"/>
                  </a:cubicBezTo>
                  <a:cubicBezTo>
                    <a:pt x="10435" y="8348"/>
                    <a:pt x="10447" y="8313"/>
                    <a:pt x="10447" y="8278"/>
                  </a:cubicBezTo>
                  <a:cubicBezTo>
                    <a:pt x="10447" y="8254"/>
                    <a:pt x="10459" y="8243"/>
                    <a:pt x="10459" y="8231"/>
                  </a:cubicBezTo>
                  <a:cubicBezTo>
                    <a:pt x="10494" y="8020"/>
                    <a:pt x="10506" y="7798"/>
                    <a:pt x="10494" y="7574"/>
                  </a:cubicBezTo>
                  <a:cubicBezTo>
                    <a:pt x="11009" y="7481"/>
                    <a:pt x="11538" y="7376"/>
                    <a:pt x="12065" y="7293"/>
                  </a:cubicBezTo>
                  <a:cubicBezTo>
                    <a:pt x="12065" y="7316"/>
                    <a:pt x="12077" y="7340"/>
                    <a:pt x="12088" y="7352"/>
                  </a:cubicBezTo>
                  <a:lnTo>
                    <a:pt x="12088" y="7363"/>
                  </a:lnTo>
                  <a:lnTo>
                    <a:pt x="12158" y="7504"/>
                  </a:lnTo>
                  <a:cubicBezTo>
                    <a:pt x="12171" y="7527"/>
                    <a:pt x="12182" y="7540"/>
                    <a:pt x="12182" y="7551"/>
                  </a:cubicBezTo>
                  <a:lnTo>
                    <a:pt x="12252" y="7657"/>
                  </a:lnTo>
                  <a:cubicBezTo>
                    <a:pt x="12264" y="7668"/>
                    <a:pt x="12276" y="7692"/>
                    <a:pt x="12276" y="7704"/>
                  </a:cubicBezTo>
                  <a:cubicBezTo>
                    <a:pt x="12311" y="7751"/>
                    <a:pt x="12346" y="7798"/>
                    <a:pt x="12382" y="7832"/>
                  </a:cubicBezTo>
                  <a:lnTo>
                    <a:pt x="12393" y="7832"/>
                  </a:lnTo>
                  <a:cubicBezTo>
                    <a:pt x="12429" y="7879"/>
                    <a:pt x="12463" y="7915"/>
                    <a:pt x="12499" y="7962"/>
                  </a:cubicBezTo>
                  <a:lnTo>
                    <a:pt x="12534" y="7996"/>
                  </a:lnTo>
                  <a:cubicBezTo>
                    <a:pt x="12569" y="8020"/>
                    <a:pt x="12604" y="8043"/>
                    <a:pt x="12627" y="8067"/>
                  </a:cubicBezTo>
                  <a:cubicBezTo>
                    <a:pt x="12640" y="8079"/>
                    <a:pt x="12663" y="8090"/>
                    <a:pt x="12674" y="8102"/>
                  </a:cubicBezTo>
                  <a:cubicBezTo>
                    <a:pt x="12721" y="8137"/>
                    <a:pt x="12757" y="8161"/>
                    <a:pt x="12815" y="8196"/>
                  </a:cubicBezTo>
                  <a:lnTo>
                    <a:pt x="12956" y="8267"/>
                  </a:lnTo>
                  <a:cubicBezTo>
                    <a:pt x="12979" y="8278"/>
                    <a:pt x="12991" y="8278"/>
                    <a:pt x="13003" y="8290"/>
                  </a:cubicBezTo>
                  <a:cubicBezTo>
                    <a:pt x="13049" y="8301"/>
                    <a:pt x="13085" y="8313"/>
                    <a:pt x="13120" y="8325"/>
                  </a:cubicBezTo>
                  <a:cubicBezTo>
                    <a:pt x="13143" y="8337"/>
                    <a:pt x="13155" y="8337"/>
                    <a:pt x="13167" y="8337"/>
                  </a:cubicBezTo>
                  <a:cubicBezTo>
                    <a:pt x="13226" y="8360"/>
                    <a:pt x="13284" y="8372"/>
                    <a:pt x="13343" y="8372"/>
                  </a:cubicBezTo>
                  <a:cubicBezTo>
                    <a:pt x="13401" y="8384"/>
                    <a:pt x="13448" y="8384"/>
                    <a:pt x="13507" y="8384"/>
                  </a:cubicBezTo>
                  <a:lnTo>
                    <a:pt x="13565" y="8384"/>
                  </a:lnTo>
                  <a:cubicBezTo>
                    <a:pt x="13612" y="8384"/>
                    <a:pt x="13659" y="8372"/>
                    <a:pt x="13706" y="8372"/>
                  </a:cubicBezTo>
                  <a:cubicBezTo>
                    <a:pt x="13718" y="8372"/>
                    <a:pt x="13742" y="8360"/>
                    <a:pt x="13753" y="8360"/>
                  </a:cubicBezTo>
                  <a:cubicBezTo>
                    <a:pt x="13823" y="8348"/>
                    <a:pt x="13882" y="8337"/>
                    <a:pt x="13953" y="8313"/>
                  </a:cubicBezTo>
                  <a:cubicBezTo>
                    <a:pt x="14000" y="8301"/>
                    <a:pt x="14058" y="8278"/>
                    <a:pt x="14105" y="8254"/>
                  </a:cubicBezTo>
                  <a:cubicBezTo>
                    <a:pt x="14117" y="8243"/>
                    <a:pt x="14128" y="8243"/>
                    <a:pt x="14140" y="8231"/>
                  </a:cubicBezTo>
                  <a:lnTo>
                    <a:pt x="14281" y="8161"/>
                  </a:lnTo>
                  <a:cubicBezTo>
                    <a:pt x="14292" y="8149"/>
                    <a:pt x="14292" y="8149"/>
                    <a:pt x="14304" y="8149"/>
                  </a:cubicBezTo>
                  <a:cubicBezTo>
                    <a:pt x="14339" y="8114"/>
                    <a:pt x="14375" y="8090"/>
                    <a:pt x="14410" y="8067"/>
                  </a:cubicBezTo>
                  <a:cubicBezTo>
                    <a:pt x="14422" y="8056"/>
                    <a:pt x="14422" y="8056"/>
                    <a:pt x="14433" y="8056"/>
                  </a:cubicBezTo>
                  <a:lnTo>
                    <a:pt x="14539" y="7950"/>
                  </a:lnTo>
                  <a:cubicBezTo>
                    <a:pt x="14550" y="7950"/>
                    <a:pt x="14550" y="7938"/>
                    <a:pt x="14562" y="7926"/>
                  </a:cubicBezTo>
                  <a:cubicBezTo>
                    <a:pt x="14597" y="7891"/>
                    <a:pt x="14621" y="7856"/>
                    <a:pt x="14656" y="7821"/>
                  </a:cubicBezTo>
                  <a:cubicBezTo>
                    <a:pt x="14680" y="7785"/>
                    <a:pt x="14714" y="7751"/>
                    <a:pt x="14738" y="7704"/>
                  </a:cubicBezTo>
                  <a:cubicBezTo>
                    <a:pt x="14738" y="7704"/>
                    <a:pt x="14750" y="7692"/>
                    <a:pt x="14750" y="7680"/>
                  </a:cubicBezTo>
                  <a:cubicBezTo>
                    <a:pt x="14773" y="7645"/>
                    <a:pt x="14797" y="7598"/>
                    <a:pt x="14808" y="7563"/>
                  </a:cubicBezTo>
                  <a:cubicBezTo>
                    <a:pt x="14808" y="7551"/>
                    <a:pt x="14820" y="7551"/>
                    <a:pt x="14820" y="7540"/>
                  </a:cubicBezTo>
                  <a:cubicBezTo>
                    <a:pt x="14832" y="7504"/>
                    <a:pt x="14855" y="7469"/>
                    <a:pt x="14867" y="7434"/>
                  </a:cubicBezTo>
                  <a:lnTo>
                    <a:pt x="14867" y="7410"/>
                  </a:lnTo>
                  <a:cubicBezTo>
                    <a:pt x="14878" y="7363"/>
                    <a:pt x="14891" y="7316"/>
                    <a:pt x="14902" y="7282"/>
                  </a:cubicBezTo>
                  <a:cubicBezTo>
                    <a:pt x="14902" y="7270"/>
                    <a:pt x="14914" y="7258"/>
                    <a:pt x="14914" y="7246"/>
                  </a:cubicBezTo>
                  <a:cubicBezTo>
                    <a:pt x="14925" y="7211"/>
                    <a:pt x="14925" y="7164"/>
                    <a:pt x="14938" y="7118"/>
                  </a:cubicBezTo>
                  <a:cubicBezTo>
                    <a:pt x="14938" y="7024"/>
                    <a:pt x="14949" y="6930"/>
                    <a:pt x="14938" y="6836"/>
                  </a:cubicBezTo>
                  <a:cubicBezTo>
                    <a:pt x="14972" y="5969"/>
                    <a:pt x="14328" y="5042"/>
                    <a:pt x="13401" y="5031"/>
                  </a:cubicBezTo>
                  <a:cubicBezTo>
                    <a:pt x="13155" y="5031"/>
                    <a:pt x="12898" y="5101"/>
                    <a:pt x="12616" y="5242"/>
                  </a:cubicBezTo>
                  <a:cubicBezTo>
                    <a:pt x="12124" y="5500"/>
                    <a:pt x="11913" y="5969"/>
                    <a:pt x="11924" y="6461"/>
                  </a:cubicBezTo>
                  <a:lnTo>
                    <a:pt x="11924" y="6472"/>
                  </a:lnTo>
                  <a:lnTo>
                    <a:pt x="11924" y="6531"/>
                  </a:lnTo>
                  <a:lnTo>
                    <a:pt x="11924" y="6636"/>
                  </a:lnTo>
                  <a:lnTo>
                    <a:pt x="11924" y="6649"/>
                  </a:lnTo>
                  <a:lnTo>
                    <a:pt x="11924" y="6672"/>
                  </a:lnTo>
                  <a:cubicBezTo>
                    <a:pt x="11408" y="6754"/>
                    <a:pt x="10892" y="6860"/>
                    <a:pt x="10389" y="6941"/>
                  </a:cubicBezTo>
                  <a:cubicBezTo>
                    <a:pt x="10060" y="5758"/>
                    <a:pt x="9087" y="4737"/>
                    <a:pt x="7786" y="4737"/>
                  </a:cubicBezTo>
                  <a:cubicBezTo>
                    <a:pt x="7586" y="4737"/>
                    <a:pt x="7387" y="4761"/>
                    <a:pt x="7176" y="4807"/>
                  </a:cubicBezTo>
                  <a:cubicBezTo>
                    <a:pt x="7023" y="4187"/>
                    <a:pt x="6824" y="3588"/>
                    <a:pt x="6672" y="2967"/>
                  </a:cubicBezTo>
                  <a:cubicBezTo>
                    <a:pt x="6672" y="2955"/>
                    <a:pt x="6684" y="2955"/>
                    <a:pt x="6684" y="2955"/>
                  </a:cubicBezTo>
                  <a:cubicBezTo>
                    <a:pt x="6695" y="2944"/>
                    <a:pt x="6707" y="2944"/>
                    <a:pt x="6707" y="2932"/>
                  </a:cubicBezTo>
                  <a:cubicBezTo>
                    <a:pt x="6754" y="2908"/>
                    <a:pt x="6789" y="2885"/>
                    <a:pt x="6824" y="2861"/>
                  </a:cubicBezTo>
                  <a:cubicBezTo>
                    <a:pt x="6824" y="2850"/>
                    <a:pt x="6836" y="2850"/>
                    <a:pt x="6848" y="2838"/>
                  </a:cubicBezTo>
                  <a:cubicBezTo>
                    <a:pt x="6883" y="2814"/>
                    <a:pt x="6918" y="2780"/>
                    <a:pt x="6953" y="2744"/>
                  </a:cubicBezTo>
                  <a:cubicBezTo>
                    <a:pt x="6953" y="2733"/>
                    <a:pt x="6965" y="2733"/>
                    <a:pt x="6976" y="2721"/>
                  </a:cubicBezTo>
                  <a:cubicBezTo>
                    <a:pt x="7000" y="2686"/>
                    <a:pt x="7035" y="2650"/>
                    <a:pt x="7070" y="2615"/>
                  </a:cubicBezTo>
                  <a:cubicBezTo>
                    <a:pt x="7094" y="2580"/>
                    <a:pt x="7117" y="2533"/>
                    <a:pt x="7140" y="2498"/>
                  </a:cubicBezTo>
                  <a:lnTo>
                    <a:pt x="7164" y="2475"/>
                  </a:lnTo>
                  <a:cubicBezTo>
                    <a:pt x="7176" y="2439"/>
                    <a:pt x="7200" y="2392"/>
                    <a:pt x="7223" y="2358"/>
                  </a:cubicBezTo>
                  <a:cubicBezTo>
                    <a:pt x="7223" y="2345"/>
                    <a:pt x="7223" y="2345"/>
                    <a:pt x="7234" y="2334"/>
                  </a:cubicBezTo>
                  <a:cubicBezTo>
                    <a:pt x="7246" y="2298"/>
                    <a:pt x="7258" y="2264"/>
                    <a:pt x="7270" y="2217"/>
                  </a:cubicBezTo>
                  <a:cubicBezTo>
                    <a:pt x="7281" y="2217"/>
                    <a:pt x="7281" y="2205"/>
                    <a:pt x="7281" y="2205"/>
                  </a:cubicBezTo>
                  <a:cubicBezTo>
                    <a:pt x="7293" y="2158"/>
                    <a:pt x="7305" y="2111"/>
                    <a:pt x="7317" y="2076"/>
                  </a:cubicBezTo>
                  <a:lnTo>
                    <a:pt x="7317" y="2041"/>
                  </a:lnTo>
                  <a:cubicBezTo>
                    <a:pt x="7328" y="1994"/>
                    <a:pt x="7340" y="1959"/>
                    <a:pt x="7340" y="1912"/>
                  </a:cubicBezTo>
                  <a:cubicBezTo>
                    <a:pt x="7445" y="1021"/>
                    <a:pt x="6778" y="1"/>
                    <a:pt x="5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271;p7"/>
            <p:cNvGrpSpPr/>
            <p:nvPr/>
          </p:nvGrpSpPr>
          <p:grpSpPr>
            <a:xfrm rot="5400000">
              <a:off x="-688801" y="3478533"/>
              <a:ext cx="2241432" cy="2283840"/>
              <a:chOff x="5510175" y="238275"/>
              <a:chExt cx="2841932" cy="2895701"/>
            </a:xfrm>
          </p:grpSpPr>
          <p:sp>
            <p:nvSpPr>
              <p:cNvPr id="272" name="Google Shape;272;p7"/>
              <p:cNvSpPr/>
              <p:nvPr/>
            </p:nvSpPr>
            <p:spPr>
              <a:xfrm>
                <a:off x="5510175" y="238275"/>
                <a:ext cx="2841932" cy="2895701"/>
              </a:xfrm>
              <a:custGeom>
                <a:avLst/>
                <a:gdLst/>
                <a:ahLst/>
                <a:cxnLst/>
                <a:rect l="l" t="t" r="r" b="b"/>
                <a:pathLst>
                  <a:path w="30761" h="31343" extrusionOk="0">
                    <a:moveTo>
                      <a:pt x="25462" y="1"/>
                    </a:moveTo>
                    <a:cubicBezTo>
                      <a:pt x="25003" y="1"/>
                      <a:pt x="24504" y="84"/>
                      <a:pt x="23962" y="262"/>
                    </a:cubicBezTo>
                    <a:cubicBezTo>
                      <a:pt x="22714" y="644"/>
                      <a:pt x="21848" y="1706"/>
                      <a:pt x="21270" y="2862"/>
                    </a:cubicBezTo>
                    <a:cubicBezTo>
                      <a:pt x="20785" y="3728"/>
                      <a:pt x="20693" y="5740"/>
                      <a:pt x="19919" y="6421"/>
                    </a:cubicBezTo>
                    <a:cubicBezTo>
                      <a:pt x="19549" y="6724"/>
                      <a:pt x="19197" y="6855"/>
                      <a:pt x="18859" y="6855"/>
                    </a:cubicBezTo>
                    <a:cubicBezTo>
                      <a:pt x="16740" y="6855"/>
                      <a:pt x="15176" y="1692"/>
                      <a:pt x="13183" y="1603"/>
                    </a:cubicBezTo>
                    <a:cubicBezTo>
                      <a:pt x="13116" y="1599"/>
                      <a:pt x="13051" y="1598"/>
                      <a:pt x="12987" y="1598"/>
                    </a:cubicBezTo>
                    <a:cubicBezTo>
                      <a:pt x="9937" y="1598"/>
                      <a:pt x="10508" y="5882"/>
                      <a:pt x="11357" y="7762"/>
                    </a:cubicBezTo>
                    <a:cubicBezTo>
                      <a:pt x="11842" y="8917"/>
                      <a:pt x="12420" y="10072"/>
                      <a:pt x="13276" y="11134"/>
                    </a:cubicBezTo>
                    <a:cubicBezTo>
                      <a:pt x="13956" y="12094"/>
                      <a:pt x="15205" y="12867"/>
                      <a:pt x="15586" y="14116"/>
                    </a:cubicBezTo>
                    <a:cubicBezTo>
                      <a:pt x="16357" y="16711"/>
                      <a:pt x="14815" y="17501"/>
                      <a:pt x="12974" y="17501"/>
                    </a:cubicBezTo>
                    <a:cubicBezTo>
                      <a:pt x="11807" y="17501"/>
                      <a:pt x="10520" y="17184"/>
                      <a:pt x="9624" y="16808"/>
                    </a:cubicBezTo>
                    <a:cubicBezTo>
                      <a:pt x="8752" y="16450"/>
                      <a:pt x="7859" y="16277"/>
                      <a:pt x="6986" y="16277"/>
                    </a:cubicBezTo>
                    <a:cubicBezTo>
                      <a:pt x="4586" y="16277"/>
                      <a:pt x="2333" y="17587"/>
                      <a:pt x="1062" y="19985"/>
                    </a:cubicBezTo>
                    <a:cubicBezTo>
                      <a:pt x="0" y="22203"/>
                      <a:pt x="93" y="25472"/>
                      <a:pt x="1248" y="27783"/>
                    </a:cubicBezTo>
                    <a:cubicBezTo>
                      <a:pt x="1953" y="29293"/>
                      <a:pt x="2762" y="29890"/>
                      <a:pt x="3534" y="29890"/>
                    </a:cubicBezTo>
                    <a:cubicBezTo>
                      <a:pt x="4978" y="29890"/>
                      <a:pt x="6291" y="27799"/>
                      <a:pt x="6540" y="25669"/>
                    </a:cubicBezTo>
                    <a:cubicBezTo>
                      <a:pt x="6754" y="23757"/>
                      <a:pt x="7623" y="23083"/>
                      <a:pt x="8725" y="23083"/>
                    </a:cubicBezTo>
                    <a:cubicBezTo>
                      <a:pt x="10121" y="23083"/>
                      <a:pt x="11892" y="24164"/>
                      <a:pt x="13183" y="25184"/>
                    </a:cubicBezTo>
                    <a:cubicBezTo>
                      <a:pt x="14106" y="25895"/>
                      <a:pt x="14783" y="26188"/>
                      <a:pt x="15317" y="26188"/>
                    </a:cubicBezTo>
                    <a:cubicBezTo>
                      <a:pt x="16736" y="26188"/>
                      <a:pt x="17148" y="24117"/>
                      <a:pt x="18474" y="22295"/>
                    </a:cubicBezTo>
                    <a:cubicBezTo>
                      <a:pt x="19049" y="21552"/>
                      <a:pt x="19836" y="21252"/>
                      <a:pt x="20692" y="21252"/>
                    </a:cubicBezTo>
                    <a:cubicBezTo>
                      <a:pt x="22710" y="21252"/>
                      <a:pt x="25108" y="22925"/>
                      <a:pt x="25984" y="24410"/>
                    </a:cubicBezTo>
                    <a:cubicBezTo>
                      <a:pt x="26655" y="25669"/>
                      <a:pt x="26944" y="27010"/>
                      <a:pt x="27336" y="28454"/>
                    </a:cubicBezTo>
                    <a:cubicBezTo>
                      <a:pt x="27624" y="29227"/>
                      <a:pt x="27624" y="30671"/>
                      <a:pt x="28006" y="31342"/>
                    </a:cubicBezTo>
                    <a:lnTo>
                      <a:pt x="28099" y="31146"/>
                    </a:lnTo>
                    <a:cubicBezTo>
                      <a:pt x="28129" y="31161"/>
                      <a:pt x="28159" y="31168"/>
                      <a:pt x="28189" y="31168"/>
                    </a:cubicBezTo>
                    <a:cubicBezTo>
                      <a:pt x="28548" y="31168"/>
                      <a:pt x="28887" y="30143"/>
                      <a:pt x="29069" y="29609"/>
                    </a:cubicBezTo>
                    <a:cubicBezTo>
                      <a:pt x="30502" y="24802"/>
                      <a:pt x="29935" y="19315"/>
                      <a:pt x="30409" y="14311"/>
                    </a:cubicBezTo>
                    <a:cubicBezTo>
                      <a:pt x="30760" y="10859"/>
                      <a:pt x="30710" y="1"/>
                      <a:pt x="254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5774125" y="2413353"/>
                <a:ext cx="160200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959" extrusionOk="0">
                    <a:moveTo>
                      <a:pt x="991" y="1"/>
                    </a:moveTo>
                    <a:cubicBezTo>
                      <a:pt x="816" y="1"/>
                      <a:pt x="681" y="104"/>
                      <a:pt x="578" y="249"/>
                    </a:cubicBezTo>
                    <a:cubicBezTo>
                      <a:pt x="568" y="258"/>
                      <a:pt x="557" y="279"/>
                      <a:pt x="537" y="300"/>
                    </a:cubicBezTo>
                    <a:cubicBezTo>
                      <a:pt x="351" y="320"/>
                      <a:pt x="217" y="465"/>
                      <a:pt x="145" y="650"/>
                    </a:cubicBezTo>
                    <a:cubicBezTo>
                      <a:pt x="0" y="1012"/>
                      <a:pt x="0" y="1393"/>
                      <a:pt x="248" y="1703"/>
                    </a:cubicBezTo>
                    <a:cubicBezTo>
                      <a:pt x="381" y="1873"/>
                      <a:pt x="606" y="1959"/>
                      <a:pt x="825" y="1959"/>
                    </a:cubicBezTo>
                    <a:cubicBezTo>
                      <a:pt x="910" y="1959"/>
                      <a:pt x="995" y="1946"/>
                      <a:pt x="1073" y="1920"/>
                    </a:cubicBezTo>
                    <a:cubicBezTo>
                      <a:pt x="1373" y="1837"/>
                      <a:pt x="1630" y="1579"/>
                      <a:pt x="1692" y="1269"/>
                    </a:cubicBezTo>
                    <a:cubicBezTo>
                      <a:pt x="1733" y="1074"/>
                      <a:pt x="1713" y="898"/>
                      <a:pt x="1661" y="733"/>
                    </a:cubicBezTo>
                    <a:cubicBezTo>
                      <a:pt x="1692" y="547"/>
                      <a:pt x="1579" y="362"/>
                      <a:pt x="1424" y="258"/>
                    </a:cubicBezTo>
                    <a:cubicBezTo>
                      <a:pt x="1393" y="228"/>
                      <a:pt x="1362" y="187"/>
                      <a:pt x="1331" y="145"/>
                    </a:cubicBezTo>
                    <a:cubicBezTo>
                      <a:pt x="1259" y="52"/>
                      <a:pt x="1104" y="1"/>
                      <a:pt x="9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6821520" y="1081218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7283641" y="981994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7"/>
              <p:cNvSpPr/>
              <p:nvPr/>
            </p:nvSpPr>
            <p:spPr>
              <a:xfrm>
                <a:off x="6712873" y="724603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7"/>
              <p:cNvSpPr/>
              <p:nvPr/>
            </p:nvSpPr>
            <p:spPr>
              <a:xfrm>
                <a:off x="7596187" y="679887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7"/>
              <p:cNvSpPr/>
              <p:nvPr/>
            </p:nvSpPr>
            <p:spPr>
              <a:xfrm>
                <a:off x="6845264" y="2369284"/>
                <a:ext cx="134516" cy="12426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45" extrusionOk="0">
                    <a:moveTo>
                      <a:pt x="894" y="0"/>
                    </a:moveTo>
                    <a:cubicBezTo>
                      <a:pt x="878" y="0"/>
                      <a:pt x="862" y="1"/>
                      <a:pt x="846" y="3"/>
                    </a:cubicBezTo>
                    <a:cubicBezTo>
                      <a:pt x="733" y="13"/>
                      <a:pt x="630" y="55"/>
                      <a:pt x="537" y="107"/>
                    </a:cubicBezTo>
                    <a:cubicBezTo>
                      <a:pt x="496" y="127"/>
                      <a:pt x="465" y="137"/>
                      <a:pt x="434" y="158"/>
                    </a:cubicBezTo>
                    <a:cubicBezTo>
                      <a:pt x="321" y="240"/>
                      <a:pt x="238" y="343"/>
                      <a:pt x="186" y="478"/>
                    </a:cubicBezTo>
                    <a:cubicBezTo>
                      <a:pt x="176" y="488"/>
                      <a:pt x="156" y="509"/>
                      <a:pt x="145" y="529"/>
                    </a:cubicBezTo>
                    <a:cubicBezTo>
                      <a:pt x="1" y="746"/>
                      <a:pt x="104" y="1056"/>
                      <a:pt x="321" y="1189"/>
                    </a:cubicBezTo>
                    <a:cubicBezTo>
                      <a:pt x="351" y="1200"/>
                      <a:pt x="383" y="1221"/>
                      <a:pt x="413" y="1231"/>
                    </a:cubicBezTo>
                    <a:cubicBezTo>
                      <a:pt x="475" y="1272"/>
                      <a:pt x="537" y="1313"/>
                      <a:pt x="619" y="1324"/>
                    </a:cubicBezTo>
                    <a:cubicBezTo>
                      <a:pt x="733" y="1344"/>
                      <a:pt x="836" y="1344"/>
                      <a:pt x="950" y="1344"/>
                    </a:cubicBezTo>
                    <a:cubicBezTo>
                      <a:pt x="1197" y="1344"/>
                      <a:pt x="1435" y="1127"/>
                      <a:pt x="1424" y="870"/>
                    </a:cubicBezTo>
                    <a:cubicBezTo>
                      <a:pt x="1424" y="808"/>
                      <a:pt x="1414" y="756"/>
                      <a:pt x="1403" y="705"/>
                    </a:cubicBezTo>
                    <a:cubicBezTo>
                      <a:pt x="1455" y="509"/>
                      <a:pt x="1393" y="282"/>
                      <a:pt x="1218" y="178"/>
                    </a:cubicBezTo>
                    <a:cubicBezTo>
                      <a:pt x="1144" y="77"/>
                      <a:pt x="1029" y="0"/>
                      <a:pt x="8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7"/>
              <p:cNvSpPr/>
              <p:nvPr/>
            </p:nvSpPr>
            <p:spPr>
              <a:xfrm>
                <a:off x="7625844" y="1755831"/>
                <a:ext cx="99132" cy="115392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249" extrusionOk="0">
                    <a:moveTo>
                      <a:pt x="484" y="0"/>
                    </a:moveTo>
                    <a:cubicBezTo>
                      <a:pt x="227" y="0"/>
                      <a:pt x="0" y="217"/>
                      <a:pt x="0" y="485"/>
                    </a:cubicBezTo>
                    <a:cubicBezTo>
                      <a:pt x="0" y="588"/>
                      <a:pt x="41" y="681"/>
                      <a:pt x="103" y="764"/>
                    </a:cubicBezTo>
                    <a:lnTo>
                      <a:pt x="103" y="774"/>
                    </a:lnTo>
                    <a:cubicBezTo>
                      <a:pt x="103" y="1032"/>
                      <a:pt x="319" y="1248"/>
                      <a:pt x="578" y="1248"/>
                    </a:cubicBezTo>
                    <a:cubicBezTo>
                      <a:pt x="846" y="1248"/>
                      <a:pt x="1062" y="1032"/>
                      <a:pt x="1062" y="774"/>
                    </a:cubicBezTo>
                    <a:cubicBezTo>
                      <a:pt x="1062" y="599"/>
                      <a:pt x="1073" y="423"/>
                      <a:pt x="980" y="269"/>
                    </a:cubicBezTo>
                    <a:cubicBezTo>
                      <a:pt x="876" y="83"/>
                      <a:pt x="691" y="0"/>
                      <a:pt x="4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6" name="Google Shape;286;p7"/>
            <p:cNvSpPr/>
            <p:nvPr/>
          </p:nvSpPr>
          <p:spPr>
            <a:xfrm>
              <a:off x="140923" y="287571"/>
              <a:ext cx="579071" cy="473817"/>
            </a:xfrm>
            <a:custGeom>
              <a:avLst/>
              <a:gdLst/>
              <a:ahLst/>
              <a:cxnLst/>
              <a:rect l="l" t="t" r="r" b="b"/>
              <a:pathLst>
                <a:path w="7731" h="6326" extrusionOk="0">
                  <a:moveTo>
                    <a:pt x="6794" y="1"/>
                  </a:moveTo>
                  <a:cubicBezTo>
                    <a:pt x="6485" y="1"/>
                    <a:pt x="6187" y="171"/>
                    <a:pt x="6038" y="480"/>
                  </a:cubicBezTo>
                  <a:cubicBezTo>
                    <a:pt x="5846" y="885"/>
                    <a:pt x="6027" y="1385"/>
                    <a:pt x="6443" y="1576"/>
                  </a:cubicBezTo>
                  <a:lnTo>
                    <a:pt x="6453" y="1576"/>
                  </a:lnTo>
                  <a:lnTo>
                    <a:pt x="6006" y="3727"/>
                  </a:lnTo>
                  <a:cubicBezTo>
                    <a:pt x="5920" y="3717"/>
                    <a:pt x="5835" y="3706"/>
                    <a:pt x="5750" y="3706"/>
                  </a:cubicBezTo>
                  <a:cubicBezTo>
                    <a:pt x="5260" y="3706"/>
                    <a:pt x="4792" y="3983"/>
                    <a:pt x="4569" y="4462"/>
                  </a:cubicBezTo>
                  <a:cubicBezTo>
                    <a:pt x="4515" y="4569"/>
                    <a:pt x="4483" y="4675"/>
                    <a:pt x="4462" y="4782"/>
                  </a:cubicBezTo>
                  <a:lnTo>
                    <a:pt x="1746" y="4686"/>
                  </a:lnTo>
                  <a:cubicBezTo>
                    <a:pt x="1704" y="4430"/>
                    <a:pt x="1545" y="4196"/>
                    <a:pt x="1289" y="4079"/>
                  </a:cubicBezTo>
                  <a:cubicBezTo>
                    <a:pt x="1171" y="4025"/>
                    <a:pt x="1055" y="3994"/>
                    <a:pt x="937" y="3994"/>
                  </a:cubicBezTo>
                  <a:cubicBezTo>
                    <a:pt x="629" y="3994"/>
                    <a:pt x="331" y="4175"/>
                    <a:pt x="192" y="4473"/>
                  </a:cubicBezTo>
                  <a:cubicBezTo>
                    <a:pt x="0" y="4888"/>
                    <a:pt x="171" y="5378"/>
                    <a:pt x="586" y="5570"/>
                  </a:cubicBezTo>
                  <a:cubicBezTo>
                    <a:pt x="703" y="5623"/>
                    <a:pt x="820" y="5655"/>
                    <a:pt x="937" y="5655"/>
                  </a:cubicBezTo>
                  <a:cubicBezTo>
                    <a:pt x="1246" y="5655"/>
                    <a:pt x="1545" y="5474"/>
                    <a:pt x="1683" y="5175"/>
                  </a:cubicBezTo>
                  <a:cubicBezTo>
                    <a:pt x="1725" y="5101"/>
                    <a:pt x="1746" y="5026"/>
                    <a:pt x="1758" y="4941"/>
                  </a:cubicBezTo>
                  <a:lnTo>
                    <a:pt x="4441" y="5048"/>
                  </a:lnTo>
                  <a:cubicBezTo>
                    <a:pt x="4451" y="5527"/>
                    <a:pt x="4728" y="5985"/>
                    <a:pt x="5196" y="6198"/>
                  </a:cubicBezTo>
                  <a:cubicBezTo>
                    <a:pt x="5378" y="6283"/>
                    <a:pt x="5569" y="6325"/>
                    <a:pt x="5750" y="6325"/>
                  </a:cubicBezTo>
                  <a:cubicBezTo>
                    <a:pt x="6240" y="6325"/>
                    <a:pt x="6719" y="6049"/>
                    <a:pt x="6943" y="5570"/>
                  </a:cubicBezTo>
                  <a:cubicBezTo>
                    <a:pt x="7241" y="4910"/>
                    <a:pt x="6964" y="4132"/>
                    <a:pt x="6304" y="3824"/>
                  </a:cubicBezTo>
                  <a:cubicBezTo>
                    <a:pt x="6294" y="3824"/>
                    <a:pt x="6272" y="3813"/>
                    <a:pt x="6261" y="3813"/>
                  </a:cubicBezTo>
                  <a:lnTo>
                    <a:pt x="6708" y="1651"/>
                  </a:lnTo>
                  <a:lnTo>
                    <a:pt x="6794" y="1651"/>
                  </a:lnTo>
                  <a:cubicBezTo>
                    <a:pt x="7103" y="1651"/>
                    <a:pt x="7401" y="1470"/>
                    <a:pt x="7539" y="1172"/>
                  </a:cubicBezTo>
                  <a:cubicBezTo>
                    <a:pt x="7731" y="757"/>
                    <a:pt x="7550" y="267"/>
                    <a:pt x="7145" y="75"/>
                  </a:cubicBezTo>
                  <a:cubicBezTo>
                    <a:pt x="7028" y="22"/>
                    <a:pt x="6911" y="1"/>
                    <a:pt x="67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2546656" y="-343875"/>
              <a:ext cx="1248545" cy="1118630"/>
            </a:xfrm>
            <a:custGeom>
              <a:avLst/>
              <a:gdLst/>
              <a:ahLst/>
              <a:cxnLst/>
              <a:rect l="l" t="t" r="r" b="b"/>
              <a:pathLst>
                <a:path w="18583" h="16650" extrusionOk="0">
                  <a:moveTo>
                    <a:pt x="8583" y="411"/>
                  </a:moveTo>
                  <a:cubicBezTo>
                    <a:pt x="9474" y="411"/>
                    <a:pt x="10201" y="1068"/>
                    <a:pt x="10763" y="1889"/>
                  </a:cubicBezTo>
                  <a:cubicBezTo>
                    <a:pt x="9860" y="2264"/>
                    <a:pt x="9005" y="2814"/>
                    <a:pt x="8312" y="3296"/>
                  </a:cubicBezTo>
                  <a:cubicBezTo>
                    <a:pt x="8067" y="3460"/>
                    <a:pt x="7820" y="3647"/>
                    <a:pt x="7586" y="3823"/>
                  </a:cubicBezTo>
                  <a:cubicBezTo>
                    <a:pt x="6952" y="3741"/>
                    <a:pt x="6308" y="3682"/>
                    <a:pt x="5663" y="3671"/>
                  </a:cubicBezTo>
                  <a:cubicBezTo>
                    <a:pt x="5897" y="2405"/>
                    <a:pt x="6449" y="1243"/>
                    <a:pt x="7668" y="634"/>
                  </a:cubicBezTo>
                  <a:cubicBezTo>
                    <a:pt x="7996" y="482"/>
                    <a:pt x="8301" y="411"/>
                    <a:pt x="8583" y="411"/>
                  </a:cubicBezTo>
                  <a:close/>
                  <a:moveTo>
                    <a:pt x="11032" y="2311"/>
                  </a:moveTo>
                  <a:cubicBezTo>
                    <a:pt x="11384" y="2897"/>
                    <a:pt x="11654" y="3518"/>
                    <a:pt x="11842" y="4022"/>
                  </a:cubicBezTo>
                  <a:cubicBezTo>
                    <a:pt x="11947" y="4280"/>
                    <a:pt x="12029" y="4550"/>
                    <a:pt x="12123" y="4820"/>
                  </a:cubicBezTo>
                  <a:cubicBezTo>
                    <a:pt x="10998" y="4456"/>
                    <a:pt x="9837" y="4198"/>
                    <a:pt x="8711" y="3999"/>
                  </a:cubicBezTo>
                  <a:cubicBezTo>
                    <a:pt x="8559" y="3976"/>
                    <a:pt x="8395" y="3940"/>
                    <a:pt x="8242" y="3916"/>
                  </a:cubicBezTo>
                  <a:lnTo>
                    <a:pt x="8735" y="3565"/>
                  </a:lnTo>
                  <a:cubicBezTo>
                    <a:pt x="9427" y="3096"/>
                    <a:pt x="10212" y="2627"/>
                    <a:pt x="11032" y="2311"/>
                  </a:cubicBezTo>
                  <a:close/>
                  <a:moveTo>
                    <a:pt x="5980" y="4187"/>
                  </a:moveTo>
                  <a:cubicBezTo>
                    <a:pt x="6332" y="4198"/>
                    <a:pt x="6683" y="4210"/>
                    <a:pt x="7058" y="4245"/>
                  </a:cubicBezTo>
                  <a:cubicBezTo>
                    <a:pt x="6507" y="4690"/>
                    <a:pt x="5968" y="5183"/>
                    <a:pt x="5475" y="5711"/>
                  </a:cubicBezTo>
                  <a:cubicBezTo>
                    <a:pt x="5487" y="5218"/>
                    <a:pt x="5511" y="4690"/>
                    <a:pt x="5581" y="4187"/>
                  </a:cubicBezTo>
                  <a:close/>
                  <a:moveTo>
                    <a:pt x="12616" y="1947"/>
                  </a:moveTo>
                  <a:cubicBezTo>
                    <a:pt x="12674" y="2592"/>
                    <a:pt x="13284" y="3202"/>
                    <a:pt x="13952" y="3202"/>
                  </a:cubicBezTo>
                  <a:cubicBezTo>
                    <a:pt x="14175" y="3202"/>
                    <a:pt x="14398" y="3131"/>
                    <a:pt x="14620" y="2979"/>
                  </a:cubicBezTo>
                  <a:cubicBezTo>
                    <a:pt x="14737" y="2885"/>
                    <a:pt x="14831" y="2780"/>
                    <a:pt x="14901" y="2662"/>
                  </a:cubicBezTo>
                  <a:cubicBezTo>
                    <a:pt x="15852" y="3530"/>
                    <a:pt x="15523" y="4914"/>
                    <a:pt x="14961" y="6074"/>
                  </a:cubicBezTo>
                  <a:cubicBezTo>
                    <a:pt x="14245" y="5652"/>
                    <a:pt x="13483" y="5300"/>
                    <a:pt x="12686" y="5007"/>
                  </a:cubicBezTo>
                  <a:cubicBezTo>
                    <a:pt x="12416" y="4010"/>
                    <a:pt x="12041" y="3014"/>
                    <a:pt x="11514" y="2147"/>
                  </a:cubicBezTo>
                  <a:cubicBezTo>
                    <a:pt x="11877" y="2041"/>
                    <a:pt x="12252" y="1970"/>
                    <a:pt x="12616" y="1947"/>
                  </a:cubicBezTo>
                  <a:close/>
                  <a:moveTo>
                    <a:pt x="12827" y="5534"/>
                  </a:moveTo>
                  <a:lnTo>
                    <a:pt x="12827" y="5534"/>
                  </a:lnTo>
                  <a:cubicBezTo>
                    <a:pt x="13495" y="5805"/>
                    <a:pt x="14140" y="6121"/>
                    <a:pt x="14750" y="6485"/>
                  </a:cubicBezTo>
                  <a:cubicBezTo>
                    <a:pt x="14620" y="6707"/>
                    <a:pt x="14492" y="6918"/>
                    <a:pt x="14374" y="7105"/>
                  </a:cubicBezTo>
                  <a:cubicBezTo>
                    <a:pt x="14057" y="7574"/>
                    <a:pt x="13718" y="8032"/>
                    <a:pt x="13354" y="8466"/>
                  </a:cubicBezTo>
                  <a:cubicBezTo>
                    <a:pt x="13296" y="8009"/>
                    <a:pt x="13225" y="7551"/>
                    <a:pt x="13155" y="7105"/>
                  </a:cubicBezTo>
                  <a:cubicBezTo>
                    <a:pt x="13061" y="6602"/>
                    <a:pt x="12955" y="6074"/>
                    <a:pt x="12827" y="5534"/>
                  </a:cubicBezTo>
                  <a:close/>
                  <a:moveTo>
                    <a:pt x="5077" y="4198"/>
                  </a:moveTo>
                  <a:lnTo>
                    <a:pt x="5077" y="4198"/>
                  </a:lnTo>
                  <a:cubicBezTo>
                    <a:pt x="4995" y="4878"/>
                    <a:pt x="4983" y="5581"/>
                    <a:pt x="5006" y="6238"/>
                  </a:cubicBezTo>
                  <a:cubicBezTo>
                    <a:pt x="4198" y="7188"/>
                    <a:pt x="3529" y="8231"/>
                    <a:pt x="3083" y="9345"/>
                  </a:cubicBezTo>
                  <a:cubicBezTo>
                    <a:pt x="2169" y="8700"/>
                    <a:pt x="1454" y="7845"/>
                    <a:pt x="1290" y="6660"/>
                  </a:cubicBezTo>
                  <a:cubicBezTo>
                    <a:pt x="1278" y="6543"/>
                    <a:pt x="1267" y="6414"/>
                    <a:pt x="1267" y="6308"/>
                  </a:cubicBezTo>
                  <a:lnTo>
                    <a:pt x="1267" y="6308"/>
                  </a:lnTo>
                  <a:cubicBezTo>
                    <a:pt x="1372" y="6332"/>
                    <a:pt x="1489" y="6355"/>
                    <a:pt x="1595" y="6355"/>
                  </a:cubicBezTo>
                  <a:cubicBezTo>
                    <a:pt x="1817" y="6355"/>
                    <a:pt x="2040" y="6285"/>
                    <a:pt x="2251" y="6133"/>
                  </a:cubicBezTo>
                  <a:cubicBezTo>
                    <a:pt x="2767" y="5722"/>
                    <a:pt x="2814" y="5125"/>
                    <a:pt x="2603" y="4656"/>
                  </a:cubicBezTo>
                  <a:cubicBezTo>
                    <a:pt x="3354" y="4339"/>
                    <a:pt x="4279" y="4234"/>
                    <a:pt x="5077" y="4198"/>
                  </a:cubicBezTo>
                  <a:close/>
                  <a:moveTo>
                    <a:pt x="5030" y="6941"/>
                  </a:moveTo>
                  <a:cubicBezTo>
                    <a:pt x="5042" y="7024"/>
                    <a:pt x="5042" y="7118"/>
                    <a:pt x="5053" y="7211"/>
                  </a:cubicBezTo>
                  <a:cubicBezTo>
                    <a:pt x="5123" y="8314"/>
                    <a:pt x="5276" y="9450"/>
                    <a:pt x="5546" y="10576"/>
                  </a:cubicBezTo>
                  <a:cubicBezTo>
                    <a:pt x="4854" y="10318"/>
                    <a:pt x="4139" y="10002"/>
                    <a:pt x="3482" y="9603"/>
                  </a:cubicBezTo>
                  <a:cubicBezTo>
                    <a:pt x="3565" y="9392"/>
                    <a:pt x="3658" y="9181"/>
                    <a:pt x="3752" y="8981"/>
                  </a:cubicBezTo>
                  <a:cubicBezTo>
                    <a:pt x="4092" y="8267"/>
                    <a:pt x="4526" y="7574"/>
                    <a:pt x="5030" y="6941"/>
                  </a:cubicBezTo>
                  <a:close/>
                  <a:moveTo>
                    <a:pt x="15172" y="6754"/>
                  </a:moveTo>
                  <a:cubicBezTo>
                    <a:pt x="15230" y="6789"/>
                    <a:pt x="15289" y="6836"/>
                    <a:pt x="15359" y="6871"/>
                  </a:cubicBezTo>
                  <a:cubicBezTo>
                    <a:pt x="15805" y="7199"/>
                    <a:pt x="16261" y="7551"/>
                    <a:pt x="16519" y="7997"/>
                  </a:cubicBezTo>
                  <a:cubicBezTo>
                    <a:pt x="16321" y="8067"/>
                    <a:pt x="16097" y="8196"/>
                    <a:pt x="15898" y="8419"/>
                  </a:cubicBezTo>
                  <a:cubicBezTo>
                    <a:pt x="15370" y="9005"/>
                    <a:pt x="15675" y="9814"/>
                    <a:pt x="16250" y="10224"/>
                  </a:cubicBezTo>
                  <a:cubicBezTo>
                    <a:pt x="16215" y="10271"/>
                    <a:pt x="16168" y="10318"/>
                    <a:pt x="16133" y="10365"/>
                  </a:cubicBezTo>
                  <a:cubicBezTo>
                    <a:pt x="15500" y="11139"/>
                    <a:pt x="14445" y="11467"/>
                    <a:pt x="13495" y="11631"/>
                  </a:cubicBezTo>
                  <a:cubicBezTo>
                    <a:pt x="13541" y="10799"/>
                    <a:pt x="13507" y="9943"/>
                    <a:pt x="13424" y="9111"/>
                  </a:cubicBezTo>
                  <a:cubicBezTo>
                    <a:pt x="14081" y="8384"/>
                    <a:pt x="14703" y="7598"/>
                    <a:pt x="15172" y="6754"/>
                  </a:cubicBezTo>
                  <a:close/>
                  <a:moveTo>
                    <a:pt x="7738" y="4304"/>
                  </a:moveTo>
                  <a:cubicBezTo>
                    <a:pt x="9250" y="4468"/>
                    <a:pt x="10810" y="4796"/>
                    <a:pt x="12275" y="5323"/>
                  </a:cubicBezTo>
                  <a:cubicBezTo>
                    <a:pt x="12604" y="6508"/>
                    <a:pt x="12815" y="7727"/>
                    <a:pt x="12932" y="8947"/>
                  </a:cubicBezTo>
                  <a:cubicBezTo>
                    <a:pt x="12275" y="9650"/>
                    <a:pt x="11572" y="10307"/>
                    <a:pt x="10834" y="10916"/>
                  </a:cubicBezTo>
                  <a:cubicBezTo>
                    <a:pt x="10517" y="11174"/>
                    <a:pt x="10188" y="11432"/>
                    <a:pt x="9860" y="11678"/>
                  </a:cubicBezTo>
                  <a:cubicBezTo>
                    <a:pt x="8559" y="11514"/>
                    <a:pt x="7269" y="11174"/>
                    <a:pt x="6061" y="10763"/>
                  </a:cubicBezTo>
                  <a:cubicBezTo>
                    <a:pt x="5686" y="9333"/>
                    <a:pt x="5511" y="7845"/>
                    <a:pt x="5487" y="6402"/>
                  </a:cubicBezTo>
                  <a:cubicBezTo>
                    <a:pt x="6167" y="5628"/>
                    <a:pt x="6929" y="4925"/>
                    <a:pt x="7738" y="4304"/>
                  </a:cubicBezTo>
                  <a:close/>
                  <a:moveTo>
                    <a:pt x="12979" y="9568"/>
                  </a:moveTo>
                  <a:cubicBezTo>
                    <a:pt x="13038" y="10271"/>
                    <a:pt x="13049" y="10987"/>
                    <a:pt x="13014" y="11701"/>
                  </a:cubicBezTo>
                  <a:cubicBezTo>
                    <a:pt x="12533" y="11760"/>
                    <a:pt x="12064" y="11795"/>
                    <a:pt x="11584" y="11795"/>
                  </a:cubicBezTo>
                  <a:cubicBezTo>
                    <a:pt x="11232" y="11795"/>
                    <a:pt x="10892" y="11784"/>
                    <a:pt x="10552" y="11748"/>
                  </a:cubicBezTo>
                  <a:cubicBezTo>
                    <a:pt x="11150" y="11279"/>
                    <a:pt x="11736" y="10776"/>
                    <a:pt x="12275" y="10271"/>
                  </a:cubicBezTo>
                  <a:cubicBezTo>
                    <a:pt x="12510" y="10049"/>
                    <a:pt x="12744" y="9814"/>
                    <a:pt x="12979" y="9568"/>
                  </a:cubicBezTo>
                  <a:close/>
                  <a:moveTo>
                    <a:pt x="6226" y="11315"/>
                  </a:moveTo>
                  <a:lnTo>
                    <a:pt x="6226" y="11315"/>
                  </a:lnTo>
                  <a:cubicBezTo>
                    <a:pt x="6577" y="11420"/>
                    <a:pt x="6918" y="11526"/>
                    <a:pt x="7246" y="11608"/>
                  </a:cubicBezTo>
                  <a:cubicBezTo>
                    <a:pt x="7903" y="11795"/>
                    <a:pt x="8606" y="11948"/>
                    <a:pt x="9309" y="12065"/>
                  </a:cubicBezTo>
                  <a:cubicBezTo>
                    <a:pt x="8583" y="12546"/>
                    <a:pt x="7820" y="12968"/>
                    <a:pt x="7012" y="13285"/>
                  </a:cubicBezTo>
                  <a:cubicBezTo>
                    <a:pt x="6694" y="12652"/>
                    <a:pt x="6437" y="11995"/>
                    <a:pt x="6226" y="11315"/>
                  </a:cubicBezTo>
                  <a:close/>
                  <a:moveTo>
                    <a:pt x="3318" y="10083"/>
                  </a:moveTo>
                  <a:cubicBezTo>
                    <a:pt x="4057" y="10529"/>
                    <a:pt x="4878" y="10869"/>
                    <a:pt x="5686" y="11139"/>
                  </a:cubicBezTo>
                  <a:cubicBezTo>
                    <a:pt x="5909" y="11936"/>
                    <a:pt x="6202" y="12710"/>
                    <a:pt x="6566" y="13437"/>
                  </a:cubicBezTo>
                  <a:cubicBezTo>
                    <a:pt x="6554" y="13449"/>
                    <a:pt x="6543" y="13449"/>
                    <a:pt x="6519" y="13449"/>
                  </a:cubicBezTo>
                  <a:cubicBezTo>
                    <a:pt x="6061" y="13589"/>
                    <a:pt x="5605" y="13718"/>
                    <a:pt x="5159" y="13718"/>
                  </a:cubicBezTo>
                  <a:cubicBezTo>
                    <a:pt x="4714" y="13718"/>
                    <a:pt x="4279" y="13589"/>
                    <a:pt x="3904" y="13202"/>
                  </a:cubicBezTo>
                  <a:cubicBezTo>
                    <a:pt x="3541" y="12850"/>
                    <a:pt x="3330" y="12370"/>
                    <a:pt x="3213" y="11889"/>
                  </a:cubicBezTo>
                  <a:cubicBezTo>
                    <a:pt x="3083" y="11292"/>
                    <a:pt x="3154" y="10682"/>
                    <a:pt x="3318" y="10083"/>
                  </a:cubicBezTo>
                  <a:close/>
                  <a:moveTo>
                    <a:pt x="10001" y="12159"/>
                  </a:moveTo>
                  <a:cubicBezTo>
                    <a:pt x="10552" y="12229"/>
                    <a:pt x="11115" y="12264"/>
                    <a:pt x="11666" y="12264"/>
                  </a:cubicBezTo>
                  <a:cubicBezTo>
                    <a:pt x="12111" y="12264"/>
                    <a:pt x="12545" y="12241"/>
                    <a:pt x="12967" y="12194"/>
                  </a:cubicBezTo>
                  <a:lnTo>
                    <a:pt x="12967" y="12194"/>
                  </a:lnTo>
                  <a:cubicBezTo>
                    <a:pt x="12908" y="12874"/>
                    <a:pt x="12780" y="13554"/>
                    <a:pt x="12569" y="14199"/>
                  </a:cubicBezTo>
                  <a:cubicBezTo>
                    <a:pt x="12252" y="15137"/>
                    <a:pt x="11889" y="15992"/>
                    <a:pt x="10821" y="16169"/>
                  </a:cubicBezTo>
                  <a:cubicBezTo>
                    <a:pt x="10716" y="16192"/>
                    <a:pt x="10610" y="16192"/>
                    <a:pt x="10505" y="16192"/>
                  </a:cubicBezTo>
                  <a:cubicBezTo>
                    <a:pt x="10107" y="16192"/>
                    <a:pt x="9708" y="16086"/>
                    <a:pt x="9356" y="15934"/>
                  </a:cubicBezTo>
                  <a:cubicBezTo>
                    <a:pt x="8395" y="15512"/>
                    <a:pt x="7726" y="14574"/>
                    <a:pt x="7234" y="13695"/>
                  </a:cubicBezTo>
                  <a:cubicBezTo>
                    <a:pt x="8207" y="13308"/>
                    <a:pt x="9133" y="12780"/>
                    <a:pt x="10001" y="12159"/>
                  </a:cubicBezTo>
                  <a:close/>
                  <a:moveTo>
                    <a:pt x="8570" y="1"/>
                  </a:moveTo>
                  <a:cubicBezTo>
                    <a:pt x="7668" y="1"/>
                    <a:pt x="6765" y="458"/>
                    <a:pt x="6120" y="1267"/>
                  </a:cubicBezTo>
                  <a:cubicBezTo>
                    <a:pt x="5605" y="1936"/>
                    <a:pt x="5300" y="2780"/>
                    <a:pt x="5147" y="3682"/>
                  </a:cubicBezTo>
                  <a:cubicBezTo>
                    <a:pt x="4162" y="3705"/>
                    <a:pt x="3201" y="3870"/>
                    <a:pt x="2345" y="4268"/>
                  </a:cubicBezTo>
                  <a:cubicBezTo>
                    <a:pt x="2122" y="4010"/>
                    <a:pt x="1806" y="3835"/>
                    <a:pt x="1465" y="3835"/>
                  </a:cubicBezTo>
                  <a:cubicBezTo>
                    <a:pt x="1161" y="3835"/>
                    <a:pt x="832" y="3976"/>
                    <a:pt x="528" y="4315"/>
                  </a:cubicBezTo>
                  <a:cubicBezTo>
                    <a:pt x="0" y="4890"/>
                    <a:pt x="293" y="5699"/>
                    <a:pt x="856" y="6097"/>
                  </a:cubicBezTo>
                  <a:cubicBezTo>
                    <a:pt x="739" y="6941"/>
                    <a:pt x="1032" y="7891"/>
                    <a:pt x="1595" y="8618"/>
                  </a:cubicBezTo>
                  <a:cubicBezTo>
                    <a:pt x="1947" y="9087"/>
                    <a:pt x="2403" y="9486"/>
                    <a:pt x="2919" y="9826"/>
                  </a:cubicBezTo>
                  <a:cubicBezTo>
                    <a:pt x="2627" y="10740"/>
                    <a:pt x="2591" y="11737"/>
                    <a:pt x="2966" y="12639"/>
                  </a:cubicBezTo>
                  <a:cubicBezTo>
                    <a:pt x="3213" y="13202"/>
                    <a:pt x="3646" y="13707"/>
                    <a:pt x="4174" y="13999"/>
                  </a:cubicBezTo>
                  <a:cubicBezTo>
                    <a:pt x="4467" y="14152"/>
                    <a:pt x="4772" y="14210"/>
                    <a:pt x="5089" y="14210"/>
                  </a:cubicBezTo>
                  <a:cubicBezTo>
                    <a:pt x="5605" y="14210"/>
                    <a:pt x="6144" y="14058"/>
                    <a:pt x="6613" y="13918"/>
                  </a:cubicBezTo>
                  <a:cubicBezTo>
                    <a:pt x="6671" y="13894"/>
                    <a:pt x="6730" y="13871"/>
                    <a:pt x="6788" y="13859"/>
                  </a:cubicBezTo>
                  <a:cubicBezTo>
                    <a:pt x="6999" y="14246"/>
                    <a:pt x="7246" y="14632"/>
                    <a:pt x="7527" y="14996"/>
                  </a:cubicBezTo>
                  <a:cubicBezTo>
                    <a:pt x="8125" y="15770"/>
                    <a:pt x="8981" y="16450"/>
                    <a:pt x="9977" y="16614"/>
                  </a:cubicBezTo>
                  <a:cubicBezTo>
                    <a:pt x="10154" y="16638"/>
                    <a:pt x="10329" y="16649"/>
                    <a:pt x="10505" y="16649"/>
                  </a:cubicBezTo>
                  <a:cubicBezTo>
                    <a:pt x="10904" y="16649"/>
                    <a:pt x="11303" y="16579"/>
                    <a:pt x="11678" y="16391"/>
                  </a:cubicBezTo>
                  <a:cubicBezTo>
                    <a:pt x="12428" y="16028"/>
                    <a:pt x="12756" y="15090"/>
                    <a:pt x="13014" y="14351"/>
                  </a:cubicBezTo>
                  <a:cubicBezTo>
                    <a:pt x="13249" y="13636"/>
                    <a:pt x="13389" y="12886"/>
                    <a:pt x="13460" y="12123"/>
                  </a:cubicBezTo>
                  <a:cubicBezTo>
                    <a:pt x="13940" y="12030"/>
                    <a:pt x="14421" y="11912"/>
                    <a:pt x="14878" y="11737"/>
                  </a:cubicBezTo>
                  <a:cubicBezTo>
                    <a:pt x="15605" y="11479"/>
                    <a:pt x="16227" y="11034"/>
                    <a:pt x="16672" y="10424"/>
                  </a:cubicBezTo>
                  <a:cubicBezTo>
                    <a:pt x="16766" y="10447"/>
                    <a:pt x="16871" y="10459"/>
                    <a:pt x="16977" y="10459"/>
                  </a:cubicBezTo>
                  <a:cubicBezTo>
                    <a:pt x="17188" y="10459"/>
                    <a:pt x="17423" y="10388"/>
                    <a:pt x="17634" y="10236"/>
                  </a:cubicBezTo>
                  <a:cubicBezTo>
                    <a:pt x="18583" y="9474"/>
                    <a:pt x="17926" y="8103"/>
                    <a:pt x="17001" y="7962"/>
                  </a:cubicBezTo>
                  <a:cubicBezTo>
                    <a:pt x="16719" y="7399"/>
                    <a:pt x="16203" y="6918"/>
                    <a:pt x="15617" y="6485"/>
                  </a:cubicBezTo>
                  <a:cubicBezTo>
                    <a:pt x="15535" y="6438"/>
                    <a:pt x="15453" y="6391"/>
                    <a:pt x="15383" y="6332"/>
                  </a:cubicBezTo>
                  <a:cubicBezTo>
                    <a:pt x="15594" y="5886"/>
                    <a:pt x="15769" y="5417"/>
                    <a:pt x="15886" y="4948"/>
                  </a:cubicBezTo>
                  <a:cubicBezTo>
                    <a:pt x="16156" y="3788"/>
                    <a:pt x="15805" y="2874"/>
                    <a:pt x="15066" y="2264"/>
                  </a:cubicBezTo>
                  <a:cubicBezTo>
                    <a:pt x="15195" y="1513"/>
                    <a:pt x="14573" y="693"/>
                    <a:pt x="13823" y="693"/>
                  </a:cubicBezTo>
                  <a:cubicBezTo>
                    <a:pt x="13518" y="693"/>
                    <a:pt x="13190" y="833"/>
                    <a:pt x="12885" y="1162"/>
                  </a:cubicBezTo>
                  <a:cubicBezTo>
                    <a:pt x="12803" y="1243"/>
                    <a:pt x="12744" y="1337"/>
                    <a:pt x="12697" y="1431"/>
                  </a:cubicBezTo>
                  <a:cubicBezTo>
                    <a:pt x="12217" y="1443"/>
                    <a:pt x="11712" y="1548"/>
                    <a:pt x="11232" y="1712"/>
                  </a:cubicBezTo>
                  <a:cubicBezTo>
                    <a:pt x="10986" y="1361"/>
                    <a:pt x="10716" y="1045"/>
                    <a:pt x="10423" y="763"/>
                  </a:cubicBezTo>
                  <a:cubicBezTo>
                    <a:pt x="9860" y="235"/>
                    <a:pt x="9216" y="1"/>
                    <a:pt x="8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288;p7"/>
          <p:cNvSpPr txBox="1">
            <a:spLocks noGrp="1"/>
          </p:cNvSpPr>
          <p:nvPr>
            <p:ph type="title"/>
          </p:nvPr>
        </p:nvSpPr>
        <p:spPr>
          <a:xfrm>
            <a:off x="960000" y="1354333"/>
            <a:ext cx="57264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7"/>
          <p:cNvSpPr txBox="1">
            <a:spLocks noGrp="1"/>
          </p:cNvSpPr>
          <p:nvPr>
            <p:ph type="subTitle" idx="1"/>
          </p:nvPr>
        </p:nvSpPr>
        <p:spPr>
          <a:xfrm>
            <a:off x="960000" y="2439267"/>
            <a:ext cx="5726400" cy="3064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20;p32"/>
          <p:cNvGrpSpPr/>
          <p:nvPr/>
        </p:nvGrpSpPr>
        <p:grpSpPr>
          <a:xfrm>
            <a:off x="-3684919" y="-421653"/>
            <a:ext cx="4694075" cy="4606911"/>
            <a:chOff x="-5101468" y="-829074"/>
            <a:chExt cx="6493094" cy="6372526"/>
          </a:xfrm>
        </p:grpSpPr>
        <p:sp>
          <p:nvSpPr>
            <p:cNvPr id="1421" name="Google Shape;1421;p32"/>
            <p:cNvSpPr/>
            <p:nvPr/>
          </p:nvSpPr>
          <p:spPr>
            <a:xfrm rot="5400000">
              <a:off x="-5041183" y="-889358"/>
              <a:ext cx="6372526" cy="6493094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1422;p32"/>
            <p:cNvGrpSpPr/>
            <p:nvPr/>
          </p:nvGrpSpPr>
          <p:grpSpPr>
            <a:xfrm rot="-5400000" flipH="1">
              <a:off x="-218007" y="3904809"/>
              <a:ext cx="1337234" cy="899547"/>
              <a:chOff x="5898017" y="1162960"/>
              <a:chExt cx="1695492" cy="1140544"/>
            </a:xfrm>
          </p:grpSpPr>
          <p:sp>
            <p:nvSpPr>
              <p:cNvPr id="1423" name="Google Shape;1423;p32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2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2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2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2"/>
              <p:cNvSpPr/>
              <p:nvPr/>
            </p:nvSpPr>
            <p:spPr>
              <a:xfrm>
                <a:off x="6145217" y="1564292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2"/>
              <p:cNvSpPr/>
              <p:nvPr/>
            </p:nvSpPr>
            <p:spPr>
              <a:xfrm>
                <a:off x="6607338" y="1465067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2"/>
              <p:cNvSpPr/>
              <p:nvPr/>
            </p:nvSpPr>
            <p:spPr>
              <a:xfrm>
                <a:off x="6036570" y="1207676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6919885" y="1162960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1433;p32"/>
          <p:cNvGrpSpPr/>
          <p:nvPr/>
        </p:nvGrpSpPr>
        <p:grpSpPr>
          <a:xfrm flipH="1">
            <a:off x="419922" y="237876"/>
            <a:ext cx="1594293" cy="1123641"/>
            <a:chOff x="2458950" y="370151"/>
            <a:chExt cx="697050" cy="491274"/>
          </a:xfrm>
        </p:grpSpPr>
        <p:sp>
          <p:nvSpPr>
            <p:cNvPr id="1434" name="Google Shape;1434;p32"/>
            <p:cNvSpPr/>
            <p:nvPr/>
          </p:nvSpPr>
          <p:spPr>
            <a:xfrm>
              <a:off x="2820776" y="370151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2458950" y="728400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2521600" y="807300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2562825" y="714100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3033750" y="467675"/>
              <a:ext cx="46950" cy="40975"/>
            </a:xfrm>
            <a:custGeom>
              <a:avLst/>
              <a:gdLst/>
              <a:ahLst/>
              <a:cxnLst/>
              <a:rect l="l" t="t" r="r" b="b"/>
              <a:pathLst>
                <a:path w="1878" h="1639" extrusionOk="0">
                  <a:moveTo>
                    <a:pt x="1045" y="0"/>
                  </a:moveTo>
                  <a:cubicBezTo>
                    <a:pt x="892" y="0"/>
                    <a:pt x="739" y="47"/>
                    <a:pt x="610" y="143"/>
                  </a:cubicBezTo>
                  <a:cubicBezTo>
                    <a:pt x="527" y="205"/>
                    <a:pt x="454" y="257"/>
                    <a:pt x="383" y="319"/>
                  </a:cubicBezTo>
                  <a:cubicBezTo>
                    <a:pt x="62" y="556"/>
                    <a:pt x="1" y="1020"/>
                    <a:pt x="238" y="1350"/>
                  </a:cubicBezTo>
                  <a:cubicBezTo>
                    <a:pt x="378" y="1539"/>
                    <a:pt x="602" y="1638"/>
                    <a:pt x="828" y="1638"/>
                  </a:cubicBezTo>
                  <a:cubicBezTo>
                    <a:pt x="983" y="1638"/>
                    <a:pt x="1139" y="1591"/>
                    <a:pt x="1270" y="1495"/>
                  </a:cubicBezTo>
                  <a:cubicBezTo>
                    <a:pt x="1342" y="1433"/>
                    <a:pt x="1414" y="1381"/>
                    <a:pt x="1486" y="1330"/>
                  </a:cubicBezTo>
                  <a:cubicBezTo>
                    <a:pt x="1816" y="1082"/>
                    <a:pt x="1878" y="617"/>
                    <a:pt x="1641" y="298"/>
                  </a:cubicBezTo>
                  <a:cubicBezTo>
                    <a:pt x="1494" y="102"/>
                    <a:pt x="1269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3077075" y="522600"/>
              <a:ext cx="44125" cy="37525"/>
            </a:xfrm>
            <a:custGeom>
              <a:avLst/>
              <a:gdLst/>
              <a:ahLst/>
              <a:cxnLst/>
              <a:rect l="l" t="t" r="r" b="b"/>
              <a:pathLst>
                <a:path w="1765" h="1501" extrusionOk="0">
                  <a:moveTo>
                    <a:pt x="789" y="1"/>
                  </a:moveTo>
                  <a:cubicBezTo>
                    <a:pt x="429" y="1"/>
                    <a:pt x="110" y="272"/>
                    <a:pt x="62" y="628"/>
                  </a:cubicBezTo>
                  <a:cubicBezTo>
                    <a:pt x="1" y="1031"/>
                    <a:pt x="289" y="1402"/>
                    <a:pt x="681" y="1464"/>
                  </a:cubicBezTo>
                  <a:lnTo>
                    <a:pt x="878" y="1494"/>
                  </a:lnTo>
                  <a:cubicBezTo>
                    <a:pt x="910" y="1499"/>
                    <a:pt x="942" y="1501"/>
                    <a:pt x="974" y="1501"/>
                  </a:cubicBezTo>
                  <a:cubicBezTo>
                    <a:pt x="1339" y="1501"/>
                    <a:pt x="1666" y="1235"/>
                    <a:pt x="1713" y="866"/>
                  </a:cubicBezTo>
                  <a:cubicBezTo>
                    <a:pt x="1765" y="463"/>
                    <a:pt x="1486" y="91"/>
                    <a:pt x="1084" y="30"/>
                  </a:cubicBezTo>
                  <a:lnTo>
                    <a:pt x="898" y="9"/>
                  </a:lnTo>
                  <a:cubicBezTo>
                    <a:pt x="862" y="3"/>
                    <a:pt x="8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3105725" y="457875"/>
              <a:ext cx="50275" cy="36825"/>
            </a:xfrm>
            <a:custGeom>
              <a:avLst/>
              <a:gdLst/>
              <a:ahLst/>
              <a:cxnLst/>
              <a:rect l="l" t="t" r="r" b="b"/>
              <a:pathLst>
                <a:path w="2011" h="1473" extrusionOk="0">
                  <a:moveTo>
                    <a:pt x="983" y="0"/>
                  </a:moveTo>
                  <a:cubicBezTo>
                    <a:pt x="149" y="0"/>
                    <a:pt x="0" y="1336"/>
                    <a:pt x="897" y="1463"/>
                  </a:cubicBezTo>
                  <a:cubicBezTo>
                    <a:pt x="938" y="1469"/>
                    <a:pt x="978" y="1472"/>
                    <a:pt x="1017" y="1472"/>
                  </a:cubicBezTo>
                  <a:cubicBezTo>
                    <a:pt x="1853" y="1472"/>
                    <a:pt x="2010" y="137"/>
                    <a:pt x="1103" y="9"/>
                  </a:cubicBezTo>
                  <a:cubicBezTo>
                    <a:pt x="1062" y="3"/>
                    <a:pt x="1022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441;p32"/>
          <p:cNvGrpSpPr/>
          <p:nvPr/>
        </p:nvGrpSpPr>
        <p:grpSpPr>
          <a:xfrm rot="-8393268" flipH="1">
            <a:off x="-32299" y="5280320"/>
            <a:ext cx="1594280" cy="1123632"/>
            <a:chOff x="2458950" y="370151"/>
            <a:chExt cx="697050" cy="491274"/>
          </a:xfrm>
        </p:grpSpPr>
        <p:sp>
          <p:nvSpPr>
            <p:cNvPr id="1442" name="Google Shape;1442;p32"/>
            <p:cNvSpPr/>
            <p:nvPr/>
          </p:nvSpPr>
          <p:spPr>
            <a:xfrm>
              <a:off x="2820776" y="370151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2458950" y="728400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2521600" y="807300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2562825" y="714100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3033750" y="467675"/>
              <a:ext cx="46950" cy="40975"/>
            </a:xfrm>
            <a:custGeom>
              <a:avLst/>
              <a:gdLst/>
              <a:ahLst/>
              <a:cxnLst/>
              <a:rect l="l" t="t" r="r" b="b"/>
              <a:pathLst>
                <a:path w="1878" h="1639" extrusionOk="0">
                  <a:moveTo>
                    <a:pt x="1045" y="0"/>
                  </a:moveTo>
                  <a:cubicBezTo>
                    <a:pt x="892" y="0"/>
                    <a:pt x="739" y="47"/>
                    <a:pt x="610" y="143"/>
                  </a:cubicBezTo>
                  <a:cubicBezTo>
                    <a:pt x="527" y="205"/>
                    <a:pt x="454" y="257"/>
                    <a:pt x="383" y="319"/>
                  </a:cubicBezTo>
                  <a:cubicBezTo>
                    <a:pt x="62" y="556"/>
                    <a:pt x="1" y="1020"/>
                    <a:pt x="238" y="1350"/>
                  </a:cubicBezTo>
                  <a:cubicBezTo>
                    <a:pt x="378" y="1539"/>
                    <a:pt x="602" y="1638"/>
                    <a:pt x="828" y="1638"/>
                  </a:cubicBezTo>
                  <a:cubicBezTo>
                    <a:pt x="983" y="1638"/>
                    <a:pt x="1139" y="1591"/>
                    <a:pt x="1270" y="1495"/>
                  </a:cubicBezTo>
                  <a:cubicBezTo>
                    <a:pt x="1342" y="1433"/>
                    <a:pt x="1414" y="1381"/>
                    <a:pt x="1486" y="1330"/>
                  </a:cubicBezTo>
                  <a:cubicBezTo>
                    <a:pt x="1816" y="1082"/>
                    <a:pt x="1878" y="617"/>
                    <a:pt x="1641" y="298"/>
                  </a:cubicBezTo>
                  <a:cubicBezTo>
                    <a:pt x="1494" y="102"/>
                    <a:pt x="1269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3077075" y="522600"/>
              <a:ext cx="44125" cy="37525"/>
            </a:xfrm>
            <a:custGeom>
              <a:avLst/>
              <a:gdLst/>
              <a:ahLst/>
              <a:cxnLst/>
              <a:rect l="l" t="t" r="r" b="b"/>
              <a:pathLst>
                <a:path w="1765" h="1501" extrusionOk="0">
                  <a:moveTo>
                    <a:pt x="789" y="1"/>
                  </a:moveTo>
                  <a:cubicBezTo>
                    <a:pt x="429" y="1"/>
                    <a:pt x="110" y="272"/>
                    <a:pt x="62" y="628"/>
                  </a:cubicBezTo>
                  <a:cubicBezTo>
                    <a:pt x="1" y="1031"/>
                    <a:pt x="289" y="1402"/>
                    <a:pt x="681" y="1464"/>
                  </a:cubicBezTo>
                  <a:lnTo>
                    <a:pt x="878" y="1494"/>
                  </a:lnTo>
                  <a:cubicBezTo>
                    <a:pt x="910" y="1499"/>
                    <a:pt x="942" y="1501"/>
                    <a:pt x="974" y="1501"/>
                  </a:cubicBezTo>
                  <a:cubicBezTo>
                    <a:pt x="1339" y="1501"/>
                    <a:pt x="1666" y="1235"/>
                    <a:pt x="1713" y="866"/>
                  </a:cubicBezTo>
                  <a:cubicBezTo>
                    <a:pt x="1765" y="463"/>
                    <a:pt x="1486" y="91"/>
                    <a:pt x="1084" y="30"/>
                  </a:cubicBezTo>
                  <a:lnTo>
                    <a:pt x="898" y="9"/>
                  </a:lnTo>
                  <a:cubicBezTo>
                    <a:pt x="862" y="3"/>
                    <a:pt x="8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3105725" y="457875"/>
              <a:ext cx="50275" cy="36825"/>
            </a:xfrm>
            <a:custGeom>
              <a:avLst/>
              <a:gdLst/>
              <a:ahLst/>
              <a:cxnLst/>
              <a:rect l="l" t="t" r="r" b="b"/>
              <a:pathLst>
                <a:path w="2011" h="1473" extrusionOk="0">
                  <a:moveTo>
                    <a:pt x="983" y="0"/>
                  </a:moveTo>
                  <a:cubicBezTo>
                    <a:pt x="149" y="0"/>
                    <a:pt x="0" y="1336"/>
                    <a:pt x="897" y="1463"/>
                  </a:cubicBezTo>
                  <a:cubicBezTo>
                    <a:pt x="938" y="1469"/>
                    <a:pt x="978" y="1472"/>
                    <a:pt x="1017" y="1472"/>
                  </a:cubicBezTo>
                  <a:cubicBezTo>
                    <a:pt x="1853" y="1472"/>
                    <a:pt x="2010" y="137"/>
                    <a:pt x="1103" y="9"/>
                  </a:cubicBezTo>
                  <a:cubicBezTo>
                    <a:pt x="1062" y="3"/>
                    <a:pt x="1022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1449;p32"/>
          <p:cNvGrpSpPr/>
          <p:nvPr/>
        </p:nvGrpSpPr>
        <p:grpSpPr>
          <a:xfrm rot="1800362">
            <a:off x="10164778" y="5752904"/>
            <a:ext cx="2134469" cy="2174661"/>
            <a:chOff x="5510175" y="238275"/>
            <a:chExt cx="2841932" cy="2895701"/>
          </a:xfrm>
        </p:grpSpPr>
        <p:sp>
          <p:nvSpPr>
            <p:cNvPr id="1450" name="Google Shape;1450;p32"/>
            <p:cNvSpPr/>
            <p:nvPr/>
          </p:nvSpPr>
          <p:spPr>
            <a:xfrm>
              <a:off x="5510175" y="238275"/>
              <a:ext cx="2841932" cy="2895701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5774125" y="2413353"/>
              <a:ext cx="160200" cy="180987"/>
            </a:xfrm>
            <a:custGeom>
              <a:avLst/>
              <a:gdLst/>
              <a:ahLst/>
              <a:cxnLst/>
              <a:rect l="l" t="t" r="r" b="b"/>
              <a:pathLst>
                <a:path w="1734" h="1959" extrusionOk="0">
                  <a:moveTo>
                    <a:pt x="991" y="1"/>
                  </a:moveTo>
                  <a:cubicBezTo>
                    <a:pt x="816" y="1"/>
                    <a:pt x="681" y="104"/>
                    <a:pt x="578" y="249"/>
                  </a:cubicBezTo>
                  <a:cubicBezTo>
                    <a:pt x="568" y="258"/>
                    <a:pt x="557" y="279"/>
                    <a:pt x="537" y="300"/>
                  </a:cubicBezTo>
                  <a:cubicBezTo>
                    <a:pt x="351" y="320"/>
                    <a:pt x="217" y="465"/>
                    <a:pt x="145" y="650"/>
                  </a:cubicBezTo>
                  <a:cubicBezTo>
                    <a:pt x="0" y="1012"/>
                    <a:pt x="0" y="1393"/>
                    <a:pt x="248" y="1703"/>
                  </a:cubicBezTo>
                  <a:cubicBezTo>
                    <a:pt x="381" y="1873"/>
                    <a:pt x="606" y="1959"/>
                    <a:pt x="825" y="1959"/>
                  </a:cubicBezTo>
                  <a:cubicBezTo>
                    <a:pt x="910" y="1959"/>
                    <a:pt x="995" y="1946"/>
                    <a:pt x="1073" y="1920"/>
                  </a:cubicBezTo>
                  <a:cubicBezTo>
                    <a:pt x="1373" y="1837"/>
                    <a:pt x="1630" y="1579"/>
                    <a:pt x="1692" y="1269"/>
                  </a:cubicBezTo>
                  <a:cubicBezTo>
                    <a:pt x="1733" y="1074"/>
                    <a:pt x="1713" y="898"/>
                    <a:pt x="1661" y="733"/>
                  </a:cubicBezTo>
                  <a:cubicBezTo>
                    <a:pt x="1692" y="547"/>
                    <a:pt x="1579" y="362"/>
                    <a:pt x="1424" y="258"/>
                  </a:cubicBezTo>
                  <a:cubicBezTo>
                    <a:pt x="1393" y="228"/>
                    <a:pt x="1362" y="187"/>
                    <a:pt x="1331" y="145"/>
                  </a:cubicBezTo>
                  <a:cubicBezTo>
                    <a:pt x="1259" y="52"/>
                    <a:pt x="1104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5898017" y="1960377"/>
              <a:ext cx="158260" cy="159738"/>
            </a:xfrm>
            <a:custGeom>
              <a:avLst/>
              <a:gdLst/>
              <a:ahLst/>
              <a:cxnLst/>
              <a:rect l="l" t="t" r="r" b="b"/>
              <a:pathLst>
                <a:path w="1713" h="1729" extrusionOk="0">
                  <a:moveTo>
                    <a:pt x="814" y="0"/>
                  </a:moveTo>
                  <a:cubicBezTo>
                    <a:pt x="725" y="0"/>
                    <a:pt x="637" y="23"/>
                    <a:pt x="568" y="66"/>
                  </a:cubicBezTo>
                  <a:cubicBezTo>
                    <a:pt x="444" y="138"/>
                    <a:pt x="372" y="242"/>
                    <a:pt x="341" y="375"/>
                  </a:cubicBezTo>
                  <a:cubicBezTo>
                    <a:pt x="341" y="386"/>
                    <a:pt x="330" y="396"/>
                    <a:pt x="330" y="407"/>
                  </a:cubicBezTo>
                  <a:cubicBezTo>
                    <a:pt x="330" y="399"/>
                    <a:pt x="329" y="396"/>
                    <a:pt x="328" y="396"/>
                  </a:cubicBezTo>
                  <a:cubicBezTo>
                    <a:pt x="324" y="396"/>
                    <a:pt x="318" y="412"/>
                    <a:pt x="323" y="412"/>
                  </a:cubicBezTo>
                  <a:cubicBezTo>
                    <a:pt x="324" y="412"/>
                    <a:pt x="327" y="410"/>
                    <a:pt x="330" y="407"/>
                  </a:cubicBezTo>
                  <a:lnTo>
                    <a:pt x="330" y="407"/>
                  </a:lnTo>
                  <a:cubicBezTo>
                    <a:pt x="310" y="437"/>
                    <a:pt x="289" y="478"/>
                    <a:pt x="268" y="510"/>
                  </a:cubicBezTo>
                  <a:cubicBezTo>
                    <a:pt x="217" y="613"/>
                    <a:pt x="155" y="716"/>
                    <a:pt x="103" y="819"/>
                  </a:cubicBezTo>
                  <a:cubicBezTo>
                    <a:pt x="0" y="1005"/>
                    <a:pt x="21" y="1242"/>
                    <a:pt x="176" y="1397"/>
                  </a:cubicBezTo>
                  <a:lnTo>
                    <a:pt x="279" y="1500"/>
                  </a:lnTo>
                  <a:cubicBezTo>
                    <a:pt x="330" y="1551"/>
                    <a:pt x="424" y="1603"/>
                    <a:pt x="506" y="1624"/>
                  </a:cubicBezTo>
                  <a:cubicBezTo>
                    <a:pt x="591" y="1695"/>
                    <a:pt x="696" y="1729"/>
                    <a:pt x="802" y="1729"/>
                  </a:cubicBezTo>
                  <a:cubicBezTo>
                    <a:pt x="926" y="1729"/>
                    <a:pt x="1051" y="1682"/>
                    <a:pt x="1146" y="1592"/>
                  </a:cubicBezTo>
                  <a:cubicBezTo>
                    <a:pt x="1331" y="1417"/>
                    <a:pt x="1527" y="1262"/>
                    <a:pt x="1600" y="1015"/>
                  </a:cubicBezTo>
                  <a:cubicBezTo>
                    <a:pt x="1713" y="581"/>
                    <a:pt x="1362" y="283"/>
                    <a:pt x="1052" y="66"/>
                  </a:cubicBezTo>
                  <a:cubicBezTo>
                    <a:pt x="982" y="21"/>
                    <a:pt x="897" y="0"/>
                    <a:pt x="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6434602" y="2116420"/>
              <a:ext cx="143016" cy="187085"/>
            </a:xfrm>
            <a:custGeom>
              <a:avLst/>
              <a:gdLst/>
              <a:ahLst/>
              <a:cxnLst/>
              <a:rect l="l" t="t" r="r" b="b"/>
              <a:pathLst>
                <a:path w="1548" h="2025" extrusionOk="0">
                  <a:moveTo>
                    <a:pt x="601" y="0"/>
                  </a:moveTo>
                  <a:cubicBezTo>
                    <a:pt x="436" y="0"/>
                    <a:pt x="276" y="83"/>
                    <a:pt x="175" y="265"/>
                  </a:cubicBezTo>
                  <a:cubicBezTo>
                    <a:pt x="72" y="440"/>
                    <a:pt x="51" y="646"/>
                    <a:pt x="41" y="832"/>
                  </a:cubicBezTo>
                  <a:cubicBezTo>
                    <a:pt x="0" y="1224"/>
                    <a:pt x="10" y="1698"/>
                    <a:pt x="361" y="1946"/>
                  </a:cubicBezTo>
                  <a:cubicBezTo>
                    <a:pt x="443" y="2000"/>
                    <a:pt x="526" y="2024"/>
                    <a:pt x="608" y="2024"/>
                  </a:cubicBezTo>
                  <a:cubicBezTo>
                    <a:pt x="743" y="2024"/>
                    <a:pt x="875" y="1960"/>
                    <a:pt x="990" y="1863"/>
                  </a:cubicBezTo>
                  <a:cubicBezTo>
                    <a:pt x="1186" y="1853"/>
                    <a:pt x="1372" y="1719"/>
                    <a:pt x="1434" y="1523"/>
                  </a:cubicBezTo>
                  <a:cubicBezTo>
                    <a:pt x="1454" y="1420"/>
                    <a:pt x="1475" y="1327"/>
                    <a:pt x="1485" y="1234"/>
                  </a:cubicBezTo>
                  <a:cubicBezTo>
                    <a:pt x="1516" y="1173"/>
                    <a:pt x="1547" y="1100"/>
                    <a:pt x="1547" y="1017"/>
                  </a:cubicBezTo>
                  <a:cubicBezTo>
                    <a:pt x="1547" y="863"/>
                    <a:pt x="1475" y="749"/>
                    <a:pt x="1382" y="667"/>
                  </a:cubicBezTo>
                  <a:cubicBezTo>
                    <a:pt x="1351" y="616"/>
                    <a:pt x="1320" y="574"/>
                    <a:pt x="1279" y="522"/>
                  </a:cubicBezTo>
                  <a:cubicBezTo>
                    <a:pt x="1238" y="471"/>
                    <a:pt x="1186" y="440"/>
                    <a:pt x="1135" y="389"/>
                  </a:cubicBezTo>
                  <a:cubicBezTo>
                    <a:pt x="1124" y="347"/>
                    <a:pt x="1103" y="295"/>
                    <a:pt x="1073" y="254"/>
                  </a:cubicBezTo>
                  <a:cubicBezTo>
                    <a:pt x="951" y="91"/>
                    <a:pt x="774" y="0"/>
                    <a:pt x="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6864018" y="1933954"/>
              <a:ext cx="156689" cy="160200"/>
            </a:xfrm>
            <a:custGeom>
              <a:avLst/>
              <a:gdLst/>
              <a:ahLst/>
              <a:cxnLst/>
              <a:rect l="l" t="t" r="r" b="b"/>
              <a:pathLst>
                <a:path w="1696" h="1734" extrusionOk="0">
                  <a:moveTo>
                    <a:pt x="1146" y="1"/>
                  </a:moveTo>
                  <a:cubicBezTo>
                    <a:pt x="1140" y="1"/>
                    <a:pt x="1134" y="1"/>
                    <a:pt x="1129" y="1"/>
                  </a:cubicBezTo>
                  <a:cubicBezTo>
                    <a:pt x="973" y="1"/>
                    <a:pt x="829" y="42"/>
                    <a:pt x="705" y="115"/>
                  </a:cubicBezTo>
                  <a:cubicBezTo>
                    <a:pt x="592" y="145"/>
                    <a:pt x="489" y="218"/>
                    <a:pt x="427" y="331"/>
                  </a:cubicBezTo>
                  <a:cubicBezTo>
                    <a:pt x="386" y="414"/>
                    <a:pt x="334" y="476"/>
                    <a:pt x="283" y="548"/>
                  </a:cubicBezTo>
                  <a:cubicBezTo>
                    <a:pt x="180" y="693"/>
                    <a:pt x="128" y="858"/>
                    <a:pt x="86" y="1023"/>
                  </a:cubicBezTo>
                  <a:cubicBezTo>
                    <a:pt x="1" y="1347"/>
                    <a:pt x="259" y="1627"/>
                    <a:pt x="559" y="1627"/>
                  </a:cubicBezTo>
                  <a:cubicBezTo>
                    <a:pt x="584" y="1627"/>
                    <a:pt x="609" y="1625"/>
                    <a:pt x="633" y="1621"/>
                  </a:cubicBezTo>
                  <a:cubicBezTo>
                    <a:pt x="726" y="1683"/>
                    <a:pt x="829" y="1734"/>
                    <a:pt x="932" y="1734"/>
                  </a:cubicBezTo>
                  <a:cubicBezTo>
                    <a:pt x="1149" y="1734"/>
                    <a:pt x="1314" y="1590"/>
                    <a:pt x="1386" y="1404"/>
                  </a:cubicBezTo>
                  <a:cubicBezTo>
                    <a:pt x="1417" y="1383"/>
                    <a:pt x="1448" y="1363"/>
                    <a:pt x="1469" y="1332"/>
                  </a:cubicBezTo>
                  <a:cubicBezTo>
                    <a:pt x="1696" y="1085"/>
                    <a:pt x="1613" y="785"/>
                    <a:pt x="1613" y="476"/>
                  </a:cubicBezTo>
                  <a:cubicBezTo>
                    <a:pt x="1613" y="223"/>
                    <a:pt x="1406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7359861" y="1915384"/>
              <a:ext cx="163988" cy="152162"/>
            </a:xfrm>
            <a:custGeom>
              <a:avLst/>
              <a:gdLst/>
              <a:ahLst/>
              <a:cxnLst/>
              <a:rect l="l" t="t" r="r" b="b"/>
              <a:pathLst>
                <a:path w="1775" h="1647" extrusionOk="0">
                  <a:moveTo>
                    <a:pt x="1056" y="1"/>
                  </a:moveTo>
                  <a:cubicBezTo>
                    <a:pt x="1034" y="1"/>
                    <a:pt x="1013" y="3"/>
                    <a:pt x="991" y="6"/>
                  </a:cubicBezTo>
                  <a:lnTo>
                    <a:pt x="960" y="6"/>
                  </a:lnTo>
                  <a:cubicBezTo>
                    <a:pt x="775" y="6"/>
                    <a:pt x="651" y="99"/>
                    <a:pt x="548" y="243"/>
                  </a:cubicBezTo>
                  <a:cubicBezTo>
                    <a:pt x="465" y="346"/>
                    <a:pt x="383" y="460"/>
                    <a:pt x="321" y="573"/>
                  </a:cubicBezTo>
                  <a:cubicBezTo>
                    <a:pt x="259" y="687"/>
                    <a:pt x="218" y="800"/>
                    <a:pt x="156" y="914"/>
                  </a:cubicBezTo>
                  <a:cubicBezTo>
                    <a:pt x="1" y="1234"/>
                    <a:pt x="186" y="1646"/>
                    <a:pt x="578" y="1646"/>
                  </a:cubicBezTo>
                  <a:cubicBezTo>
                    <a:pt x="672" y="1646"/>
                    <a:pt x="775" y="1636"/>
                    <a:pt x="878" y="1636"/>
                  </a:cubicBezTo>
                  <a:cubicBezTo>
                    <a:pt x="904" y="1641"/>
                    <a:pt x="930" y="1643"/>
                    <a:pt x="954" y="1643"/>
                  </a:cubicBezTo>
                  <a:cubicBezTo>
                    <a:pt x="1045" y="1643"/>
                    <a:pt x="1124" y="1615"/>
                    <a:pt x="1197" y="1574"/>
                  </a:cubicBezTo>
                  <a:cubicBezTo>
                    <a:pt x="1352" y="1522"/>
                    <a:pt x="1486" y="1440"/>
                    <a:pt x="1589" y="1295"/>
                  </a:cubicBezTo>
                  <a:cubicBezTo>
                    <a:pt x="1775" y="1017"/>
                    <a:pt x="1610" y="646"/>
                    <a:pt x="1517" y="357"/>
                  </a:cubicBezTo>
                  <a:cubicBezTo>
                    <a:pt x="1452" y="170"/>
                    <a:pt x="1260" y="1"/>
                    <a:pt x="1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7171206" y="1552025"/>
              <a:ext cx="161124" cy="141538"/>
            </a:xfrm>
            <a:custGeom>
              <a:avLst/>
              <a:gdLst/>
              <a:ahLst/>
              <a:cxnLst/>
              <a:rect l="l" t="t" r="r" b="b"/>
              <a:pathLst>
                <a:path w="1744" h="1532" extrusionOk="0">
                  <a:moveTo>
                    <a:pt x="1074" y="1"/>
                  </a:moveTo>
                  <a:cubicBezTo>
                    <a:pt x="1033" y="1"/>
                    <a:pt x="992" y="4"/>
                    <a:pt x="949" y="9"/>
                  </a:cubicBezTo>
                  <a:cubicBezTo>
                    <a:pt x="867" y="20"/>
                    <a:pt x="795" y="61"/>
                    <a:pt x="733" y="112"/>
                  </a:cubicBezTo>
                  <a:lnTo>
                    <a:pt x="733" y="102"/>
                  </a:lnTo>
                  <a:cubicBezTo>
                    <a:pt x="681" y="91"/>
                    <a:pt x="640" y="82"/>
                    <a:pt x="599" y="82"/>
                  </a:cubicBezTo>
                  <a:lnTo>
                    <a:pt x="589" y="82"/>
                  </a:lnTo>
                  <a:cubicBezTo>
                    <a:pt x="577" y="80"/>
                    <a:pt x="566" y="79"/>
                    <a:pt x="554" y="79"/>
                  </a:cubicBezTo>
                  <a:cubicBezTo>
                    <a:pt x="407" y="79"/>
                    <a:pt x="243" y="195"/>
                    <a:pt x="176" y="318"/>
                  </a:cubicBezTo>
                  <a:cubicBezTo>
                    <a:pt x="83" y="494"/>
                    <a:pt x="62" y="731"/>
                    <a:pt x="32" y="927"/>
                  </a:cubicBezTo>
                  <a:cubicBezTo>
                    <a:pt x="0" y="1102"/>
                    <a:pt x="32" y="1257"/>
                    <a:pt x="155" y="1391"/>
                  </a:cubicBezTo>
                  <a:cubicBezTo>
                    <a:pt x="247" y="1484"/>
                    <a:pt x="372" y="1532"/>
                    <a:pt x="498" y="1532"/>
                  </a:cubicBezTo>
                  <a:cubicBezTo>
                    <a:pt x="583" y="1532"/>
                    <a:pt x="668" y="1510"/>
                    <a:pt x="743" y="1464"/>
                  </a:cubicBezTo>
                  <a:cubicBezTo>
                    <a:pt x="826" y="1412"/>
                    <a:pt x="919" y="1361"/>
                    <a:pt x="1011" y="1319"/>
                  </a:cubicBezTo>
                  <a:cubicBezTo>
                    <a:pt x="1022" y="1319"/>
                    <a:pt x="1032" y="1319"/>
                    <a:pt x="1032" y="1309"/>
                  </a:cubicBezTo>
                  <a:cubicBezTo>
                    <a:pt x="1063" y="1309"/>
                    <a:pt x="1084" y="1299"/>
                    <a:pt x="1104" y="1278"/>
                  </a:cubicBezTo>
                  <a:cubicBezTo>
                    <a:pt x="1125" y="1278"/>
                    <a:pt x="1146" y="1267"/>
                    <a:pt x="1156" y="1257"/>
                  </a:cubicBezTo>
                  <a:cubicBezTo>
                    <a:pt x="1341" y="1164"/>
                    <a:pt x="1465" y="969"/>
                    <a:pt x="1589" y="814"/>
                  </a:cubicBezTo>
                  <a:cubicBezTo>
                    <a:pt x="1744" y="607"/>
                    <a:pt x="1651" y="360"/>
                    <a:pt x="1476" y="215"/>
                  </a:cubicBezTo>
                  <a:cubicBezTo>
                    <a:pt x="1465" y="185"/>
                    <a:pt x="1444" y="153"/>
                    <a:pt x="1414" y="133"/>
                  </a:cubicBezTo>
                  <a:cubicBezTo>
                    <a:pt x="1312" y="32"/>
                    <a:pt x="1199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7460008" y="1266547"/>
              <a:ext cx="133500" cy="156504"/>
            </a:xfrm>
            <a:custGeom>
              <a:avLst/>
              <a:gdLst/>
              <a:ahLst/>
              <a:cxnLst/>
              <a:rect l="l" t="t" r="r" b="b"/>
              <a:pathLst>
                <a:path w="1445" h="1694" extrusionOk="0">
                  <a:moveTo>
                    <a:pt x="564" y="1"/>
                  </a:moveTo>
                  <a:cubicBezTo>
                    <a:pt x="351" y="1"/>
                    <a:pt x="135" y="145"/>
                    <a:pt x="83" y="355"/>
                  </a:cubicBezTo>
                  <a:cubicBezTo>
                    <a:pt x="62" y="448"/>
                    <a:pt x="51" y="541"/>
                    <a:pt x="62" y="634"/>
                  </a:cubicBezTo>
                  <a:cubicBezTo>
                    <a:pt x="21" y="747"/>
                    <a:pt x="0" y="871"/>
                    <a:pt x="0" y="985"/>
                  </a:cubicBezTo>
                  <a:cubicBezTo>
                    <a:pt x="0" y="1180"/>
                    <a:pt x="72" y="1335"/>
                    <a:pt x="196" y="1490"/>
                  </a:cubicBezTo>
                  <a:cubicBezTo>
                    <a:pt x="268" y="1583"/>
                    <a:pt x="413" y="1666"/>
                    <a:pt x="526" y="1686"/>
                  </a:cubicBezTo>
                  <a:cubicBezTo>
                    <a:pt x="571" y="1691"/>
                    <a:pt x="614" y="1694"/>
                    <a:pt x="656" y="1694"/>
                  </a:cubicBezTo>
                  <a:cubicBezTo>
                    <a:pt x="787" y="1694"/>
                    <a:pt x="907" y="1669"/>
                    <a:pt x="1032" y="1614"/>
                  </a:cubicBezTo>
                  <a:cubicBezTo>
                    <a:pt x="1279" y="1510"/>
                    <a:pt x="1444" y="1212"/>
                    <a:pt x="1424" y="943"/>
                  </a:cubicBezTo>
                  <a:cubicBezTo>
                    <a:pt x="1382" y="552"/>
                    <a:pt x="1114" y="273"/>
                    <a:pt x="794" y="66"/>
                  </a:cubicBezTo>
                  <a:cubicBezTo>
                    <a:pt x="724" y="21"/>
                    <a:pt x="644" y="1"/>
                    <a:pt x="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6821520" y="1081218"/>
              <a:ext cx="162048" cy="180340"/>
            </a:xfrm>
            <a:custGeom>
              <a:avLst/>
              <a:gdLst/>
              <a:ahLst/>
              <a:cxnLst/>
              <a:rect l="l" t="t" r="r" b="b"/>
              <a:pathLst>
                <a:path w="1754" h="1952" extrusionOk="0">
                  <a:moveTo>
                    <a:pt x="850" y="0"/>
                  </a:moveTo>
                  <a:cubicBezTo>
                    <a:pt x="689" y="0"/>
                    <a:pt x="526" y="60"/>
                    <a:pt x="381" y="154"/>
                  </a:cubicBezTo>
                  <a:cubicBezTo>
                    <a:pt x="196" y="277"/>
                    <a:pt x="103" y="504"/>
                    <a:pt x="175" y="721"/>
                  </a:cubicBezTo>
                  <a:cubicBezTo>
                    <a:pt x="41" y="979"/>
                    <a:pt x="0" y="1278"/>
                    <a:pt x="175" y="1547"/>
                  </a:cubicBezTo>
                  <a:cubicBezTo>
                    <a:pt x="335" y="1786"/>
                    <a:pt x="631" y="1952"/>
                    <a:pt x="928" y="1952"/>
                  </a:cubicBezTo>
                  <a:cubicBezTo>
                    <a:pt x="1015" y="1952"/>
                    <a:pt x="1102" y="1938"/>
                    <a:pt x="1186" y="1907"/>
                  </a:cubicBezTo>
                  <a:cubicBezTo>
                    <a:pt x="1424" y="1815"/>
                    <a:pt x="1578" y="1660"/>
                    <a:pt x="1671" y="1423"/>
                  </a:cubicBezTo>
                  <a:cubicBezTo>
                    <a:pt x="1754" y="1185"/>
                    <a:pt x="1671" y="917"/>
                    <a:pt x="1589" y="701"/>
                  </a:cubicBezTo>
                  <a:cubicBezTo>
                    <a:pt x="1495" y="463"/>
                    <a:pt x="1392" y="206"/>
                    <a:pt x="1155" y="82"/>
                  </a:cubicBezTo>
                  <a:cubicBezTo>
                    <a:pt x="1058" y="25"/>
                    <a:pt x="955" y="0"/>
                    <a:pt x="8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7283641" y="981994"/>
              <a:ext cx="146896" cy="132484"/>
            </a:xfrm>
            <a:custGeom>
              <a:avLst/>
              <a:gdLst/>
              <a:ahLst/>
              <a:cxnLst/>
              <a:rect l="l" t="t" r="r" b="b"/>
              <a:pathLst>
                <a:path w="1590" h="1434" extrusionOk="0">
                  <a:moveTo>
                    <a:pt x="1115" y="1"/>
                  </a:moveTo>
                  <a:cubicBezTo>
                    <a:pt x="867" y="10"/>
                    <a:pt x="640" y="93"/>
                    <a:pt x="486" y="289"/>
                  </a:cubicBezTo>
                  <a:cubicBezTo>
                    <a:pt x="300" y="310"/>
                    <a:pt x="124" y="464"/>
                    <a:pt x="73" y="650"/>
                  </a:cubicBezTo>
                  <a:cubicBezTo>
                    <a:pt x="1" y="898"/>
                    <a:pt x="135" y="1115"/>
                    <a:pt x="362" y="1218"/>
                  </a:cubicBezTo>
                  <a:cubicBezTo>
                    <a:pt x="383" y="1228"/>
                    <a:pt x="403" y="1238"/>
                    <a:pt x="413" y="1248"/>
                  </a:cubicBezTo>
                  <a:lnTo>
                    <a:pt x="537" y="1310"/>
                  </a:lnTo>
                  <a:cubicBezTo>
                    <a:pt x="671" y="1383"/>
                    <a:pt x="805" y="1434"/>
                    <a:pt x="950" y="1434"/>
                  </a:cubicBezTo>
                  <a:cubicBezTo>
                    <a:pt x="1167" y="1434"/>
                    <a:pt x="1373" y="1310"/>
                    <a:pt x="1476" y="1115"/>
                  </a:cubicBezTo>
                  <a:cubicBezTo>
                    <a:pt x="1579" y="929"/>
                    <a:pt x="1589" y="702"/>
                    <a:pt x="1589" y="485"/>
                  </a:cubicBezTo>
                  <a:cubicBezTo>
                    <a:pt x="1589" y="228"/>
                    <a:pt x="1373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6712873" y="724603"/>
              <a:ext cx="149483" cy="159461"/>
            </a:xfrm>
            <a:custGeom>
              <a:avLst/>
              <a:gdLst/>
              <a:ahLst/>
              <a:cxnLst/>
              <a:rect l="l" t="t" r="r" b="b"/>
              <a:pathLst>
                <a:path w="1618" h="1726" extrusionOk="0">
                  <a:moveTo>
                    <a:pt x="830" y="0"/>
                  </a:moveTo>
                  <a:cubicBezTo>
                    <a:pt x="792" y="0"/>
                    <a:pt x="752" y="4"/>
                    <a:pt x="711" y="11"/>
                  </a:cubicBezTo>
                  <a:cubicBezTo>
                    <a:pt x="526" y="53"/>
                    <a:pt x="402" y="187"/>
                    <a:pt x="310" y="352"/>
                  </a:cubicBezTo>
                  <a:cubicBezTo>
                    <a:pt x="83" y="497"/>
                    <a:pt x="0" y="785"/>
                    <a:pt x="134" y="1012"/>
                  </a:cubicBezTo>
                  <a:cubicBezTo>
                    <a:pt x="258" y="1229"/>
                    <a:pt x="340" y="1497"/>
                    <a:pt x="557" y="1641"/>
                  </a:cubicBezTo>
                  <a:cubicBezTo>
                    <a:pt x="638" y="1687"/>
                    <a:pt x="735" y="1716"/>
                    <a:pt x="827" y="1716"/>
                  </a:cubicBezTo>
                  <a:cubicBezTo>
                    <a:pt x="840" y="1716"/>
                    <a:pt x="854" y="1715"/>
                    <a:pt x="867" y="1714"/>
                  </a:cubicBezTo>
                  <a:lnTo>
                    <a:pt x="1000" y="1714"/>
                  </a:lnTo>
                  <a:cubicBezTo>
                    <a:pt x="1037" y="1721"/>
                    <a:pt x="1075" y="1725"/>
                    <a:pt x="1112" y="1725"/>
                  </a:cubicBezTo>
                  <a:cubicBezTo>
                    <a:pt x="1374" y="1725"/>
                    <a:pt x="1618" y="1539"/>
                    <a:pt x="1609" y="1249"/>
                  </a:cubicBezTo>
                  <a:cubicBezTo>
                    <a:pt x="1599" y="868"/>
                    <a:pt x="1465" y="548"/>
                    <a:pt x="1259" y="238"/>
                  </a:cubicBezTo>
                  <a:cubicBezTo>
                    <a:pt x="1148" y="78"/>
                    <a:pt x="1004" y="0"/>
                    <a:pt x="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7596187" y="679887"/>
              <a:ext cx="123984" cy="142462"/>
            </a:xfrm>
            <a:custGeom>
              <a:avLst/>
              <a:gdLst/>
              <a:ahLst/>
              <a:cxnLst/>
              <a:rect l="l" t="t" r="r" b="b"/>
              <a:pathLst>
                <a:path w="1342" h="1542" extrusionOk="0">
                  <a:moveTo>
                    <a:pt x="517" y="0"/>
                  </a:moveTo>
                  <a:cubicBezTo>
                    <a:pt x="362" y="0"/>
                    <a:pt x="166" y="93"/>
                    <a:pt x="104" y="238"/>
                  </a:cubicBezTo>
                  <a:cubicBezTo>
                    <a:pt x="22" y="433"/>
                    <a:pt x="1" y="578"/>
                    <a:pt x="32" y="774"/>
                  </a:cubicBezTo>
                  <a:lnTo>
                    <a:pt x="63" y="867"/>
                  </a:lnTo>
                  <a:cubicBezTo>
                    <a:pt x="22" y="1063"/>
                    <a:pt x="73" y="1259"/>
                    <a:pt x="280" y="1382"/>
                  </a:cubicBezTo>
                  <a:cubicBezTo>
                    <a:pt x="342" y="1414"/>
                    <a:pt x="424" y="1434"/>
                    <a:pt x="507" y="1444"/>
                  </a:cubicBezTo>
                  <a:cubicBezTo>
                    <a:pt x="584" y="1511"/>
                    <a:pt x="691" y="1542"/>
                    <a:pt x="798" y="1542"/>
                  </a:cubicBezTo>
                  <a:cubicBezTo>
                    <a:pt x="890" y="1542"/>
                    <a:pt x="981" y="1519"/>
                    <a:pt x="1053" y="1476"/>
                  </a:cubicBezTo>
                  <a:cubicBezTo>
                    <a:pt x="1291" y="1331"/>
                    <a:pt x="1342" y="1052"/>
                    <a:pt x="1218" y="816"/>
                  </a:cubicBezTo>
                  <a:cubicBezTo>
                    <a:pt x="1218" y="816"/>
                    <a:pt x="1218" y="805"/>
                    <a:pt x="1208" y="795"/>
                  </a:cubicBezTo>
                  <a:cubicBezTo>
                    <a:pt x="1249" y="630"/>
                    <a:pt x="1229" y="465"/>
                    <a:pt x="1136" y="320"/>
                  </a:cubicBezTo>
                  <a:cubicBezTo>
                    <a:pt x="1074" y="227"/>
                    <a:pt x="991" y="145"/>
                    <a:pt x="899" y="93"/>
                  </a:cubicBezTo>
                  <a:cubicBezTo>
                    <a:pt x="816" y="42"/>
                    <a:pt x="723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6845264" y="2369284"/>
              <a:ext cx="134516" cy="124261"/>
            </a:xfrm>
            <a:custGeom>
              <a:avLst/>
              <a:gdLst/>
              <a:ahLst/>
              <a:cxnLst/>
              <a:rect l="l" t="t" r="r" b="b"/>
              <a:pathLst>
                <a:path w="1456" h="1345" extrusionOk="0">
                  <a:moveTo>
                    <a:pt x="894" y="0"/>
                  </a:moveTo>
                  <a:cubicBezTo>
                    <a:pt x="878" y="0"/>
                    <a:pt x="862" y="1"/>
                    <a:pt x="846" y="3"/>
                  </a:cubicBezTo>
                  <a:cubicBezTo>
                    <a:pt x="733" y="13"/>
                    <a:pt x="630" y="55"/>
                    <a:pt x="537" y="107"/>
                  </a:cubicBezTo>
                  <a:cubicBezTo>
                    <a:pt x="496" y="127"/>
                    <a:pt x="465" y="137"/>
                    <a:pt x="434" y="158"/>
                  </a:cubicBezTo>
                  <a:cubicBezTo>
                    <a:pt x="321" y="240"/>
                    <a:pt x="238" y="343"/>
                    <a:pt x="186" y="478"/>
                  </a:cubicBezTo>
                  <a:cubicBezTo>
                    <a:pt x="176" y="488"/>
                    <a:pt x="156" y="509"/>
                    <a:pt x="145" y="529"/>
                  </a:cubicBezTo>
                  <a:cubicBezTo>
                    <a:pt x="1" y="746"/>
                    <a:pt x="104" y="1056"/>
                    <a:pt x="321" y="1189"/>
                  </a:cubicBezTo>
                  <a:cubicBezTo>
                    <a:pt x="351" y="1200"/>
                    <a:pt x="383" y="1221"/>
                    <a:pt x="413" y="1231"/>
                  </a:cubicBezTo>
                  <a:cubicBezTo>
                    <a:pt x="475" y="1272"/>
                    <a:pt x="537" y="1313"/>
                    <a:pt x="619" y="1324"/>
                  </a:cubicBezTo>
                  <a:cubicBezTo>
                    <a:pt x="733" y="1344"/>
                    <a:pt x="836" y="1344"/>
                    <a:pt x="950" y="1344"/>
                  </a:cubicBezTo>
                  <a:cubicBezTo>
                    <a:pt x="1197" y="1344"/>
                    <a:pt x="1435" y="1127"/>
                    <a:pt x="1424" y="870"/>
                  </a:cubicBezTo>
                  <a:cubicBezTo>
                    <a:pt x="1424" y="808"/>
                    <a:pt x="1414" y="756"/>
                    <a:pt x="1403" y="705"/>
                  </a:cubicBezTo>
                  <a:cubicBezTo>
                    <a:pt x="1455" y="509"/>
                    <a:pt x="1393" y="282"/>
                    <a:pt x="1218" y="178"/>
                  </a:cubicBezTo>
                  <a:cubicBezTo>
                    <a:pt x="1144" y="77"/>
                    <a:pt x="1029" y="0"/>
                    <a:pt x="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7625844" y="1755831"/>
              <a:ext cx="99132" cy="115392"/>
            </a:xfrm>
            <a:custGeom>
              <a:avLst/>
              <a:gdLst/>
              <a:ahLst/>
              <a:cxnLst/>
              <a:rect l="l" t="t" r="r" b="b"/>
              <a:pathLst>
                <a:path w="1073" h="1249" extrusionOk="0">
                  <a:moveTo>
                    <a:pt x="484" y="0"/>
                  </a:moveTo>
                  <a:cubicBezTo>
                    <a:pt x="227" y="0"/>
                    <a:pt x="0" y="217"/>
                    <a:pt x="0" y="485"/>
                  </a:cubicBezTo>
                  <a:cubicBezTo>
                    <a:pt x="0" y="588"/>
                    <a:pt x="41" y="681"/>
                    <a:pt x="103" y="764"/>
                  </a:cubicBezTo>
                  <a:lnTo>
                    <a:pt x="103" y="774"/>
                  </a:lnTo>
                  <a:cubicBezTo>
                    <a:pt x="103" y="1032"/>
                    <a:pt x="319" y="1248"/>
                    <a:pt x="578" y="1248"/>
                  </a:cubicBezTo>
                  <a:cubicBezTo>
                    <a:pt x="846" y="1248"/>
                    <a:pt x="1062" y="1032"/>
                    <a:pt x="1062" y="774"/>
                  </a:cubicBezTo>
                  <a:cubicBezTo>
                    <a:pt x="1062" y="599"/>
                    <a:pt x="1073" y="423"/>
                    <a:pt x="980" y="269"/>
                  </a:cubicBezTo>
                  <a:cubicBezTo>
                    <a:pt x="876" y="83"/>
                    <a:pt x="691" y="0"/>
                    <a:pt x="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4" name="Google Shape;1464;p32"/>
          <p:cNvSpPr txBox="1">
            <a:spLocks noGrp="1"/>
          </p:cNvSpPr>
          <p:nvPr>
            <p:ph type="subTitle" idx="1"/>
          </p:nvPr>
        </p:nvSpPr>
        <p:spPr>
          <a:xfrm>
            <a:off x="8572599" y="5237019"/>
            <a:ext cx="2300000" cy="798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65" name="Google Shape;1465;p32"/>
          <p:cNvSpPr txBox="1">
            <a:spLocks noGrp="1"/>
          </p:cNvSpPr>
          <p:nvPr>
            <p:ph type="subTitle" idx="2"/>
          </p:nvPr>
        </p:nvSpPr>
        <p:spPr>
          <a:xfrm>
            <a:off x="4945999" y="5237019"/>
            <a:ext cx="2300000" cy="798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66" name="Google Shape;1466;p32"/>
          <p:cNvSpPr txBox="1">
            <a:spLocks noGrp="1"/>
          </p:cNvSpPr>
          <p:nvPr>
            <p:ph type="subTitle" idx="3"/>
          </p:nvPr>
        </p:nvSpPr>
        <p:spPr>
          <a:xfrm>
            <a:off x="1319399" y="5237019"/>
            <a:ext cx="2300000" cy="798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67" name="Google Shape;1467;p3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" name="Google Shape;1468;p32"/>
          <p:cNvGrpSpPr/>
          <p:nvPr/>
        </p:nvGrpSpPr>
        <p:grpSpPr>
          <a:xfrm>
            <a:off x="9743131" y="-1944018"/>
            <a:ext cx="5466320" cy="5364817"/>
            <a:chOff x="4761682" y="-2556261"/>
            <a:chExt cx="6493094" cy="6372526"/>
          </a:xfrm>
        </p:grpSpPr>
        <p:sp>
          <p:nvSpPr>
            <p:cNvPr id="1469" name="Google Shape;1469;p32"/>
            <p:cNvSpPr/>
            <p:nvPr/>
          </p:nvSpPr>
          <p:spPr>
            <a:xfrm rot="-5400000">
              <a:off x="4821967" y="-2616545"/>
              <a:ext cx="6372526" cy="6493094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470;p32"/>
            <p:cNvGrpSpPr/>
            <p:nvPr/>
          </p:nvGrpSpPr>
          <p:grpSpPr>
            <a:xfrm rot="8999737" flipH="1">
              <a:off x="5698194" y="267985"/>
              <a:ext cx="1337226" cy="899542"/>
              <a:chOff x="5898017" y="1162960"/>
              <a:chExt cx="1695492" cy="1140544"/>
            </a:xfrm>
          </p:grpSpPr>
          <p:sp>
            <p:nvSpPr>
              <p:cNvPr id="1471" name="Google Shape;1471;p32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2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2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32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2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2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2"/>
              <p:cNvSpPr/>
              <p:nvPr/>
            </p:nvSpPr>
            <p:spPr>
              <a:xfrm>
                <a:off x="6145217" y="1564292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2"/>
              <p:cNvSpPr/>
              <p:nvPr/>
            </p:nvSpPr>
            <p:spPr>
              <a:xfrm>
                <a:off x="6607338" y="1465067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2"/>
              <p:cNvSpPr/>
              <p:nvPr/>
            </p:nvSpPr>
            <p:spPr>
              <a:xfrm>
                <a:off x="6036570" y="1207676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2"/>
              <p:cNvSpPr/>
              <p:nvPr/>
            </p:nvSpPr>
            <p:spPr>
              <a:xfrm>
                <a:off x="6919885" y="1162960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81" name="Google Shape;1481;p32"/>
          <p:cNvSpPr txBox="1">
            <a:spLocks noGrp="1"/>
          </p:cNvSpPr>
          <p:nvPr>
            <p:ph type="title" idx="4" hasCustomPrompt="1"/>
          </p:nvPr>
        </p:nvSpPr>
        <p:spPr>
          <a:xfrm>
            <a:off x="5348000" y="2762637"/>
            <a:ext cx="14960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82" name="Google Shape;1482;p32"/>
          <p:cNvSpPr txBox="1">
            <a:spLocks noGrp="1"/>
          </p:cNvSpPr>
          <p:nvPr>
            <p:ph type="title" idx="5" hasCustomPrompt="1"/>
          </p:nvPr>
        </p:nvSpPr>
        <p:spPr>
          <a:xfrm>
            <a:off x="8974767" y="3209500"/>
            <a:ext cx="14960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83" name="Google Shape;1483;p32"/>
          <p:cNvSpPr txBox="1">
            <a:spLocks noGrp="1"/>
          </p:cNvSpPr>
          <p:nvPr>
            <p:ph type="title" idx="6" hasCustomPrompt="1"/>
          </p:nvPr>
        </p:nvSpPr>
        <p:spPr>
          <a:xfrm>
            <a:off x="1721567" y="3209500"/>
            <a:ext cx="14960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84" name="Google Shape;1484;p32"/>
          <p:cNvSpPr txBox="1">
            <a:spLocks noGrp="1"/>
          </p:cNvSpPr>
          <p:nvPr>
            <p:ph type="title" idx="7"/>
          </p:nvPr>
        </p:nvSpPr>
        <p:spPr>
          <a:xfrm>
            <a:off x="1372799" y="4674700"/>
            <a:ext cx="2193200" cy="302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485" name="Google Shape;1485;p32"/>
          <p:cNvSpPr txBox="1">
            <a:spLocks noGrp="1"/>
          </p:cNvSpPr>
          <p:nvPr>
            <p:ph type="title" idx="8"/>
          </p:nvPr>
        </p:nvSpPr>
        <p:spPr>
          <a:xfrm>
            <a:off x="4999397" y="4674700"/>
            <a:ext cx="2193200" cy="302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486" name="Google Shape;1486;p32"/>
          <p:cNvSpPr txBox="1">
            <a:spLocks noGrp="1"/>
          </p:cNvSpPr>
          <p:nvPr>
            <p:ph type="title" idx="9"/>
          </p:nvPr>
        </p:nvSpPr>
        <p:spPr>
          <a:xfrm>
            <a:off x="8625999" y="4674700"/>
            <a:ext cx="2193200" cy="3020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33;p16"/>
          <p:cNvGrpSpPr/>
          <p:nvPr/>
        </p:nvGrpSpPr>
        <p:grpSpPr>
          <a:xfrm rot="10800000">
            <a:off x="6388876" y="-632615"/>
            <a:ext cx="8657459" cy="8496701"/>
            <a:chOff x="4654307" y="-1438674"/>
            <a:chExt cx="6493094" cy="6372526"/>
          </a:xfrm>
        </p:grpSpPr>
        <p:sp>
          <p:nvSpPr>
            <p:cNvPr id="634" name="Google Shape;634;p16"/>
            <p:cNvSpPr/>
            <p:nvPr/>
          </p:nvSpPr>
          <p:spPr>
            <a:xfrm rot="5400000">
              <a:off x="4714592" y="-1498958"/>
              <a:ext cx="6372526" cy="6493094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635;p16"/>
            <p:cNvGrpSpPr/>
            <p:nvPr/>
          </p:nvGrpSpPr>
          <p:grpSpPr>
            <a:xfrm rot="-5400000" flipH="1">
              <a:off x="9297318" y="3154658"/>
              <a:ext cx="1437133" cy="1280547"/>
              <a:chOff x="5898017" y="679887"/>
              <a:chExt cx="1822155" cy="1623617"/>
            </a:xfrm>
          </p:grpSpPr>
          <p:sp>
            <p:nvSpPr>
              <p:cNvPr id="636" name="Google Shape;636;p16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6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6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6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6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6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6"/>
              <p:cNvSpPr/>
              <p:nvPr/>
            </p:nvSpPr>
            <p:spPr>
              <a:xfrm>
                <a:off x="6821520" y="1081218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6"/>
              <p:cNvSpPr/>
              <p:nvPr/>
            </p:nvSpPr>
            <p:spPr>
              <a:xfrm>
                <a:off x="7283641" y="981994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6"/>
              <p:cNvSpPr/>
              <p:nvPr/>
            </p:nvSpPr>
            <p:spPr>
              <a:xfrm>
                <a:off x="6712873" y="724603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6"/>
              <p:cNvSpPr/>
              <p:nvPr/>
            </p:nvSpPr>
            <p:spPr>
              <a:xfrm>
                <a:off x="7596187" y="679887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646;p16"/>
            <p:cNvGrpSpPr/>
            <p:nvPr/>
          </p:nvGrpSpPr>
          <p:grpSpPr>
            <a:xfrm rot="4230358" flipH="1">
              <a:off x="6798065" y="2153049"/>
              <a:ext cx="1437155" cy="1280566"/>
              <a:chOff x="5898017" y="679887"/>
              <a:chExt cx="1822155" cy="1623617"/>
            </a:xfrm>
          </p:grpSpPr>
          <p:sp>
            <p:nvSpPr>
              <p:cNvPr id="647" name="Google Shape;647;p16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6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6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6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6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6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6"/>
              <p:cNvSpPr/>
              <p:nvPr/>
            </p:nvSpPr>
            <p:spPr>
              <a:xfrm>
                <a:off x="6821520" y="1081218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6"/>
              <p:cNvSpPr/>
              <p:nvPr/>
            </p:nvSpPr>
            <p:spPr>
              <a:xfrm>
                <a:off x="7283641" y="981994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6"/>
              <p:cNvSpPr/>
              <p:nvPr/>
            </p:nvSpPr>
            <p:spPr>
              <a:xfrm>
                <a:off x="6712873" y="724603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6"/>
              <p:cNvSpPr/>
              <p:nvPr/>
            </p:nvSpPr>
            <p:spPr>
              <a:xfrm>
                <a:off x="7596187" y="679887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7" name="Google Shape;657;p16"/>
          <p:cNvSpPr/>
          <p:nvPr/>
        </p:nvSpPr>
        <p:spPr>
          <a:xfrm>
            <a:off x="780818" y="5822094"/>
            <a:ext cx="358361" cy="391801"/>
          </a:xfrm>
          <a:custGeom>
            <a:avLst/>
            <a:gdLst/>
            <a:ahLst/>
            <a:cxnLst/>
            <a:rect l="l" t="t" r="r" b="b"/>
            <a:pathLst>
              <a:path w="5337" h="5835" extrusionOk="0">
                <a:moveTo>
                  <a:pt x="1857" y="0"/>
                </a:moveTo>
                <a:cubicBezTo>
                  <a:pt x="1460" y="0"/>
                  <a:pt x="1059" y="321"/>
                  <a:pt x="1209" y="807"/>
                </a:cubicBezTo>
                <a:cubicBezTo>
                  <a:pt x="1374" y="1323"/>
                  <a:pt x="1590" y="1829"/>
                  <a:pt x="1828" y="2313"/>
                </a:cubicBezTo>
                <a:cubicBezTo>
                  <a:pt x="1456" y="2448"/>
                  <a:pt x="1074" y="2571"/>
                  <a:pt x="703" y="2716"/>
                </a:cubicBezTo>
                <a:cubicBezTo>
                  <a:pt x="1" y="2983"/>
                  <a:pt x="201" y="4030"/>
                  <a:pt x="821" y="4030"/>
                </a:cubicBezTo>
                <a:cubicBezTo>
                  <a:pt x="893" y="4030"/>
                  <a:pt x="971" y="4015"/>
                  <a:pt x="1054" y="3984"/>
                </a:cubicBezTo>
                <a:cubicBezTo>
                  <a:pt x="1498" y="3809"/>
                  <a:pt x="1952" y="3654"/>
                  <a:pt x="2395" y="3500"/>
                </a:cubicBezTo>
                <a:cubicBezTo>
                  <a:pt x="2674" y="4098"/>
                  <a:pt x="2921" y="4706"/>
                  <a:pt x="3045" y="5356"/>
                </a:cubicBezTo>
                <a:cubicBezTo>
                  <a:pt x="3111" y="5690"/>
                  <a:pt x="3353" y="5834"/>
                  <a:pt x="3609" y="5834"/>
                </a:cubicBezTo>
                <a:cubicBezTo>
                  <a:pt x="3994" y="5834"/>
                  <a:pt x="4413" y="5507"/>
                  <a:pt x="4313" y="5006"/>
                </a:cubicBezTo>
                <a:cubicBezTo>
                  <a:pt x="4180" y="4314"/>
                  <a:pt x="3911" y="3675"/>
                  <a:pt x="3612" y="3035"/>
                </a:cubicBezTo>
                <a:cubicBezTo>
                  <a:pt x="3983" y="2881"/>
                  <a:pt x="4355" y="2716"/>
                  <a:pt x="4716" y="2510"/>
                </a:cubicBezTo>
                <a:cubicBezTo>
                  <a:pt x="5336" y="2160"/>
                  <a:pt x="4957" y="1292"/>
                  <a:pt x="4375" y="1292"/>
                </a:cubicBezTo>
                <a:cubicBezTo>
                  <a:pt x="4270" y="1292"/>
                  <a:pt x="4159" y="1320"/>
                  <a:pt x="4045" y="1385"/>
                </a:cubicBezTo>
                <a:cubicBezTo>
                  <a:pt x="3726" y="1561"/>
                  <a:pt x="3385" y="1715"/>
                  <a:pt x="3045" y="1859"/>
                </a:cubicBezTo>
                <a:cubicBezTo>
                  <a:pt x="2828" y="1405"/>
                  <a:pt x="2632" y="942"/>
                  <a:pt x="2477" y="456"/>
                </a:cubicBezTo>
                <a:cubicBezTo>
                  <a:pt x="2375" y="138"/>
                  <a:pt x="2117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16"/>
          <p:cNvSpPr/>
          <p:nvPr/>
        </p:nvSpPr>
        <p:spPr>
          <a:xfrm>
            <a:off x="1532533" y="6213899"/>
            <a:ext cx="178736" cy="195395"/>
          </a:xfrm>
          <a:custGeom>
            <a:avLst/>
            <a:gdLst/>
            <a:ahLst/>
            <a:cxnLst/>
            <a:rect l="l" t="t" r="r" b="b"/>
            <a:pathLst>
              <a:path w="5337" h="5835" extrusionOk="0">
                <a:moveTo>
                  <a:pt x="1857" y="0"/>
                </a:moveTo>
                <a:cubicBezTo>
                  <a:pt x="1460" y="0"/>
                  <a:pt x="1059" y="321"/>
                  <a:pt x="1209" y="807"/>
                </a:cubicBezTo>
                <a:cubicBezTo>
                  <a:pt x="1374" y="1323"/>
                  <a:pt x="1590" y="1829"/>
                  <a:pt x="1828" y="2313"/>
                </a:cubicBezTo>
                <a:cubicBezTo>
                  <a:pt x="1456" y="2448"/>
                  <a:pt x="1074" y="2571"/>
                  <a:pt x="703" y="2716"/>
                </a:cubicBezTo>
                <a:cubicBezTo>
                  <a:pt x="1" y="2983"/>
                  <a:pt x="201" y="4030"/>
                  <a:pt x="821" y="4030"/>
                </a:cubicBezTo>
                <a:cubicBezTo>
                  <a:pt x="893" y="4030"/>
                  <a:pt x="971" y="4015"/>
                  <a:pt x="1054" y="3984"/>
                </a:cubicBezTo>
                <a:cubicBezTo>
                  <a:pt x="1498" y="3809"/>
                  <a:pt x="1952" y="3654"/>
                  <a:pt x="2395" y="3500"/>
                </a:cubicBezTo>
                <a:cubicBezTo>
                  <a:pt x="2674" y="4098"/>
                  <a:pt x="2921" y="4706"/>
                  <a:pt x="3045" y="5356"/>
                </a:cubicBezTo>
                <a:cubicBezTo>
                  <a:pt x="3111" y="5690"/>
                  <a:pt x="3353" y="5834"/>
                  <a:pt x="3609" y="5834"/>
                </a:cubicBezTo>
                <a:cubicBezTo>
                  <a:pt x="3994" y="5834"/>
                  <a:pt x="4413" y="5507"/>
                  <a:pt x="4313" y="5006"/>
                </a:cubicBezTo>
                <a:cubicBezTo>
                  <a:pt x="4180" y="4314"/>
                  <a:pt x="3911" y="3675"/>
                  <a:pt x="3612" y="3035"/>
                </a:cubicBezTo>
                <a:cubicBezTo>
                  <a:pt x="3983" y="2881"/>
                  <a:pt x="4355" y="2716"/>
                  <a:pt x="4716" y="2510"/>
                </a:cubicBezTo>
                <a:cubicBezTo>
                  <a:pt x="5336" y="2160"/>
                  <a:pt x="4957" y="1292"/>
                  <a:pt x="4375" y="1292"/>
                </a:cubicBezTo>
                <a:cubicBezTo>
                  <a:pt x="4270" y="1292"/>
                  <a:pt x="4159" y="1320"/>
                  <a:pt x="4045" y="1385"/>
                </a:cubicBezTo>
                <a:cubicBezTo>
                  <a:pt x="3726" y="1561"/>
                  <a:pt x="3385" y="1715"/>
                  <a:pt x="3045" y="1859"/>
                </a:cubicBezTo>
                <a:cubicBezTo>
                  <a:pt x="2828" y="1405"/>
                  <a:pt x="2632" y="942"/>
                  <a:pt x="2477" y="456"/>
                </a:cubicBezTo>
                <a:cubicBezTo>
                  <a:pt x="2375" y="138"/>
                  <a:pt x="2117" y="0"/>
                  <a:pt x="18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16"/>
          <p:cNvSpPr/>
          <p:nvPr/>
        </p:nvSpPr>
        <p:spPr>
          <a:xfrm>
            <a:off x="4487947" y="467916"/>
            <a:ext cx="926380" cy="887216"/>
          </a:xfrm>
          <a:custGeom>
            <a:avLst/>
            <a:gdLst/>
            <a:ahLst/>
            <a:cxnLst/>
            <a:rect l="l" t="t" r="r" b="b"/>
            <a:pathLst>
              <a:path w="14973" h="14340" extrusionOk="0">
                <a:moveTo>
                  <a:pt x="5804" y="1"/>
                </a:moveTo>
                <a:cubicBezTo>
                  <a:pt x="5569" y="1"/>
                  <a:pt x="5300" y="71"/>
                  <a:pt x="5030" y="212"/>
                </a:cubicBezTo>
                <a:cubicBezTo>
                  <a:pt x="4538" y="469"/>
                  <a:pt x="4327" y="938"/>
                  <a:pt x="4339" y="1431"/>
                </a:cubicBezTo>
                <a:lnTo>
                  <a:pt x="4327" y="1431"/>
                </a:lnTo>
                <a:lnTo>
                  <a:pt x="4339" y="1443"/>
                </a:lnTo>
                <a:cubicBezTo>
                  <a:pt x="4339" y="1501"/>
                  <a:pt x="4339" y="1560"/>
                  <a:pt x="4350" y="1607"/>
                </a:cubicBezTo>
                <a:lnTo>
                  <a:pt x="4350" y="1618"/>
                </a:lnTo>
                <a:cubicBezTo>
                  <a:pt x="4350" y="1665"/>
                  <a:pt x="4362" y="1724"/>
                  <a:pt x="4374" y="1771"/>
                </a:cubicBezTo>
                <a:cubicBezTo>
                  <a:pt x="4374" y="1795"/>
                  <a:pt x="4386" y="1806"/>
                  <a:pt x="4386" y="1829"/>
                </a:cubicBezTo>
                <a:cubicBezTo>
                  <a:pt x="4397" y="1865"/>
                  <a:pt x="4409" y="1900"/>
                  <a:pt x="4420" y="1947"/>
                </a:cubicBezTo>
                <a:cubicBezTo>
                  <a:pt x="4420" y="1959"/>
                  <a:pt x="4433" y="1970"/>
                  <a:pt x="4433" y="1994"/>
                </a:cubicBezTo>
                <a:cubicBezTo>
                  <a:pt x="4456" y="2041"/>
                  <a:pt x="4467" y="2100"/>
                  <a:pt x="4491" y="2147"/>
                </a:cubicBezTo>
                <a:cubicBezTo>
                  <a:pt x="4491" y="2147"/>
                  <a:pt x="4491" y="2158"/>
                  <a:pt x="4503" y="2158"/>
                </a:cubicBezTo>
                <a:cubicBezTo>
                  <a:pt x="4514" y="2205"/>
                  <a:pt x="4550" y="2252"/>
                  <a:pt x="4573" y="2298"/>
                </a:cubicBezTo>
                <a:cubicBezTo>
                  <a:pt x="4573" y="2322"/>
                  <a:pt x="4585" y="2334"/>
                  <a:pt x="4597" y="2345"/>
                </a:cubicBezTo>
                <a:lnTo>
                  <a:pt x="4667" y="2451"/>
                </a:lnTo>
                <a:cubicBezTo>
                  <a:pt x="4667" y="2463"/>
                  <a:pt x="4678" y="2475"/>
                  <a:pt x="4691" y="2498"/>
                </a:cubicBezTo>
                <a:cubicBezTo>
                  <a:pt x="4725" y="2545"/>
                  <a:pt x="4761" y="2580"/>
                  <a:pt x="4796" y="2627"/>
                </a:cubicBezTo>
                <a:cubicBezTo>
                  <a:pt x="4831" y="2674"/>
                  <a:pt x="4866" y="2709"/>
                  <a:pt x="4913" y="2744"/>
                </a:cubicBezTo>
                <a:lnTo>
                  <a:pt x="4949" y="2780"/>
                </a:lnTo>
                <a:cubicBezTo>
                  <a:pt x="4972" y="2814"/>
                  <a:pt x="5007" y="2838"/>
                  <a:pt x="5042" y="2861"/>
                </a:cubicBezTo>
                <a:lnTo>
                  <a:pt x="5077" y="2897"/>
                </a:lnTo>
                <a:cubicBezTo>
                  <a:pt x="5124" y="2932"/>
                  <a:pt x="5171" y="2955"/>
                  <a:pt x="5218" y="2991"/>
                </a:cubicBezTo>
                <a:lnTo>
                  <a:pt x="5230" y="2991"/>
                </a:lnTo>
                <a:lnTo>
                  <a:pt x="5371" y="3061"/>
                </a:lnTo>
                <a:cubicBezTo>
                  <a:pt x="5382" y="3072"/>
                  <a:pt x="5405" y="3072"/>
                  <a:pt x="5417" y="3084"/>
                </a:cubicBezTo>
                <a:cubicBezTo>
                  <a:pt x="5452" y="3096"/>
                  <a:pt x="5488" y="3108"/>
                  <a:pt x="5535" y="3119"/>
                </a:cubicBezTo>
                <a:cubicBezTo>
                  <a:pt x="5546" y="3119"/>
                  <a:pt x="5569" y="3131"/>
                  <a:pt x="5582" y="3131"/>
                </a:cubicBezTo>
                <a:cubicBezTo>
                  <a:pt x="5640" y="3143"/>
                  <a:pt x="5687" y="3155"/>
                  <a:pt x="5746" y="3166"/>
                </a:cubicBezTo>
                <a:lnTo>
                  <a:pt x="5757" y="3166"/>
                </a:lnTo>
                <a:cubicBezTo>
                  <a:pt x="5804" y="3178"/>
                  <a:pt x="5863" y="3178"/>
                  <a:pt x="5921" y="3178"/>
                </a:cubicBezTo>
                <a:lnTo>
                  <a:pt x="5980" y="3178"/>
                </a:lnTo>
                <a:cubicBezTo>
                  <a:pt x="6004" y="3178"/>
                  <a:pt x="6038" y="3166"/>
                  <a:pt x="6074" y="3166"/>
                </a:cubicBezTo>
                <a:cubicBezTo>
                  <a:pt x="6226" y="3788"/>
                  <a:pt x="6426" y="4398"/>
                  <a:pt x="6578" y="5018"/>
                </a:cubicBezTo>
                <a:cubicBezTo>
                  <a:pt x="6531" y="5042"/>
                  <a:pt x="6473" y="5078"/>
                  <a:pt x="6414" y="5101"/>
                </a:cubicBezTo>
                <a:cubicBezTo>
                  <a:pt x="5675" y="5487"/>
                  <a:pt x="5300" y="6144"/>
                  <a:pt x="5218" y="6860"/>
                </a:cubicBezTo>
                <a:cubicBezTo>
                  <a:pt x="4433" y="6953"/>
                  <a:pt x="3670" y="7141"/>
                  <a:pt x="2909" y="7246"/>
                </a:cubicBezTo>
                <a:cubicBezTo>
                  <a:pt x="2674" y="6660"/>
                  <a:pt x="2158" y="6167"/>
                  <a:pt x="1478" y="6167"/>
                </a:cubicBezTo>
                <a:cubicBezTo>
                  <a:pt x="1244" y="6167"/>
                  <a:pt x="974" y="6238"/>
                  <a:pt x="704" y="6379"/>
                </a:cubicBezTo>
                <a:cubicBezTo>
                  <a:pt x="212" y="6636"/>
                  <a:pt x="1" y="7105"/>
                  <a:pt x="12" y="7598"/>
                </a:cubicBezTo>
                <a:lnTo>
                  <a:pt x="1" y="7598"/>
                </a:lnTo>
                <a:cubicBezTo>
                  <a:pt x="12" y="7598"/>
                  <a:pt x="12" y="7610"/>
                  <a:pt x="12" y="7610"/>
                </a:cubicBezTo>
                <a:cubicBezTo>
                  <a:pt x="12" y="7668"/>
                  <a:pt x="12" y="7727"/>
                  <a:pt x="24" y="7774"/>
                </a:cubicBezTo>
                <a:lnTo>
                  <a:pt x="24" y="7785"/>
                </a:lnTo>
                <a:cubicBezTo>
                  <a:pt x="24" y="7832"/>
                  <a:pt x="36" y="7891"/>
                  <a:pt x="48" y="7938"/>
                </a:cubicBezTo>
                <a:cubicBezTo>
                  <a:pt x="48" y="7962"/>
                  <a:pt x="59" y="7973"/>
                  <a:pt x="59" y="7985"/>
                </a:cubicBezTo>
                <a:cubicBezTo>
                  <a:pt x="71" y="8032"/>
                  <a:pt x="83" y="8067"/>
                  <a:pt x="95" y="8114"/>
                </a:cubicBezTo>
                <a:cubicBezTo>
                  <a:pt x="95" y="8126"/>
                  <a:pt x="106" y="8137"/>
                  <a:pt x="106" y="8161"/>
                </a:cubicBezTo>
                <a:cubicBezTo>
                  <a:pt x="129" y="8207"/>
                  <a:pt x="142" y="8267"/>
                  <a:pt x="165" y="8313"/>
                </a:cubicBezTo>
                <a:lnTo>
                  <a:pt x="165" y="8325"/>
                </a:lnTo>
                <a:cubicBezTo>
                  <a:pt x="188" y="8372"/>
                  <a:pt x="223" y="8419"/>
                  <a:pt x="247" y="8465"/>
                </a:cubicBezTo>
                <a:cubicBezTo>
                  <a:pt x="247" y="8489"/>
                  <a:pt x="259" y="8501"/>
                  <a:pt x="270" y="8512"/>
                </a:cubicBezTo>
                <a:lnTo>
                  <a:pt x="340" y="8618"/>
                </a:lnTo>
                <a:cubicBezTo>
                  <a:pt x="340" y="8630"/>
                  <a:pt x="353" y="8642"/>
                  <a:pt x="364" y="8665"/>
                </a:cubicBezTo>
                <a:cubicBezTo>
                  <a:pt x="400" y="8712"/>
                  <a:pt x="434" y="8747"/>
                  <a:pt x="470" y="8794"/>
                </a:cubicBezTo>
                <a:cubicBezTo>
                  <a:pt x="505" y="8841"/>
                  <a:pt x="540" y="8876"/>
                  <a:pt x="587" y="8911"/>
                </a:cubicBezTo>
                <a:lnTo>
                  <a:pt x="622" y="8947"/>
                </a:lnTo>
                <a:cubicBezTo>
                  <a:pt x="645" y="8981"/>
                  <a:pt x="681" y="9005"/>
                  <a:pt x="716" y="9028"/>
                </a:cubicBezTo>
                <a:lnTo>
                  <a:pt x="751" y="9064"/>
                </a:lnTo>
                <a:cubicBezTo>
                  <a:pt x="798" y="9099"/>
                  <a:pt x="845" y="9122"/>
                  <a:pt x="892" y="9158"/>
                </a:cubicBezTo>
                <a:cubicBezTo>
                  <a:pt x="939" y="9181"/>
                  <a:pt x="997" y="9205"/>
                  <a:pt x="1044" y="9228"/>
                </a:cubicBezTo>
                <a:cubicBezTo>
                  <a:pt x="1056" y="9239"/>
                  <a:pt x="1080" y="9239"/>
                  <a:pt x="1091" y="9251"/>
                </a:cubicBezTo>
                <a:cubicBezTo>
                  <a:pt x="1126" y="9263"/>
                  <a:pt x="1161" y="9275"/>
                  <a:pt x="1208" y="9286"/>
                </a:cubicBezTo>
                <a:cubicBezTo>
                  <a:pt x="1220" y="9286"/>
                  <a:pt x="1244" y="9298"/>
                  <a:pt x="1255" y="9298"/>
                </a:cubicBezTo>
                <a:cubicBezTo>
                  <a:pt x="1314" y="9310"/>
                  <a:pt x="1361" y="9322"/>
                  <a:pt x="1419" y="9333"/>
                </a:cubicBezTo>
                <a:cubicBezTo>
                  <a:pt x="1478" y="9345"/>
                  <a:pt x="1536" y="9345"/>
                  <a:pt x="1595" y="9345"/>
                </a:cubicBezTo>
                <a:lnTo>
                  <a:pt x="1654" y="9345"/>
                </a:lnTo>
                <a:cubicBezTo>
                  <a:pt x="1700" y="9333"/>
                  <a:pt x="1736" y="9333"/>
                  <a:pt x="1783" y="9333"/>
                </a:cubicBezTo>
                <a:cubicBezTo>
                  <a:pt x="1806" y="9322"/>
                  <a:pt x="1830" y="9322"/>
                  <a:pt x="1841" y="9322"/>
                </a:cubicBezTo>
                <a:cubicBezTo>
                  <a:pt x="1900" y="9310"/>
                  <a:pt x="1971" y="9298"/>
                  <a:pt x="2029" y="9275"/>
                </a:cubicBezTo>
                <a:cubicBezTo>
                  <a:pt x="2088" y="9251"/>
                  <a:pt x="2146" y="9239"/>
                  <a:pt x="2193" y="9216"/>
                </a:cubicBezTo>
                <a:cubicBezTo>
                  <a:pt x="2205" y="9205"/>
                  <a:pt x="2216" y="9205"/>
                  <a:pt x="2229" y="9192"/>
                </a:cubicBezTo>
                <a:cubicBezTo>
                  <a:pt x="2275" y="9169"/>
                  <a:pt x="2322" y="9145"/>
                  <a:pt x="2357" y="9122"/>
                </a:cubicBezTo>
                <a:cubicBezTo>
                  <a:pt x="2369" y="9111"/>
                  <a:pt x="2380" y="9111"/>
                  <a:pt x="2380" y="9099"/>
                </a:cubicBezTo>
                <a:cubicBezTo>
                  <a:pt x="2427" y="9075"/>
                  <a:pt x="2463" y="9052"/>
                  <a:pt x="2498" y="9028"/>
                </a:cubicBezTo>
                <a:cubicBezTo>
                  <a:pt x="2498" y="9017"/>
                  <a:pt x="2510" y="9017"/>
                  <a:pt x="2521" y="9005"/>
                </a:cubicBezTo>
                <a:cubicBezTo>
                  <a:pt x="2557" y="8981"/>
                  <a:pt x="2591" y="8947"/>
                  <a:pt x="2627" y="8911"/>
                </a:cubicBezTo>
                <a:cubicBezTo>
                  <a:pt x="2627" y="8900"/>
                  <a:pt x="2638" y="8900"/>
                  <a:pt x="2651" y="8887"/>
                </a:cubicBezTo>
                <a:cubicBezTo>
                  <a:pt x="2709" y="8817"/>
                  <a:pt x="2768" y="8747"/>
                  <a:pt x="2815" y="8665"/>
                </a:cubicBezTo>
                <a:cubicBezTo>
                  <a:pt x="2826" y="8653"/>
                  <a:pt x="2826" y="8653"/>
                  <a:pt x="2826" y="8642"/>
                </a:cubicBezTo>
                <a:cubicBezTo>
                  <a:pt x="2849" y="8606"/>
                  <a:pt x="2873" y="8559"/>
                  <a:pt x="2896" y="8525"/>
                </a:cubicBezTo>
                <a:cubicBezTo>
                  <a:pt x="2896" y="8512"/>
                  <a:pt x="2896" y="8512"/>
                  <a:pt x="2909" y="8501"/>
                </a:cubicBezTo>
                <a:cubicBezTo>
                  <a:pt x="2920" y="8465"/>
                  <a:pt x="2932" y="8431"/>
                  <a:pt x="2943" y="8384"/>
                </a:cubicBezTo>
                <a:cubicBezTo>
                  <a:pt x="2955" y="8384"/>
                  <a:pt x="2955" y="8372"/>
                  <a:pt x="2955" y="8372"/>
                </a:cubicBezTo>
                <a:lnTo>
                  <a:pt x="2990" y="8231"/>
                </a:lnTo>
                <a:lnTo>
                  <a:pt x="2990" y="8207"/>
                </a:lnTo>
                <a:cubicBezTo>
                  <a:pt x="3002" y="8161"/>
                  <a:pt x="3014" y="8126"/>
                  <a:pt x="3014" y="8079"/>
                </a:cubicBezTo>
                <a:cubicBezTo>
                  <a:pt x="3026" y="8009"/>
                  <a:pt x="3026" y="7950"/>
                  <a:pt x="3026" y="7879"/>
                </a:cubicBezTo>
                <a:cubicBezTo>
                  <a:pt x="3753" y="7774"/>
                  <a:pt x="4480" y="7598"/>
                  <a:pt x="5206" y="7504"/>
                </a:cubicBezTo>
                <a:cubicBezTo>
                  <a:pt x="5218" y="7527"/>
                  <a:pt x="5218" y="7540"/>
                  <a:pt x="5218" y="7551"/>
                </a:cubicBezTo>
                <a:lnTo>
                  <a:pt x="5218" y="7574"/>
                </a:lnTo>
                <a:cubicBezTo>
                  <a:pt x="5218" y="7610"/>
                  <a:pt x="5230" y="7657"/>
                  <a:pt x="5241" y="7704"/>
                </a:cubicBezTo>
                <a:lnTo>
                  <a:pt x="5241" y="7739"/>
                </a:lnTo>
                <a:cubicBezTo>
                  <a:pt x="5253" y="7785"/>
                  <a:pt x="5253" y="7821"/>
                  <a:pt x="5265" y="7856"/>
                </a:cubicBezTo>
                <a:cubicBezTo>
                  <a:pt x="5265" y="7868"/>
                  <a:pt x="5277" y="7879"/>
                  <a:pt x="5277" y="7891"/>
                </a:cubicBezTo>
                <a:lnTo>
                  <a:pt x="5312" y="8032"/>
                </a:lnTo>
                <a:lnTo>
                  <a:pt x="5312" y="8043"/>
                </a:lnTo>
                <a:cubicBezTo>
                  <a:pt x="5324" y="8090"/>
                  <a:pt x="5335" y="8137"/>
                  <a:pt x="5358" y="8173"/>
                </a:cubicBezTo>
                <a:cubicBezTo>
                  <a:pt x="5358" y="8196"/>
                  <a:pt x="5358" y="8207"/>
                  <a:pt x="5371" y="8220"/>
                </a:cubicBezTo>
                <a:lnTo>
                  <a:pt x="5405" y="8325"/>
                </a:lnTo>
                <a:cubicBezTo>
                  <a:pt x="5417" y="8337"/>
                  <a:pt x="5417" y="8348"/>
                  <a:pt x="5417" y="8360"/>
                </a:cubicBezTo>
                <a:cubicBezTo>
                  <a:pt x="5441" y="8407"/>
                  <a:pt x="5452" y="8454"/>
                  <a:pt x="5476" y="8501"/>
                </a:cubicBezTo>
                <a:cubicBezTo>
                  <a:pt x="5476" y="8501"/>
                  <a:pt x="5476" y="8512"/>
                  <a:pt x="5488" y="8512"/>
                </a:cubicBezTo>
                <a:cubicBezTo>
                  <a:pt x="5499" y="8548"/>
                  <a:pt x="5523" y="8595"/>
                  <a:pt x="5546" y="8642"/>
                </a:cubicBezTo>
                <a:cubicBezTo>
                  <a:pt x="5546" y="8653"/>
                  <a:pt x="5558" y="8665"/>
                  <a:pt x="5558" y="8676"/>
                </a:cubicBezTo>
                <a:cubicBezTo>
                  <a:pt x="5582" y="8712"/>
                  <a:pt x="5593" y="8747"/>
                  <a:pt x="5616" y="8770"/>
                </a:cubicBezTo>
                <a:cubicBezTo>
                  <a:pt x="5616" y="8782"/>
                  <a:pt x="5629" y="8806"/>
                  <a:pt x="5640" y="8817"/>
                </a:cubicBezTo>
                <a:cubicBezTo>
                  <a:pt x="5663" y="8853"/>
                  <a:pt x="5687" y="8900"/>
                  <a:pt x="5710" y="8947"/>
                </a:cubicBezTo>
                <a:cubicBezTo>
                  <a:pt x="5746" y="8993"/>
                  <a:pt x="5769" y="9028"/>
                  <a:pt x="5793" y="9064"/>
                </a:cubicBezTo>
                <a:cubicBezTo>
                  <a:pt x="5804" y="9075"/>
                  <a:pt x="5804" y="9087"/>
                  <a:pt x="5816" y="9099"/>
                </a:cubicBezTo>
                <a:cubicBezTo>
                  <a:pt x="5840" y="9134"/>
                  <a:pt x="5863" y="9158"/>
                  <a:pt x="5886" y="9192"/>
                </a:cubicBezTo>
                <a:cubicBezTo>
                  <a:pt x="5898" y="9205"/>
                  <a:pt x="5898" y="9216"/>
                  <a:pt x="5910" y="9228"/>
                </a:cubicBezTo>
                <a:cubicBezTo>
                  <a:pt x="5945" y="9263"/>
                  <a:pt x="5968" y="9298"/>
                  <a:pt x="6004" y="9345"/>
                </a:cubicBezTo>
                <a:lnTo>
                  <a:pt x="6109" y="9450"/>
                </a:lnTo>
                <a:cubicBezTo>
                  <a:pt x="6109" y="9462"/>
                  <a:pt x="6121" y="9474"/>
                  <a:pt x="6132" y="9486"/>
                </a:cubicBezTo>
                <a:cubicBezTo>
                  <a:pt x="6156" y="9509"/>
                  <a:pt x="6191" y="9533"/>
                  <a:pt x="6215" y="9556"/>
                </a:cubicBezTo>
                <a:cubicBezTo>
                  <a:pt x="6226" y="9567"/>
                  <a:pt x="6238" y="9580"/>
                  <a:pt x="6238" y="9591"/>
                </a:cubicBezTo>
                <a:cubicBezTo>
                  <a:pt x="6273" y="9627"/>
                  <a:pt x="6320" y="9661"/>
                  <a:pt x="6355" y="9685"/>
                </a:cubicBezTo>
                <a:lnTo>
                  <a:pt x="6355" y="9697"/>
                </a:lnTo>
                <a:cubicBezTo>
                  <a:pt x="6390" y="9720"/>
                  <a:pt x="6426" y="9755"/>
                  <a:pt x="6473" y="9779"/>
                </a:cubicBezTo>
                <a:cubicBezTo>
                  <a:pt x="6484" y="9791"/>
                  <a:pt x="6496" y="9802"/>
                  <a:pt x="6507" y="9802"/>
                </a:cubicBezTo>
                <a:cubicBezTo>
                  <a:pt x="6531" y="9825"/>
                  <a:pt x="6566" y="9849"/>
                  <a:pt x="6590" y="9872"/>
                </a:cubicBezTo>
                <a:cubicBezTo>
                  <a:pt x="6601" y="9872"/>
                  <a:pt x="6613" y="9885"/>
                  <a:pt x="6625" y="9896"/>
                </a:cubicBezTo>
                <a:cubicBezTo>
                  <a:pt x="6672" y="9919"/>
                  <a:pt x="6707" y="9943"/>
                  <a:pt x="6754" y="9966"/>
                </a:cubicBezTo>
                <a:cubicBezTo>
                  <a:pt x="6801" y="10002"/>
                  <a:pt x="6836" y="10013"/>
                  <a:pt x="6883" y="10036"/>
                </a:cubicBezTo>
                <a:cubicBezTo>
                  <a:pt x="6895" y="10049"/>
                  <a:pt x="6906" y="10049"/>
                  <a:pt x="6918" y="10060"/>
                </a:cubicBezTo>
                <a:cubicBezTo>
                  <a:pt x="6953" y="10072"/>
                  <a:pt x="6989" y="10096"/>
                  <a:pt x="7023" y="10107"/>
                </a:cubicBezTo>
                <a:cubicBezTo>
                  <a:pt x="7035" y="10107"/>
                  <a:pt x="7047" y="10119"/>
                  <a:pt x="7059" y="10119"/>
                </a:cubicBezTo>
                <a:cubicBezTo>
                  <a:pt x="7106" y="10142"/>
                  <a:pt x="7153" y="10154"/>
                  <a:pt x="7200" y="10177"/>
                </a:cubicBezTo>
                <a:cubicBezTo>
                  <a:pt x="7234" y="10189"/>
                  <a:pt x="7270" y="10201"/>
                  <a:pt x="7293" y="10213"/>
                </a:cubicBezTo>
                <a:cubicBezTo>
                  <a:pt x="7246" y="10529"/>
                  <a:pt x="7200" y="10857"/>
                  <a:pt x="7153" y="11174"/>
                </a:cubicBezTo>
                <a:cubicBezTo>
                  <a:pt x="6929" y="11185"/>
                  <a:pt x="6695" y="11256"/>
                  <a:pt x="6449" y="11385"/>
                </a:cubicBezTo>
                <a:cubicBezTo>
                  <a:pt x="5945" y="11643"/>
                  <a:pt x="5746" y="12112"/>
                  <a:pt x="5746" y="12605"/>
                </a:cubicBezTo>
                <a:lnTo>
                  <a:pt x="5746" y="12616"/>
                </a:lnTo>
                <a:cubicBezTo>
                  <a:pt x="5757" y="12675"/>
                  <a:pt x="5757" y="12722"/>
                  <a:pt x="5757" y="12780"/>
                </a:cubicBezTo>
                <a:cubicBezTo>
                  <a:pt x="5757" y="12780"/>
                  <a:pt x="5769" y="12780"/>
                  <a:pt x="5769" y="12792"/>
                </a:cubicBezTo>
                <a:cubicBezTo>
                  <a:pt x="5769" y="12839"/>
                  <a:pt x="5780" y="12897"/>
                  <a:pt x="5793" y="12944"/>
                </a:cubicBezTo>
                <a:cubicBezTo>
                  <a:pt x="5793" y="12956"/>
                  <a:pt x="5804" y="12980"/>
                  <a:pt x="5804" y="12991"/>
                </a:cubicBezTo>
                <a:cubicBezTo>
                  <a:pt x="5816" y="13038"/>
                  <a:pt x="5827" y="13074"/>
                  <a:pt x="5840" y="13108"/>
                </a:cubicBezTo>
                <a:cubicBezTo>
                  <a:pt x="5840" y="13132"/>
                  <a:pt x="5851" y="13144"/>
                  <a:pt x="5851" y="13167"/>
                </a:cubicBezTo>
                <a:cubicBezTo>
                  <a:pt x="5874" y="13214"/>
                  <a:pt x="5886" y="13261"/>
                  <a:pt x="5910" y="13319"/>
                </a:cubicBezTo>
                <a:lnTo>
                  <a:pt x="5921" y="13331"/>
                </a:lnTo>
                <a:cubicBezTo>
                  <a:pt x="5933" y="13378"/>
                  <a:pt x="5957" y="13425"/>
                  <a:pt x="5992" y="13472"/>
                </a:cubicBezTo>
                <a:cubicBezTo>
                  <a:pt x="5992" y="13483"/>
                  <a:pt x="6004" y="13496"/>
                  <a:pt x="6015" y="13519"/>
                </a:cubicBezTo>
                <a:cubicBezTo>
                  <a:pt x="6038" y="13554"/>
                  <a:pt x="6062" y="13589"/>
                  <a:pt x="6074" y="13624"/>
                </a:cubicBezTo>
                <a:lnTo>
                  <a:pt x="6109" y="13660"/>
                </a:lnTo>
                <a:lnTo>
                  <a:pt x="6215" y="13800"/>
                </a:lnTo>
                <a:cubicBezTo>
                  <a:pt x="6249" y="13847"/>
                  <a:pt x="6285" y="13882"/>
                  <a:pt x="6332" y="13918"/>
                </a:cubicBezTo>
                <a:lnTo>
                  <a:pt x="6367" y="13952"/>
                </a:lnTo>
                <a:cubicBezTo>
                  <a:pt x="6390" y="13976"/>
                  <a:pt x="6426" y="14011"/>
                  <a:pt x="6460" y="14035"/>
                </a:cubicBezTo>
                <a:cubicBezTo>
                  <a:pt x="6473" y="14046"/>
                  <a:pt x="6484" y="14058"/>
                  <a:pt x="6496" y="14058"/>
                </a:cubicBezTo>
                <a:cubicBezTo>
                  <a:pt x="6543" y="14093"/>
                  <a:pt x="6590" y="14129"/>
                  <a:pt x="6637" y="14152"/>
                </a:cubicBezTo>
                <a:lnTo>
                  <a:pt x="6648" y="14163"/>
                </a:lnTo>
                <a:lnTo>
                  <a:pt x="6789" y="14234"/>
                </a:lnTo>
                <a:cubicBezTo>
                  <a:pt x="6801" y="14234"/>
                  <a:pt x="6812" y="14246"/>
                  <a:pt x="6836" y="14246"/>
                </a:cubicBezTo>
                <a:cubicBezTo>
                  <a:pt x="6871" y="14269"/>
                  <a:pt x="6906" y="14281"/>
                  <a:pt x="6953" y="14293"/>
                </a:cubicBezTo>
                <a:cubicBezTo>
                  <a:pt x="6965" y="14293"/>
                  <a:pt x="6976" y="14293"/>
                  <a:pt x="7000" y="14304"/>
                </a:cubicBezTo>
                <a:cubicBezTo>
                  <a:pt x="7059" y="14316"/>
                  <a:pt x="7106" y="14328"/>
                  <a:pt x="7164" y="14340"/>
                </a:cubicBezTo>
                <a:lnTo>
                  <a:pt x="7398" y="14340"/>
                </a:lnTo>
                <a:cubicBezTo>
                  <a:pt x="7445" y="14340"/>
                  <a:pt x="7481" y="14340"/>
                  <a:pt x="7528" y="14328"/>
                </a:cubicBezTo>
                <a:lnTo>
                  <a:pt x="7586" y="14328"/>
                </a:lnTo>
                <a:cubicBezTo>
                  <a:pt x="7645" y="14316"/>
                  <a:pt x="7715" y="14304"/>
                  <a:pt x="7774" y="14281"/>
                </a:cubicBezTo>
                <a:cubicBezTo>
                  <a:pt x="7833" y="14257"/>
                  <a:pt x="7880" y="14234"/>
                  <a:pt x="7938" y="14210"/>
                </a:cubicBezTo>
                <a:cubicBezTo>
                  <a:pt x="7950" y="14210"/>
                  <a:pt x="7961" y="14199"/>
                  <a:pt x="7973" y="14199"/>
                </a:cubicBezTo>
                <a:cubicBezTo>
                  <a:pt x="8020" y="14176"/>
                  <a:pt x="8067" y="14152"/>
                  <a:pt x="8102" y="14117"/>
                </a:cubicBezTo>
                <a:cubicBezTo>
                  <a:pt x="8114" y="14117"/>
                  <a:pt x="8125" y="14117"/>
                  <a:pt x="8125" y="14105"/>
                </a:cubicBezTo>
                <a:cubicBezTo>
                  <a:pt x="8172" y="14082"/>
                  <a:pt x="8208" y="14058"/>
                  <a:pt x="8243" y="14023"/>
                </a:cubicBezTo>
                <a:lnTo>
                  <a:pt x="8255" y="14011"/>
                </a:lnTo>
                <a:cubicBezTo>
                  <a:pt x="8302" y="13976"/>
                  <a:pt x="8336" y="13952"/>
                  <a:pt x="8372" y="13918"/>
                </a:cubicBezTo>
                <a:cubicBezTo>
                  <a:pt x="8372" y="13905"/>
                  <a:pt x="8383" y="13894"/>
                  <a:pt x="8383" y="13894"/>
                </a:cubicBezTo>
                <a:cubicBezTo>
                  <a:pt x="8419" y="13859"/>
                  <a:pt x="8454" y="13824"/>
                  <a:pt x="8477" y="13788"/>
                </a:cubicBezTo>
                <a:cubicBezTo>
                  <a:pt x="8513" y="13741"/>
                  <a:pt x="8536" y="13707"/>
                  <a:pt x="8560" y="13671"/>
                </a:cubicBezTo>
                <a:cubicBezTo>
                  <a:pt x="8571" y="13660"/>
                  <a:pt x="8571" y="13648"/>
                  <a:pt x="8571" y="13648"/>
                </a:cubicBezTo>
                <a:cubicBezTo>
                  <a:pt x="8594" y="13601"/>
                  <a:pt x="8618" y="13566"/>
                  <a:pt x="8641" y="13530"/>
                </a:cubicBezTo>
                <a:lnTo>
                  <a:pt x="8641" y="13507"/>
                </a:lnTo>
                <a:cubicBezTo>
                  <a:pt x="8665" y="13460"/>
                  <a:pt x="8677" y="13425"/>
                  <a:pt x="8688" y="13390"/>
                </a:cubicBezTo>
                <a:cubicBezTo>
                  <a:pt x="8688" y="13378"/>
                  <a:pt x="8700" y="13378"/>
                  <a:pt x="8700" y="13366"/>
                </a:cubicBezTo>
                <a:cubicBezTo>
                  <a:pt x="8712" y="13331"/>
                  <a:pt x="8724" y="13285"/>
                  <a:pt x="8735" y="13238"/>
                </a:cubicBezTo>
                <a:lnTo>
                  <a:pt x="8735" y="13214"/>
                </a:lnTo>
                <a:cubicBezTo>
                  <a:pt x="8747" y="13167"/>
                  <a:pt x="8758" y="13120"/>
                  <a:pt x="8758" y="13085"/>
                </a:cubicBezTo>
                <a:cubicBezTo>
                  <a:pt x="8841" y="12370"/>
                  <a:pt x="8430" y="11584"/>
                  <a:pt x="7774" y="11291"/>
                </a:cubicBezTo>
                <a:lnTo>
                  <a:pt x="7914" y="10307"/>
                </a:lnTo>
                <a:lnTo>
                  <a:pt x="8044" y="10307"/>
                </a:lnTo>
                <a:cubicBezTo>
                  <a:pt x="8091" y="10307"/>
                  <a:pt x="8149" y="10307"/>
                  <a:pt x="8196" y="10294"/>
                </a:cubicBezTo>
                <a:cubicBezTo>
                  <a:pt x="8255" y="10294"/>
                  <a:pt x="8313" y="10283"/>
                  <a:pt x="8360" y="10271"/>
                </a:cubicBezTo>
                <a:lnTo>
                  <a:pt x="8407" y="10271"/>
                </a:lnTo>
                <a:cubicBezTo>
                  <a:pt x="8454" y="10260"/>
                  <a:pt x="8489" y="10248"/>
                  <a:pt x="8536" y="10248"/>
                </a:cubicBezTo>
                <a:cubicBezTo>
                  <a:pt x="8547" y="10236"/>
                  <a:pt x="8571" y="10236"/>
                  <a:pt x="8583" y="10236"/>
                </a:cubicBezTo>
                <a:cubicBezTo>
                  <a:pt x="8641" y="10224"/>
                  <a:pt x="8688" y="10201"/>
                  <a:pt x="8747" y="10189"/>
                </a:cubicBezTo>
                <a:cubicBezTo>
                  <a:pt x="8818" y="10166"/>
                  <a:pt x="8876" y="10142"/>
                  <a:pt x="8935" y="10119"/>
                </a:cubicBezTo>
                <a:cubicBezTo>
                  <a:pt x="8946" y="10107"/>
                  <a:pt x="8969" y="10096"/>
                  <a:pt x="8993" y="10096"/>
                </a:cubicBezTo>
                <a:cubicBezTo>
                  <a:pt x="9029" y="10072"/>
                  <a:pt x="9063" y="10060"/>
                  <a:pt x="9110" y="10036"/>
                </a:cubicBezTo>
                <a:cubicBezTo>
                  <a:pt x="9122" y="10025"/>
                  <a:pt x="9146" y="10013"/>
                  <a:pt x="9169" y="10002"/>
                </a:cubicBezTo>
                <a:cubicBezTo>
                  <a:pt x="9204" y="9990"/>
                  <a:pt x="9240" y="9966"/>
                  <a:pt x="9274" y="9943"/>
                </a:cubicBezTo>
                <a:cubicBezTo>
                  <a:pt x="9298" y="9931"/>
                  <a:pt x="9310" y="9919"/>
                  <a:pt x="9321" y="9919"/>
                </a:cubicBezTo>
                <a:cubicBezTo>
                  <a:pt x="9427" y="9849"/>
                  <a:pt x="9521" y="9779"/>
                  <a:pt x="9603" y="9708"/>
                </a:cubicBezTo>
                <a:cubicBezTo>
                  <a:pt x="9626" y="9697"/>
                  <a:pt x="9638" y="9685"/>
                  <a:pt x="9649" y="9673"/>
                </a:cubicBezTo>
                <a:cubicBezTo>
                  <a:pt x="9673" y="9650"/>
                  <a:pt x="9709" y="9627"/>
                  <a:pt x="9732" y="9603"/>
                </a:cubicBezTo>
                <a:cubicBezTo>
                  <a:pt x="9743" y="9591"/>
                  <a:pt x="9767" y="9580"/>
                  <a:pt x="9779" y="9556"/>
                </a:cubicBezTo>
                <a:lnTo>
                  <a:pt x="9861" y="9474"/>
                </a:lnTo>
                <a:cubicBezTo>
                  <a:pt x="9861" y="9462"/>
                  <a:pt x="9873" y="9450"/>
                  <a:pt x="9884" y="9439"/>
                </a:cubicBezTo>
                <a:cubicBezTo>
                  <a:pt x="9954" y="9356"/>
                  <a:pt x="10025" y="9275"/>
                  <a:pt x="10084" y="9192"/>
                </a:cubicBezTo>
                <a:cubicBezTo>
                  <a:pt x="10095" y="9181"/>
                  <a:pt x="10095" y="9169"/>
                  <a:pt x="10107" y="9145"/>
                </a:cubicBezTo>
                <a:cubicBezTo>
                  <a:pt x="10131" y="9122"/>
                  <a:pt x="10142" y="9087"/>
                  <a:pt x="10165" y="9052"/>
                </a:cubicBezTo>
                <a:cubicBezTo>
                  <a:pt x="10178" y="9040"/>
                  <a:pt x="10178" y="9028"/>
                  <a:pt x="10189" y="9005"/>
                </a:cubicBezTo>
                <a:cubicBezTo>
                  <a:pt x="10212" y="8981"/>
                  <a:pt x="10224" y="8947"/>
                  <a:pt x="10236" y="8911"/>
                </a:cubicBezTo>
                <a:cubicBezTo>
                  <a:pt x="10248" y="8900"/>
                  <a:pt x="10259" y="8887"/>
                  <a:pt x="10259" y="8864"/>
                </a:cubicBezTo>
                <a:cubicBezTo>
                  <a:pt x="10306" y="8770"/>
                  <a:pt x="10342" y="8676"/>
                  <a:pt x="10376" y="8583"/>
                </a:cubicBezTo>
                <a:cubicBezTo>
                  <a:pt x="10376" y="8571"/>
                  <a:pt x="10376" y="8548"/>
                  <a:pt x="10389" y="8536"/>
                </a:cubicBezTo>
                <a:cubicBezTo>
                  <a:pt x="10400" y="8501"/>
                  <a:pt x="10400" y="8465"/>
                  <a:pt x="10412" y="8431"/>
                </a:cubicBezTo>
                <a:cubicBezTo>
                  <a:pt x="10423" y="8419"/>
                  <a:pt x="10423" y="8395"/>
                  <a:pt x="10423" y="8384"/>
                </a:cubicBezTo>
                <a:cubicBezTo>
                  <a:pt x="10435" y="8348"/>
                  <a:pt x="10447" y="8313"/>
                  <a:pt x="10447" y="8278"/>
                </a:cubicBezTo>
                <a:cubicBezTo>
                  <a:pt x="10447" y="8254"/>
                  <a:pt x="10459" y="8243"/>
                  <a:pt x="10459" y="8231"/>
                </a:cubicBezTo>
                <a:cubicBezTo>
                  <a:pt x="10494" y="8020"/>
                  <a:pt x="10506" y="7798"/>
                  <a:pt x="10494" y="7574"/>
                </a:cubicBezTo>
                <a:cubicBezTo>
                  <a:pt x="11009" y="7481"/>
                  <a:pt x="11538" y="7376"/>
                  <a:pt x="12065" y="7293"/>
                </a:cubicBezTo>
                <a:cubicBezTo>
                  <a:pt x="12065" y="7316"/>
                  <a:pt x="12077" y="7340"/>
                  <a:pt x="12088" y="7352"/>
                </a:cubicBezTo>
                <a:lnTo>
                  <a:pt x="12088" y="7363"/>
                </a:lnTo>
                <a:lnTo>
                  <a:pt x="12158" y="7504"/>
                </a:lnTo>
                <a:cubicBezTo>
                  <a:pt x="12171" y="7527"/>
                  <a:pt x="12182" y="7540"/>
                  <a:pt x="12182" y="7551"/>
                </a:cubicBezTo>
                <a:lnTo>
                  <a:pt x="12252" y="7657"/>
                </a:lnTo>
                <a:cubicBezTo>
                  <a:pt x="12264" y="7668"/>
                  <a:pt x="12276" y="7692"/>
                  <a:pt x="12276" y="7704"/>
                </a:cubicBezTo>
                <a:cubicBezTo>
                  <a:pt x="12311" y="7751"/>
                  <a:pt x="12346" y="7798"/>
                  <a:pt x="12382" y="7832"/>
                </a:cubicBezTo>
                <a:lnTo>
                  <a:pt x="12393" y="7832"/>
                </a:lnTo>
                <a:cubicBezTo>
                  <a:pt x="12429" y="7879"/>
                  <a:pt x="12463" y="7915"/>
                  <a:pt x="12499" y="7962"/>
                </a:cubicBezTo>
                <a:lnTo>
                  <a:pt x="12534" y="7996"/>
                </a:lnTo>
                <a:cubicBezTo>
                  <a:pt x="12569" y="8020"/>
                  <a:pt x="12604" y="8043"/>
                  <a:pt x="12627" y="8067"/>
                </a:cubicBezTo>
                <a:cubicBezTo>
                  <a:pt x="12640" y="8079"/>
                  <a:pt x="12663" y="8090"/>
                  <a:pt x="12674" y="8102"/>
                </a:cubicBezTo>
                <a:cubicBezTo>
                  <a:pt x="12721" y="8137"/>
                  <a:pt x="12757" y="8161"/>
                  <a:pt x="12815" y="8196"/>
                </a:cubicBezTo>
                <a:lnTo>
                  <a:pt x="12956" y="8267"/>
                </a:lnTo>
                <a:cubicBezTo>
                  <a:pt x="12979" y="8278"/>
                  <a:pt x="12991" y="8278"/>
                  <a:pt x="13003" y="8290"/>
                </a:cubicBezTo>
                <a:cubicBezTo>
                  <a:pt x="13049" y="8301"/>
                  <a:pt x="13085" y="8313"/>
                  <a:pt x="13120" y="8325"/>
                </a:cubicBezTo>
                <a:cubicBezTo>
                  <a:pt x="13143" y="8337"/>
                  <a:pt x="13155" y="8337"/>
                  <a:pt x="13167" y="8337"/>
                </a:cubicBezTo>
                <a:cubicBezTo>
                  <a:pt x="13226" y="8360"/>
                  <a:pt x="13284" y="8372"/>
                  <a:pt x="13343" y="8372"/>
                </a:cubicBezTo>
                <a:cubicBezTo>
                  <a:pt x="13401" y="8384"/>
                  <a:pt x="13448" y="8384"/>
                  <a:pt x="13507" y="8384"/>
                </a:cubicBezTo>
                <a:lnTo>
                  <a:pt x="13565" y="8384"/>
                </a:lnTo>
                <a:cubicBezTo>
                  <a:pt x="13612" y="8384"/>
                  <a:pt x="13659" y="8372"/>
                  <a:pt x="13706" y="8372"/>
                </a:cubicBezTo>
                <a:cubicBezTo>
                  <a:pt x="13718" y="8372"/>
                  <a:pt x="13742" y="8360"/>
                  <a:pt x="13753" y="8360"/>
                </a:cubicBezTo>
                <a:cubicBezTo>
                  <a:pt x="13823" y="8348"/>
                  <a:pt x="13882" y="8337"/>
                  <a:pt x="13953" y="8313"/>
                </a:cubicBezTo>
                <a:cubicBezTo>
                  <a:pt x="14000" y="8301"/>
                  <a:pt x="14058" y="8278"/>
                  <a:pt x="14105" y="8254"/>
                </a:cubicBezTo>
                <a:cubicBezTo>
                  <a:pt x="14117" y="8243"/>
                  <a:pt x="14128" y="8243"/>
                  <a:pt x="14140" y="8231"/>
                </a:cubicBezTo>
                <a:lnTo>
                  <a:pt x="14281" y="8161"/>
                </a:lnTo>
                <a:cubicBezTo>
                  <a:pt x="14292" y="8149"/>
                  <a:pt x="14292" y="8149"/>
                  <a:pt x="14304" y="8149"/>
                </a:cubicBezTo>
                <a:cubicBezTo>
                  <a:pt x="14339" y="8114"/>
                  <a:pt x="14375" y="8090"/>
                  <a:pt x="14410" y="8067"/>
                </a:cubicBezTo>
                <a:cubicBezTo>
                  <a:pt x="14422" y="8056"/>
                  <a:pt x="14422" y="8056"/>
                  <a:pt x="14433" y="8056"/>
                </a:cubicBezTo>
                <a:lnTo>
                  <a:pt x="14539" y="7950"/>
                </a:lnTo>
                <a:cubicBezTo>
                  <a:pt x="14550" y="7950"/>
                  <a:pt x="14550" y="7938"/>
                  <a:pt x="14562" y="7926"/>
                </a:cubicBezTo>
                <a:cubicBezTo>
                  <a:pt x="14597" y="7891"/>
                  <a:pt x="14621" y="7856"/>
                  <a:pt x="14656" y="7821"/>
                </a:cubicBezTo>
                <a:cubicBezTo>
                  <a:pt x="14680" y="7785"/>
                  <a:pt x="14714" y="7751"/>
                  <a:pt x="14738" y="7704"/>
                </a:cubicBezTo>
                <a:cubicBezTo>
                  <a:pt x="14738" y="7704"/>
                  <a:pt x="14750" y="7692"/>
                  <a:pt x="14750" y="7680"/>
                </a:cubicBezTo>
                <a:cubicBezTo>
                  <a:pt x="14773" y="7645"/>
                  <a:pt x="14797" y="7598"/>
                  <a:pt x="14808" y="7563"/>
                </a:cubicBezTo>
                <a:cubicBezTo>
                  <a:pt x="14808" y="7551"/>
                  <a:pt x="14820" y="7551"/>
                  <a:pt x="14820" y="7540"/>
                </a:cubicBezTo>
                <a:cubicBezTo>
                  <a:pt x="14832" y="7504"/>
                  <a:pt x="14855" y="7469"/>
                  <a:pt x="14867" y="7434"/>
                </a:cubicBezTo>
                <a:lnTo>
                  <a:pt x="14867" y="7410"/>
                </a:lnTo>
                <a:cubicBezTo>
                  <a:pt x="14878" y="7363"/>
                  <a:pt x="14891" y="7316"/>
                  <a:pt x="14902" y="7282"/>
                </a:cubicBezTo>
                <a:cubicBezTo>
                  <a:pt x="14902" y="7270"/>
                  <a:pt x="14914" y="7258"/>
                  <a:pt x="14914" y="7246"/>
                </a:cubicBezTo>
                <a:cubicBezTo>
                  <a:pt x="14925" y="7211"/>
                  <a:pt x="14925" y="7164"/>
                  <a:pt x="14938" y="7118"/>
                </a:cubicBezTo>
                <a:cubicBezTo>
                  <a:pt x="14938" y="7024"/>
                  <a:pt x="14949" y="6930"/>
                  <a:pt x="14938" y="6836"/>
                </a:cubicBezTo>
                <a:cubicBezTo>
                  <a:pt x="14972" y="5969"/>
                  <a:pt x="14328" y="5042"/>
                  <a:pt x="13401" y="5031"/>
                </a:cubicBezTo>
                <a:cubicBezTo>
                  <a:pt x="13155" y="5031"/>
                  <a:pt x="12898" y="5101"/>
                  <a:pt x="12616" y="5242"/>
                </a:cubicBezTo>
                <a:cubicBezTo>
                  <a:pt x="12124" y="5500"/>
                  <a:pt x="11913" y="5969"/>
                  <a:pt x="11924" y="6461"/>
                </a:cubicBezTo>
                <a:lnTo>
                  <a:pt x="11924" y="6472"/>
                </a:lnTo>
                <a:lnTo>
                  <a:pt x="11924" y="6531"/>
                </a:lnTo>
                <a:lnTo>
                  <a:pt x="11924" y="6636"/>
                </a:lnTo>
                <a:lnTo>
                  <a:pt x="11924" y="6649"/>
                </a:lnTo>
                <a:lnTo>
                  <a:pt x="11924" y="6672"/>
                </a:lnTo>
                <a:cubicBezTo>
                  <a:pt x="11408" y="6754"/>
                  <a:pt x="10892" y="6860"/>
                  <a:pt x="10389" y="6941"/>
                </a:cubicBezTo>
                <a:cubicBezTo>
                  <a:pt x="10060" y="5758"/>
                  <a:pt x="9087" y="4737"/>
                  <a:pt x="7786" y="4737"/>
                </a:cubicBezTo>
                <a:cubicBezTo>
                  <a:pt x="7586" y="4737"/>
                  <a:pt x="7387" y="4761"/>
                  <a:pt x="7176" y="4807"/>
                </a:cubicBezTo>
                <a:cubicBezTo>
                  <a:pt x="7023" y="4187"/>
                  <a:pt x="6824" y="3588"/>
                  <a:pt x="6672" y="2967"/>
                </a:cubicBezTo>
                <a:cubicBezTo>
                  <a:pt x="6672" y="2955"/>
                  <a:pt x="6684" y="2955"/>
                  <a:pt x="6684" y="2955"/>
                </a:cubicBezTo>
                <a:cubicBezTo>
                  <a:pt x="6695" y="2944"/>
                  <a:pt x="6707" y="2944"/>
                  <a:pt x="6707" y="2932"/>
                </a:cubicBezTo>
                <a:cubicBezTo>
                  <a:pt x="6754" y="2908"/>
                  <a:pt x="6789" y="2885"/>
                  <a:pt x="6824" y="2861"/>
                </a:cubicBezTo>
                <a:cubicBezTo>
                  <a:pt x="6824" y="2850"/>
                  <a:pt x="6836" y="2850"/>
                  <a:pt x="6848" y="2838"/>
                </a:cubicBezTo>
                <a:cubicBezTo>
                  <a:pt x="6883" y="2814"/>
                  <a:pt x="6918" y="2780"/>
                  <a:pt x="6953" y="2744"/>
                </a:cubicBezTo>
                <a:cubicBezTo>
                  <a:pt x="6953" y="2733"/>
                  <a:pt x="6965" y="2733"/>
                  <a:pt x="6976" y="2721"/>
                </a:cubicBezTo>
                <a:cubicBezTo>
                  <a:pt x="7000" y="2686"/>
                  <a:pt x="7035" y="2650"/>
                  <a:pt x="7070" y="2615"/>
                </a:cubicBezTo>
                <a:cubicBezTo>
                  <a:pt x="7094" y="2580"/>
                  <a:pt x="7117" y="2533"/>
                  <a:pt x="7140" y="2498"/>
                </a:cubicBezTo>
                <a:lnTo>
                  <a:pt x="7164" y="2475"/>
                </a:lnTo>
                <a:cubicBezTo>
                  <a:pt x="7176" y="2439"/>
                  <a:pt x="7200" y="2392"/>
                  <a:pt x="7223" y="2358"/>
                </a:cubicBezTo>
                <a:cubicBezTo>
                  <a:pt x="7223" y="2345"/>
                  <a:pt x="7223" y="2345"/>
                  <a:pt x="7234" y="2334"/>
                </a:cubicBezTo>
                <a:cubicBezTo>
                  <a:pt x="7246" y="2298"/>
                  <a:pt x="7258" y="2264"/>
                  <a:pt x="7270" y="2217"/>
                </a:cubicBezTo>
                <a:cubicBezTo>
                  <a:pt x="7281" y="2217"/>
                  <a:pt x="7281" y="2205"/>
                  <a:pt x="7281" y="2205"/>
                </a:cubicBezTo>
                <a:cubicBezTo>
                  <a:pt x="7293" y="2158"/>
                  <a:pt x="7305" y="2111"/>
                  <a:pt x="7317" y="2076"/>
                </a:cubicBezTo>
                <a:lnTo>
                  <a:pt x="7317" y="2041"/>
                </a:lnTo>
                <a:cubicBezTo>
                  <a:pt x="7328" y="1994"/>
                  <a:pt x="7340" y="1959"/>
                  <a:pt x="7340" y="1912"/>
                </a:cubicBezTo>
                <a:cubicBezTo>
                  <a:pt x="7445" y="1021"/>
                  <a:pt x="6778" y="1"/>
                  <a:pt x="58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6"/>
          <p:cNvSpPr/>
          <p:nvPr/>
        </p:nvSpPr>
        <p:spPr>
          <a:xfrm>
            <a:off x="5230330" y="6098333"/>
            <a:ext cx="1158527" cy="1038016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16"/>
          <p:cNvSpPr txBox="1">
            <a:spLocks noGrp="1"/>
          </p:cNvSpPr>
          <p:nvPr>
            <p:ph type="title"/>
          </p:nvPr>
        </p:nvSpPr>
        <p:spPr>
          <a:xfrm>
            <a:off x="950812" y="2867800"/>
            <a:ext cx="6059200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62" name="Google Shape;662;p16"/>
          <p:cNvSpPr txBox="1">
            <a:spLocks noGrp="1"/>
          </p:cNvSpPr>
          <p:nvPr>
            <p:ph type="title" idx="2" hasCustomPrompt="1"/>
          </p:nvPr>
        </p:nvSpPr>
        <p:spPr>
          <a:xfrm>
            <a:off x="950812" y="1213333"/>
            <a:ext cx="1833200" cy="1122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63" name="Google Shape;663;p16"/>
          <p:cNvSpPr txBox="1">
            <a:spLocks noGrp="1"/>
          </p:cNvSpPr>
          <p:nvPr>
            <p:ph type="subTitle" idx="1"/>
          </p:nvPr>
        </p:nvSpPr>
        <p:spPr>
          <a:xfrm>
            <a:off x="950800" y="4814533"/>
            <a:ext cx="5477600" cy="407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5" Type="http://schemas.openxmlformats.org/officeDocument/2006/relationships/image" Target="../media/image19.png"/><Relationship Id="rId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3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90658" y="4413719"/>
            <a:ext cx="3236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GIÁO VIÊN: TRƯƠNG THẾ THẢO</a:t>
            </a:r>
            <a:endParaRPr lang="vi-VN" b="1" dirty="0">
              <a:solidFill>
                <a:srgbClr val="FF00FF"/>
              </a:solidFill>
              <a:cs typeface="Times New Roman" pitchFamily="18" charset="0"/>
            </a:endParaRPr>
          </a:p>
        </p:txBody>
      </p:sp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KHOA HỌC TỰ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NHIÊN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8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192495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79085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2117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1310" y="0"/>
            <a:ext cx="8788221" cy="242316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6248400" y="2293620"/>
            <a:ext cx="5943600" cy="3733800"/>
          </a:xfrm>
          <a:prstGeom prst="cloudCallout">
            <a:avLst>
              <a:gd name="adj1" fmla="val -38398"/>
              <a:gd name="adj2" fmla="val 62214"/>
            </a:avLst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4365" y="2423160"/>
            <a:ext cx="8003271" cy="4434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96885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1242" y="213361"/>
            <a:ext cx="6089516" cy="3374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09189" y="3831575"/>
            <a:ext cx="10847943" cy="26058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09585" indent="-609585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609585" indent="-609585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8271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169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5378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018880"/>
            <a:ext cx="12192000" cy="16209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1" y="121920"/>
            <a:ext cx="8885399" cy="2449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3141" y="3032760"/>
            <a:ext cx="3688860" cy="3794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8826" y="2683947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37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dirty="0"/>
          </a:p>
        </p:txBody>
      </p:sp>
      <p:sp>
        <p:nvSpPr>
          <p:cNvPr id="7" name="Rectangle 6"/>
          <p:cNvSpPr/>
          <p:nvPr/>
        </p:nvSpPr>
        <p:spPr>
          <a:xfrm>
            <a:off x="2011681" y="2683947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8" name="Rectangle 7"/>
          <p:cNvSpPr/>
          <p:nvPr/>
        </p:nvSpPr>
        <p:spPr>
          <a:xfrm>
            <a:off x="4517431" y="2683947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0,4 mol</a:t>
            </a:r>
            <a:endParaRPr lang="en-US" sz="3700" dirty="0"/>
          </a:p>
        </p:txBody>
      </p:sp>
      <p:sp>
        <p:nvSpPr>
          <p:cNvPr id="9" name="Rectangle 8"/>
          <p:cNvSpPr/>
          <p:nvPr/>
        </p:nvSpPr>
        <p:spPr>
          <a:xfrm>
            <a:off x="6732311" y="2683947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mol</a:t>
            </a:r>
            <a:endParaRPr lang="en-US" sz="3700" dirty="0"/>
          </a:p>
        </p:txBody>
      </p:sp>
      <p:sp>
        <p:nvSpPr>
          <p:cNvPr id="10" name="Rectangle 9"/>
          <p:cNvSpPr/>
          <p:nvPr/>
        </p:nvSpPr>
        <p:spPr>
          <a:xfrm>
            <a:off x="36392" y="3493645"/>
            <a:ext cx="2264848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0074" y="3493645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0,4 mol</a:t>
            </a:r>
            <a:endParaRPr lang="en-US" sz="37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1858" y="3493645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0,8 mol</a:t>
            </a:r>
            <a:endParaRPr lang="en-US" sz="3700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97167" y="3493645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0,8 mol</a:t>
            </a:r>
            <a:endParaRPr lang="en-US" sz="37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826" y="4303345"/>
            <a:ext cx="2010212" cy="12721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1857" y="4552576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0,2 mol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02409" y="4552576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mol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32311" y="4540085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0,8 mol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4121" y="5611507"/>
            <a:ext cx="7877297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00" baseline="-25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0,2 mol</a:t>
            </a:r>
            <a:endParaRPr lang="en-US" sz="3700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72" y="657963"/>
            <a:ext cx="2771037" cy="277103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061856" y="1981200"/>
            <a:ext cx="6645523" cy="5906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8516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 animBg="1"/>
      <p:bldP spid="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751939" y="428151"/>
            <a:ext cx="10847943" cy="36163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3,1g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oxygen,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37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37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a/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b/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c/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11481" y="4303345"/>
            <a:ext cx="9134031" cy="193385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700" b="1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00" b="1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700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700" u="sng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700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700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00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700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800"/>
              </a:spcAft>
            </a:pP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b="1" u="sng" dirty="0">
              <a:solidFill>
                <a:srgbClr val="FF00FF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3921136" y="1158240"/>
            <a:ext cx="1473824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8514437" y="1158240"/>
            <a:ext cx="2914993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08576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  <p:bldP spid="136" grpId="0" animBg="1"/>
      <p:bldP spid="136" grpId="1" animBg="1"/>
      <p:bldP spid="137" grpId="0" animBg="1"/>
      <p:bldP spid="13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439970" y="1517415"/>
            <a:ext cx="10958797" cy="36163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5,4g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Al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4,958 L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37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đkc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a/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b/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c/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3673139" y="2290156"/>
            <a:ext cx="1565264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8416157" y="2212858"/>
            <a:ext cx="2939569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4328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439969" y="1157185"/>
            <a:ext cx="11228575" cy="250324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Mg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3,2g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oxygen.</a:t>
            </a:r>
          </a:p>
          <a:p>
            <a:pPr algn="just"/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a/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3700" dirty="0">
              <a:solidFill>
                <a:srgbClr val="FF0000"/>
              </a:solidFill>
            </a:endParaRPr>
          </a:p>
          <a:p>
            <a:pPr algn="just"/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b/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3631576" y="1888400"/>
            <a:ext cx="1397624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8123824" y="1880375"/>
            <a:ext cx="3107208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4700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169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5378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018880"/>
            <a:ext cx="12192000" cy="16209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60217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922" y="0"/>
            <a:ext cx="11272157" cy="2026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17930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mol:</a:t>
            </a:r>
            <a:endParaRPr lang="en-US" sz="3700" b="1" dirty="0"/>
          </a:p>
        </p:txBody>
      </p:sp>
      <p:sp>
        <p:nvSpPr>
          <p:cNvPr id="7" name="Rectangle 6"/>
          <p:cNvSpPr/>
          <p:nvPr/>
        </p:nvSpPr>
        <p:spPr>
          <a:xfrm>
            <a:off x="309372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8" name="Rectangle 7"/>
          <p:cNvSpPr/>
          <p:nvPr/>
        </p:nvSpPr>
        <p:spPr>
          <a:xfrm>
            <a:off x="439420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9" name="Rectangle 8"/>
          <p:cNvSpPr/>
          <p:nvPr/>
        </p:nvSpPr>
        <p:spPr>
          <a:xfrm>
            <a:off x="639572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10" name="Rectangle 9"/>
          <p:cNvSpPr/>
          <p:nvPr/>
        </p:nvSpPr>
        <p:spPr>
          <a:xfrm>
            <a:off x="345959" y="2709307"/>
            <a:ext cx="2723615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3557" y="270930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g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0125" y="269406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7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g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7189" y="272454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 g</a:t>
            </a:r>
            <a:endParaRPr lang="en-US" sz="3700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7570472" y="3422173"/>
            <a:ext cx="461009" cy="5554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775124" y="3977640"/>
            <a:ext cx="4512711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 smtClean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b="1" dirty="0" smtClean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b="1" dirty="0" smtClean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700" b="1" dirty="0" smtClean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700" b="1" dirty="0">
              <a:solidFill>
                <a:srgbClr val="9933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25554" y="4931942"/>
            <a:ext cx="8940332" cy="1261880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3700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44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4062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169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52158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023247"/>
            <a:ext cx="11873859" cy="15183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609585" indent="-609585" algn="just">
              <a:spcAft>
                <a:spcPts val="8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069" y="3672316"/>
            <a:ext cx="4289276" cy="1488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4724793" y="3116857"/>
            <a:ext cx="7427449" cy="22775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pứ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(%).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(g).</a:t>
            </a:r>
          </a:p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/>
      <p:bldP spid="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922" y="0"/>
            <a:ext cx="11272157" cy="2026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17930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mol:</a:t>
            </a:r>
            <a:endParaRPr lang="en-US" sz="3700" b="1" dirty="0"/>
          </a:p>
        </p:txBody>
      </p:sp>
      <p:sp>
        <p:nvSpPr>
          <p:cNvPr id="7" name="Rectangle 6"/>
          <p:cNvSpPr/>
          <p:nvPr/>
        </p:nvSpPr>
        <p:spPr>
          <a:xfrm>
            <a:off x="309372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8" name="Rectangle 7"/>
          <p:cNvSpPr/>
          <p:nvPr/>
        </p:nvSpPr>
        <p:spPr>
          <a:xfrm>
            <a:off x="439420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9" name="Rectangle 8"/>
          <p:cNvSpPr/>
          <p:nvPr/>
        </p:nvSpPr>
        <p:spPr>
          <a:xfrm>
            <a:off x="639572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10" name="Rectangle 9"/>
          <p:cNvSpPr/>
          <p:nvPr/>
        </p:nvSpPr>
        <p:spPr>
          <a:xfrm>
            <a:off x="345959" y="2709307"/>
            <a:ext cx="2723615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3557" y="270930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g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0125" y="269406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7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g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7189" y="272454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 g</a:t>
            </a:r>
            <a:endParaRPr lang="en-US" sz="3700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>
            <a:endCxn id="16" idx="1"/>
          </p:cNvCxnSpPr>
          <p:nvPr/>
        </p:nvCxnSpPr>
        <p:spPr>
          <a:xfrm>
            <a:off x="8107678" y="3144357"/>
            <a:ext cx="834684" cy="2051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942362" y="2795544"/>
            <a:ext cx="3625549" cy="110799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Khối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lý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thuyết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5959" y="3624817"/>
            <a:ext cx="3625549" cy="22775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đốt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cháy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12 g carbon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oxygen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dư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39,6 g CO</a:t>
            </a:r>
            <a:r>
              <a:rPr lang="en-US" sz="2800" b="1" baseline="-25000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suất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pứ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2941" y="4144659"/>
            <a:ext cx="4024628" cy="1104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val Callout 13"/>
          <p:cNvSpPr/>
          <p:nvPr/>
        </p:nvSpPr>
        <p:spPr>
          <a:xfrm>
            <a:off x="8567600" y="2795545"/>
            <a:ext cx="3624401" cy="2374932"/>
          </a:xfrm>
          <a:prstGeom prst="wedgeEllipseCallout">
            <a:avLst>
              <a:gd name="adj1" fmla="val -58455"/>
              <a:gd name="adj2" fmla="val 429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100%?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87554" y="5529990"/>
            <a:ext cx="7530683" cy="1107992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Hiệu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suất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phản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ứng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100%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PƯHH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xảy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hoàn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toàn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350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169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52158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023247"/>
            <a:ext cx="11873859" cy="15183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609585" indent="-609585" algn="just">
              <a:spcAft>
                <a:spcPts val="8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069" y="3672316"/>
            <a:ext cx="4289276" cy="1488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4724793" y="3116857"/>
            <a:ext cx="7427449" cy="22775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pứ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(%).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(g).</a:t>
            </a:r>
          </a:p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393290"/>
            <a:ext cx="12192000" cy="108747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457189" indent="-457189" algn="just">
              <a:spcAft>
                <a:spcPts val="800"/>
              </a:spcAft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100%.</a:t>
            </a:r>
          </a:p>
          <a:p>
            <a:pPr marL="457189" indent="-457189" algn="just">
              <a:spcAft>
                <a:spcPts val="800"/>
              </a:spcAft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79;p56"/>
          <p:cNvGrpSpPr/>
          <p:nvPr/>
        </p:nvGrpSpPr>
        <p:grpSpPr>
          <a:xfrm rot="-9000017">
            <a:off x="7120750" y="2413053"/>
            <a:ext cx="496745" cy="823001"/>
            <a:chOff x="3330825" y="1367375"/>
            <a:chExt cx="280075" cy="464025"/>
          </a:xfrm>
        </p:grpSpPr>
        <p:sp>
          <p:nvSpPr>
            <p:cNvPr id="2880" name="Google Shape;2880;p56"/>
            <p:cNvSpPr/>
            <p:nvPr/>
          </p:nvSpPr>
          <p:spPr>
            <a:xfrm>
              <a:off x="3484800" y="1720525"/>
              <a:ext cx="115550" cy="110875"/>
            </a:xfrm>
            <a:custGeom>
              <a:avLst/>
              <a:gdLst/>
              <a:ahLst/>
              <a:cxnLst/>
              <a:rect l="l" t="t" r="r" b="b"/>
              <a:pathLst>
                <a:path w="4622" h="4435" extrusionOk="0">
                  <a:moveTo>
                    <a:pt x="2311" y="0"/>
                  </a:moveTo>
                  <a:cubicBezTo>
                    <a:pt x="2159" y="0"/>
                    <a:pt x="2006" y="13"/>
                    <a:pt x="1857" y="37"/>
                  </a:cubicBezTo>
                  <a:cubicBezTo>
                    <a:pt x="764" y="233"/>
                    <a:pt x="0" y="1265"/>
                    <a:pt x="51" y="2348"/>
                  </a:cubicBezTo>
                  <a:cubicBezTo>
                    <a:pt x="51" y="2461"/>
                    <a:pt x="72" y="2574"/>
                    <a:pt x="93" y="2678"/>
                  </a:cubicBezTo>
                  <a:cubicBezTo>
                    <a:pt x="113" y="2998"/>
                    <a:pt x="196" y="3307"/>
                    <a:pt x="351" y="3606"/>
                  </a:cubicBezTo>
                  <a:cubicBezTo>
                    <a:pt x="665" y="4200"/>
                    <a:pt x="1226" y="4435"/>
                    <a:pt x="1815" y="4435"/>
                  </a:cubicBezTo>
                  <a:cubicBezTo>
                    <a:pt x="2249" y="4435"/>
                    <a:pt x="2698" y="4307"/>
                    <a:pt x="3074" y="4101"/>
                  </a:cubicBezTo>
                  <a:cubicBezTo>
                    <a:pt x="4054" y="3555"/>
                    <a:pt x="4621" y="2430"/>
                    <a:pt x="4312" y="1337"/>
                  </a:cubicBezTo>
                  <a:cubicBezTo>
                    <a:pt x="4057" y="414"/>
                    <a:pt x="3188" y="0"/>
                    <a:pt x="2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1" name="Google Shape;2881;p56"/>
            <p:cNvSpPr/>
            <p:nvPr/>
          </p:nvSpPr>
          <p:spPr>
            <a:xfrm>
              <a:off x="3477400" y="1543325"/>
              <a:ext cx="133500" cy="103775"/>
            </a:xfrm>
            <a:custGeom>
              <a:avLst/>
              <a:gdLst/>
              <a:ahLst/>
              <a:cxnLst/>
              <a:rect l="l" t="t" r="r" b="b"/>
              <a:pathLst>
                <a:path w="5340" h="4151" extrusionOk="0">
                  <a:moveTo>
                    <a:pt x="2983" y="1"/>
                  </a:moveTo>
                  <a:cubicBezTo>
                    <a:pt x="2469" y="1"/>
                    <a:pt x="1956" y="154"/>
                    <a:pt x="1575" y="451"/>
                  </a:cubicBezTo>
                  <a:cubicBezTo>
                    <a:pt x="0" y="1662"/>
                    <a:pt x="1018" y="4151"/>
                    <a:pt x="2737" y="4151"/>
                  </a:cubicBezTo>
                  <a:cubicBezTo>
                    <a:pt x="2819" y="4151"/>
                    <a:pt x="2903" y="4145"/>
                    <a:pt x="2988" y="4134"/>
                  </a:cubicBezTo>
                  <a:cubicBezTo>
                    <a:pt x="3494" y="4134"/>
                    <a:pt x="3999" y="3938"/>
                    <a:pt x="4432" y="3576"/>
                  </a:cubicBezTo>
                  <a:cubicBezTo>
                    <a:pt x="5340" y="2834"/>
                    <a:pt x="5340" y="1555"/>
                    <a:pt x="4629" y="699"/>
                  </a:cubicBezTo>
                  <a:cubicBezTo>
                    <a:pt x="4237" y="228"/>
                    <a:pt x="3610" y="1"/>
                    <a:pt x="29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2" name="Google Shape;2882;p56"/>
            <p:cNvSpPr/>
            <p:nvPr/>
          </p:nvSpPr>
          <p:spPr>
            <a:xfrm>
              <a:off x="3330825" y="1489400"/>
              <a:ext cx="143400" cy="134750"/>
            </a:xfrm>
            <a:custGeom>
              <a:avLst/>
              <a:gdLst/>
              <a:ahLst/>
              <a:cxnLst/>
              <a:rect l="l" t="t" r="r" b="b"/>
              <a:pathLst>
                <a:path w="5736" h="5390" extrusionOk="0">
                  <a:moveTo>
                    <a:pt x="2327" y="0"/>
                  </a:moveTo>
                  <a:cubicBezTo>
                    <a:pt x="1872" y="0"/>
                    <a:pt x="1427" y="134"/>
                    <a:pt x="1043" y="452"/>
                  </a:cubicBezTo>
                  <a:cubicBezTo>
                    <a:pt x="775" y="669"/>
                    <a:pt x="610" y="947"/>
                    <a:pt x="506" y="1267"/>
                  </a:cubicBezTo>
                  <a:cubicBezTo>
                    <a:pt x="32" y="2134"/>
                    <a:pt x="1" y="3361"/>
                    <a:pt x="424" y="4145"/>
                  </a:cubicBezTo>
                  <a:cubicBezTo>
                    <a:pt x="881" y="4994"/>
                    <a:pt x="1728" y="5389"/>
                    <a:pt x="2600" y="5389"/>
                  </a:cubicBezTo>
                  <a:cubicBezTo>
                    <a:pt x="3223" y="5389"/>
                    <a:pt x="3859" y="5188"/>
                    <a:pt x="4374" y="4805"/>
                  </a:cubicBezTo>
                  <a:cubicBezTo>
                    <a:pt x="5664" y="3836"/>
                    <a:pt x="5736" y="2134"/>
                    <a:pt x="4612" y="1030"/>
                  </a:cubicBezTo>
                  <a:cubicBezTo>
                    <a:pt x="4019" y="444"/>
                    <a:pt x="3156" y="0"/>
                    <a:pt x="2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3" name="Google Shape;2883;p56"/>
            <p:cNvSpPr/>
            <p:nvPr/>
          </p:nvSpPr>
          <p:spPr>
            <a:xfrm>
              <a:off x="3451275" y="1367375"/>
              <a:ext cx="111650" cy="100400"/>
            </a:xfrm>
            <a:custGeom>
              <a:avLst/>
              <a:gdLst/>
              <a:ahLst/>
              <a:cxnLst/>
              <a:rect l="l" t="t" r="r" b="b"/>
              <a:pathLst>
                <a:path w="4466" h="4016" extrusionOk="0">
                  <a:moveTo>
                    <a:pt x="2077" y="0"/>
                  </a:moveTo>
                  <a:cubicBezTo>
                    <a:pt x="1557" y="0"/>
                    <a:pt x="1026" y="185"/>
                    <a:pt x="660" y="506"/>
                  </a:cubicBezTo>
                  <a:cubicBezTo>
                    <a:pt x="640" y="537"/>
                    <a:pt x="608" y="558"/>
                    <a:pt x="588" y="578"/>
                  </a:cubicBezTo>
                  <a:cubicBezTo>
                    <a:pt x="299" y="805"/>
                    <a:pt x="134" y="1145"/>
                    <a:pt x="83" y="1517"/>
                  </a:cubicBezTo>
                  <a:cubicBezTo>
                    <a:pt x="0" y="1950"/>
                    <a:pt x="62" y="2404"/>
                    <a:pt x="258" y="2827"/>
                  </a:cubicBezTo>
                  <a:cubicBezTo>
                    <a:pt x="340" y="3002"/>
                    <a:pt x="443" y="3146"/>
                    <a:pt x="567" y="3270"/>
                  </a:cubicBezTo>
                  <a:cubicBezTo>
                    <a:pt x="805" y="3570"/>
                    <a:pt x="1104" y="3817"/>
                    <a:pt x="1465" y="3930"/>
                  </a:cubicBezTo>
                  <a:cubicBezTo>
                    <a:pt x="1650" y="3988"/>
                    <a:pt x="1827" y="4015"/>
                    <a:pt x="1997" y="4015"/>
                  </a:cubicBezTo>
                  <a:cubicBezTo>
                    <a:pt x="3607" y="4015"/>
                    <a:pt x="4465" y="1592"/>
                    <a:pt x="3280" y="444"/>
                  </a:cubicBezTo>
                  <a:cubicBezTo>
                    <a:pt x="2965" y="138"/>
                    <a:pt x="2525" y="0"/>
                    <a:pt x="2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4" name="Google Shape;2884;p56"/>
            <p:cNvSpPr/>
            <p:nvPr/>
          </p:nvSpPr>
          <p:spPr>
            <a:xfrm>
              <a:off x="3353000" y="1520100"/>
              <a:ext cx="54450" cy="76825"/>
            </a:xfrm>
            <a:custGeom>
              <a:avLst/>
              <a:gdLst/>
              <a:ahLst/>
              <a:cxnLst/>
              <a:rect l="l" t="t" r="r" b="b"/>
              <a:pathLst>
                <a:path w="2178" h="3073" extrusionOk="0">
                  <a:moveTo>
                    <a:pt x="1092" y="1"/>
                  </a:moveTo>
                  <a:cubicBezTo>
                    <a:pt x="1037" y="1"/>
                    <a:pt x="980" y="21"/>
                    <a:pt x="929" y="70"/>
                  </a:cubicBezTo>
                  <a:cubicBezTo>
                    <a:pt x="1" y="906"/>
                    <a:pt x="558" y="2999"/>
                    <a:pt x="1868" y="3072"/>
                  </a:cubicBezTo>
                  <a:cubicBezTo>
                    <a:pt x="1875" y="3073"/>
                    <a:pt x="1881" y="3073"/>
                    <a:pt x="1887" y="3073"/>
                  </a:cubicBezTo>
                  <a:cubicBezTo>
                    <a:pt x="2178" y="3073"/>
                    <a:pt x="2171" y="2607"/>
                    <a:pt x="1868" y="2598"/>
                  </a:cubicBezTo>
                  <a:cubicBezTo>
                    <a:pt x="960" y="2546"/>
                    <a:pt x="672" y="947"/>
                    <a:pt x="1270" y="411"/>
                  </a:cubicBezTo>
                  <a:cubicBezTo>
                    <a:pt x="1446" y="243"/>
                    <a:pt x="1281" y="1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5" name="Google Shape;2885;p56"/>
            <p:cNvSpPr/>
            <p:nvPr/>
          </p:nvSpPr>
          <p:spPr>
            <a:xfrm>
              <a:off x="3451525" y="1381525"/>
              <a:ext cx="55450" cy="76050"/>
            </a:xfrm>
            <a:custGeom>
              <a:avLst/>
              <a:gdLst/>
              <a:ahLst/>
              <a:cxnLst/>
              <a:rect l="l" t="t" r="r" b="b"/>
              <a:pathLst>
                <a:path w="2218" h="3042" extrusionOk="0">
                  <a:moveTo>
                    <a:pt x="1304" y="0"/>
                  </a:moveTo>
                  <a:cubicBezTo>
                    <a:pt x="1263" y="0"/>
                    <a:pt x="1220" y="13"/>
                    <a:pt x="1176" y="43"/>
                  </a:cubicBezTo>
                  <a:cubicBezTo>
                    <a:pt x="0" y="827"/>
                    <a:pt x="815" y="2395"/>
                    <a:pt x="1754" y="3004"/>
                  </a:cubicBezTo>
                  <a:cubicBezTo>
                    <a:pt x="1795" y="3030"/>
                    <a:pt x="1837" y="3042"/>
                    <a:pt x="1876" y="3042"/>
                  </a:cubicBezTo>
                  <a:cubicBezTo>
                    <a:pt x="2079" y="3042"/>
                    <a:pt x="2218" y="2729"/>
                    <a:pt x="2001" y="2591"/>
                  </a:cubicBezTo>
                  <a:cubicBezTo>
                    <a:pt x="1382" y="2188"/>
                    <a:pt x="578" y="1012"/>
                    <a:pt x="1424" y="455"/>
                  </a:cubicBezTo>
                  <a:cubicBezTo>
                    <a:pt x="1638" y="310"/>
                    <a:pt x="1504" y="0"/>
                    <a:pt x="1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6" name="Google Shape;2886;p56"/>
            <p:cNvSpPr/>
            <p:nvPr/>
          </p:nvSpPr>
          <p:spPr>
            <a:xfrm>
              <a:off x="3507475" y="1562550"/>
              <a:ext cx="38475" cy="55175"/>
            </a:xfrm>
            <a:custGeom>
              <a:avLst/>
              <a:gdLst/>
              <a:ahLst/>
              <a:cxnLst/>
              <a:rect l="l" t="t" r="r" b="b"/>
              <a:pathLst>
                <a:path w="1539" h="2207" extrusionOk="0">
                  <a:moveTo>
                    <a:pt x="743" y="0"/>
                  </a:moveTo>
                  <a:cubicBezTo>
                    <a:pt x="669" y="0"/>
                    <a:pt x="593" y="31"/>
                    <a:pt x="537" y="105"/>
                  </a:cubicBezTo>
                  <a:cubicBezTo>
                    <a:pt x="1" y="817"/>
                    <a:pt x="372" y="1859"/>
                    <a:pt x="1166" y="2189"/>
                  </a:cubicBezTo>
                  <a:cubicBezTo>
                    <a:pt x="1196" y="2201"/>
                    <a:pt x="1224" y="2206"/>
                    <a:pt x="1251" y="2206"/>
                  </a:cubicBezTo>
                  <a:cubicBezTo>
                    <a:pt x="1467" y="2206"/>
                    <a:pt x="1539" y="1826"/>
                    <a:pt x="1290" y="1725"/>
                  </a:cubicBezTo>
                  <a:cubicBezTo>
                    <a:pt x="754" y="1508"/>
                    <a:pt x="630" y="786"/>
                    <a:pt x="950" y="343"/>
                  </a:cubicBezTo>
                  <a:cubicBezTo>
                    <a:pt x="1080" y="169"/>
                    <a:pt x="916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7" name="Google Shape;2887;p56"/>
            <p:cNvSpPr/>
            <p:nvPr/>
          </p:nvSpPr>
          <p:spPr>
            <a:xfrm>
              <a:off x="3501025" y="1742650"/>
              <a:ext cx="41675" cy="55450"/>
            </a:xfrm>
            <a:custGeom>
              <a:avLst/>
              <a:gdLst/>
              <a:ahLst/>
              <a:cxnLst/>
              <a:rect l="l" t="t" r="r" b="b"/>
              <a:pathLst>
                <a:path w="1667" h="2218" extrusionOk="0">
                  <a:moveTo>
                    <a:pt x="651" y="1"/>
                  </a:moveTo>
                  <a:cubicBezTo>
                    <a:pt x="578" y="1"/>
                    <a:pt x="505" y="33"/>
                    <a:pt x="454" y="112"/>
                  </a:cubicBezTo>
                  <a:cubicBezTo>
                    <a:pt x="1" y="875"/>
                    <a:pt x="454" y="1927"/>
                    <a:pt x="1280" y="2205"/>
                  </a:cubicBezTo>
                  <a:cubicBezTo>
                    <a:pt x="1306" y="2214"/>
                    <a:pt x="1331" y="2218"/>
                    <a:pt x="1354" y="2218"/>
                  </a:cubicBezTo>
                  <a:cubicBezTo>
                    <a:pt x="1588" y="2218"/>
                    <a:pt x="1666" y="1826"/>
                    <a:pt x="1403" y="1741"/>
                  </a:cubicBezTo>
                  <a:cubicBezTo>
                    <a:pt x="867" y="1556"/>
                    <a:pt x="578" y="844"/>
                    <a:pt x="878" y="359"/>
                  </a:cubicBezTo>
                  <a:cubicBezTo>
                    <a:pt x="985" y="172"/>
                    <a:pt x="81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" name="Google Shape;2888;p56"/>
          <p:cNvGrpSpPr/>
          <p:nvPr/>
        </p:nvGrpSpPr>
        <p:grpSpPr>
          <a:xfrm>
            <a:off x="7285482" y="1391988"/>
            <a:ext cx="3532065" cy="4447469"/>
            <a:chOff x="5540311" y="1043991"/>
            <a:chExt cx="2649049" cy="3335602"/>
          </a:xfrm>
        </p:grpSpPr>
        <p:sp>
          <p:nvSpPr>
            <p:cNvPr id="2889" name="Google Shape;2889;p56"/>
            <p:cNvSpPr/>
            <p:nvPr/>
          </p:nvSpPr>
          <p:spPr>
            <a:xfrm flipH="1">
              <a:off x="5540311" y="4145243"/>
              <a:ext cx="2649049" cy="234350"/>
            </a:xfrm>
            <a:custGeom>
              <a:avLst/>
              <a:gdLst/>
              <a:ahLst/>
              <a:cxnLst/>
              <a:rect l="l" t="t" r="r" b="b"/>
              <a:pathLst>
                <a:path w="22395" h="3879" extrusionOk="0">
                  <a:moveTo>
                    <a:pt x="11203" y="0"/>
                  </a:moveTo>
                  <a:cubicBezTo>
                    <a:pt x="5013" y="0"/>
                    <a:pt x="0" y="867"/>
                    <a:pt x="0" y="1940"/>
                  </a:cubicBezTo>
                  <a:cubicBezTo>
                    <a:pt x="0" y="3012"/>
                    <a:pt x="5013" y="3879"/>
                    <a:pt x="11203" y="3879"/>
                  </a:cubicBezTo>
                  <a:cubicBezTo>
                    <a:pt x="17381" y="3879"/>
                    <a:pt x="22394" y="3012"/>
                    <a:pt x="22394" y="1940"/>
                  </a:cubicBezTo>
                  <a:cubicBezTo>
                    <a:pt x="22394" y="867"/>
                    <a:pt x="17381" y="0"/>
                    <a:pt x="11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" name="Google Shape;2890;p56"/>
            <p:cNvGrpSpPr/>
            <p:nvPr/>
          </p:nvGrpSpPr>
          <p:grpSpPr>
            <a:xfrm>
              <a:off x="5894704" y="1043991"/>
              <a:ext cx="2197269" cy="3237234"/>
              <a:chOff x="1936700" y="632119"/>
              <a:chExt cx="2708331" cy="3990182"/>
            </a:xfrm>
          </p:grpSpPr>
          <p:sp>
            <p:nvSpPr>
              <p:cNvPr id="2891" name="Google Shape;2891;p56"/>
              <p:cNvSpPr/>
              <p:nvPr/>
            </p:nvSpPr>
            <p:spPr>
              <a:xfrm>
                <a:off x="2787479" y="787937"/>
                <a:ext cx="1850048" cy="1762825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19968" extrusionOk="0">
                    <a:moveTo>
                      <a:pt x="15365" y="1"/>
                    </a:moveTo>
                    <a:lnTo>
                      <a:pt x="11244" y="7934"/>
                    </a:lnTo>
                    <a:cubicBezTo>
                      <a:pt x="11244" y="7934"/>
                      <a:pt x="0" y="19848"/>
                      <a:pt x="9892" y="19966"/>
                    </a:cubicBezTo>
                    <a:cubicBezTo>
                      <a:pt x="10005" y="19967"/>
                      <a:pt x="10116" y="19968"/>
                      <a:pt x="10227" y="19968"/>
                    </a:cubicBezTo>
                    <a:cubicBezTo>
                      <a:pt x="19783" y="19968"/>
                      <a:pt x="20203" y="14999"/>
                      <a:pt x="20582" y="9051"/>
                    </a:cubicBezTo>
                    <a:cubicBezTo>
                      <a:pt x="20955" y="3046"/>
                      <a:pt x="15365" y="1"/>
                      <a:pt x="153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2" name="Google Shape;2892;p56"/>
              <p:cNvSpPr/>
              <p:nvPr/>
            </p:nvSpPr>
            <p:spPr>
              <a:xfrm>
                <a:off x="2401507" y="706629"/>
                <a:ext cx="920875" cy="1782424"/>
              </a:xfrm>
              <a:custGeom>
                <a:avLst/>
                <a:gdLst/>
                <a:ahLst/>
                <a:cxnLst/>
                <a:rect l="l" t="t" r="r" b="b"/>
                <a:pathLst>
                  <a:path w="10431" h="20190" extrusionOk="0">
                    <a:moveTo>
                      <a:pt x="10143" y="0"/>
                    </a:moveTo>
                    <a:cubicBezTo>
                      <a:pt x="8927" y="0"/>
                      <a:pt x="4199" y="241"/>
                      <a:pt x="2700" y="3914"/>
                    </a:cubicBezTo>
                    <a:cubicBezTo>
                      <a:pt x="2261" y="4993"/>
                      <a:pt x="2936" y="5168"/>
                      <a:pt x="3420" y="5168"/>
                    </a:cubicBezTo>
                    <a:cubicBezTo>
                      <a:pt x="3652" y="5168"/>
                      <a:pt x="3840" y="5128"/>
                      <a:pt x="3840" y="5128"/>
                    </a:cubicBezTo>
                    <a:lnTo>
                      <a:pt x="3840" y="5128"/>
                    </a:lnTo>
                    <a:cubicBezTo>
                      <a:pt x="3840" y="5128"/>
                      <a:pt x="198" y="6725"/>
                      <a:pt x="880" y="7939"/>
                    </a:cubicBezTo>
                    <a:cubicBezTo>
                      <a:pt x="1003" y="8159"/>
                      <a:pt x="1185" y="8250"/>
                      <a:pt x="1398" y="8250"/>
                    </a:cubicBezTo>
                    <a:cubicBezTo>
                      <a:pt x="1615" y="8250"/>
                      <a:pt x="1866" y="8157"/>
                      <a:pt x="2124" y="8013"/>
                    </a:cubicBezTo>
                    <a:lnTo>
                      <a:pt x="2124" y="8013"/>
                    </a:lnTo>
                    <a:cubicBezTo>
                      <a:pt x="1252" y="8901"/>
                      <a:pt x="622" y="9885"/>
                      <a:pt x="1710" y="10175"/>
                    </a:cubicBezTo>
                    <a:cubicBezTo>
                      <a:pt x="1949" y="10240"/>
                      <a:pt x="2168" y="10268"/>
                      <a:pt x="2370" y="10268"/>
                    </a:cubicBezTo>
                    <a:cubicBezTo>
                      <a:pt x="2662" y="10268"/>
                      <a:pt x="2917" y="10208"/>
                      <a:pt x="3138" y="10109"/>
                    </a:cubicBezTo>
                    <a:lnTo>
                      <a:pt x="3138" y="10109"/>
                    </a:lnTo>
                    <a:cubicBezTo>
                      <a:pt x="1761" y="11984"/>
                      <a:pt x="0" y="14880"/>
                      <a:pt x="1710" y="15531"/>
                    </a:cubicBezTo>
                    <a:cubicBezTo>
                      <a:pt x="1988" y="15637"/>
                      <a:pt x="2251" y="15685"/>
                      <a:pt x="2499" y="15685"/>
                    </a:cubicBezTo>
                    <a:cubicBezTo>
                      <a:pt x="2935" y="15685"/>
                      <a:pt x="3324" y="15538"/>
                      <a:pt x="3667" y="15305"/>
                    </a:cubicBezTo>
                    <a:lnTo>
                      <a:pt x="3667" y="15305"/>
                    </a:lnTo>
                    <a:cubicBezTo>
                      <a:pt x="2769" y="16965"/>
                      <a:pt x="2162" y="18817"/>
                      <a:pt x="3531" y="19321"/>
                    </a:cubicBezTo>
                    <a:cubicBezTo>
                      <a:pt x="3916" y="19461"/>
                      <a:pt x="4268" y="19521"/>
                      <a:pt x="4588" y="19521"/>
                    </a:cubicBezTo>
                    <a:cubicBezTo>
                      <a:pt x="6039" y="19521"/>
                      <a:pt x="6822" y="18286"/>
                      <a:pt x="7098" y="17737"/>
                    </a:cubicBezTo>
                    <a:lnTo>
                      <a:pt x="7098" y="17737"/>
                    </a:lnTo>
                    <a:cubicBezTo>
                      <a:pt x="6815" y="18398"/>
                      <a:pt x="6185" y="20107"/>
                      <a:pt x="7215" y="20184"/>
                    </a:cubicBezTo>
                    <a:cubicBezTo>
                      <a:pt x="7259" y="20188"/>
                      <a:pt x="7302" y="20189"/>
                      <a:pt x="7346" y="20189"/>
                    </a:cubicBezTo>
                    <a:cubicBezTo>
                      <a:pt x="8557" y="20189"/>
                      <a:pt x="9579" y="18949"/>
                      <a:pt x="9579" y="18949"/>
                    </a:cubicBezTo>
                    <a:lnTo>
                      <a:pt x="10430" y="6"/>
                    </a:lnTo>
                    <a:cubicBezTo>
                      <a:pt x="10430" y="6"/>
                      <a:pt x="10327" y="0"/>
                      <a:pt x="101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3" name="Google Shape;2893;p56"/>
              <p:cNvSpPr/>
              <p:nvPr/>
            </p:nvSpPr>
            <p:spPr>
              <a:xfrm>
                <a:off x="2670857" y="934662"/>
                <a:ext cx="1704382" cy="1553419"/>
              </a:xfrm>
              <a:custGeom>
                <a:avLst/>
                <a:gdLst/>
                <a:ahLst/>
                <a:cxnLst/>
                <a:rect l="l" t="t" r="r" b="b"/>
                <a:pathLst>
                  <a:path w="19306" h="17596" extrusionOk="0">
                    <a:moveTo>
                      <a:pt x="8399" y="1"/>
                    </a:moveTo>
                    <a:cubicBezTo>
                      <a:pt x="3391" y="1"/>
                      <a:pt x="3422" y="3088"/>
                      <a:pt x="2758" y="6900"/>
                    </a:cubicBezTo>
                    <a:cubicBezTo>
                      <a:pt x="1970" y="11436"/>
                      <a:pt x="1" y="16281"/>
                      <a:pt x="8253" y="17441"/>
                    </a:cubicBezTo>
                    <a:cubicBezTo>
                      <a:pt x="8993" y="17546"/>
                      <a:pt x="9675" y="17596"/>
                      <a:pt x="10305" y="17596"/>
                    </a:cubicBezTo>
                    <a:cubicBezTo>
                      <a:pt x="16010" y="17596"/>
                      <a:pt x="17393" y="13519"/>
                      <a:pt x="18102" y="9434"/>
                    </a:cubicBezTo>
                    <a:cubicBezTo>
                      <a:pt x="18901" y="4898"/>
                      <a:pt x="19305" y="1651"/>
                      <a:pt x="11778" y="340"/>
                    </a:cubicBezTo>
                    <a:cubicBezTo>
                      <a:pt x="10450" y="109"/>
                      <a:pt x="9336" y="1"/>
                      <a:pt x="8399" y="1"/>
                    </a:cubicBez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4" name="Google Shape;2894;p56"/>
              <p:cNvSpPr/>
              <p:nvPr/>
            </p:nvSpPr>
            <p:spPr>
              <a:xfrm>
                <a:off x="3493386" y="1816337"/>
                <a:ext cx="15096" cy="70626"/>
              </a:xfrm>
              <a:custGeom>
                <a:avLst/>
                <a:gdLst/>
                <a:ahLst/>
                <a:cxnLst/>
                <a:rect l="l" t="t" r="r" b="b"/>
                <a:pathLst>
                  <a:path w="171" h="800" extrusionOk="0">
                    <a:moveTo>
                      <a:pt x="12" y="0"/>
                    </a:moveTo>
                    <a:lnTo>
                      <a:pt x="0" y="800"/>
                    </a:lnTo>
                    <a:lnTo>
                      <a:pt x="171" y="800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5" name="Google Shape;2895;p56"/>
              <p:cNvSpPr/>
              <p:nvPr/>
            </p:nvSpPr>
            <p:spPr>
              <a:xfrm>
                <a:off x="3603386" y="1853062"/>
                <a:ext cx="47143" cy="74246"/>
              </a:xfrm>
              <a:custGeom>
                <a:avLst/>
                <a:gdLst/>
                <a:ahLst/>
                <a:cxnLst/>
                <a:rect l="l" t="t" r="r" b="b"/>
                <a:pathLst>
                  <a:path w="534" h="841" extrusionOk="0">
                    <a:moveTo>
                      <a:pt x="394" y="0"/>
                    </a:moveTo>
                    <a:lnTo>
                      <a:pt x="1" y="767"/>
                    </a:lnTo>
                    <a:lnTo>
                      <a:pt x="150" y="841"/>
                    </a:lnTo>
                    <a:lnTo>
                      <a:pt x="533" y="74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6" name="Google Shape;2896;p56"/>
              <p:cNvSpPr/>
              <p:nvPr/>
            </p:nvSpPr>
            <p:spPr>
              <a:xfrm>
                <a:off x="3661652" y="1947966"/>
                <a:ext cx="108146" cy="5835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661" extrusionOk="0">
                    <a:moveTo>
                      <a:pt x="1161" y="0"/>
                    </a:moveTo>
                    <a:lnTo>
                      <a:pt x="1" y="511"/>
                    </a:lnTo>
                    <a:lnTo>
                      <a:pt x="65" y="660"/>
                    </a:lnTo>
                    <a:lnTo>
                      <a:pt x="1225" y="149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7" name="Google Shape;2897;p56"/>
              <p:cNvSpPr/>
              <p:nvPr/>
            </p:nvSpPr>
            <p:spPr>
              <a:xfrm>
                <a:off x="2917166" y="1925365"/>
                <a:ext cx="53676" cy="65947"/>
              </a:xfrm>
              <a:custGeom>
                <a:avLst/>
                <a:gdLst/>
                <a:ahLst/>
                <a:cxnLst/>
                <a:rect l="l" t="t" r="r" b="b"/>
                <a:pathLst>
                  <a:path w="608" h="747" extrusionOk="0">
                    <a:moveTo>
                      <a:pt x="469" y="1"/>
                    </a:moveTo>
                    <a:lnTo>
                      <a:pt x="1" y="651"/>
                    </a:lnTo>
                    <a:lnTo>
                      <a:pt x="139" y="746"/>
                    </a:lnTo>
                    <a:lnTo>
                      <a:pt x="607" y="107"/>
                    </a:lnTo>
                    <a:lnTo>
                      <a:pt x="4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8" name="Google Shape;2898;p56"/>
              <p:cNvSpPr/>
              <p:nvPr/>
            </p:nvSpPr>
            <p:spPr>
              <a:xfrm>
                <a:off x="3025223" y="1986545"/>
                <a:ext cx="27368" cy="77159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74" extrusionOk="0">
                    <a:moveTo>
                      <a:pt x="150" y="0"/>
                    </a:moveTo>
                    <a:lnTo>
                      <a:pt x="1" y="841"/>
                    </a:lnTo>
                    <a:lnTo>
                      <a:pt x="161" y="873"/>
                    </a:lnTo>
                    <a:lnTo>
                      <a:pt x="310" y="32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9" name="Google Shape;2899;p56"/>
              <p:cNvSpPr/>
              <p:nvPr/>
            </p:nvSpPr>
            <p:spPr>
              <a:xfrm>
                <a:off x="3146524" y="1940462"/>
                <a:ext cx="68684" cy="104438"/>
              </a:xfrm>
              <a:custGeom>
                <a:avLst/>
                <a:gdLst/>
                <a:ahLst/>
                <a:cxnLst/>
                <a:rect l="l" t="t" r="r" b="b"/>
                <a:pathLst>
                  <a:path w="778" h="1183" extrusionOk="0">
                    <a:moveTo>
                      <a:pt x="150" y="0"/>
                    </a:moveTo>
                    <a:lnTo>
                      <a:pt x="1" y="85"/>
                    </a:lnTo>
                    <a:lnTo>
                      <a:pt x="640" y="1182"/>
                    </a:lnTo>
                    <a:lnTo>
                      <a:pt x="778" y="1107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0" name="Google Shape;2900;p56"/>
              <p:cNvSpPr/>
              <p:nvPr/>
            </p:nvSpPr>
            <p:spPr>
              <a:xfrm>
                <a:off x="3368378" y="1886521"/>
                <a:ext cx="327263" cy="302456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3426" extrusionOk="0">
                    <a:moveTo>
                      <a:pt x="1855" y="1"/>
                    </a:moveTo>
                    <a:cubicBezTo>
                      <a:pt x="1035" y="1"/>
                      <a:pt x="313" y="583"/>
                      <a:pt x="171" y="1420"/>
                    </a:cubicBezTo>
                    <a:cubicBezTo>
                      <a:pt x="1" y="2347"/>
                      <a:pt x="628" y="3230"/>
                      <a:pt x="1555" y="3401"/>
                    </a:cubicBezTo>
                    <a:cubicBezTo>
                      <a:pt x="1654" y="3418"/>
                      <a:pt x="1751" y="3426"/>
                      <a:pt x="1848" y="3426"/>
                    </a:cubicBezTo>
                    <a:cubicBezTo>
                      <a:pt x="2670" y="3426"/>
                      <a:pt x="3394" y="2835"/>
                      <a:pt x="3546" y="2006"/>
                    </a:cubicBezTo>
                    <a:cubicBezTo>
                      <a:pt x="3706" y="1069"/>
                      <a:pt x="3078" y="185"/>
                      <a:pt x="2152" y="26"/>
                    </a:cubicBezTo>
                    <a:cubicBezTo>
                      <a:pt x="2052" y="9"/>
                      <a:pt x="1953" y="1"/>
                      <a:pt x="18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1" name="Google Shape;2901;p56"/>
              <p:cNvSpPr/>
              <p:nvPr/>
            </p:nvSpPr>
            <p:spPr>
              <a:xfrm>
                <a:off x="3375882" y="1878841"/>
                <a:ext cx="319759" cy="185746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2104" extrusionOk="0">
                    <a:moveTo>
                      <a:pt x="1768" y="1"/>
                    </a:moveTo>
                    <a:cubicBezTo>
                      <a:pt x="909" y="1"/>
                      <a:pt x="153" y="620"/>
                      <a:pt x="1" y="1486"/>
                    </a:cubicBezTo>
                    <a:lnTo>
                      <a:pt x="160" y="1518"/>
                    </a:lnTo>
                    <a:cubicBezTo>
                      <a:pt x="304" y="725"/>
                      <a:pt x="995" y="164"/>
                      <a:pt x="1773" y="164"/>
                    </a:cubicBezTo>
                    <a:cubicBezTo>
                      <a:pt x="1863" y="164"/>
                      <a:pt x="1954" y="172"/>
                      <a:pt x="2045" y="187"/>
                    </a:cubicBezTo>
                    <a:cubicBezTo>
                      <a:pt x="2481" y="262"/>
                      <a:pt x="2855" y="506"/>
                      <a:pt x="3099" y="858"/>
                    </a:cubicBezTo>
                    <a:cubicBezTo>
                      <a:pt x="3355" y="1220"/>
                      <a:pt x="3451" y="1646"/>
                      <a:pt x="3376" y="2082"/>
                    </a:cubicBezTo>
                    <a:lnTo>
                      <a:pt x="3536" y="2104"/>
                    </a:lnTo>
                    <a:cubicBezTo>
                      <a:pt x="3621" y="1635"/>
                      <a:pt x="3515" y="1156"/>
                      <a:pt x="3238" y="762"/>
                    </a:cubicBezTo>
                    <a:cubicBezTo>
                      <a:pt x="2961" y="368"/>
                      <a:pt x="2545" y="113"/>
                      <a:pt x="2077" y="28"/>
                    </a:cubicBezTo>
                    <a:cubicBezTo>
                      <a:pt x="1973" y="10"/>
                      <a:pt x="1870" y="1"/>
                      <a:pt x="17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2" name="Google Shape;2902;p56"/>
              <p:cNvSpPr/>
              <p:nvPr/>
            </p:nvSpPr>
            <p:spPr>
              <a:xfrm>
                <a:off x="3389036" y="1967476"/>
                <a:ext cx="205963" cy="204551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317" extrusionOk="0">
                    <a:moveTo>
                      <a:pt x="1210" y="0"/>
                    </a:moveTo>
                    <a:cubicBezTo>
                      <a:pt x="687" y="0"/>
                      <a:pt x="214" y="403"/>
                      <a:pt x="118" y="972"/>
                    </a:cubicBezTo>
                    <a:cubicBezTo>
                      <a:pt x="1" y="1600"/>
                      <a:pt x="384" y="2197"/>
                      <a:pt x="969" y="2303"/>
                    </a:cubicBezTo>
                    <a:cubicBezTo>
                      <a:pt x="1025" y="2312"/>
                      <a:pt x="1080" y="2317"/>
                      <a:pt x="1134" y="2317"/>
                    </a:cubicBezTo>
                    <a:cubicBezTo>
                      <a:pt x="1656" y="2317"/>
                      <a:pt x="2120" y="1914"/>
                      <a:pt x="2226" y="1345"/>
                    </a:cubicBezTo>
                    <a:cubicBezTo>
                      <a:pt x="2332" y="716"/>
                      <a:pt x="1949" y="120"/>
                      <a:pt x="1374" y="13"/>
                    </a:cubicBezTo>
                    <a:cubicBezTo>
                      <a:pt x="1319" y="4"/>
                      <a:pt x="1264" y="0"/>
                      <a:pt x="12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3" name="Google Shape;2903;p56"/>
              <p:cNvSpPr/>
              <p:nvPr/>
            </p:nvSpPr>
            <p:spPr>
              <a:xfrm>
                <a:off x="3497182" y="1976393"/>
                <a:ext cx="101525" cy="101172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146" extrusionOk="0">
                    <a:moveTo>
                      <a:pt x="582" y="0"/>
                    </a:moveTo>
                    <a:cubicBezTo>
                      <a:pt x="328" y="0"/>
                      <a:pt x="101" y="201"/>
                      <a:pt x="54" y="487"/>
                    </a:cubicBezTo>
                    <a:cubicBezTo>
                      <a:pt x="0" y="797"/>
                      <a:pt x="192" y="1095"/>
                      <a:pt x="480" y="1137"/>
                    </a:cubicBezTo>
                    <a:cubicBezTo>
                      <a:pt x="509" y="1143"/>
                      <a:pt x="538" y="1145"/>
                      <a:pt x="568" y="1145"/>
                    </a:cubicBezTo>
                    <a:cubicBezTo>
                      <a:pt x="821" y="1145"/>
                      <a:pt x="1049" y="946"/>
                      <a:pt x="1097" y="669"/>
                    </a:cubicBezTo>
                    <a:cubicBezTo>
                      <a:pt x="1150" y="349"/>
                      <a:pt x="969" y="62"/>
                      <a:pt x="671" y="9"/>
                    </a:cubicBezTo>
                    <a:cubicBezTo>
                      <a:pt x="641" y="3"/>
                      <a:pt x="612" y="0"/>
                      <a:pt x="5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4" name="Google Shape;2904;p56"/>
              <p:cNvSpPr/>
              <p:nvPr/>
            </p:nvSpPr>
            <p:spPr>
              <a:xfrm>
                <a:off x="2926612" y="1716490"/>
                <a:ext cx="339358" cy="302632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3428" extrusionOk="0">
                    <a:moveTo>
                      <a:pt x="1929" y="1"/>
                    </a:moveTo>
                    <a:cubicBezTo>
                      <a:pt x="1202" y="1"/>
                      <a:pt x="521" y="461"/>
                      <a:pt x="287" y="1195"/>
                    </a:cubicBezTo>
                    <a:cubicBezTo>
                      <a:pt x="0" y="2101"/>
                      <a:pt x="500" y="3059"/>
                      <a:pt x="1406" y="3346"/>
                    </a:cubicBezTo>
                    <a:cubicBezTo>
                      <a:pt x="1579" y="3401"/>
                      <a:pt x="1754" y="3428"/>
                      <a:pt x="1926" y="3428"/>
                    </a:cubicBezTo>
                    <a:cubicBezTo>
                      <a:pt x="2653" y="3428"/>
                      <a:pt x="3324" y="2960"/>
                      <a:pt x="3557" y="2229"/>
                    </a:cubicBezTo>
                    <a:cubicBezTo>
                      <a:pt x="3844" y="1334"/>
                      <a:pt x="3344" y="365"/>
                      <a:pt x="2438" y="78"/>
                    </a:cubicBezTo>
                    <a:cubicBezTo>
                      <a:pt x="2269" y="26"/>
                      <a:pt x="2098" y="1"/>
                      <a:pt x="1929" y="1"/>
                    </a:cubicBez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5" name="Google Shape;2905;p56"/>
              <p:cNvSpPr/>
              <p:nvPr/>
            </p:nvSpPr>
            <p:spPr>
              <a:xfrm>
                <a:off x="2932262" y="1820133"/>
                <a:ext cx="314904" cy="205963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2333" extrusionOk="0">
                    <a:moveTo>
                      <a:pt x="149" y="0"/>
                    </a:moveTo>
                    <a:lnTo>
                      <a:pt x="149" y="0"/>
                    </a:lnTo>
                    <a:cubicBezTo>
                      <a:pt x="0" y="458"/>
                      <a:pt x="43" y="937"/>
                      <a:pt x="266" y="1363"/>
                    </a:cubicBezTo>
                    <a:cubicBezTo>
                      <a:pt x="490" y="1789"/>
                      <a:pt x="862" y="2108"/>
                      <a:pt x="1320" y="2247"/>
                    </a:cubicBezTo>
                    <a:cubicBezTo>
                      <a:pt x="1501" y="2311"/>
                      <a:pt x="1682" y="2332"/>
                      <a:pt x="1863" y="2332"/>
                    </a:cubicBezTo>
                    <a:cubicBezTo>
                      <a:pt x="2619" y="2332"/>
                      <a:pt x="3332" y="1853"/>
                      <a:pt x="3567" y="1086"/>
                    </a:cubicBezTo>
                    <a:lnTo>
                      <a:pt x="3418" y="1033"/>
                    </a:lnTo>
                    <a:cubicBezTo>
                      <a:pt x="3193" y="1732"/>
                      <a:pt x="2549" y="2172"/>
                      <a:pt x="1854" y="2172"/>
                    </a:cubicBezTo>
                    <a:cubicBezTo>
                      <a:pt x="1691" y="2172"/>
                      <a:pt x="1526" y="2148"/>
                      <a:pt x="1363" y="2098"/>
                    </a:cubicBezTo>
                    <a:cubicBezTo>
                      <a:pt x="947" y="1959"/>
                      <a:pt x="618" y="1672"/>
                      <a:pt x="415" y="1289"/>
                    </a:cubicBezTo>
                    <a:cubicBezTo>
                      <a:pt x="213" y="906"/>
                      <a:pt x="170" y="458"/>
                      <a:pt x="308" y="43"/>
                    </a:cubicBezTo>
                    <a:lnTo>
                      <a:pt x="1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6" name="Google Shape;2906;p56"/>
              <p:cNvSpPr/>
              <p:nvPr/>
            </p:nvSpPr>
            <p:spPr>
              <a:xfrm>
                <a:off x="3551652" y="2212989"/>
                <a:ext cx="225738" cy="127039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1439" extrusionOk="0">
                    <a:moveTo>
                      <a:pt x="1032" y="1"/>
                    </a:moveTo>
                    <a:cubicBezTo>
                      <a:pt x="521" y="1"/>
                      <a:pt x="116" y="200"/>
                      <a:pt x="64" y="512"/>
                    </a:cubicBezTo>
                    <a:cubicBezTo>
                      <a:pt x="1" y="885"/>
                      <a:pt x="490" y="1290"/>
                      <a:pt x="1162" y="1406"/>
                    </a:cubicBezTo>
                    <a:cubicBezTo>
                      <a:pt x="1285" y="1428"/>
                      <a:pt x="1405" y="1439"/>
                      <a:pt x="1521" y="1439"/>
                    </a:cubicBezTo>
                    <a:cubicBezTo>
                      <a:pt x="2026" y="1439"/>
                      <a:pt x="2432" y="1240"/>
                      <a:pt x="2492" y="928"/>
                    </a:cubicBezTo>
                    <a:cubicBezTo>
                      <a:pt x="2556" y="555"/>
                      <a:pt x="2066" y="150"/>
                      <a:pt x="1396" y="33"/>
                    </a:cubicBezTo>
                    <a:cubicBezTo>
                      <a:pt x="1271" y="11"/>
                      <a:pt x="1148" y="1"/>
                      <a:pt x="10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7" name="Google Shape;2907;p56"/>
              <p:cNvSpPr/>
              <p:nvPr/>
            </p:nvSpPr>
            <p:spPr>
              <a:xfrm>
                <a:off x="2888032" y="2108551"/>
                <a:ext cx="168355" cy="94815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074" extrusionOk="0">
                    <a:moveTo>
                      <a:pt x="778" y="1"/>
                    </a:moveTo>
                    <a:cubicBezTo>
                      <a:pt x="397" y="1"/>
                      <a:pt x="97" y="148"/>
                      <a:pt x="54" y="375"/>
                    </a:cubicBezTo>
                    <a:cubicBezTo>
                      <a:pt x="0" y="663"/>
                      <a:pt x="373" y="961"/>
                      <a:pt x="873" y="1046"/>
                    </a:cubicBezTo>
                    <a:cubicBezTo>
                      <a:pt x="970" y="1065"/>
                      <a:pt x="1064" y="1074"/>
                      <a:pt x="1155" y="1074"/>
                    </a:cubicBezTo>
                    <a:cubicBezTo>
                      <a:pt x="1524" y="1074"/>
                      <a:pt x="1821" y="925"/>
                      <a:pt x="1864" y="694"/>
                    </a:cubicBezTo>
                    <a:cubicBezTo>
                      <a:pt x="1907" y="407"/>
                      <a:pt x="1545" y="109"/>
                      <a:pt x="1044" y="24"/>
                    </a:cubicBezTo>
                    <a:cubicBezTo>
                      <a:pt x="952" y="8"/>
                      <a:pt x="863" y="1"/>
                      <a:pt x="7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8" name="Google Shape;2908;p56"/>
              <p:cNvSpPr/>
              <p:nvPr/>
            </p:nvSpPr>
            <p:spPr>
              <a:xfrm>
                <a:off x="4029172" y="1789411"/>
                <a:ext cx="322584" cy="352865"/>
              </a:xfrm>
              <a:custGeom>
                <a:avLst/>
                <a:gdLst/>
                <a:ahLst/>
                <a:cxnLst/>
                <a:rect l="l" t="t" r="r" b="b"/>
                <a:pathLst>
                  <a:path w="3654" h="3997" extrusionOk="0">
                    <a:moveTo>
                      <a:pt x="2216" y="1"/>
                    </a:moveTo>
                    <a:cubicBezTo>
                      <a:pt x="1555" y="1"/>
                      <a:pt x="839" y="547"/>
                      <a:pt x="459" y="1403"/>
                    </a:cubicBezTo>
                    <a:cubicBezTo>
                      <a:pt x="1" y="2456"/>
                      <a:pt x="235" y="3575"/>
                      <a:pt x="991" y="3905"/>
                    </a:cubicBezTo>
                    <a:cubicBezTo>
                      <a:pt x="1134" y="3967"/>
                      <a:pt x="1286" y="3997"/>
                      <a:pt x="1441" y="3997"/>
                    </a:cubicBezTo>
                    <a:cubicBezTo>
                      <a:pt x="2103" y="3997"/>
                      <a:pt x="2824" y="3451"/>
                      <a:pt x="3195" y="2605"/>
                    </a:cubicBezTo>
                    <a:cubicBezTo>
                      <a:pt x="3653" y="1552"/>
                      <a:pt x="3419" y="433"/>
                      <a:pt x="2663" y="93"/>
                    </a:cubicBezTo>
                    <a:cubicBezTo>
                      <a:pt x="2520" y="30"/>
                      <a:pt x="2369" y="1"/>
                      <a:pt x="2216" y="1"/>
                    </a:cubicBez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9" name="Google Shape;2909;p56"/>
              <p:cNvSpPr/>
              <p:nvPr/>
            </p:nvSpPr>
            <p:spPr>
              <a:xfrm>
                <a:off x="4136347" y="1938166"/>
                <a:ext cx="136396" cy="90666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027" extrusionOk="0">
                    <a:moveTo>
                      <a:pt x="821" y="958"/>
                    </a:moveTo>
                    <a:cubicBezTo>
                      <a:pt x="840" y="982"/>
                      <a:pt x="852" y="995"/>
                      <a:pt x="852" y="995"/>
                    </a:cubicBezTo>
                    <a:cubicBezTo>
                      <a:pt x="852" y="995"/>
                      <a:pt x="842" y="980"/>
                      <a:pt x="821" y="958"/>
                    </a:cubicBezTo>
                    <a:close/>
                    <a:moveTo>
                      <a:pt x="1026" y="0"/>
                    </a:moveTo>
                    <a:cubicBezTo>
                      <a:pt x="220" y="0"/>
                      <a:pt x="1" y="1027"/>
                      <a:pt x="1" y="1027"/>
                    </a:cubicBezTo>
                    <a:cubicBezTo>
                      <a:pt x="182" y="853"/>
                      <a:pt x="341" y="796"/>
                      <a:pt x="470" y="796"/>
                    </a:cubicBezTo>
                    <a:cubicBezTo>
                      <a:pt x="645" y="796"/>
                      <a:pt x="767" y="901"/>
                      <a:pt x="821" y="958"/>
                    </a:cubicBezTo>
                    <a:lnTo>
                      <a:pt x="821" y="958"/>
                    </a:lnTo>
                    <a:cubicBezTo>
                      <a:pt x="754" y="872"/>
                      <a:pt x="615" y="648"/>
                      <a:pt x="757" y="431"/>
                    </a:cubicBezTo>
                    <a:cubicBezTo>
                      <a:pt x="941" y="155"/>
                      <a:pt x="1198" y="102"/>
                      <a:pt x="1368" y="102"/>
                    </a:cubicBezTo>
                    <a:cubicBezTo>
                      <a:pt x="1473" y="102"/>
                      <a:pt x="1545" y="122"/>
                      <a:pt x="1545" y="122"/>
                    </a:cubicBezTo>
                    <a:cubicBezTo>
                      <a:pt x="1350" y="36"/>
                      <a:pt x="1178" y="0"/>
                      <a:pt x="1026" y="0"/>
                    </a:cubicBezTo>
                    <a:close/>
                  </a:path>
                </a:pathLst>
              </a:custGeom>
              <a:solidFill>
                <a:srgbClr val="FF9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0" name="Google Shape;2910;p56"/>
              <p:cNvSpPr/>
              <p:nvPr/>
            </p:nvSpPr>
            <p:spPr>
              <a:xfrm>
                <a:off x="4123193" y="1933046"/>
                <a:ext cx="153347" cy="153435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1738" extrusionOk="0">
                    <a:moveTo>
                      <a:pt x="1191" y="1"/>
                    </a:moveTo>
                    <a:cubicBezTo>
                      <a:pt x="1088" y="1"/>
                      <a:pt x="976" y="18"/>
                      <a:pt x="863" y="63"/>
                    </a:cubicBezTo>
                    <a:cubicBezTo>
                      <a:pt x="523" y="191"/>
                      <a:pt x="267" y="531"/>
                      <a:pt x="107" y="1075"/>
                    </a:cubicBezTo>
                    <a:cubicBezTo>
                      <a:pt x="97" y="1096"/>
                      <a:pt x="107" y="1117"/>
                      <a:pt x="128" y="1128"/>
                    </a:cubicBezTo>
                    <a:cubicBezTo>
                      <a:pt x="135" y="1131"/>
                      <a:pt x="141" y="1132"/>
                      <a:pt x="147" y="1132"/>
                    </a:cubicBezTo>
                    <a:cubicBezTo>
                      <a:pt x="161" y="1132"/>
                      <a:pt x="174" y="1125"/>
                      <a:pt x="182" y="1117"/>
                    </a:cubicBezTo>
                    <a:cubicBezTo>
                      <a:pt x="190" y="1101"/>
                      <a:pt x="344" y="893"/>
                      <a:pt x="601" y="893"/>
                    </a:cubicBezTo>
                    <a:cubicBezTo>
                      <a:pt x="676" y="893"/>
                      <a:pt x="761" y="911"/>
                      <a:pt x="852" y="957"/>
                    </a:cubicBezTo>
                    <a:cubicBezTo>
                      <a:pt x="970" y="1021"/>
                      <a:pt x="1013" y="1117"/>
                      <a:pt x="970" y="1234"/>
                    </a:cubicBezTo>
                    <a:cubicBezTo>
                      <a:pt x="914" y="1422"/>
                      <a:pt x="617" y="1652"/>
                      <a:pt x="211" y="1652"/>
                    </a:cubicBezTo>
                    <a:cubicBezTo>
                      <a:pt x="157" y="1652"/>
                      <a:pt x="101" y="1647"/>
                      <a:pt x="43" y="1639"/>
                    </a:cubicBezTo>
                    <a:cubicBezTo>
                      <a:pt x="22" y="1639"/>
                      <a:pt x="1" y="1660"/>
                      <a:pt x="1" y="1681"/>
                    </a:cubicBezTo>
                    <a:cubicBezTo>
                      <a:pt x="1" y="1703"/>
                      <a:pt x="12" y="1724"/>
                      <a:pt x="33" y="1724"/>
                    </a:cubicBezTo>
                    <a:cubicBezTo>
                      <a:pt x="93" y="1733"/>
                      <a:pt x="152" y="1737"/>
                      <a:pt x="209" y="1737"/>
                    </a:cubicBezTo>
                    <a:cubicBezTo>
                      <a:pt x="630" y="1737"/>
                      <a:pt x="970" y="1509"/>
                      <a:pt x="1055" y="1255"/>
                    </a:cubicBezTo>
                    <a:cubicBezTo>
                      <a:pt x="1108" y="1106"/>
                      <a:pt x="1044" y="957"/>
                      <a:pt x="885" y="883"/>
                    </a:cubicBezTo>
                    <a:cubicBezTo>
                      <a:pt x="781" y="830"/>
                      <a:pt x="686" y="809"/>
                      <a:pt x="601" y="809"/>
                    </a:cubicBezTo>
                    <a:cubicBezTo>
                      <a:pt x="449" y="809"/>
                      <a:pt x="328" y="875"/>
                      <a:pt x="246" y="936"/>
                    </a:cubicBezTo>
                    <a:cubicBezTo>
                      <a:pt x="395" y="521"/>
                      <a:pt x="608" y="254"/>
                      <a:pt x="895" y="138"/>
                    </a:cubicBezTo>
                    <a:cubicBezTo>
                      <a:pt x="994" y="100"/>
                      <a:pt x="1091" y="86"/>
                      <a:pt x="1182" y="86"/>
                    </a:cubicBezTo>
                    <a:cubicBezTo>
                      <a:pt x="1453" y="86"/>
                      <a:pt x="1664" y="212"/>
                      <a:pt x="1673" y="212"/>
                    </a:cubicBezTo>
                    <a:cubicBezTo>
                      <a:pt x="1682" y="216"/>
                      <a:pt x="1691" y="219"/>
                      <a:pt x="1699" y="219"/>
                    </a:cubicBezTo>
                    <a:cubicBezTo>
                      <a:pt x="1710" y="219"/>
                      <a:pt x="1720" y="214"/>
                      <a:pt x="1726" y="202"/>
                    </a:cubicBezTo>
                    <a:cubicBezTo>
                      <a:pt x="1737" y="180"/>
                      <a:pt x="1737" y="148"/>
                      <a:pt x="1715" y="138"/>
                    </a:cubicBezTo>
                    <a:cubicBezTo>
                      <a:pt x="1700" y="130"/>
                      <a:pt x="1477" y="1"/>
                      <a:pt x="1191" y="1"/>
                    </a:cubicBezTo>
                    <a:close/>
                  </a:path>
                </a:pathLst>
              </a:custGeom>
              <a:solidFill>
                <a:srgbClr val="FF9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1" name="Google Shape;2911;p56"/>
              <p:cNvSpPr/>
              <p:nvPr/>
            </p:nvSpPr>
            <p:spPr>
              <a:xfrm>
                <a:off x="3140432" y="2219699"/>
                <a:ext cx="325762" cy="115120"/>
              </a:xfrm>
              <a:custGeom>
                <a:avLst/>
                <a:gdLst/>
                <a:ahLst/>
                <a:cxnLst/>
                <a:rect l="l" t="t" r="r" b="b"/>
                <a:pathLst>
                  <a:path w="3690" h="1304" extrusionOk="0">
                    <a:moveTo>
                      <a:pt x="294" y="0"/>
                    </a:moveTo>
                    <a:cubicBezTo>
                      <a:pt x="144" y="0"/>
                      <a:pt x="0" y="149"/>
                      <a:pt x="112" y="298"/>
                    </a:cubicBezTo>
                    <a:cubicBezTo>
                      <a:pt x="570" y="964"/>
                      <a:pt x="1277" y="1303"/>
                      <a:pt x="1997" y="1303"/>
                    </a:cubicBezTo>
                    <a:cubicBezTo>
                      <a:pt x="2533" y="1303"/>
                      <a:pt x="3076" y="1116"/>
                      <a:pt x="3530" y="734"/>
                    </a:cubicBezTo>
                    <a:cubicBezTo>
                      <a:pt x="3689" y="592"/>
                      <a:pt x="3539" y="384"/>
                      <a:pt x="3369" y="384"/>
                    </a:cubicBezTo>
                    <a:cubicBezTo>
                      <a:pt x="3323" y="384"/>
                      <a:pt x="3275" y="400"/>
                      <a:pt x="3232" y="436"/>
                    </a:cubicBezTo>
                    <a:cubicBezTo>
                      <a:pt x="2869" y="744"/>
                      <a:pt x="2431" y="894"/>
                      <a:pt x="1999" y="894"/>
                    </a:cubicBezTo>
                    <a:cubicBezTo>
                      <a:pt x="1415" y="894"/>
                      <a:pt x="841" y="621"/>
                      <a:pt x="474" y="95"/>
                    </a:cubicBezTo>
                    <a:cubicBezTo>
                      <a:pt x="426" y="28"/>
                      <a:pt x="360" y="0"/>
                      <a:pt x="2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2" name="Google Shape;2912;p56"/>
              <p:cNvSpPr/>
              <p:nvPr/>
            </p:nvSpPr>
            <p:spPr>
              <a:xfrm>
                <a:off x="3136548" y="632119"/>
                <a:ext cx="1508483" cy="1528700"/>
              </a:xfrm>
              <a:custGeom>
                <a:avLst/>
                <a:gdLst/>
                <a:ahLst/>
                <a:cxnLst/>
                <a:rect l="l" t="t" r="r" b="b"/>
                <a:pathLst>
                  <a:path w="17087" h="17316" extrusionOk="0">
                    <a:moveTo>
                      <a:pt x="5384" y="0"/>
                    </a:moveTo>
                    <a:cubicBezTo>
                      <a:pt x="1559" y="0"/>
                      <a:pt x="0" y="2646"/>
                      <a:pt x="550" y="3831"/>
                    </a:cubicBezTo>
                    <a:cubicBezTo>
                      <a:pt x="1285" y="5440"/>
                      <a:pt x="1881" y="6121"/>
                      <a:pt x="1881" y="6121"/>
                    </a:cubicBezTo>
                    <a:cubicBezTo>
                      <a:pt x="1881" y="6121"/>
                      <a:pt x="1078" y="13194"/>
                      <a:pt x="2940" y="13194"/>
                    </a:cubicBezTo>
                    <a:cubicBezTo>
                      <a:pt x="2960" y="13194"/>
                      <a:pt x="2979" y="13193"/>
                      <a:pt x="2999" y="13191"/>
                    </a:cubicBezTo>
                    <a:cubicBezTo>
                      <a:pt x="4012" y="13107"/>
                      <a:pt x="4219" y="12326"/>
                      <a:pt x="4187" y="11604"/>
                    </a:cubicBezTo>
                    <a:lnTo>
                      <a:pt x="4187" y="11604"/>
                    </a:lnTo>
                    <a:cubicBezTo>
                      <a:pt x="4518" y="12736"/>
                      <a:pt x="5258" y="14222"/>
                      <a:pt x="6867" y="14222"/>
                    </a:cubicBezTo>
                    <a:cubicBezTo>
                      <a:pt x="6972" y="14222"/>
                      <a:pt x="7081" y="14216"/>
                      <a:pt x="7194" y="14202"/>
                    </a:cubicBezTo>
                    <a:cubicBezTo>
                      <a:pt x="7389" y="14180"/>
                      <a:pt x="7556" y="14141"/>
                      <a:pt x="7697" y="14086"/>
                    </a:cubicBezTo>
                    <a:lnTo>
                      <a:pt x="7697" y="14086"/>
                    </a:lnTo>
                    <a:cubicBezTo>
                      <a:pt x="8190" y="15779"/>
                      <a:pt x="8864" y="17315"/>
                      <a:pt x="9682" y="17315"/>
                    </a:cubicBezTo>
                    <a:cubicBezTo>
                      <a:pt x="9705" y="17315"/>
                      <a:pt x="9727" y="17314"/>
                      <a:pt x="9750" y="17312"/>
                    </a:cubicBezTo>
                    <a:cubicBezTo>
                      <a:pt x="10790" y="17199"/>
                      <a:pt x="10852" y="15499"/>
                      <a:pt x="10703" y="14020"/>
                    </a:cubicBezTo>
                    <a:lnTo>
                      <a:pt x="10703" y="14020"/>
                    </a:lnTo>
                    <a:cubicBezTo>
                      <a:pt x="10768" y="14044"/>
                      <a:pt x="10841" y="14057"/>
                      <a:pt x="10924" y="14057"/>
                    </a:cubicBezTo>
                    <a:cubicBezTo>
                      <a:pt x="11000" y="14057"/>
                      <a:pt x="11084" y="14046"/>
                      <a:pt x="11177" y="14022"/>
                    </a:cubicBezTo>
                    <a:cubicBezTo>
                      <a:pt x="12572" y="13649"/>
                      <a:pt x="12816" y="13191"/>
                      <a:pt x="12816" y="13191"/>
                    </a:cubicBezTo>
                    <a:cubicBezTo>
                      <a:pt x="12816" y="13191"/>
                      <a:pt x="17087" y="4151"/>
                      <a:pt x="10336" y="1191"/>
                    </a:cubicBezTo>
                    <a:cubicBezTo>
                      <a:pt x="8393" y="335"/>
                      <a:pt x="6745" y="0"/>
                      <a:pt x="53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3" name="Google Shape;2913;p56"/>
              <p:cNvSpPr/>
              <p:nvPr/>
            </p:nvSpPr>
            <p:spPr>
              <a:xfrm>
                <a:off x="2735745" y="934574"/>
                <a:ext cx="703170" cy="795778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9014" extrusionOk="0">
                    <a:moveTo>
                      <a:pt x="4377" y="1"/>
                    </a:moveTo>
                    <a:cubicBezTo>
                      <a:pt x="4377" y="1"/>
                      <a:pt x="2790" y="1183"/>
                      <a:pt x="2567" y="1332"/>
                    </a:cubicBezTo>
                    <a:cubicBezTo>
                      <a:pt x="2354" y="1481"/>
                      <a:pt x="2567" y="3802"/>
                      <a:pt x="2567" y="3802"/>
                    </a:cubicBezTo>
                    <a:cubicBezTo>
                      <a:pt x="2567" y="3802"/>
                      <a:pt x="0" y="7050"/>
                      <a:pt x="1310" y="7944"/>
                    </a:cubicBezTo>
                    <a:cubicBezTo>
                      <a:pt x="1508" y="8079"/>
                      <a:pt x="1709" y="8137"/>
                      <a:pt x="1910" y="8137"/>
                    </a:cubicBezTo>
                    <a:cubicBezTo>
                      <a:pt x="2874" y="8137"/>
                      <a:pt x="3809" y="6808"/>
                      <a:pt x="4077" y="6394"/>
                    </a:cubicBezTo>
                    <a:lnTo>
                      <a:pt x="4077" y="6394"/>
                    </a:lnTo>
                    <a:cubicBezTo>
                      <a:pt x="3763" y="6906"/>
                      <a:pt x="2627" y="8870"/>
                      <a:pt x="3589" y="9009"/>
                    </a:cubicBezTo>
                    <a:cubicBezTo>
                      <a:pt x="3612" y="9012"/>
                      <a:pt x="3635" y="9014"/>
                      <a:pt x="3659" y="9014"/>
                    </a:cubicBezTo>
                    <a:cubicBezTo>
                      <a:pt x="4767" y="9014"/>
                      <a:pt x="6421" y="5400"/>
                      <a:pt x="6421" y="5400"/>
                    </a:cubicBezTo>
                    <a:lnTo>
                      <a:pt x="7965" y="2769"/>
                    </a:lnTo>
                    <a:lnTo>
                      <a:pt x="7219" y="490"/>
                    </a:lnTo>
                    <a:lnTo>
                      <a:pt x="43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4" name="Google Shape;2914;p56"/>
              <p:cNvSpPr/>
              <p:nvPr/>
            </p:nvSpPr>
            <p:spPr>
              <a:xfrm>
                <a:off x="2490408" y="2605051"/>
                <a:ext cx="281091" cy="18618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2109" extrusionOk="0">
                    <a:moveTo>
                      <a:pt x="53" y="1"/>
                    </a:moveTo>
                    <a:lnTo>
                      <a:pt x="0" y="341"/>
                    </a:lnTo>
                    <a:lnTo>
                      <a:pt x="1044" y="1821"/>
                    </a:lnTo>
                    <a:lnTo>
                      <a:pt x="1512" y="2109"/>
                    </a:lnTo>
                    <a:lnTo>
                      <a:pt x="3025" y="1395"/>
                    </a:lnTo>
                    <a:lnTo>
                      <a:pt x="3184" y="1054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5" name="Google Shape;2915;p56"/>
              <p:cNvSpPr/>
              <p:nvPr/>
            </p:nvSpPr>
            <p:spPr>
              <a:xfrm>
                <a:off x="2495087" y="2743212"/>
                <a:ext cx="139222" cy="18530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2099" extrusionOk="0">
                    <a:moveTo>
                      <a:pt x="575" y="0"/>
                    </a:moveTo>
                    <a:lnTo>
                      <a:pt x="0" y="1758"/>
                    </a:lnTo>
                    <a:lnTo>
                      <a:pt x="575" y="2098"/>
                    </a:lnTo>
                    <a:cubicBezTo>
                      <a:pt x="575" y="2098"/>
                      <a:pt x="1086" y="1374"/>
                      <a:pt x="1576" y="480"/>
                    </a:cubicBezTo>
                    <a:cubicBezTo>
                      <a:pt x="1321" y="75"/>
                      <a:pt x="575" y="0"/>
                      <a:pt x="5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6" name="Google Shape;2916;p56"/>
              <p:cNvSpPr/>
              <p:nvPr/>
            </p:nvSpPr>
            <p:spPr>
              <a:xfrm>
                <a:off x="2490231" y="2893469"/>
                <a:ext cx="60385" cy="37873"/>
              </a:xfrm>
              <a:custGeom>
                <a:avLst/>
                <a:gdLst/>
                <a:ahLst/>
                <a:cxnLst/>
                <a:rect l="l" t="t" r="r" b="b"/>
                <a:pathLst>
                  <a:path w="684" h="429" extrusionOk="0">
                    <a:moveTo>
                      <a:pt x="171" y="0"/>
                    </a:moveTo>
                    <a:cubicBezTo>
                      <a:pt x="112" y="0"/>
                      <a:pt x="68" y="17"/>
                      <a:pt x="55" y="56"/>
                    </a:cubicBezTo>
                    <a:cubicBezTo>
                      <a:pt x="0" y="221"/>
                      <a:pt x="326" y="428"/>
                      <a:pt x="520" y="428"/>
                    </a:cubicBezTo>
                    <a:cubicBezTo>
                      <a:pt x="587" y="428"/>
                      <a:pt x="638" y="403"/>
                      <a:pt x="652" y="343"/>
                    </a:cubicBezTo>
                    <a:cubicBezTo>
                      <a:pt x="684" y="165"/>
                      <a:pt x="356" y="0"/>
                      <a:pt x="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7" name="Google Shape;2917;p56"/>
              <p:cNvSpPr/>
              <p:nvPr/>
            </p:nvSpPr>
            <p:spPr>
              <a:xfrm>
                <a:off x="2699108" y="3737712"/>
                <a:ext cx="1211766" cy="88000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9968" extrusionOk="0">
                    <a:moveTo>
                      <a:pt x="2311" y="1"/>
                    </a:moveTo>
                    <a:lnTo>
                      <a:pt x="1970" y="7710"/>
                    </a:lnTo>
                    <a:lnTo>
                      <a:pt x="1863" y="7817"/>
                    </a:lnTo>
                    <a:lnTo>
                      <a:pt x="0" y="9478"/>
                    </a:lnTo>
                    <a:lnTo>
                      <a:pt x="6815" y="9478"/>
                    </a:lnTo>
                    <a:lnTo>
                      <a:pt x="6794" y="8807"/>
                    </a:lnTo>
                    <a:lnTo>
                      <a:pt x="6794" y="8552"/>
                    </a:lnTo>
                    <a:lnTo>
                      <a:pt x="7134" y="4154"/>
                    </a:lnTo>
                    <a:lnTo>
                      <a:pt x="7454" y="4506"/>
                    </a:lnTo>
                    <a:lnTo>
                      <a:pt x="8359" y="8254"/>
                    </a:lnTo>
                    <a:lnTo>
                      <a:pt x="7230" y="9968"/>
                    </a:lnTo>
                    <a:cubicBezTo>
                      <a:pt x="7230" y="9968"/>
                      <a:pt x="9445" y="9946"/>
                      <a:pt x="13725" y="9946"/>
                    </a:cubicBezTo>
                    <a:cubicBezTo>
                      <a:pt x="13725" y="9830"/>
                      <a:pt x="13725" y="9574"/>
                      <a:pt x="13704" y="9212"/>
                    </a:cubicBezTo>
                    <a:cubicBezTo>
                      <a:pt x="13587" y="6880"/>
                      <a:pt x="13140" y="225"/>
                      <a:pt x="13140" y="33"/>
                    </a:cubicBezTo>
                    <a:lnTo>
                      <a:pt x="32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8" name="Google Shape;2918;p56"/>
              <p:cNvSpPr/>
              <p:nvPr/>
            </p:nvSpPr>
            <p:spPr>
              <a:xfrm>
                <a:off x="2863578" y="3737712"/>
                <a:ext cx="465425" cy="777592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8808" extrusionOk="0">
                    <a:moveTo>
                      <a:pt x="448" y="1"/>
                    </a:moveTo>
                    <a:lnTo>
                      <a:pt x="107" y="7710"/>
                    </a:lnTo>
                    <a:lnTo>
                      <a:pt x="0" y="7817"/>
                    </a:lnTo>
                    <a:lnTo>
                      <a:pt x="4931" y="8807"/>
                    </a:lnTo>
                    <a:lnTo>
                      <a:pt x="4931" y="8552"/>
                    </a:lnTo>
                    <a:lnTo>
                      <a:pt x="5271" y="4154"/>
                    </a:lnTo>
                    <a:cubicBezTo>
                      <a:pt x="4867" y="3941"/>
                      <a:pt x="3535" y="1311"/>
                      <a:pt x="3535" y="1311"/>
                    </a:cubicBezTo>
                    <a:lnTo>
                      <a:pt x="2620" y="225"/>
                    </a:lnTo>
                    <a:lnTo>
                      <a:pt x="14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9" name="Google Shape;2919;p56"/>
              <p:cNvSpPr/>
              <p:nvPr/>
            </p:nvSpPr>
            <p:spPr>
              <a:xfrm>
                <a:off x="2809020" y="2463622"/>
                <a:ext cx="1171420" cy="1411372"/>
              </a:xfrm>
              <a:custGeom>
                <a:avLst/>
                <a:gdLst/>
                <a:ahLst/>
                <a:cxnLst/>
                <a:rect l="l" t="t" r="r" b="b"/>
                <a:pathLst>
                  <a:path w="13269" h="15987" extrusionOk="0">
                    <a:moveTo>
                      <a:pt x="7492" y="1"/>
                    </a:moveTo>
                    <a:cubicBezTo>
                      <a:pt x="7148" y="1"/>
                      <a:pt x="6802" y="14"/>
                      <a:pt x="6464" y="37"/>
                    </a:cubicBezTo>
                    <a:cubicBezTo>
                      <a:pt x="5165" y="112"/>
                      <a:pt x="4473" y="516"/>
                      <a:pt x="4090" y="782"/>
                    </a:cubicBezTo>
                    <a:cubicBezTo>
                      <a:pt x="4090" y="782"/>
                      <a:pt x="1" y="12314"/>
                      <a:pt x="576" y="14412"/>
                    </a:cubicBezTo>
                    <a:cubicBezTo>
                      <a:pt x="883" y="15508"/>
                      <a:pt x="4069" y="15987"/>
                      <a:pt x="7103" y="15987"/>
                    </a:cubicBezTo>
                    <a:cubicBezTo>
                      <a:pt x="9847" y="15987"/>
                      <a:pt x="12467" y="15595"/>
                      <a:pt x="12725" y="14913"/>
                    </a:cubicBezTo>
                    <a:cubicBezTo>
                      <a:pt x="13268" y="13464"/>
                      <a:pt x="12331" y="1730"/>
                      <a:pt x="10776" y="654"/>
                    </a:cubicBezTo>
                    <a:cubicBezTo>
                      <a:pt x="10329" y="346"/>
                      <a:pt x="9595" y="154"/>
                      <a:pt x="8775" y="69"/>
                    </a:cubicBezTo>
                    <a:cubicBezTo>
                      <a:pt x="8364" y="22"/>
                      <a:pt x="7930" y="1"/>
                      <a:pt x="74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0" name="Google Shape;2920;p56"/>
              <p:cNvSpPr/>
              <p:nvPr/>
            </p:nvSpPr>
            <p:spPr>
              <a:xfrm>
                <a:off x="3355223" y="2463622"/>
                <a:ext cx="228475" cy="99671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1129" extrusionOk="0">
                    <a:moveTo>
                      <a:pt x="1305" y="1"/>
                    </a:moveTo>
                    <a:cubicBezTo>
                      <a:pt x="961" y="1"/>
                      <a:pt x="615" y="14"/>
                      <a:pt x="277" y="37"/>
                    </a:cubicBezTo>
                    <a:lnTo>
                      <a:pt x="1" y="69"/>
                    </a:lnTo>
                    <a:cubicBezTo>
                      <a:pt x="1" y="69"/>
                      <a:pt x="560" y="1128"/>
                      <a:pt x="1274" y="1128"/>
                    </a:cubicBezTo>
                    <a:cubicBezTo>
                      <a:pt x="1462" y="1128"/>
                      <a:pt x="1661" y="1054"/>
                      <a:pt x="1864" y="867"/>
                    </a:cubicBezTo>
                    <a:cubicBezTo>
                      <a:pt x="2237" y="516"/>
                      <a:pt x="2460" y="250"/>
                      <a:pt x="2588" y="69"/>
                    </a:cubicBezTo>
                    <a:cubicBezTo>
                      <a:pt x="2177" y="22"/>
                      <a:pt x="1743" y="1"/>
                      <a:pt x="1305" y="1"/>
                    </a:cubicBezTo>
                    <a:close/>
                  </a:path>
                </a:pathLst>
              </a:custGeom>
              <a:solidFill>
                <a:srgbClr val="F79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1" name="Google Shape;2921;p56"/>
              <p:cNvSpPr/>
              <p:nvPr/>
            </p:nvSpPr>
            <p:spPr>
              <a:xfrm>
                <a:off x="2912398" y="3128299"/>
                <a:ext cx="663266" cy="444679"/>
              </a:xfrm>
              <a:custGeom>
                <a:avLst/>
                <a:gdLst/>
                <a:ahLst/>
                <a:cxnLst/>
                <a:rect l="l" t="t" r="r" b="b"/>
                <a:pathLst>
                  <a:path w="7513" h="5037" extrusionOk="0">
                    <a:moveTo>
                      <a:pt x="6473" y="0"/>
                    </a:moveTo>
                    <a:cubicBezTo>
                      <a:pt x="5472" y="0"/>
                      <a:pt x="4220" y="2528"/>
                      <a:pt x="2844" y="2528"/>
                    </a:cubicBezTo>
                    <a:cubicBezTo>
                      <a:pt x="1658" y="2528"/>
                      <a:pt x="1291" y="1374"/>
                      <a:pt x="846" y="1374"/>
                    </a:cubicBezTo>
                    <a:cubicBezTo>
                      <a:pt x="764" y="1374"/>
                      <a:pt x="680" y="1413"/>
                      <a:pt x="587" y="1506"/>
                    </a:cubicBezTo>
                    <a:cubicBezTo>
                      <a:pt x="1" y="2091"/>
                      <a:pt x="906" y="4466"/>
                      <a:pt x="2184" y="4998"/>
                    </a:cubicBezTo>
                    <a:cubicBezTo>
                      <a:pt x="2245" y="5024"/>
                      <a:pt x="2311" y="5037"/>
                      <a:pt x="2384" y="5037"/>
                    </a:cubicBezTo>
                    <a:cubicBezTo>
                      <a:pt x="3831" y="5037"/>
                      <a:pt x="7512" y="116"/>
                      <a:pt x="6539" y="4"/>
                    </a:cubicBezTo>
                    <a:cubicBezTo>
                      <a:pt x="6517" y="2"/>
                      <a:pt x="6495" y="0"/>
                      <a:pt x="64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2" name="Google Shape;2922;p56"/>
              <p:cNvSpPr/>
              <p:nvPr/>
            </p:nvSpPr>
            <p:spPr>
              <a:xfrm>
                <a:off x="2786507" y="2455589"/>
                <a:ext cx="575337" cy="1434502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16249" extrusionOk="0">
                    <a:moveTo>
                      <a:pt x="6517" y="0"/>
                    </a:moveTo>
                    <a:cubicBezTo>
                      <a:pt x="6517" y="0"/>
                      <a:pt x="5804" y="107"/>
                      <a:pt x="5090" y="426"/>
                    </a:cubicBezTo>
                    <a:cubicBezTo>
                      <a:pt x="4803" y="554"/>
                      <a:pt x="4515" y="714"/>
                      <a:pt x="4281" y="927"/>
                    </a:cubicBezTo>
                    <a:cubicBezTo>
                      <a:pt x="2769" y="2247"/>
                      <a:pt x="288" y="11756"/>
                      <a:pt x="288" y="14460"/>
                    </a:cubicBezTo>
                    <a:cubicBezTo>
                      <a:pt x="288" y="14843"/>
                      <a:pt x="0" y="15482"/>
                      <a:pt x="2428" y="16249"/>
                    </a:cubicBezTo>
                    <a:cubicBezTo>
                      <a:pt x="2460" y="13757"/>
                      <a:pt x="2918" y="11117"/>
                      <a:pt x="3535" y="8700"/>
                    </a:cubicBezTo>
                    <a:cubicBezTo>
                      <a:pt x="4739" y="3908"/>
                      <a:pt x="6517" y="0"/>
                      <a:pt x="6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3" name="Google Shape;2923;p56"/>
              <p:cNvSpPr/>
              <p:nvPr/>
            </p:nvSpPr>
            <p:spPr>
              <a:xfrm>
                <a:off x="3020544" y="2455589"/>
                <a:ext cx="341300" cy="768058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8700" extrusionOk="0">
                    <a:moveTo>
                      <a:pt x="3866" y="0"/>
                    </a:moveTo>
                    <a:cubicBezTo>
                      <a:pt x="3866" y="0"/>
                      <a:pt x="3153" y="107"/>
                      <a:pt x="2439" y="426"/>
                    </a:cubicBezTo>
                    <a:lnTo>
                      <a:pt x="1757" y="1097"/>
                    </a:lnTo>
                    <a:lnTo>
                      <a:pt x="2109" y="2482"/>
                    </a:lnTo>
                    <a:lnTo>
                      <a:pt x="714" y="3163"/>
                    </a:lnTo>
                    <a:cubicBezTo>
                      <a:pt x="714" y="3163"/>
                      <a:pt x="1" y="7092"/>
                      <a:pt x="884" y="8700"/>
                    </a:cubicBezTo>
                    <a:cubicBezTo>
                      <a:pt x="2088" y="3908"/>
                      <a:pt x="3866" y="0"/>
                      <a:pt x="38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4" name="Google Shape;2924;p56"/>
              <p:cNvSpPr/>
              <p:nvPr/>
            </p:nvSpPr>
            <p:spPr>
              <a:xfrm>
                <a:off x="3305344" y="2455589"/>
                <a:ext cx="671300" cy="1399631"/>
              </a:xfrm>
              <a:custGeom>
                <a:avLst/>
                <a:gdLst/>
                <a:ahLst/>
                <a:cxnLst/>
                <a:rect l="l" t="t" r="r" b="b"/>
                <a:pathLst>
                  <a:path w="7604" h="15854" extrusionOk="0">
                    <a:moveTo>
                      <a:pt x="2492" y="0"/>
                    </a:moveTo>
                    <a:lnTo>
                      <a:pt x="2301" y="1055"/>
                    </a:lnTo>
                    <a:cubicBezTo>
                      <a:pt x="2301" y="1055"/>
                      <a:pt x="1534" y="5494"/>
                      <a:pt x="853" y="9818"/>
                    </a:cubicBezTo>
                    <a:cubicBezTo>
                      <a:pt x="469" y="12331"/>
                      <a:pt x="161" y="13811"/>
                      <a:pt x="1" y="15366"/>
                    </a:cubicBezTo>
                    <a:cubicBezTo>
                      <a:pt x="917" y="15559"/>
                      <a:pt x="2874" y="15854"/>
                      <a:pt x="4644" y="15854"/>
                    </a:cubicBezTo>
                    <a:cubicBezTo>
                      <a:pt x="5693" y="15854"/>
                      <a:pt x="6676" y="15750"/>
                      <a:pt x="7338" y="15461"/>
                    </a:cubicBezTo>
                    <a:cubicBezTo>
                      <a:pt x="7603" y="14503"/>
                      <a:pt x="7402" y="8636"/>
                      <a:pt x="6954" y="5601"/>
                    </a:cubicBezTo>
                    <a:cubicBezTo>
                      <a:pt x="6496" y="2577"/>
                      <a:pt x="5591" y="873"/>
                      <a:pt x="5591" y="873"/>
                    </a:cubicBezTo>
                    <a:cubicBezTo>
                      <a:pt x="5176" y="469"/>
                      <a:pt x="4292" y="245"/>
                      <a:pt x="3568" y="128"/>
                    </a:cubicBezTo>
                    <a:cubicBezTo>
                      <a:pt x="2972" y="32"/>
                      <a:pt x="2492" y="0"/>
                      <a:pt x="24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5" name="Google Shape;2925;p56"/>
              <p:cNvSpPr/>
              <p:nvPr/>
            </p:nvSpPr>
            <p:spPr>
              <a:xfrm>
                <a:off x="3475552" y="3254808"/>
                <a:ext cx="337504" cy="85899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973" extrusionOk="0">
                    <a:moveTo>
                      <a:pt x="3064" y="0"/>
                    </a:moveTo>
                    <a:cubicBezTo>
                      <a:pt x="3049" y="0"/>
                      <a:pt x="3032" y="3"/>
                      <a:pt x="3013" y="9"/>
                    </a:cubicBezTo>
                    <a:cubicBezTo>
                      <a:pt x="2950" y="19"/>
                      <a:pt x="2886" y="30"/>
                      <a:pt x="2822" y="52"/>
                    </a:cubicBezTo>
                    <a:cubicBezTo>
                      <a:pt x="2471" y="73"/>
                      <a:pt x="2119" y="115"/>
                      <a:pt x="1768" y="168"/>
                    </a:cubicBezTo>
                    <a:cubicBezTo>
                      <a:pt x="1225" y="265"/>
                      <a:pt x="639" y="381"/>
                      <a:pt x="150" y="658"/>
                    </a:cubicBezTo>
                    <a:cubicBezTo>
                      <a:pt x="139" y="669"/>
                      <a:pt x="128" y="669"/>
                      <a:pt x="117" y="679"/>
                    </a:cubicBezTo>
                    <a:cubicBezTo>
                      <a:pt x="1" y="754"/>
                      <a:pt x="86" y="956"/>
                      <a:pt x="224" y="967"/>
                    </a:cubicBezTo>
                    <a:cubicBezTo>
                      <a:pt x="319" y="971"/>
                      <a:pt x="413" y="972"/>
                      <a:pt x="508" y="972"/>
                    </a:cubicBezTo>
                    <a:cubicBezTo>
                      <a:pt x="1594" y="972"/>
                      <a:pt x="2665" y="749"/>
                      <a:pt x="3663" y="328"/>
                    </a:cubicBezTo>
                    <a:cubicBezTo>
                      <a:pt x="3823" y="253"/>
                      <a:pt x="3780" y="30"/>
                      <a:pt x="3600" y="30"/>
                    </a:cubicBezTo>
                    <a:lnTo>
                      <a:pt x="3152" y="30"/>
                    </a:lnTo>
                    <a:cubicBezTo>
                      <a:pt x="3129" y="15"/>
                      <a:pt x="3101" y="0"/>
                      <a:pt x="3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6" name="Google Shape;2926;p56"/>
              <p:cNvSpPr/>
              <p:nvPr/>
            </p:nvSpPr>
            <p:spPr>
              <a:xfrm>
                <a:off x="3380561" y="2455589"/>
                <a:ext cx="275530" cy="866758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9818" extrusionOk="0">
                    <a:moveTo>
                      <a:pt x="1640" y="0"/>
                    </a:moveTo>
                    <a:lnTo>
                      <a:pt x="1449" y="1055"/>
                    </a:lnTo>
                    <a:cubicBezTo>
                      <a:pt x="1449" y="1055"/>
                      <a:pt x="682" y="5494"/>
                      <a:pt x="1" y="9818"/>
                    </a:cubicBezTo>
                    <a:cubicBezTo>
                      <a:pt x="1683" y="8359"/>
                      <a:pt x="3121" y="3152"/>
                      <a:pt x="3121" y="3152"/>
                    </a:cubicBezTo>
                    <a:lnTo>
                      <a:pt x="2716" y="128"/>
                    </a:lnTo>
                    <a:cubicBezTo>
                      <a:pt x="2120" y="32"/>
                      <a:pt x="1640" y="0"/>
                      <a:pt x="1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7" name="Google Shape;2927;p56"/>
              <p:cNvSpPr/>
              <p:nvPr/>
            </p:nvSpPr>
            <p:spPr>
              <a:xfrm>
                <a:off x="3339244" y="2605051"/>
                <a:ext cx="264230" cy="485289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5497" extrusionOk="0">
                    <a:moveTo>
                      <a:pt x="2530" y="0"/>
                    </a:moveTo>
                    <a:cubicBezTo>
                      <a:pt x="2449" y="0"/>
                      <a:pt x="2332" y="37"/>
                      <a:pt x="2183" y="181"/>
                    </a:cubicBezTo>
                    <a:cubicBezTo>
                      <a:pt x="1885" y="490"/>
                      <a:pt x="0" y="5388"/>
                      <a:pt x="1204" y="5495"/>
                    </a:cubicBezTo>
                    <a:cubicBezTo>
                      <a:pt x="1216" y="5496"/>
                      <a:pt x="1228" y="5496"/>
                      <a:pt x="1240" y="5496"/>
                    </a:cubicBezTo>
                    <a:cubicBezTo>
                      <a:pt x="1908" y="5496"/>
                      <a:pt x="2529" y="4074"/>
                      <a:pt x="2801" y="2673"/>
                    </a:cubicBezTo>
                    <a:cubicBezTo>
                      <a:pt x="2929" y="2034"/>
                      <a:pt x="2993" y="1406"/>
                      <a:pt x="2950" y="905"/>
                    </a:cubicBezTo>
                    <a:cubicBezTo>
                      <a:pt x="2918" y="512"/>
                      <a:pt x="2822" y="202"/>
                      <a:pt x="2662" y="43"/>
                    </a:cubicBezTo>
                    <a:cubicBezTo>
                      <a:pt x="2662" y="43"/>
                      <a:pt x="2616" y="0"/>
                      <a:pt x="25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8" name="Google Shape;2928;p56"/>
              <p:cNvSpPr/>
              <p:nvPr/>
            </p:nvSpPr>
            <p:spPr>
              <a:xfrm>
                <a:off x="3501861" y="2658638"/>
                <a:ext cx="101613" cy="182392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2066" extrusionOk="0">
                    <a:moveTo>
                      <a:pt x="522" y="0"/>
                    </a:moveTo>
                    <a:lnTo>
                      <a:pt x="1" y="660"/>
                    </a:lnTo>
                    <a:cubicBezTo>
                      <a:pt x="1" y="660"/>
                      <a:pt x="490" y="1757"/>
                      <a:pt x="959" y="2066"/>
                    </a:cubicBezTo>
                    <a:cubicBezTo>
                      <a:pt x="1087" y="1427"/>
                      <a:pt x="1151" y="799"/>
                      <a:pt x="1108" y="298"/>
                    </a:cubicBez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F1BE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9" name="Google Shape;2929;p56"/>
              <p:cNvSpPr/>
              <p:nvPr/>
            </p:nvSpPr>
            <p:spPr>
              <a:xfrm>
                <a:off x="3337302" y="4466305"/>
                <a:ext cx="573571" cy="155995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1767" extrusionOk="0">
                    <a:moveTo>
                      <a:pt x="1130" y="1"/>
                    </a:moveTo>
                    <a:cubicBezTo>
                      <a:pt x="1130" y="1"/>
                      <a:pt x="821" y="256"/>
                      <a:pt x="533" y="607"/>
                    </a:cubicBezTo>
                    <a:cubicBezTo>
                      <a:pt x="256" y="938"/>
                      <a:pt x="1" y="1352"/>
                      <a:pt x="1" y="1715"/>
                    </a:cubicBezTo>
                    <a:cubicBezTo>
                      <a:pt x="295" y="1753"/>
                      <a:pt x="612" y="1766"/>
                      <a:pt x="1027" y="1766"/>
                    </a:cubicBezTo>
                    <a:cubicBezTo>
                      <a:pt x="1996" y="1766"/>
                      <a:pt x="3500" y="1693"/>
                      <a:pt x="6496" y="1693"/>
                    </a:cubicBezTo>
                    <a:lnTo>
                      <a:pt x="6496" y="1523"/>
                    </a:lnTo>
                    <a:cubicBezTo>
                      <a:pt x="6496" y="1385"/>
                      <a:pt x="6486" y="1193"/>
                      <a:pt x="6475" y="959"/>
                    </a:cubicBezTo>
                    <a:lnTo>
                      <a:pt x="113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0" name="Google Shape;2930;p56"/>
              <p:cNvSpPr/>
              <p:nvPr/>
            </p:nvSpPr>
            <p:spPr>
              <a:xfrm>
                <a:off x="2699108" y="4418368"/>
                <a:ext cx="601734" cy="159438"/>
              </a:xfrm>
              <a:custGeom>
                <a:avLst/>
                <a:gdLst/>
                <a:ahLst/>
                <a:cxnLst/>
                <a:rect l="l" t="t" r="r" b="b"/>
                <a:pathLst>
                  <a:path w="6816" h="1806" extrusionOk="0">
                    <a:moveTo>
                      <a:pt x="1970" y="0"/>
                    </a:moveTo>
                    <a:cubicBezTo>
                      <a:pt x="1970" y="0"/>
                      <a:pt x="1565" y="234"/>
                      <a:pt x="1118" y="554"/>
                    </a:cubicBezTo>
                    <a:cubicBezTo>
                      <a:pt x="586" y="937"/>
                      <a:pt x="0" y="1427"/>
                      <a:pt x="0" y="1768"/>
                    </a:cubicBezTo>
                    <a:cubicBezTo>
                      <a:pt x="306" y="1796"/>
                      <a:pt x="1165" y="1806"/>
                      <a:pt x="2174" y="1806"/>
                    </a:cubicBezTo>
                    <a:cubicBezTo>
                      <a:pt x="4193" y="1806"/>
                      <a:pt x="6815" y="1768"/>
                      <a:pt x="6815" y="1768"/>
                    </a:cubicBezTo>
                    <a:lnTo>
                      <a:pt x="6815" y="1608"/>
                    </a:lnTo>
                    <a:lnTo>
                      <a:pt x="6794" y="842"/>
                    </a:lnTo>
                    <a:lnTo>
                      <a:pt x="197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1" name="Google Shape;2931;p56"/>
              <p:cNvSpPr/>
              <p:nvPr/>
            </p:nvSpPr>
            <p:spPr>
              <a:xfrm>
                <a:off x="2797719" y="4418368"/>
                <a:ext cx="503122" cy="142047"/>
              </a:xfrm>
              <a:custGeom>
                <a:avLst/>
                <a:gdLst/>
                <a:ahLst/>
                <a:cxnLst/>
                <a:rect l="l" t="t" r="r" b="b"/>
                <a:pathLst>
                  <a:path w="5699" h="1609" extrusionOk="0">
                    <a:moveTo>
                      <a:pt x="853" y="0"/>
                    </a:moveTo>
                    <a:cubicBezTo>
                      <a:pt x="853" y="0"/>
                      <a:pt x="448" y="234"/>
                      <a:pt x="1" y="554"/>
                    </a:cubicBezTo>
                    <a:cubicBezTo>
                      <a:pt x="1108" y="693"/>
                      <a:pt x="5166" y="1502"/>
                      <a:pt x="5698" y="1608"/>
                    </a:cubicBezTo>
                    <a:lnTo>
                      <a:pt x="5677" y="842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2" name="Google Shape;2932;p56"/>
              <p:cNvSpPr/>
              <p:nvPr/>
            </p:nvSpPr>
            <p:spPr>
              <a:xfrm>
                <a:off x="3384357" y="4466305"/>
                <a:ext cx="526517" cy="134454"/>
              </a:xfrm>
              <a:custGeom>
                <a:avLst/>
                <a:gdLst/>
                <a:ahLst/>
                <a:cxnLst/>
                <a:rect l="l" t="t" r="r" b="b"/>
                <a:pathLst>
                  <a:path w="5964" h="1523" extrusionOk="0">
                    <a:moveTo>
                      <a:pt x="597" y="1"/>
                    </a:moveTo>
                    <a:cubicBezTo>
                      <a:pt x="597" y="1"/>
                      <a:pt x="288" y="256"/>
                      <a:pt x="0" y="607"/>
                    </a:cubicBezTo>
                    <a:lnTo>
                      <a:pt x="5963" y="1523"/>
                    </a:lnTo>
                    <a:cubicBezTo>
                      <a:pt x="5963" y="1385"/>
                      <a:pt x="5953" y="1193"/>
                      <a:pt x="5942" y="959"/>
                    </a:cubicBez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3" name="Google Shape;2933;p56"/>
              <p:cNvSpPr/>
              <p:nvPr/>
            </p:nvSpPr>
            <p:spPr>
              <a:xfrm>
                <a:off x="1936700" y="3366485"/>
                <a:ext cx="2648210" cy="519896"/>
              </a:xfrm>
              <a:custGeom>
                <a:avLst/>
                <a:gdLst/>
                <a:ahLst/>
                <a:cxnLst/>
                <a:rect l="l" t="t" r="r" b="b"/>
                <a:pathLst>
                  <a:path w="29997" h="5889" extrusionOk="0">
                    <a:moveTo>
                      <a:pt x="1406" y="0"/>
                    </a:moveTo>
                    <a:lnTo>
                      <a:pt x="0" y="5888"/>
                    </a:lnTo>
                    <a:lnTo>
                      <a:pt x="29996" y="5888"/>
                    </a:lnTo>
                    <a:lnTo>
                      <a:pt x="283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4" name="Google Shape;2934;p56"/>
              <p:cNvSpPr/>
              <p:nvPr/>
            </p:nvSpPr>
            <p:spPr>
              <a:xfrm>
                <a:off x="2318345" y="3299744"/>
                <a:ext cx="1023812" cy="286830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3249" extrusionOk="0">
                    <a:moveTo>
                      <a:pt x="5644" y="0"/>
                    </a:moveTo>
                    <a:lnTo>
                      <a:pt x="0" y="1779"/>
                    </a:lnTo>
                    <a:lnTo>
                      <a:pt x="5239" y="3248"/>
                    </a:lnTo>
                    <a:lnTo>
                      <a:pt x="11597" y="1225"/>
                    </a:lnTo>
                    <a:lnTo>
                      <a:pt x="8583" y="522"/>
                    </a:lnTo>
                    <a:lnTo>
                      <a:pt x="56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5" name="Google Shape;2935;p56"/>
              <p:cNvSpPr/>
              <p:nvPr/>
            </p:nvSpPr>
            <p:spPr>
              <a:xfrm>
                <a:off x="2807166" y="2599400"/>
                <a:ext cx="203138" cy="80752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9147" extrusionOk="0">
                    <a:moveTo>
                      <a:pt x="1363" y="1"/>
                    </a:moveTo>
                    <a:lnTo>
                      <a:pt x="575" y="512"/>
                    </a:lnTo>
                    <a:lnTo>
                      <a:pt x="43" y="853"/>
                    </a:lnTo>
                    <a:cubicBezTo>
                      <a:pt x="43" y="853"/>
                      <a:pt x="480" y="6006"/>
                      <a:pt x="0" y="8785"/>
                    </a:cubicBezTo>
                    <a:cubicBezTo>
                      <a:pt x="267" y="8827"/>
                      <a:pt x="501" y="8870"/>
                      <a:pt x="693" y="8902"/>
                    </a:cubicBezTo>
                    <a:cubicBezTo>
                      <a:pt x="1673" y="9083"/>
                      <a:pt x="1811" y="9147"/>
                      <a:pt x="1811" y="9147"/>
                    </a:cubicBezTo>
                    <a:cubicBezTo>
                      <a:pt x="1811" y="9147"/>
                      <a:pt x="2300" y="6496"/>
                      <a:pt x="2300" y="6304"/>
                    </a:cubicBezTo>
                    <a:cubicBezTo>
                      <a:pt x="2300" y="6113"/>
                      <a:pt x="2045" y="2833"/>
                      <a:pt x="2045" y="2652"/>
                    </a:cubicBezTo>
                    <a:cubicBezTo>
                      <a:pt x="2045" y="2471"/>
                      <a:pt x="1363" y="1"/>
                      <a:pt x="13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6" name="Google Shape;2936;p56"/>
              <p:cNvSpPr/>
              <p:nvPr/>
            </p:nvSpPr>
            <p:spPr>
              <a:xfrm>
                <a:off x="2807166" y="2644513"/>
                <a:ext cx="121388" cy="748371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8477" extrusionOk="0">
                    <a:moveTo>
                      <a:pt x="575" y="1"/>
                    </a:moveTo>
                    <a:lnTo>
                      <a:pt x="43" y="342"/>
                    </a:lnTo>
                    <a:cubicBezTo>
                      <a:pt x="43" y="342"/>
                      <a:pt x="480" y="5495"/>
                      <a:pt x="0" y="8274"/>
                    </a:cubicBezTo>
                    <a:cubicBezTo>
                      <a:pt x="267" y="8316"/>
                      <a:pt x="949" y="8444"/>
                      <a:pt x="1150" y="8477"/>
                    </a:cubicBezTo>
                    <a:cubicBezTo>
                      <a:pt x="1374" y="2673"/>
                      <a:pt x="746" y="650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7" name="Google Shape;2937;p56"/>
              <p:cNvSpPr/>
              <p:nvPr/>
            </p:nvSpPr>
            <p:spPr>
              <a:xfrm>
                <a:off x="3294132" y="2517033"/>
                <a:ext cx="270762" cy="230152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2607" extrusionOk="0">
                    <a:moveTo>
                      <a:pt x="279" y="0"/>
                    </a:moveTo>
                    <a:cubicBezTo>
                      <a:pt x="201" y="0"/>
                      <a:pt x="147" y="9"/>
                      <a:pt x="128" y="28"/>
                    </a:cubicBezTo>
                    <a:cubicBezTo>
                      <a:pt x="0" y="156"/>
                      <a:pt x="64" y="433"/>
                      <a:pt x="394" y="614"/>
                    </a:cubicBezTo>
                    <a:cubicBezTo>
                      <a:pt x="596" y="721"/>
                      <a:pt x="1214" y="688"/>
                      <a:pt x="1246" y="806"/>
                    </a:cubicBezTo>
                    <a:cubicBezTo>
                      <a:pt x="1253" y="823"/>
                      <a:pt x="1234" y="830"/>
                      <a:pt x="1198" y="830"/>
                    </a:cubicBezTo>
                    <a:cubicBezTo>
                      <a:pt x="1055" y="830"/>
                      <a:pt x="640" y="723"/>
                      <a:pt x="382" y="723"/>
                    </a:cubicBezTo>
                    <a:cubicBezTo>
                      <a:pt x="268" y="723"/>
                      <a:pt x="184" y="745"/>
                      <a:pt x="170" y="806"/>
                    </a:cubicBezTo>
                    <a:cubicBezTo>
                      <a:pt x="128" y="1040"/>
                      <a:pt x="277" y="1189"/>
                      <a:pt x="490" y="1274"/>
                    </a:cubicBezTo>
                    <a:cubicBezTo>
                      <a:pt x="714" y="1370"/>
                      <a:pt x="1193" y="1498"/>
                      <a:pt x="1193" y="1498"/>
                    </a:cubicBezTo>
                    <a:cubicBezTo>
                      <a:pt x="1193" y="1498"/>
                      <a:pt x="511" y="1509"/>
                      <a:pt x="511" y="1711"/>
                    </a:cubicBezTo>
                    <a:cubicBezTo>
                      <a:pt x="511" y="1913"/>
                      <a:pt x="735" y="2094"/>
                      <a:pt x="1012" y="2094"/>
                    </a:cubicBezTo>
                    <a:cubicBezTo>
                      <a:pt x="1278" y="2094"/>
                      <a:pt x="1491" y="2009"/>
                      <a:pt x="1491" y="2009"/>
                    </a:cubicBezTo>
                    <a:cubicBezTo>
                      <a:pt x="1491" y="2009"/>
                      <a:pt x="1682" y="2499"/>
                      <a:pt x="2098" y="2584"/>
                    </a:cubicBezTo>
                    <a:cubicBezTo>
                      <a:pt x="2169" y="2598"/>
                      <a:pt x="2245" y="2607"/>
                      <a:pt x="2321" y="2607"/>
                    </a:cubicBezTo>
                    <a:cubicBezTo>
                      <a:pt x="2687" y="2607"/>
                      <a:pt x="3067" y="2413"/>
                      <a:pt x="3067" y="1796"/>
                    </a:cubicBezTo>
                    <a:cubicBezTo>
                      <a:pt x="3067" y="1796"/>
                      <a:pt x="2641" y="721"/>
                      <a:pt x="2269" y="475"/>
                    </a:cubicBezTo>
                    <a:cubicBezTo>
                      <a:pt x="1961" y="276"/>
                      <a:pt x="722" y="0"/>
                      <a:pt x="279" y="0"/>
                    </a:cubicBezTo>
                    <a:close/>
                  </a:path>
                </a:pathLst>
              </a:custGeom>
              <a:solidFill>
                <a:srgbClr val="F1BE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8" name="Google Shape;2938;p56"/>
              <p:cNvSpPr/>
              <p:nvPr/>
            </p:nvSpPr>
            <p:spPr>
              <a:xfrm>
                <a:off x="3394686" y="2472274"/>
                <a:ext cx="107263" cy="94374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69" extrusionOk="0">
                    <a:moveTo>
                      <a:pt x="309" y="0"/>
                    </a:moveTo>
                    <a:cubicBezTo>
                      <a:pt x="0" y="0"/>
                      <a:pt x="123" y="455"/>
                      <a:pt x="480" y="812"/>
                    </a:cubicBezTo>
                    <a:cubicBezTo>
                      <a:pt x="698" y="1024"/>
                      <a:pt x="913" y="1068"/>
                      <a:pt x="1054" y="1068"/>
                    </a:cubicBezTo>
                    <a:cubicBezTo>
                      <a:pt x="1153" y="1068"/>
                      <a:pt x="1215" y="1046"/>
                      <a:pt x="1215" y="1046"/>
                    </a:cubicBezTo>
                    <a:cubicBezTo>
                      <a:pt x="1215" y="1046"/>
                      <a:pt x="704" y="56"/>
                      <a:pt x="352" y="3"/>
                    </a:cubicBezTo>
                    <a:cubicBezTo>
                      <a:pt x="337" y="1"/>
                      <a:pt x="322" y="0"/>
                      <a:pt x="309" y="0"/>
                    </a:cubicBezTo>
                    <a:close/>
                  </a:path>
                </a:pathLst>
              </a:custGeom>
              <a:solidFill>
                <a:srgbClr val="F1BE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9" name="Google Shape;2939;p56"/>
              <p:cNvSpPr/>
              <p:nvPr/>
            </p:nvSpPr>
            <p:spPr>
              <a:xfrm>
                <a:off x="3445448" y="2519505"/>
                <a:ext cx="635546" cy="774679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8775" extrusionOk="0">
                    <a:moveTo>
                      <a:pt x="3823" y="0"/>
                    </a:moveTo>
                    <a:cubicBezTo>
                      <a:pt x="2897" y="0"/>
                      <a:pt x="3557" y="3674"/>
                      <a:pt x="3557" y="3674"/>
                    </a:cubicBezTo>
                    <a:cubicBezTo>
                      <a:pt x="3557" y="3674"/>
                      <a:pt x="2247" y="1150"/>
                      <a:pt x="1459" y="1012"/>
                    </a:cubicBezTo>
                    <a:lnTo>
                      <a:pt x="1459" y="1012"/>
                    </a:lnTo>
                    <a:cubicBezTo>
                      <a:pt x="1459" y="1012"/>
                      <a:pt x="1747" y="1502"/>
                      <a:pt x="1757" y="2045"/>
                    </a:cubicBezTo>
                    <a:cubicBezTo>
                      <a:pt x="1779" y="2811"/>
                      <a:pt x="1566" y="5037"/>
                      <a:pt x="1" y="6464"/>
                    </a:cubicBezTo>
                    <a:cubicBezTo>
                      <a:pt x="1361" y="7743"/>
                      <a:pt x="3864" y="8775"/>
                      <a:pt x="5324" y="8775"/>
                    </a:cubicBezTo>
                    <a:cubicBezTo>
                      <a:pt x="5601" y="8775"/>
                      <a:pt x="5841" y="8737"/>
                      <a:pt x="6028" y="8657"/>
                    </a:cubicBezTo>
                    <a:cubicBezTo>
                      <a:pt x="7199" y="8168"/>
                      <a:pt x="6688" y="4728"/>
                      <a:pt x="6357" y="3632"/>
                    </a:cubicBezTo>
                    <a:cubicBezTo>
                      <a:pt x="6016" y="2534"/>
                      <a:pt x="4750" y="0"/>
                      <a:pt x="3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0" name="Google Shape;2940;p56"/>
              <p:cNvSpPr/>
              <p:nvPr/>
            </p:nvSpPr>
            <p:spPr>
              <a:xfrm>
                <a:off x="2879557" y="2516680"/>
                <a:ext cx="224767" cy="890241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10084" extrusionOk="0">
                    <a:moveTo>
                      <a:pt x="629" y="1"/>
                    </a:moveTo>
                    <a:cubicBezTo>
                      <a:pt x="1" y="640"/>
                      <a:pt x="160" y="1076"/>
                      <a:pt x="160" y="1076"/>
                    </a:cubicBezTo>
                    <a:cubicBezTo>
                      <a:pt x="160" y="1076"/>
                      <a:pt x="1140" y="2034"/>
                      <a:pt x="991" y="10084"/>
                    </a:cubicBezTo>
                    <a:cubicBezTo>
                      <a:pt x="2545" y="9637"/>
                      <a:pt x="2450" y="9530"/>
                      <a:pt x="2450" y="9530"/>
                    </a:cubicBezTo>
                    <a:cubicBezTo>
                      <a:pt x="2450" y="9530"/>
                      <a:pt x="2481" y="7454"/>
                      <a:pt x="2332" y="6198"/>
                    </a:cubicBezTo>
                    <a:cubicBezTo>
                      <a:pt x="2183" y="4941"/>
                      <a:pt x="1513" y="884"/>
                      <a:pt x="6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1" name="Google Shape;2941;p56"/>
              <p:cNvSpPr/>
              <p:nvPr/>
            </p:nvSpPr>
            <p:spPr>
              <a:xfrm>
                <a:off x="2445296" y="2284498"/>
                <a:ext cx="542408" cy="419342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4750" extrusionOk="0">
                    <a:moveTo>
                      <a:pt x="1512" y="0"/>
                    </a:moveTo>
                    <a:lnTo>
                      <a:pt x="0" y="3035"/>
                    </a:lnTo>
                    <a:lnTo>
                      <a:pt x="1885" y="3706"/>
                    </a:lnTo>
                    <a:lnTo>
                      <a:pt x="2790" y="4025"/>
                    </a:lnTo>
                    <a:lnTo>
                      <a:pt x="3876" y="4408"/>
                    </a:lnTo>
                    <a:lnTo>
                      <a:pt x="4813" y="4749"/>
                    </a:lnTo>
                    <a:lnTo>
                      <a:pt x="6144" y="1512"/>
                    </a:lnTo>
                    <a:lnTo>
                      <a:pt x="5079" y="1171"/>
                    </a:lnTo>
                    <a:lnTo>
                      <a:pt x="4248" y="895"/>
                    </a:lnTo>
                    <a:lnTo>
                      <a:pt x="3375" y="618"/>
                    </a:lnTo>
                    <a:lnTo>
                      <a:pt x="15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2" name="Google Shape;2942;p56"/>
              <p:cNvSpPr/>
              <p:nvPr/>
            </p:nvSpPr>
            <p:spPr>
              <a:xfrm>
                <a:off x="2445296" y="2284498"/>
                <a:ext cx="298042" cy="327175"/>
              </a:xfrm>
              <a:custGeom>
                <a:avLst/>
                <a:gdLst/>
                <a:ahLst/>
                <a:cxnLst/>
                <a:rect l="l" t="t" r="r" b="b"/>
                <a:pathLst>
                  <a:path w="3376" h="3706" extrusionOk="0">
                    <a:moveTo>
                      <a:pt x="1512" y="0"/>
                    </a:moveTo>
                    <a:lnTo>
                      <a:pt x="0" y="3035"/>
                    </a:lnTo>
                    <a:lnTo>
                      <a:pt x="1885" y="3706"/>
                    </a:lnTo>
                    <a:cubicBezTo>
                      <a:pt x="2300" y="2833"/>
                      <a:pt x="3013" y="1342"/>
                      <a:pt x="3375" y="618"/>
                    </a:cubicBezTo>
                    <a:lnTo>
                      <a:pt x="15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3" name="Google Shape;2943;p56"/>
              <p:cNvSpPr/>
              <p:nvPr/>
            </p:nvSpPr>
            <p:spPr>
              <a:xfrm>
                <a:off x="2763024" y="1981778"/>
                <a:ext cx="208788" cy="235096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2663" extrusionOk="0">
                    <a:moveTo>
                      <a:pt x="831" y="1"/>
                    </a:moveTo>
                    <a:lnTo>
                      <a:pt x="0" y="2056"/>
                    </a:lnTo>
                    <a:lnTo>
                      <a:pt x="1459" y="2663"/>
                    </a:lnTo>
                    <a:lnTo>
                      <a:pt x="2364" y="693"/>
                    </a:lnTo>
                    <a:lnTo>
                      <a:pt x="83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4" name="Google Shape;2944;p56"/>
              <p:cNvSpPr/>
              <p:nvPr/>
            </p:nvSpPr>
            <p:spPr>
              <a:xfrm>
                <a:off x="2652053" y="2135036"/>
                <a:ext cx="283034" cy="244543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2770" extrusionOk="0">
                    <a:moveTo>
                      <a:pt x="917" y="1"/>
                    </a:moveTo>
                    <a:lnTo>
                      <a:pt x="1" y="1970"/>
                    </a:lnTo>
                    <a:lnTo>
                      <a:pt x="1033" y="2311"/>
                    </a:lnTo>
                    <a:lnTo>
                      <a:pt x="2439" y="2769"/>
                    </a:lnTo>
                    <a:lnTo>
                      <a:pt x="3206" y="927"/>
                    </a:lnTo>
                    <a:lnTo>
                      <a:pt x="1864" y="384"/>
                    </a:lnTo>
                    <a:lnTo>
                      <a:pt x="9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5" name="Google Shape;2945;p56"/>
              <p:cNvSpPr/>
              <p:nvPr/>
            </p:nvSpPr>
            <p:spPr>
              <a:xfrm>
                <a:off x="2578161" y="2109964"/>
                <a:ext cx="198989" cy="213467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2418" extrusionOk="0">
                    <a:moveTo>
                      <a:pt x="1296" y="1"/>
                    </a:moveTo>
                    <a:cubicBezTo>
                      <a:pt x="1260" y="1"/>
                      <a:pt x="1224" y="6"/>
                      <a:pt x="1189" y="18"/>
                    </a:cubicBezTo>
                    <a:cubicBezTo>
                      <a:pt x="742" y="167"/>
                      <a:pt x="933" y="529"/>
                      <a:pt x="933" y="529"/>
                    </a:cubicBezTo>
                    <a:cubicBezTo>
                      <a:pt x="933" y="529"/>
                      <a:pt x="812" y="480"/>
                      <a:pt x="696" y="480"/>
                    </a:cubicBezTo>
                    <a:cubicBezTo>
                      <a:pt x="609" y="480"/>
                      <a:pt x="525" y="508"/>
                      <a:pt x="497" y="604"/>
                    </a:cubicBezTo>
                    <a:cubicBezTo>
                      <a:pt x="433" y="817"/>
                      <a:pt x="497" y="1094"/>
                      <a:pt x="497" y="1094"/>
                    </a:cubicBezTo>
                    <a:cubicBezTo>
                      <a:pt x="497" y="1094"/>
                      <a:pt x="488" y="1093"/>
                      <a:pt x="472" y="1093"/>
                    </a:cubicBezTo>
                    <a:cubicBezTo>
                      <a:pt x="386" y="1093"/>
                      <a:pt x="104" y="1116"/>
                      <a:pt x="50" y="1413"/>
                    </a:cubicBezTo>
                    <a:cubicBezTo>
                      <a:pt x="0" y="1738"/>
                      <a:pt x="1316" y="2417"/>
                      <a:pt x="1709" y="2417"/>
                    </a:cubicBezTo>
                    <a:cubicBezTo>
                      <a:pt x="1741" y="2417"/>
                      <a:pt x="1767" y="2413"/>
                      <a:pt x="1785" y="2403"/>
                    </a:cubicBezTo>
                    <a:cubicBezTo>
                      <a:pt x="2031" y="2275"/>
                      <a:pt x="1903" y="1998"/>
                      <a:pt x="1839" y="1935"/>
                    </a:cubicBezTo>
                    <a:cubicBezTo>
                      <a:pt x="1775" y="1882"/>
                      <a:pt x="2083" y="1892"/>
                      <a:pt x="2019" y="1636"/>
                    </a:cubicBezTo>
                    <a:cubicBezTo>
                      <a:pt x="1967" y="1381"/>
                      <a:pt x="1934" y="1168"/>
                      <a:pt x="1934" y="1168"/>
                    </a:cubicBezTo>
                    <a:lnTo>
                      <a:pt x="1934" y="1168"/>
                    </a:lnTo>
                    <a:cubicBezTo>
                      <a:pt x="1934" y="1168"/>
                      <a:pt x="1948" y="1169"/>
                      <a:pt x="1970" y="1169"/>
                    </a:cubicBezTo>
                    <a:cubicBezTo>
                      <a:pt x="2054" y="1169"/>
                      <a:pt x="2254" y="1149"/>
                      <a:pt x="2254" y="955"/>
                    </a:cubicBezTo>
                    <a:cubicBezTo>
                      <a:pt x="2254" y="739"/>
                      <a:pt x="1722" y="1"/>
                      <a:pt x="1296" y="1"/>
                    </a:cubicBezTo>
                    <a:close/>
                  </a:path>
                </a:pathLst>
              </a:custGeom>
              <a:solidFill>
                <a:srgbClr val="F1BE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6" name="Google Shape;2946;p56"/>
              <p:cNvSpPr/>
              <p:nvPr/>
            </p:nvSpPr>
            <p:spPr>
              <a:xfrm>
                <a:off x="2691604" y="2363422"/>
                <a:ext cx="202167" cy="310313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3515" extrusionOk="0">
                    <a:moveTo>
                      <a:pt x="1458" y="1"/>
                    </a:moveTo>
                    <a:lnTo>
                      <a:pt x="0" y="3131"/>
                    </a:lnTo>
                    <a:lnTo>
                      <a:pt x="1086" y="3514"/>
                    </a:lnTo>
                    <a:lnTo>
                      <a:pt x="2289" y="277"/>
                    </a:lnTo>
                    <a:lnTo>
                      <a:pt x="14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7" name="Google Shape;2947;p56"/>
              <p:cNvSpPr/>
              <p:nvPr/>
            </p:nvSpPr>
            <p:spPr>
              <a:xfrm>
                <a:off x="2445296" y="2552434"/>
                <a:ext cx="424992" cy="182480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2067" extrusionOk="0">
                    <a:moveTo>
                      <a:pt x="0" y="0"/>
                    </a:moveTo>
                    <a:lnTo>
                      <a:pt x="181" y="703"/>
                    </a:lnTo>
                    <a:lnTo>
                      <a:pt x="4355" y="2066"/>
                    </a:lnTo>
                    <a:lnTo>
                      <a:pt x="4813" y="17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8" name="Google Shape;2948;p56"/>
              <p:cNvSpPr/>
              <p:nvPr/>
            </p:nvSpPr>
            <p:spPr>
              <a:xfrm>
                <a:off x="2379525" y="2635155"/>
                <a:ext cx="224679" cy="227592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2578" extrusionOk="0">
                    <a:moveTo>
                      <a:pt x="1256" y="0"/>
                    </a:moveTo>
                    <a:lnTo>
                      <a:pt x="947" y="500"/>
                    </a:lnTo>
                    <a:lnTo>
                      <a:pt x="213" y="1672"/>
                    </a:lnTo>
                    <a:lnTo>
                      <a:pt x="0" y="2002"/>
                    </a:lnTo>
                    <a:lnTo>
                      <a:pt x="628" y="2577"/>
                    </a:lnTo>
                    <a:lnTo>
                      <a:pt x="1011" y="2289"/>
                    </a:lnTo>
                    <a:lnTo>
                      <a:pt x="1969" y="1586"/>
                    </a:lnTo>
                    <a:lnTo>
                      <a:pt x="2449" y="1224"/>
                    </a:lnTo>
                    <a:cubicBezTo>
                      <a:pt x="2449" y="1224"/>
                      <a:pt x="2544" y="96"/>
                      <a:pt x="1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9" name="Google Shape;2949;p56"/>
              <p:cNvSpPr/>
              <p:nvPr/>
            </p:nvSpPr>
            <p:spPr>
              <a:xfrm>
                <a:off x="2398241" y="2679296"/>
                <a:ext cx="155201" cy="158026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790" extrusionOk="0">
                    <a:moveTo>
                      <a:pt x="735" y="0"/>
                    </a:moveTo>
                    <a:lnTo>
                      <a:pt x="1" y="1172"/>
                    </a:lnTo>
                    <a:cubicBezTo>
                      <a:pt x="139" y="1225"/>
                      <a:pt x="267" y="1278"/>
                      <a:pt x="363" y="1342"/>
                    </a:cubicBezTo>
                    <a:cubicBezTo>
                      <a:pt x="597" y="1491"/>
                      <a:pt x="725" y="1661"/>
                      <a:pt x="799" y="1789"/>
                    </a:cubicBezTo>
                    <a:lnTo>
                      <a:pt x="1757" y="1086"/>
                    </a:lnTo>
                    <a:cubicBezTo>
                      <a:pt x="1705" y="672"/>
                      <a:pt x="1470" y="405"/>
                      <a:pt x="1236" y="235"/>
                    </a:cubicBezTo>
                    <a:cubicBezTo>
                      <a:pt x="1033" y="97"/>
                      <a:pt x="842" y="22"/>
                      <a:pt x="7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0" name="Google Shape;2950;p56"/>
              <p:cNvSpPr/>
              <p:nvPr/>
            </p:nvSpPr>
            <p:spPr>
              <a:xfrm>
                <a:off x="2430288" y="2699954"/>
                <a:ext cx="123154" cy="137368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1556" extrusionOk="0">
                    <a:moveTo>
                      <a:pt x="873" y="1"/>
                    </a:moveTo>
                    <a:cubicBezTo>
                      <a:pt x="670" y="256"/>
                      <a:pt x="192" y="864"/>
                      <a:pt x="0" y="1108"/>
                    </a:cubicBezTo>
                    <a:cubicBezTo>
                      <a:pt x="74" y="1162"/>
                      <a:pt x="128" y="1204"/>
                      <a:pt x="181" y="1247"/>
                    </a:cubicBezTo>
                    <a:cubicBezTo>
                      <a:pt x="244" y="1300"/>
                      <a:pt x="287" y="1353"/>
                      <a:pt x="330" y="1396"/>
                    </a:cubicBezTo>
                    <a:cubicBezTo>
                      <a:pt x="372" y="1460"/>
                      <a:pt x="405" y="1513"/>
                      <a:pt x="436" y="1555"/>
                    </a:cubicBezTo>
                    <a:lnTo>
                      <a:pt x="1394" y="852"/>
                    </a:lnTo>
                    <a:cubicBezTo>
                      <a:pt x="1384" y="778"/>
                      <a:pt x="1373" y="714"/>
                      <a:pt x="1352" y="651"/>
                    </a:cubicBezTo>
                    <a:cubicBezTo>
                      <a:pt x="1309" y="523"/>
                      <a:pt x="1256" y="405"/>
                      <a:pt x="1182" y="310"/>
                    </a:cubicBezTo>
                    <a:cubicBezTo>
                      <a:pt x="1096" y="182"/>
                      <a:pt x="980" y="86"/>
                      <a:pt x="8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1" name="Google Shape;2951;p56"/>
              <p:cNvSpPr/>
              <p:nvPr/>
            </p:nvSpPr>
            <p:spPr>
              <a:xfrm>
                <a:off x="2446178" y="2727233"/>
                <a:ext cx="103467" cy="95963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087" extrusionOk="0">
                    <a:moveTo>
                      <a:pt x="1002" y="1"/>
                    </a:moveTo>
                    <a:lnTo>
                      <a:pt x="1" y="938"/>
                    </a:lnTo>
                    <a:cubicBezTo>
                      <a:pt x="64" y="991"/>
                      <a:pt x="107" y="1044"/>
                      <a:pt x="150" y="1087"/>
                    </a:cubicBezTo>
                    <a:lnTo>
                      <a:pt x="1172" y="342"/>
                    </a:lnTo>
                    <a:cubicBezTo>
                      <a:pt x="1129" y="214"/>
                      <a:pt x="1076" y="96"/>
                      <a:pt x="10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2" name="Google Shape;2952;p56"/>
              <p:cNvSpPr/>
              <p:nvPr/>
            </p:nvSpPr>
            <p:spPr>
              <a:xfrm>
                <a:off x="2367607" y="2811101"/>
                <a:ext cx="73010" cy="52440"/>
              </a:xfrm>
              <a:custGeom>
                <a:avLst/>
                <a:gdLst/>
                <a:ahLst/>
                <a:cxnLst/>
                <a:rect l="l" t="t" r="r" b="b"/>
                <a:pathLst>
                  <a:path w="827" h="594" extrusionOk="0">
                    <a:moveTo>
                      <a:pt x="220" y="0"/>
                    </a:moveTo>
                    <a:cubicBezTo>
                      <a:pt x="168" y="0"/>
                      <a:pt x="135" y="9"/>
                      <a:pt x="135" y="9"/>
                    </a:cubicBezTo>
                    <a:cubicBezTo>
                      <a:pt x="0" y="336"/>
                      <a:pt x="568" y="593"/>
                      <a:pt x="727" y="593"/>
                    </a:cubicBezTo>
                    <a:cubicBezTo>
                      <a:pt x="744" y="593"/>
                      <a:pt x="757" y="590"/>
                      <a:pt x="763" y="584"/>
                    </a:cubicBezTo>
                    <a:cubicBezTo>
                      <a:pt x="827" y="520"/>
                      <a:pt x="795" y="371"/>
                      <a:pt x="582" y="158"/>
                    </a:cubicBezTo>
                    <a:cubicBezTo>
                      <a:pt x="449" y="25"/>
                      <a:pt x="308" y="0"/>
                      <a:pt x="2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3" name="Google Shape;2953;p56"/>
              <p:cNvSpPr/>
              <p:nvPr/>
            </p:nvSpPr>
            <p:spPr>
              <a:xfrm>
                <a:off x="2606941" y="2701013"/>
                <a:ext cx="150522" cy="238804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2705" extrusionOk="0">
                    <a:moveTo>
                      <a:pt x="929" y="1"/>
                    </a:moveTo>
                    <a:cubicBezTo>
                      <a:pt x="656" y="1"/>
                      <a:pt x="333" y="112"/>
                      <a:pt x="1" y="468"/>
                    </a:cubicBezTo>
                    <a:lnTo>
                      <a:pt x="192" y="1022"/>
                    </a:lnTo>
                    <a:lnTo>
                      <a:pt x="650" y="2331"/>
                    </a:lnTo>
                    <a:lnTo>
                      <a:pt x="778" y="2704"/>
                    </a:lnTo>
                    <a:lnTo>
                      <a:pt x="1608" y="2576"/>
                    </a:lnTo>
                    <a:lnTo>
                      <a:pt x="1630" y="2108"/>
                    </a:lnTo>
                    <a:lnTo>
                      <a:pt x="1683" y="915"/>
                    </a:lnTo>
                    <a:lnTo>
                      <a:pt x="1705" y="308"/>
                    </a:lnTo>
                    <a:cubicBezTo>
                      <a:pt x="1705" y="308"/>
                      <a:pt x="1385" y="1"/>
                      <a:pt x="9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4" name="Google Shape;2954;p56"/>
              <p:cNvSpPr/>
              <p:nvPr/>
            </p:nvSpPr>
            <p:spPr>
              <a:xfrm>
                <a:off x="2623891" y="2765901"/>
                <a:ext cx="131717" cy="140987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597" extrusionOk="0">
                    <a:moveTo>
                      <a:pt x="877" y="1"/>
                    </a:moveTo>
                    <a:cubicBezTo>
                      <a:pt x="744" y="1"/>
                      <a:pt x="617" y="22"/>
                      <a:pt x="501" y="53"/>
                    </a:cubicBezTo>
                    <a:cubicBezTo>
                      <a:pt x="266" y="117"/>
                      <a:pt x="86" y="223"/>
                      <a:pt x="0" y="287"/>
                    </a:cubicBezTo>
                    <a:lnTo>
                      <a:pt x="458" y="1596"/>
                    </a:lnTo>
                    <a:cubicBezTo>
                      <a:pt x="586" y="1522"/>
                      <a:pt x="703" y="1468"/>
                      <a:pt x="820" y="1426"/>
                    </a:cubicBezTo>
                    <a:cubicBezTo>
                      <a:pt x="978" y="1373"/>
                      <a:pt x="1120" y="1353"/>
                      <a:pt x="1240" y="1353"/>
                    </a:cubicBezTo>
                    <a:cubicBezTo>
                      <a:pt x="1315" y="1353"/>
                      <a:pt x="1381" y="1361"/>
                      <a:pt x="1438" y="1373"/>
                    </a:cubicBezTo>
                    <a:lnTo>
                      <a:pt x="1491" y="180"/>
                    </a:lnTo>
                    <a:cubicBezTo>
                      <a:pt x="1282" y="47"/>
                      <a:pt x="1073" y="1"/>
                      <a:pt x="8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5" name="Google Shape;2955;p56"/>
              <p:cNvSpPr/>
              <p:nvPr/>
            </p:nvSpPr>
            <p:spPr>
              <a:xfrm>
                <a:off x="2668032" y="2765548"/>
                <a:ext cx="87576" cy="126244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359" y="0"/>
                    </a:moveTo>
                    <a:cubicBezTo>
                      <a:pt x="231" y="0"/>
                      <a:pt x="116" y="21"/>
                      <a:pt x="1" y="57"/>
                    </a:cubicBezTo>
                    <a:cubicBezTo>
                      <a:pt x="75" y="376"/>
                      <a:pt x="246" y="1121"/>
                      <a:pt x="320" y="1430"/>
                    </a:cubicBezTo>
                    <a:cubicBezTo>
                      <a:pt x="395" y="1409"/>
                      <a:pt x="469" y="1387"/>
                      <a:pt x="544" y="1377"/>
                    </a:cubicBezTo>
                    <a:cubicBezTo>
                      <a:pt x="618" y="1356"/>
                      <a:pt x="682" y="1356"/>
                      <a:pt x="746" y="1356"/>
                    </a:cubicBezTo>
                    <a:cubicBezTo>
                      <a:pt x="821" y="1356"/>
                      <a:pt x="885" y="1366"/>
                      <a:pt x="938" y="1377"/>
                    </a:cubicBezTo>
                    <a:lnTo>
                      <a:pt x="991" y="184"/>
                    </a:lnTo>
                    <a:cubicBezTo>
                      <a:pt x="927" y="142"/>
                      <a:pt x="863" y="109"/>
                      <a:pt x="810" y="88"/>
                    </a:cubicBezTo>
                    <a:cubicBezTo>
                      <a:pt x="682" y="35"/>
                      <a:pt x="554" y="14"/>
                      <a:pt x="438" y="3"/>
                    </a:cubicBezTo>
                    <a:cubicBezTo>
                      <a:pt x="411" y="1"/>
                      <a:pt x="385" y="0"/>
                      <a:pt x="3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6" name="Google Shape;2956;p56"/>
              <p:cNvSpPr/>
              <p:nvPr/>
            </p:nvSpPr>
            <p:spPr>
              <a:xfrm>
                <a:off x="2706612" y="2765724"/>
                <a:ext cx="32929" cy="121388"/>
              </a:xfrm>
              <a:custGeom>
                <a:avLst/>
                <a:gdLst/>
                <a:ahLst/>
                <a:cxnLst/>
                <a:rect l="l" t="t" r="r" b="b"/>
                <a:pathLst>
                  <a:path w="373" h="1375" extrusionOk="0">
                    <a:moveTo>
                      <a:pt x="1" y="1"/>
                    </a:moveTo>
                    <a:lnTo>
                      <a:pt x="107" y="1375"/>
                    </a:lnTo>
                    <a:cubicBezTo>
                      <a:pt x="181" y="1354"/>
                      <a:pt x="245" y="1354"/>
                      <a:pt x="309" y="1354"/>
                    </a:cubicBezTo>
                    <a:lnTo>
                      <a:pt x="373" y="86"/>
                    </a:lnTo>
                    <a:cubicBezTo>
                      <a:pt x="245" y="33"/>
                      <a:pt x="117" y="1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7" name="Google Shape;2957;p56"/>
              <p:cNvSpPr/>
              <p:nvPr/>
            </p:nvSpPr>
            <p:spPr>
              <a:xfrm>
                <a:off x="2675536" y="2916422"/>
                <a:ext cx="74069" cy="35754"/>
              </a:xfrm>
              <a:custGeom>
                <a:avLst/>
                <a:gdLst/>
                <a:ahLst/>
                <a:cxnLst/>
                <a:rect l="l" t="t" r="r" b="b"/>
                <a:pathLst>
                  <a:path w="839" h="405" extrusionOk="0">
                    <a:moveTo>
                      <a:pt x="533" y="0"/>
                    </a:moveTo>
                    <a:cubicBezTo>
                      <a:pt x="489" y="0"/>
                      <a:pt x="439" y="3"/>
                      <a:pt x="384" y="9"/>
                    </a:cubicBezTo>
                    <a:cubicBezTo>
                      <a:pt x="86" y="40"/>
                      <a:pt x="1" y="264"/>
                      <a:pt x="1" y="264"/>
                    </a:cubicBezTo>
                    <a:cubicBezTo>
                      <a:pt x="55" y="367"/>
                      <a:pt x="154" y="405"/>
                      <a:pt x="264" y="405"/>
                    </a:cubicBezTo>
                    <a:cubicBezTo>
                      <a:pt x="520" y="405"/>
                      <a:pt x="839" y="203"/>
                      <a:pt x="831" y="136"/>
                    </a:cubicBezTo>
                    <a:cubicBezTo>
                      <a:pt x="823" y="57"/>
                      <a:pt x="735" y="0"/>
                      <a:pt x="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8" name="Google Shape;2958;p56"/>
              <p:cNvSpPr/>
              <p:nvPr/>
            </p:nvSpPr>
            <p:spPr>
              <a:xfrm>
                <a:off x="2836299" y="1975951"/>
                <a:ext cx="135514" cy="72039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816" extrusionOk="0">
                    <a:moveTo>
                      <a:pt x="394" y="0"/>
                    </a:moveTo>
                    <a:cubicBezTo>
                      <a:pt x="269" y="0"/>
                      <a:pt x="137" y="21"/>
                      <a:pt x="1" y="67"/>
                    </a:cubicBezTo>
                    <a:cubicBezTo>
                      <a:pt x="1" y="67"/>
                      <a:pt x="130" y="815"/>
                      <a:pt x="1058" y="815"/>
                    </a:cubicBezTo>
                    <a:cubicBezTo>
                      <a:pt x="1198" y="815"/>
                      <a:pt x="1356" y="798"/>
                      <a:pt x="1534" y="759"/>
                    </a:cubicBezTo>
                    <a:cubicBezTo>
                      <a:pt x="1328" y="355"/>
                      <a:pt x="915" y="0"/>
                      <a:pt x="3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9" name="Google Shape;2959;p56"/>
              <p:cNvSpPr/>
              <p:nvPr/>
            </p:nvSpPr>
            <p:spPr>
              <a:xfrm>
                <a:off x="2330617" y="3070298"/>
                <a:ext cx="376083" cy="133571"/>
              </a:xfrm>
              <a:custGeom>
                <a:avLst/>
                <a:gdLst/>
                <a:ahLst/>
                <a:cxnLst/>
                <a:rect l="l" t="t" r="r" b="b"/>
                <a:pathLst>
                  <a:path w="4260" h="1513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4260" y="1513"/>
                    </a:lnTo>
                    <a:lnTo>
                      <a:pt x="4260" y="110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0" name="Google Shape;2960;p56"/>
              <p:cNvSpPr/>
              <p:nvPr/>
            </p:nvSpPr>
            <p:spPr>
              <a:xfrm>
                <a:off x="2706612" y="3087248"/>
                <a:ext cx="357279" cy="116621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1321" extrusionOk="0">
                    <a:moveTo>
                      <a:pt x="4047" y="1"/>
                    </a:moveTo>
                    <a:lnTo>
                      <a:pt x="1" y="916"/>
                    </a:lnTo>
                    <a:lnTo>
                      <a:pt x="1" y="1321"/>
                    </a:lnTo>
                    <a:lnTo>
                      <a:pt x="4036" y="438"/>
                    </a:lnTo>
                    <a:lnTo>
                      <a:pt x="40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1" name="Google Shape;2961;p56"/>
              <p:cNvSpPr/>
              <p:nvPr/>
            </p:nvSpPr>
            <p:spPr>
              <a:xfrm>
                <a:off x="2330617" y="3011149"/>
                <a:ext cx="733274" cy="157055"/>
              </a:xfrm>
              <a:custGeom>
                <a:avLst/>
                <a:gdLst/>
                <a:ahLst/>
                <a:cxnLst/>
                <a:rect l="l" t="t" r="r" b="b"/>
                <a:pathLst>
                  <a:path w="8306" h="1779" extrusionOk="0">
                    <a:moveTo>
                      <a:pt x="4312" y="1"/>
                    </a:moveTo>
                    <a:lnTo>
                      <a:pt x="3280" y="160"/>
                    </a:lnTo>
                    <a:lnTo>
                      <a:pt x="1523" y="437"/>
                    </a:lnTo>
                    <a:lnTo>
                      <a:pt x="0" y="671"/>
                    </a:lnTo>
                    <a:lnTo>
                      <a:pt x="4260" y="1778"/>
                    </a:lnTo>
                    <a:lnTo>
                      <a:pt x="5644" y="1470"/>
                    </a:lnTo>
                    <a:lnTo>
                      <a:pt x="7081" y="1139"/>
                    </a:lnTo>
                    <a:lnTo>
                      <a:pt x="8306" y="863"/>
                    </a:lnTo>
                    <a:lnTo>
                      <a:pt x="43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2" name="Google Shape;2962;p56"/>
              <p:cNvSpPr/>
              <p:nvPr/>
            </p:nvSpPr>
            <p:spPr>
              <a:xfrm>
                <a:off x="2464983" y="3025186"/>
                <a:ext cx="490762" cy="115738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1311" extrusionOk="0">
                    <a:moveTo>
                      <a:pt x="1758" y="1"/>
                    </a:moveTo>
                    <a:lnTo>
                      <a:pt x="1013" y="118"/>
                    </a:lnTo>
                    <a:lnTo>
                      <a:pt x="1" y="278"/>
                    </a:lnTo>
                    <a:cubicBezTo>
                      <a:pt x="1001" y="523"/>
                      <a:pt x="3344" y="1108"/>
                      <a:pt x="4122" y="1311"/>
                    </a:cubicBezTo>
                    <a:lnTo>
                      <a:pt x="4335" y="1257"/>
                    </a:lnTo>
                    <a:lnTo>
                      <a:pt x="5559" y="980"/>
                    </a:lnTo>
                    <a:lnTo>
                      <a:pt x="17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3" name="Google Shape;2963;p56"/>
              <p:cNvSpPr/>
              <p:nvPr/>
            </p:nvSpPr>
            <p:spPr>
              <a:xfrm>
                <a:off x="2464983" y="3035603"/>
                <a:ext cx="386501" cy="105321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1193" extrusionOk="0">
                    <a:moveTo>
                      <a:pt x="1013" y="0"/>
                    </a:moveTo>
                    <a:lnTo>
                      <a:pt x="1" y="160"/>
                    </a:lnTo>
                    <a:cubicBezTo>
                      <a:pt x="1001" y="405"/>
                      <a:pt x="3344" y="990"/>
                      <a:pt x="4122" y="1193"/>
                    </a:cubicBezTo>
                    <a:lnTo>
                      <a:pt x="4335" y="1139"/>
                    </a:lnTo>
                    <a:lnTo>
                      <a:pt x="4377" y="1086"/>
                    </a:lnTo>
                    <a:cubicBezTo>
                      <a:pt x="4377" y="1086"/>
                      <a:pt x="1470" y="117"/>
                      <a:pt x="10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4" name="Google Shape;2964;p56"/>
              <p:cNvSpPr/>
              <p:nvPr/>
            </p:nvSpPr>
            <p:spPr>
              <a:xfrm>
                <a:off x="2318345" y="3456709"/>
                <a:ext cx="462600" cy="201284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2280" extrusionOk="0">
                    <a:moveTo>
                      <a:pt x="0" y="1"/>
                    </a:moveTo>
                    <a:lnTo>
                      <a:pt x="118" y="884"/>
                    </a:lnTo>
                    <a:lnTo>
                      <a:pt x="5165" y="2279"/>
                    </a:lnTo>
                    <a:lnTo>
                      <a:pt x="5239" y="147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5" name="Google Shape;2965;p56"/>
              <p:cNvSpPr/>
              <p:nvPr/>
            </p:nvSpPr>
            <p:spPr>
              <a:xfrm>
                <a:off x="2771411" y="3407801"/>
                <a:ext cx="570746" cy="250193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2834" extrusionOk="0">
                    <a:moveTo>
                      <a:pt x="6465" y="1"/>
                    </a:moveTo>
                    <a:lnTo>
                      <a:pt x="1" y="2024"/>
                    </a:lnTo>
                    <a:lnTo>
                      <a:pt x="33" y="2833"/>
                    </a:lnTo>
                    <a:lnTo>
                      <a:pt x="6155" y="1044"/>
                    </a:lnTo>
                    <a:lnTo>
                      <a:pt x="64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6" name="Google Shape;2966;p56"/>
              <p:cNvSpPr/>
              <p:nvPr/>
            </p:nvSpPr>
            <p:spPr>
              <a:xfrm>
                <a:off x="2480962" y="3275289"/>
                <a:ext cx="307488" cy="201108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2278" extrusionOk="0">
                    <a:moveTo>
                      <a:pt x="480" y="522"/>
                    </a:moveTo>
                    <a:lnTo>
                      <a:pt x="2748" y="1193"/>
                    </a:lnTo>
                    <a:cubicBezTo>
                      <a:pt x="2463" y="1434"/>
                      <a:pt x="2095" y="1608"/>
                      <a:pt x="1720" y="1608"/>
                    </a:cubicBezTo>
                    <a:cubicBezTo>
                      <a:pt x="1648" y="1608"/>
                      <a:pt x="1575" y="1601"/>
                      <a:pt x="1502" y="1587"/>
                    </a:cubicBezTo>
                    <a:cubicBezTo>
                      <a:pt x="1066" y="1512"/>
                      <a:pt x="480" y="1012"/>
                      <a:pt x="480" y="522"/>
                    </a:cubicBezTo>
                    <a:close/>
                    <a:moveTo>
                      <a:pt x="107" y="0"/>
                    </a:moveTo>
                    <a:lnTo>
                      <a:pt x="1" y="373"/>
                    </a:lnTo>
                    <a:lnTo>
                      <a:pt x="193" y="437"/>
                    </a:lnTo>
                    <a:cubicBezTo>
                      <a:pt x="257" y="821"/>
                      <a:pt x="299" y="1161"/>
                      <a:pt x="555" y="1470"/>
                    </a:cubicBezTo>
                    <a:cubicBezTo>
                      <a:pt x="714" y="1661"/>
                      <a:pt x="906" y="1810"/>
                      <a:pt x="1130" y="1907"/>
                    </a:cubicBezTo>
                    <a:cubicBezTo>
                      <a:pt x="1108" y="1981"/>
                      <a:pt x="1076" y="2056"/>
                      <a:pt x="1066" y="2141"/>
                    </a:cubicBezTo>
                    <a:cubicBezTo>
                      <a:pt x="1059" y="2225"/>
                      <a:pt x="1143" y="2277"/>
                      <a:pt x="1221" y="2277"/>
                    </a:cubicBezTo>
                    <a:cubicBezTo>
                      <a:pt x="1272" y="2277"/>
                      <a:pt x="1322" y="2255"/>
                      <a:pt x="1343" y="2205"/>
                    </a:cubicBezTo>
                    <a:cubicBezTo>
                      <a:pt x="1364" y="2130"/>
                      <a:pt x="1374" y="2056"/>
                      <a:pt x="1385" y="1981"/>
                    </a:cubicBezTo>
                    <a:cubicBezTo>
                      <a:pt x="1395" y="1992"/>
                      <a:pt x="1407" y="1992"/>
                      <a:pt x="1417" y="1992"/>
                    </a:cubicBezTo>
                    <a:cubicBezTo>
                      <a:pt x="1510" y="2009"/>
                      <a:pt x="1605" y="2018"/>
                      <a:pt x="1699" y="2018"/>
                    </a:cubicBezTo>
                    <a:cubicBezTo>
                      <a:pt x="2228" y="2018"/>
                      <a:pt x="2746" y="1746"/>
                      <a:pt x="2971" y="1268"/>
                    </a:cubicBezTo>
                    <a:lnTo>
                      <a:pt x="3281" y="1353"/>
                    </a:lnTo>
                    <a:lnTo>
                      <a:pt x="3482" y="959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7" name="Google Shape;2967;p56"/>
              <p:cNvSpPr/>
              <p:nvPr/>
            </p:nvSpPr>
            <p:spPr>
              <a:xfrm>
                <a:off x="2985761" y="3201044"/>
                <a:ext cx="107263" cy="199342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2258" extrusionOk="0">
                    <a:moveTo>
                      <a:pt x="533" y="0"/>
                    </a:moveTo>
                    <a:cubicBezTo>
                      <a:pt x="533" y="0"/>
                      <a:pt x="469" y="53"/>
                      <a:pt x="384" y="149"/>
                    </a:cubicBezTo>
                    <a:cubicBezTo>
                      <a:pt x="341" y="192"/>
                      <a:pt x="310" y="235"/>
                      <a:pt x="267" y="287"/>
                    </a:cubicBezTo>
                    <a:cubicBezTo>
                      <a:pt x="235" y="341"/>
                      <a:pt x="203" y="405"/>
                      <a:pt x="171" y="469"/>
                    </a:cubicBezTo>
                    <a:cubicBezTo>
                      <a:pt x="139" y="512"/>
                      <a:pt x="118" y="554"/>
                      <a:pt x="107" y="607"/>
                    </a:cubicBezTo>
                    <a:cubicBezTo>
                      <a:pt x="75" y="671"/>
                      <a:pt x="54" y="746"/>
                      <a:pt x="33" y="820"/>
                    </a:cubicBezTo>
                    <a:lnTo>
                      <a:pt x="33" y="831"/>
                    </a:lnTo>
                    <a:cubicBezTo>
                      <a:pt x="22" y="884"/>
                      <a:pt x="12" y="926"/>
                      <a:pt x="12" y="980"/>
                    </a:cubicBezTo>
                    <a:cubicBezTo>
                      <a:pt x="1" y="1065"/>
                      <a:pt x="1" y="1150"/>
                      <a:pt x="1" y="1236"/>
                    </a:cubicBezTo>
                    <a:cubicBezTo>
                      <a:pt x="1" y="1288"/>
                      <a:pt x="1" y="1331"/>
                      <a:pt x="12" y="1374"/>
                    </a:cubicBezTo>
                    <a:cubicBezTo>
                      <a:pt x="22" y="1480"/>
                      <a:pt x="33" y="1587"/>
                      <a:pt x="64" y="1683"/>
                    </a:cubicBezTo>
                    <a:cubicBezTo>
                      <a:pt x="75" y="1736"/>
                      <a:pt x="86" y="1789"/>
                      <a:pt x="107" y="1832"/>
                    </a:cubicBezTo>
                    <a:cubicBezTo>
                      <a:pt x="161" y="1991"/>
                      <a:pt x="246" y="2130"/>
                      <a:pt x="341" y="2225"/>
                    </a:cubicBezTo>
                    <a:cubicBezTo>
                      <a:pt x="618" y="2225"/>
                      <a:pt x="852" y="2236"/>
                      <a:pt x="991" y="2247"/>
                    </a:cubicBezTo>
                    <a:cubicBezTo>
                      <a:pt x="1087" y="2247"/>
                      <a:pt x="1129" y="2258"/>
                      <a:pt x="1129" y="2258"/>
                    </a:cubicBezTo>
                    <a:lnTo>
                      <a:pt x="1151" y="1789"/>
                    </a:lnTo>
                    <a:lnTo>
                      <a:pt x="1151" y="1640"/>
                    </a:lnTo>
                    <a:lnTo>
                      <a:pt x="1162" y="1491"/>
                    </a:lnTo>
                    <a:lnTo>
                      <a:pt x="1162" y="1331"/>
                    </a:lnTo>
                    <a:lnTo>
                      <a:pt x="1172" y="1139"/>
                    </a:lnTo>
                    <a:lnTo>
                      <a:pt x="1183" y="980"/>
                    </a:lnTo>
                    <a:lnTo>
                      <a:pt x="1183" y="746"/>
                    </a:lnTo>
                    <a:lnTo>
                      <a:pt x="1193" y="597"/>
                    </a:lnTo>
                    <a:lnTo>
                      <a:pt x="1214" y="22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8" name="Google Shape;2968;p56"/>
              <p:cNvSpPr/>
              <p:nvPr/>
            </p:nvSpPr>
            <p:spPr>
              <a:xfrm>
                <a:off x="2985761" y="3202898"/>
                <a:ext cx="160851" cy="198459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2248" extrusionOk="0">
                    <a:moveTo>
                      <a:pt x="1214" y="1"/>
                    </a:moveTo>
                    <a:cubicBezTo>
                      <a:pt x="1119" y="11"/>
                      <a:pt x="1023" y="75"/>
                      <a:pt x="927" y="181"/>
                    </a:cubicBezTo>
                    <a:cubicBezTo>
                      <a:pt x="757" y="150"/>
                      <a:pt x="565" y="128"/>
                      <a:pt x="384" y="128"/>
                    </a:cubicBezTo>
                    <a:cubicBezTo>
                      <a:pt x="341" y="171"/>
                      <a:pt x="310" y="214"/>
                      <a:pt x="267" y="266"/>
                    </a:cubicBezTo>
                    <a:cubicBezTo>
                      <a:pt x="459" y="288"/>
                      <a:pt x="639" y="320"/>
                      <a:pt x="831" y="330"/>
                    </a:cubicBezTo>
                    <a:cubicBezTo>
                      <a:pt x="810" y="373"/>
                      <a:pt x="788" y="416"/>
                      <a:pt x="767" y="469"/>
                    </a:cubicBezTo>
                    <a:cubicBezTo>
                      <a:pt x="646" y="449"/>
                      <a:pt x="517" y="441"/>
                      <a:pt x="390" y="441"/>
                    </a:cubicBezTo>
                    <a:cubicBezTo>
                      <a:pt x="315" y="441"/>
                      <a:pt x="242" y="444"/>
                      <a:pt x="171" y="448"/>
                    </a:cubicBezTo>
                    <a:cubicBezTo>
                      <a:pt x="139" y="491"/>
                      <a:pt x="118" y="533"/>
                      <a:pt x="107" y="586"/>
                    </a:cubicBezTo>
                    <a:cubicBezTo>
                      <a:pt x="225" y="586"/>
                      <a:pt x="341" y="597"/>
                      <a:pt x="459" y="607"/>
                    </a:cubicBezTo>
                    <a:cubicBezTo>
                      <a:pt x="544" y="607"/>
                      <a:pt x="639" y="629"/>
                      <a:pt x="725" y="629"/>
                    </a:cubicBezTo>
                    <a:cubicBezTo>
                      <a:pt x="714" y="703"/>
                      <a:pt x="703" y="789"/>
                      <a:pt x="693" y="874"/>
                    </a:cubicBezTo>
                    <a:cubicBezTo>
                      <a:pt x="490" y="810"/>
                      <a:pt x="256" y="810"/>
                      <a:pt x="33" y="810"/>
                    </a:cubicBezTo>
                    <a:cubicBezTo>
                      <a:pt x="22" y="863"/>
                      <a:pt x="12" y="905"/>
                      <a:pt x="12" y="959"/>
                    </a:cubicBezTo>
                    <a:cubicBezTo>
                      <a:pt x="43" y="956"/>
                      <a:pt x="75" y="954"/>
                      <a:pt x="108" y="954"/>
                    </a:cubicBezTo>
                    <a:cubicBezTo>
                      <a:pt x="186" y="954"/>
                      <a:pt x="266" y="962"/>
                      <a:pt x="341" y="969"/>
                    </a:cubicBezTo>
                    <a:cubicBezTo>
                      <a:pt x="459" y="980"/>
                      <a:pt x="565" y="1002"/>
                      <a:pt x="682" y="1012"/>
                    </a:cubicBezTo>
                    <a:cubicBezTo>
                      <a:pt x="672" y="1076"/>
                      <a:pt x="672" y="1140"/>
                      <a:pt x="672" y="1204"/>
                    </a:cubicBezTo>
                    <a:cubicBezTo>
                      <a:pt x="576" y="1194"/>
                      <a:pt x="475" y="1189"/>
                      <a:pt x="372" y="1189"/>
                    </a:cubicBezTo>
                    <a:cubicBezTo>
                      <a:pt x="246" y="1189"/>
                      <a:pt x="118" y="1197"/>
                      <a:pt x="1" y="1215"/>
                    </a:cubicBezTo>
                    <a:cubicBezTo>
                      <a:pt x="1" y="1267"/>
                      <a:pt x="1" y="1310"/>
                      <a:pt x="12" y="1353"/>
                    </a:cubicBezTo>
                    <a:lnTo>
                      <a:pt x="682" y="1353"/>
                    </a:lnTo>
                    <a:cubicBezTo>
                      <a:pt x="682" y="1438"/>
                      <a:pt x="693" y="1534"/>
                      <a:pt x="703" y="1608"/>
                    </a:cubicBezTo>
                    <a:cubicBezTo>
                      <a:pt x="490" y="1629"/>
                      <a:pt x="277" y="1651"/>
                      <a:pt x="64" y="1662"/>
                    </a:cubicBezTo>
                    <a:cubicBezTo>
                      <a:pt x="75" y="1715"/>
                      <a:pt x="86" y="1768"/>
                      <a:pt x="107" y="1811"/>
                    </a:cubicBezTo>
                    <a:cubicBezTo>
                      <a:pt x="310" y="1790"/>
                      <a:pt x="523" y="1779"/>
                      <a:pt x="725" y="1757"/>
                    </a:cubicBezTo>
                    <a:cubicBezTo>
                      <a:pt x="767" y="1991"/>
                      <a:pt x="852" y="2173"/>
                      <a:pt x="991" y="2226"/>
                    </a:cubicBezTo>
                    <a:cubicBezTo>
                      <a:pt x="1001" y="2226"/>
                      <a:pt x="1013" y="2226"/>
                      <a:pt x="1023" y="2237"/>
                    </a:cubicBezTo>
                    <a:cubicBezTo>
                      <a:pt x="1059" y="2244"/>
                      <a:pt x="1094" y="2248"/>
                      <a:pt x="1129" y="2248"/>
                    </a:cubicBezTo>
                    <a:cubicBezTo>
                      <a:pt x="1334" y="2248"/>
                      <a:pt x="1498" y="2115"/>
                      <a:pt x="1598" y="1896"/>
                    </a:cubicBezTo>
                    <a:cubicBezTo>
                      <a:pt x="1609" y="1853"/>
                      <a:pt x="1630" y="1811"/>
                      <a:pt x="1640" y="1768"/>
                    </a:cubicBezTo>
                    <a:cubicBezTo>
                      <a:pt x="1715" y="1523"/>
                      <a:pt x="1822" y="884"/>
                      <a:pt x="1662" y="427"/>
                    </a:cubicBezTo>
                    <a:cubicBezTo>
                      <a:pt x="1598" y="245"/>
                      <a:pt x="1491" y="96"/>
                      <a:pt x="1321" y="11"/>
                    </a:cubicBezTo>
                    <a:cubicBezTo>
                      <a:pt x="1289" y="1"/>
                      <a:pt x="1257" y="1"/>
                      <a:pt x="1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9" name="Google Shape;2969;p56"/>
              <p:cNvSpPr/>
              <p:nvPr/>
            </p:nvSpPr>
            <p:spPr>
              <a:xfrm>
                <a:off x="3064686" y="3233002"/>
                <a:ext cx="80955" cy="141958"/>
              </a:xfrm>
              <a:custGeom>
                <a:avLst/>
                <a:gdLst/>
                <a:ahLst/>
                <a:cxnLst/>
                <a:rect l="l" t="t" r="r" b="b"/>
                <a:pathLst>
                  <a:path w="917" h="1608" extrusionOk="0">
                    <a:moveTo>
                      <a:pt x="438" y="0"/>
                    </a:moveTo>
                    <a:cubicBezTo>
                      <a:pt x="438" y="0"/>
                      <a:pt x="171" y="202"/>
                      <a:pt x="86" y="586"/>
                    </a:cubicBezTo>
                    <a:cubicBezTo>
                      <a:pt x="1" y="959"/>
                      <a:pt x="107" y="1395"/>
                      <a:pt x="299" y="1576"/>
                    </a:cubicBezTo>
                    <a:cubicBezTo>
                      <a:pt x="630" y="1576"/>
                      <a:pt x="874" y="1608"/>
                      <a:pt x="874" y="1608"/>
                    </a:cubicBezTo>
                    <a:lnTo>
                      <a:pt x="917" y="11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0" name="Google Shape;2970;p56"/>
              <p:cNvSpPr/>
              <p:nvPr/>
            </p:nvSpPr>
            <p:spPr>
              <a:xfrm>
                <a:off x="3055328" y="3233885"/>
                <a:ext cx="135425" cy="141782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606" extrusionOk="0">
                    <a:moveTo>
                      <a:pt x="1051" y="0"/>
                    </a:moveTo>
                    <a:cubicBezTo>
                      <a:pt x="951" y="0"/>
                      <a:pt x="814" y="86"/>
                      <a:pt x="736" y="289"/>
                    </a:cubicBezTo>
                    <a:cubicBezTo>
                      <a:pt x="587" y="267"/>
                      <a:pt x="437" y="246"/>
                      <a:pt x="299" y="203"/>
                    </a:cubicBezTo>
                    <a:cubicBezTo>
                      <a:pt x="292" y="201"/>
                      <a:pt x="286" y="201"/>
                      <a:pt x="279" y="201"/>
                    </a:cubicBezTo>
                    <a:cubicBezTo>
                      <a:pt x="218" y="201"/>
                      <a:pt x="188" y="291"/>
                      <a:pt x="246" y="320"/>
                    </a:cubicBezTo>
                    <a:cubicBezTo>
                      <a:pt x="384" y="374"/>
                      <a:pt x="533" y="427"/>
                      <a:pt x="682" y="448"/>
                    </a:cubicBezTo>
                    <a:cubicBezTo>
                      <a:pt x="672" y="490"/>
                      <a:pt x="661" y="554"/>
                      <a:pt x="661" y="618"/>
                    </a:cubicBezTo>
                    <a:cubicBezTo>
                      <a:pt x="480" y="597"/>
                      <a:pt x="288" y="608"/>
                      <a:pt x="97" y="597"/>
                    </a:cubicBezTo>
                    <a:cubicBezTo>
                      <a:pt x="0" y="597"/>
                      <a:pt x="12" y="746"/>
                      <a:pt x="107" y="746"/>
                    </a:cubicBezTo>
                    <a:cubicBezTo>
                      <a:pt x="253" y="755"/>
                      <a:pt x="398" y="770"/>
                      <a:pt x="544" y="770"/>
                    </a:cubicBezTo>
                    <a:cubicBezTo>
                      <a:pt x="579" y="770"/>
                      <a:pt x="615" y="770"/>
                      <a:pt x="650" y="767"/>
                    </a:cubicBezTo>
                    <a:lnTo>
                      <a:pt x="650" y="949"/>
                    </a:lnTo>
                    <a:cubicBezTo>
                      <a:pt x="480" y="949"/>
                      <a:pt x="310" y="970"/>
                      <a:pt x="150" y="970"/>
                    </a:cubicBezTo>
                    <a:cubicBezTo>
                      <a:pt x="57" y="970"/>
                      <a:pt x="64" y="1120"/>
                      <a:pt x="152" y="1120"/>
                    </a:cubicBezTo>
                    <a:cubicBezTo>
                      <a:pt x="155" y="1120"/>
                      <a:pt x="158" y="1119"/>
                      <a:pt x="161" y="1119"/>
                    </a:cubicBezTo>
                    <a:cubicBezTo>
                      <a:pt x="320" y="1119"/>
                      <a:pt x="490" y="1119"/>
                      <a:pt x="661" y="1108"/>
                    </a:cubicBezTo>
                    <a:cubicBezTo>
                      <a:pt x="661" y="1151"/>
                      <a:pt x="672" y="1193"/>
                      <a:pt x="682" y="1247"/>
                    </a:cubicBezTo>
                    <a:cubicBezTo>
                      <a:pt x="533" y="1257"/>
                      <a:pt x="395" y="1268"/>
                      <a:pt x="256" y="1278"/>
                    </a:cubicBezTo>
                    <a:cubicBezTo>
                      <a:pt x="164" y="1289"/>
                      <a:pt x="161" y="1439"/>
                      <a:pt x="247" y="1439"/>
                    </a:cubicBezTo>
                    <a:cubicBezTo>
                      <a:pt x="250" y="1439"/>
                      <a:pt x="253" y="1439"/>
                      <a:pt x="256" y="1439"/>
                    </a:cubicBezTo>
                    <a:cubicBezTo>
                      <a:pt x="416" y="1417"/>
                      <a:pt x="565" y="1406"/>
                      <a:pt x="714" y="1385"/>
                    </a:cubicBezTo>
                    <a:cubicBezTo>
                      <a:pt x="757" y="1502"/>
                      <a:pt x="821" y="1577"/>
                      <a:pt x="895" y="1598"/>
                    </a:cubicBezTo>
                    <a:cubicBezTo>
                      <a:pt x="921" y="1603"/>
                      <a:pt x="946" y="1606"/>
                      <a:pt x="970" y="1606"/>
                    </a:cubicBezTo>
                    <a:cubicBezTo>
                      <a:pt x="1145" y="1606"/>
                      <a:pt x="1276" y="1473"/>
                      <a:pt x="1332" y="1257"/>
                    </a:cubicBezTo>
                    <a:cubicBezTo>
                      <a:pt x="1406" y="1013"/>
                      <a:pt x="1534" y="203"/>
                      <a:pt x="1108" y="12"/>
                    </a:cubicBezTo>
                    <a:cubicBezTo>
                      <a:pt x="1091" y="4"/>
                      <a:pt x="1072" y="0"/>
                      <a:pt x="10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1" name="Google Shape;2971;p56"/>
              <p:cNvSpPr/>
              <p:nvPr/>
            </p:nvSpPr>
            <p:spPr>
              <a:xfrm>
                <a:off x="3281949" y="2513943"/>
                <a:ext cx="300425" cy="324615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3677" extrusionOk="0">
                    <a:moveTo>
                      <a:pt x="531" y="0"/>
                    </a:moveTo>
                    <a:cubicBezTo>
                      <a:pt x="354" y="0"/>
                      <a:pt x="170" y="42"/>
                      <a:pt x="107" y="234"/>
                    </a:cubicBezTo>
                    <a:cubicBezTo>
                      <a:pt x="43" y="425"/>
                      <a:pt x="192" y="574"/>
                      <a:pt x="351" y="659"/>
                    </a:cubicBezTo>
                    <a:cubicBezTo>
                      <a:pt x="138" y="692"/>
                      <a:pt x="0" y="787"/>
                      <a:pt x="64" y="1022"/>
                    </a:cubicBezTo>
                    <a:cubicBezTo>
                      <a:pt x="128" y="1224"/>
                      <a:pt x="415" y="1341"/>
                      <a:pt x="596" y="1426"/>
                    </a:cubicBezTo>
                    <a:cubicBezTo>
                      <a:pt x="639" y="1447"/>
                      <a:pt x="682" y="1459"/>
                      <a:pt x="724" y="1480"/>
                    </a:cubicBezTo>
                    <a:cubicBezTo>
                      <a:pt x="682" y="1501"/>
                      <a:pt x="649" y="1522"/>
                      <a:pt x="607" y="1544"/>
                    </a:cubicBezTo>
                    <a:cubicBezTo>
                      <a:pt x="479" y="1629"/>
                      <a:pt x="362" y="1799"/>
                      <a:pt x="447" y="1959"/>
                    </a:cubicBezTo>
                    <a:cubicBezTo>
                      <a:pt x="543" y="2129"/>
                      <a:pt x="777" y="2161"/>
                      <a:pt x="947" y="2193"/>
                    </a:cubicBezTo>
                    <a:cubicBezTo>
                      <a:pt x="1025" y="2201"/>
                      <a:pt x="1105" y="2206"/>
                      <a:pt x="1185" y="2206"/>
                    </a:cubicBezTo>
                    <a:cubicBezTo>
                      <a:pt x="1323" y="2206"/>
                      <a:pt x="1462" y="2191"/>
                      <a:pt x="1597" y="2150"/>
                    </a:cubicBezTo>
                    <a:cubicBezTo>
                      <a:pt x="1779" y="2484"/>
                      <a:pt x="2173" y="2770"/>
                      <a:pt x="2567" y="2770"/>
                    </a:cubicBezTo>
                    <a:cubicBezTo>
                      <a:pt x="2588" y="2770"/>
                      <a:pt x="2609" y="2769"/>
                      <a:pt x="2630" y="2768"/>
                    </a:cubicBezTo>
                    <a:cubicBezTo>
                      <a:pt x="2726" y="2917"/>
                      <a:pt x="2811" y="3066"/>
                      <a:pt x="2907" y="3215"/>
                    </a:cubicBezTo>
                    <a:cubicBezTo>
                      <a:pt x="3013" y="3375"/>
                      <a:pt x="3119" y="3567"/>
                      <a:pt x="3280" y="3662"/>
                    </a:cubicBezTo>
                    <a:cubicBezTo>
                      <a:pt x="3294" y="3672"/>
                      <a:pt x="3308" y="3676"/>
                      <a:pt x="3322" y="3676"/>
                    </a:cubicBezTo>
                    <a:cubicBezTo>
                      <a:pt x="3368" y="3676"/>
                      <a:pt x="3403" y="3627"/>
                      <a:pt x="3386" y="3577"/>
                    </a:cubicBezTo>
                    <a:cubicBezTo>
                      <a:pt x="3344" y="3385"/>
                      <a:pt x="3183" y="3215"/>
                      <a:pt x="3067" y="3066"/>
                    </a:cubicBezTo>
                    <a:cubicBezTo>
                      <a:pt x="2981" y="2959"/>
                      <a:pt x="2896" y="2853"/>
                      <a:pt x="2800" y="2736"/>
                    </a:cubicBezTo>
                    <a:cubicBezTo>
                      <a:pt x="2832" y="2725"/>
                      <a:pt x="2864" y="2715"/>
                      <a:pt x="2885" y="2704"/>
                    </a:cubicBezTo>
                    <a:cubicBezTo>
                      <a:pt x="2981" y="2661"/>
                      <a:pt x="2970" y="2534"/>
                      <a:pt x="2854" y="2523"/>
                    </a:cubicBezTo>
                    <a:cubicBezTo>
                      <a:pt x="2417" y="2523"/>
                      <a:pt x="2023" y="2448"/>
                      <a:pt x="1735" y="2086"/>
                    </a:cubicBezTo>
                    <a:cubicBezTo>
                      <a:pt x="1776" y="2036"/>
                      <a:pt x="1769" y="1947"/>
                      <a:pt x="1695" y="1947"/>
                    </a:cubicBezTo>
                    <a:cubicBezTo>
                      <a:pt x="1691" y="1947"/>
                      <a:pt x="1687" y="1948"/>
                      <a:pt x="1682" y="1948"/>
                    </a:cubicBezTo>
                    <a:cubicBezTo>
                      <a:pt x="1504" y="1962"/>
                      <a:pt x="1335" y="1985"/>
                      <a:pt x="1163" y="1985"/>
                    </a:cubicBezTo>
                    <a:cubicBezTo>
                      <a:pt x="1068" y="1985"/>
                      <a:pt x="972" y="1978"/>
                      <a:pt x="873" y="1959"/>
                    </a:cubicBezTo>
                    <a:cubicBezTo>
                      <a:pt x="831" y="1948"/>
                      <a:pt x="756" y="1948"/>
                      <a:pt x="713" y="1916"/>
                    </a:cubicBezTo>
                    <a:cubicBezTo>
                      <a:pt x="607" y="1831"/>
                      <a:pt x="682" y="1724"/>
                      <a:pt x="777" y="1660"/>
                    </a:cubicBezTo>
                    <a:cubicBezTo>
                      <a:pt x="831" y="1618"/>
                      <a:pt x="894" y="1586"/>
                      <a:pt x="969" y="1575"/>
                    </a:cubicBezTo>
                    <a:cubicBezTo>
                      <a:pt x="1096" y="1618"/>
                      <a:pt x="1224" y="1639"/>
                      <a:pt x="1363" y="1639"/>
                    </a:cubicBezTo>
                    <a:cubicBezTo>
                      <a:pt x="1448" y="1639"/>
                      <a:pt x="1480" y="1511"/>
                      <a:pt x="1395" y="1480"/>
                    </a:cubicBezTo>
                    <a:cubicBezTo>
                      <a:pt x="1118" y="1352"/>
                      <a:pt x="820" y="1298"/>
                      <a:pt x="543" y="1160"/>
                    </a:cubicBezTo>
                    <a:cubicBezTo>
                      <a:pt x="479" y="1128"/>
                      <a:pt x="394" y="1107"/>
                      <a:pt x="351" y="1054"/>
                    </a:cubicBezTo>
                    <a:cubicBezTo>
                      <a:pt x="245" y="936"/>
                      <a:pt x="351" y="841"/>
                      <a:pt x="479" y="820"/>
                    </a:cubicBezTo>
                    <a:cubicBezTo>
                      <a:pt x="575" y="809"/>
                      <a:pt x="670" y="809"/>
                      <a:pt x="777" y="809"/>
                    </a:cubicBezTo>
                    <a:cubicBezTo>
                      <a:pt x="981" y="864"/>
                      <a:pt x="1193" y="896"/>
                      <a:pt x="1392" y="896"/>
                    </a:cubicBezTo>
                    <a:cubicBezTo>
                      <a:pt x="1421" y="896"/>
                      <a:pt x="1451" y="895"/>
                      <a:pt x="1480" y="894"/>
                    </a:cubicBezTo>
                    <a:cubicBezTo>
                      <a:pt x="1565" y="894"/>
                      <a:pt x="1576" y="777"/>
                      <a:pt x="1491" y="745"/>
                    </a:cubicBezTo>
                    <a:cubicBezTo>
                      <a:pt x="1299" y="692"/>
                      <a:pt x="1086" y="671"/>
                      <a:pt x="883" y="617"/>
                    </a:cubicBezTo>
                    <a:cubicBezTo>
                      <a:pt x="777" y="596"/>
                      <a:pt x="670" y="574"/>
                      <a:pt x="564" y="532"/>
                    </a:cubicBezTo>
                    <a:cubicBezTo>
                      <a:pt x="469" y="510"/>
                      <a:pt x="107" y="383"/>
                      <a:pt x="394" y="202"/>
                    </a:cubicBezTo>
                    <a:cubicBezTo>
                      <a:pt x="438" y="177"/>
                      <a:pt x="504" y="167"/>
                      <a:pt x="577" y="167"/>
                    </a:cubicBezTo>
                    <a:cubicBezTo>
                      <a:pt x="751" y="167"/>
                      <a:pt x="971" y="219"/>
                      <a:pt x="1075" y="234"/>
                    </a:cubicBezTo>
                    <a:cubicBezTo>
                      <a:pt x="1342" y="255"/>
                      <a:pt x="1597" y="287"/>
                      <a:pt x="1863" y="330"/>
                    </a:cubicBezTo>
                    <a:cubicBezTo>
                      <a:pt x="1866" y="330"/>
                      <a:pt x="1869" y="331"/>
                      <a:pt x="1872" y="331"/>
                    </a:cubicBezTo>
                    <a:cubicBezTo>
                      <a:pt x="1920" y="331"/>
                      <a:pt x="1945" y="254"/>
                      <a:pt x="1884" y="234"/>
                    </a:cubicBezTo>
                    <a:cubicBezTo>
                      <a:pt x="1491" y="117"/>
                      <a:pt x="1107" y="32"/>
                      <a:pt x="703" y="10"/>
                    </a:cubicBezTo>
                    <a:cubicBezTo>
                      <a:pt x="649" y="5"/>
                      <a:pt x="591" y="0"/>
                      <a:pt x="531" y="0"/>
                    </a:cubicBezTo>
                    <a:close/>
                  </a:path>
                </a:pathLst>
              </a:custGeom>
              <a:solidFill>
                <a:srgbClr val="F79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2" name="Google Shape;2972;p56"/>
              <p:cNvSpPr/>
              <p:nvPr/>
            </p:nvSpPr>
            <p:spPr>
              <a:xfrm>
                <a:off x="2576925" y="2109434"/>
                <a:ext cx="206846" cy="221236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2506" extrusionOk="0">
                    <a:moveTo>
                      <a:pt x="1156" y="229"/>
                    </a:moveTo>
                    <a:cubicBezTo>
                      <a:pt x="1323" y="229"/>
                      <a:pt x="1567" y="344"/>
                      <a:pt x="1661" y="407"/>
                    </a:cubicBezTo>
                    <a:cubicBezTo>
                      <a:pt x="1735" y="461"/>
                      <a:pt x="1810" y="525"/>
                      <a:pt x="1874" y="578"/>
                    </a:cubicBezTo>
                    <a:cubicBezTo>
                      <a:pt x="1927" y="631"/>
                      <a:pt x="1981" y="674"/>
                      <a:pt x="2023" y="727"/>
                    </a:cubicBezTo>
                    <a:cubicBezTo>
                      <a:pt x="2130" y="844"/>
                      <a:pt x="2097" y="951"/>
                      <a:pt x="1917" y="1046"/>
                    </a:cubicBezTo>
                    <a:lnTo>
                      <a:pt x="1895" y="1046"/>
                    </a:lnTo>
                    <a:cubicBezTo>
                      <a:pt x="1661" y="727"/>
                      <a:pt x="1352" y="546"/>
                      <a:pt x="990" y="450"/>
                    </a:cubicBezTo>
                    <a:cubicBezTo>
                      <a:pt x="960" y="284"/>
                      <a:pt x="1040" y="229"/>
                      <a:pt x="1156" y="229"/>
                    </a:cubicBezTo>
                    <a:close/>
                    <a:moveTo>
                      <a:pt x="607" y="535"/>
                    </a:moveTo>
                    <a:cubicBezTo>
                      <a:pt x="692" y="535"/>
                      <a:pt x="777" y="546"/>
                      <a:pt x="862" y="567"/>
                    </a:cubicBezTo>
                    <a:cubicBezTo>
                      <a:pt x="883" y="578"/>
                      <a:pt x="895" y="589"/>
                      <a:pt x="916" y="589"/>
                    </a:cubicBezTo>
                    <a:cubicBezTo>
                      <a:pt x="1107" y="653"/>
                      <a:pt x="1299" y="759"/>
                      <a:pt x="1448" y="887"/>
                    </a:cubicBezTo>
                    <a:cubicBezTo>
                      <a:pt x="1586" y="1015"/>
                      <a:pt x="2087" y="1568"/>
                      <a:pt x="1810" y="1749"/>
                    </a:cubicBezTo>
                    <a:cubicBezTo>
                      <a:pt x="1789" y="1739"/>
                      <a:pt x="1768" y="1717"/>
                      <a:pt x="1746" y="1696"/>
                    </a:cubicBezTo>
                    <a:cubicBezTo>
                      <a:pt x="1416" y="1398"/>
                      <a:pt x="1033" y="1174"/>
                      <a:pt x="618" y="1036"/>
                    </a:cubicBezTo>
                    <a:cubicBezTo>
                      <a:pt x="596" y="1025"/>
                      <a:pt x="585" y="1015"/>
                      <a:pt x="554" y="1015"/>
                    </a:cubicBezTo>
                    <a:lnTo>
                      <a:pt x="543" y="1015"/>
                    </a:lnTo>
                    <a:cubicBezTo>
                      <a:pt x="521" y="918"/>
                      <a:pt x="511" y="823"/>
                      <a:pt x="532" y="717"/>
                    </a:cubicBezTo>
                    <a:cubicBezTo>
                      <a:pt x="543" y="653"/>
                      <a:pt x="575" y="589"/>
                      <a:pt x="607" y="535"/>
                    </a:cubicBezTo>
                    <a:close/>
                    <a:moveTo>
                      <a:pt x="564" y="1195"/>
                    </a:moveTo>
                    <a:cubicBezTo>
                      <a:pt x="788" y="1292"/>
                      <a:pt x="1001" y="1419"/>
                      <a:pt x="1214" y="1557"/>
                    </a:cubicBezTo>
                    <a:cubicBezTo>
                      <a:pt x="1320" y="1632"/>
                      <a:pt x="1437" y="1717"/>
                      <a:pt x="1533" y="1803"/>
                    </a:cubicBezTo>
                    <a:cubicBezTo>
                      <a:pt x="1619" y="1877"/>
                      <a:pt x="1991" y="2196"/>
                      <a:pt x="1650" y="2292"/>
                    </a:cubicBezTo>
                    <a:cubicBezTo>
                      <a:pt x="1635" y="2296"/>
                      <a:pt x="1619" y="2298"/>
                      <a:pt x="1601" y="2298"/>
                    </a:cubicBezTo>
                    <a:cubicBezTo>
                      <a:pt x="1479" y="2298"/>
                      <a:pt x="1296" y="2212"/>
                      <a:pt x="1203" y="2175"/>
                    </a:cubicBezTo>
                    <a:cubicBezTo>
                      <a:pt x="1075" y="2122"/>
                      <a:pt x="947" y="2068"/>
                      <a:pt x="820" y="2004"/>
                    </a:cubicBezTo>
                    <a:cubicBezTo>
                      <a:pt x="543" y="1855"/>
                      <a:pt x="245" y="1675"/>
                      <a:pt x="266" y="1323"/>
                    </a:cubicBezTo>
                    <a:lnTo>
                      <a:pt x="266" y="1313"/>
                    </a:lnTo>
                    <a:cubicBezTo>
                      <a:pt x="330" y="1270"/>
                      <a:pt x="394" y="1238"/>
                      <a:pt x="469" y="1217"/>
                    </a:cubicBezTo>
                    <a:cubicBezTo>
                      <a:pt x="490" y="1206"/>
                      <a:pt x="532" y="1206"/>
                      <a:pt x="564" y="1195"/>
                    </a:cubicBezTo>
                    <a:close/>
                    <a:moveTo>
                      <a:pt x="1219" y="1"/>
                    </a:moveTo>
                    <a:cubicBezTo>
                      <a:pt x="1157" y="1"/>
                      <a:pt x="1095" y="11"/>
                      <a:pt x="1033" y="35"/>
                    </a:cubicBezTo>
                    <a:cubicBezTo>
                      <a:pt x="873" y="88"/>
                      <a:pt x="756" y="248"/>
                      <a:pt x="777" y="407"/>
                    </a:cubicBezTo>
                    <a:cubicBezTo>
                      <a:pt x="734" y="397"/>
                      <a:pt x="703" y="397"/>
                      <a:pt x="660" y="386"/>
                    </a:cubicBezTo>
                    <a:cubicBezTo>
                      <a:pt x="652" y="355"/>
                      <a:pt x="617" y="331"/>
                      <a:pt x="582" y="331"/>
                    </a:cubicBezTo>
                    <a:cubicBezTo>
                      <a:pt x="569" y="331"/>
                      <a:pt x="555" y="334"/>
                      <a:pt x="543" y="343"/>
                    </a:cubicBezTo>
                    <a:cubicBezTo>
                      <a:pt x="330" y="471"/>
                      <a:pt x="308" y="833"/>
                      <a:pt x="415" y="1046"/>
                    </a:cubicBezTo>
                    <a:cubicBezTo>
                      <a:pt x="308" y="1100"/>
                      <a:pt x="192" y="1174"/>
                      <a:pt x="149" y="1206"/>
                    </a:cubicBezTo>
                    <a:cubicBezTo>
                      <a:pt x="117" y="1228"/>
                      <a:pt x="117" y="1259"/>
                      <a:pt x="117" y="1292"/>
                    </a:cubicBezTo>
                    <a:lnTo>
                      <a:pt x="117" y="1302"/>
                    </a:lnTo>
                    <a:cubicBezTo>
                      <a:pt x="0" y="1675"/>
                      <a:pt x="308" y="1962"/>
                      <a:pt x="607" y="2132"/>
                    </a:cubicBezTo>
                    <a:cubicBezTo>
                      <a:pt x="809" y="2260"/>
                      <a:pt x="1033" y="2356"/>
                      <a:pt x="1267" y="2420"/>
                    </a:cubicBezTo>
                    <a:cubicBezTo>
                      <a:pt x="1382" y="2461"/>
                      <a:pt x="1514" y="2505"/>
                      <a:pt x="1641" y="2505"/>
                    </a:cubicBezTo>
                    <a:cubicBezTo>
                      <a:pt x="1715" y="2505"/>
                      <a:pt x="1787" y="2491"/>
                      <a:pt x="1853" y="2452"/>
                    </a:cubicBezTo>
                    <a:cubicBezTo>
                      <a:pt x="2055" y="2335"/>
                      <a:pt x="2033" y="2122"/>
                      <a:pt x="1938" y="1952"/>
                    </a:cubicBezTo>
                    <a:cubicBezTo>
                      <a:pt x="2182" y="1855"/>
                      <a:pt x="2108" y="1472"/>
                      <a:pt x="1991" y="1228"/>
                    </a:cubicBezTo>
                    <a:cubicBezTo>
                      <a:pt x="2140" y="1228"/>
                      <a:pt x="2268" y="1131"/>
                      <a:pt x="2300" y="961"/>
                    </a:cubicBezTo>
                    <a:cubicBezTo>
                      <a:pt x="2343" y="642"/>
                      <a:pt x="2033" y="418"/>
                      <a:pt x="1810" y="248"/>
                    </a:cubicBezTo>
                    <a:cubicBezTo>
                      <a:pt x="1637" y="124"/>
                      <a:pt x="1432" y="1"/>
                      <a:pt x="1219" y="1"/>
                    </a:cubicBezTo>
                    <a:close/>
                  </a:path>
                </a:pathLst>
              </a:custGeom>
              <a:solidFill>
                <a:srgbClr val="F79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3" name="Google Shape;2973;p56"/>
              <p:cNvSpPr/>
              <p:nvPr/>
            </p:nvSpPr>
            <p:spPr>
              <a:xfrm>
                <a:off x="2743249" y="2168848"/>
                <a:ext cx="191838" cy="21073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2387" extrusionOk="0">
                    <a:moveTo>
                      <a:pt x="831" y="1"/>
                    </a:moveTo>
                    <a:cubicBezTo>
                      <a:pt x="575" y="533"/>
                      <a:pt x="0" y="1928"/>
                      <a:pt x="0" y="1928"/>
                    </a:cubicBezTo>
                    <a:lnTo>
                      <a:pt x="298" y="2024"/>
                    </a:lnTo>
                    <a:lnTo>
                      <a:pt x="970" y="2237"/>
                    </a:lnTo>
                    <a:lnTo>
                      <a:pt x="1406" y="2386"/>
                    </a:lnTo>
                    <a:lnTo>
                      <a:pt x="2173" y="544"/>
                    </a:lnTo>
                    <a:lnTo>
                      <a:pt x="1885" y="427"/>
                    </a:lnTo>
                    <a:lnTo>
                      <a:pt x="1172" y="139"/>
                    </a:lnTo>
                    <a:lnTo>
                      <a:pt x="8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4" name="Google Shape;2974;p56"/>
              <p:cNvSpPr/>
              <p:nvPr/>
            </p:nvSpPr>
            <p:spPr>
              <a:xfrm>
                <a:off x="2769557" y="2181031"/>
                <a:ext cx="140193" cy="18530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099" extrusionOk="0">
                    <a:moveTo>
                      <a:pt x="874" y="1"/>
                    </a:moveTo>
                    <a:lnTo>
                      <a:pt x="0" y="1886"/>
                    </a:lnTo>
                    <a:lnTo>
                      <a:pt x="672" y="2099"/>
                    </a:lnTo>
                    <a:cubicBezTo>
                      <a:pt x="895" y="1609"/>
                      <a:pt x="1375" y="682"/>
                      <a:pt x="1587" y="289"/>
                    </a:cubicBezTo>
                    <a:lnTo>
                      <a:pt x="87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5" name="Google Shape;2975;p56"/>
              <p:cNvSpPr/>
              <p:nvPr/>
            </p:nvSpPr>
            <p:spPr>
              <a:xfrm>
                <a:off x="1936700" y="3886291"/>
                <a:ext cx="2648210" cy="79013"/>
              </a:xfrm>
              <a:custGeom>
                <a:avLst/>
                <a:gdLst/>
                <a:ahLst/>
                <a:cxnLst/>
                <a:rect l="l" t="t" r="r" b="b"/>
                <a:pathLst>
                  <a:path w="29997" h="895" extrusionOk="0">
                    <a:moveTo>
                      <a:pt x="0" y="0"/>
                    </a:moveTo>
                    <a:lnTo>
                      <a:pt x="0" y="895"/>
                    </a:lnTo>
                    <a:lnTo>
                      <a:pt x="29996" y="895"/>
                    </a:lnTo>
                    <a:lnTo>
                      <a:pt x="2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6" name="Google Shape;2976;p56"/>
              <p:cNvSpPr/>
              <p:nvPr/>
            </p:nvSpPr>
            <p:spPr>
              <a:xfrm>
                <a:off x="1936700" y="3965215"/>
                <a:ext cx="189101" cy="635546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7199" extrusionOk="0">
                    <a:moveTo>
                      <a:pt x="0" y="1"/>
                    </a:moveTo>
                    <a:lnTo>
                      <a:pt x="0" y="7199"/>
                    </a:lnTo>
                    <a:lnTo>
                      <a:pt x="2141" y="7199"/>
                    </a:lnTo>
                    <a:lnTo>
                      <a:pt x="14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7" name="Google Shape;2977;p56"/>
              <p:cNvSpPr/>
              <p:nvPr/>
            </p:nvSpPr>
            <p:spPr>
              <a:xfrm>
                <a:off x="4364822" y="3965215"/>
                <a:ext cx="220088" cy="635546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199" extrusionOk="0">
                    <a:moveTo>
                      <a:pt x="810" y="1"/>
                    </a:moveTo>
                    <a:lnTo>
                      <a:pt x="1" y="7199"/>
                    </a:lnTo>
                    <a:lnTo>
                      <a:pt x="2492" y="7199"/>
                    </a:lnTo>
                    <a:lnTo>
                      <a:pt x="249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8" name="Google Shape;2978;p56"/>
              <p:cNvSpPr/>
              <p:nvPr/>
            </p:nvSpPr>
            <p:spPr>
              <a:xfrm>
                <a:off x="3361756" y="3417247"/>
                <a:ext cx="874350" cy="630778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7145" extrusionOk="0">
                    <a:moveTo>
                      <a:pt x="4856" y="0"/>
                    </a:moveTo>
                    <a:cubicBezTo>
                      <a:pt x="4856" y="0"/>
                      <a:pt x="299" y="1853"/>
                      <a:pt x="1" y="1917"/>
                    </a:cubicBezTo>
                    <a:lnTo>
                      <a:pt x="3100" y="5313"/>
                    </a:lnTo>
                    <a:lnTo>
                      <a:pt x="4761" y="7145"/>
                    </a:lnTo>
                    <a:lnTo>
                      <a:pt x="7838" y="5313"/>
                    </a:lnTo>
                    <a:lnTo>
                      <a:pt x="9903" y="4078"/>
                    </a:lnTo>
                    <a:lnTo>
                      <a:pt x="48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9" name="Google Shape;2979;p56"/>
              <p:cNvSpPr/>
              <p:nvPr/>
            </p:nvSpPr>
            <p:spPr>
              <a:xfrm>
                <a:off x="3468225" y="3474807"/>
                <a:ext cx="303162" cy="149109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1689" extrusionOk="0">
                    <a:moveTo>
                      <a:pt x="3218" y="1"/>
                    </a:moveTo>
                    <a:cubicBezTo>
                      <a:pt x="3203" y="1"/>
                      <a:pt x="3188" y="3"/>
                      <a:pt x="3171" y="9"/>
                    </a:cubicBezTo>
                    <a:cubicBezTo>
                      <a:pt x="2639" y="211"/>
                      <a:pt x="2128" y="487"/>
                      <a:pt x="1606" y="733"/>
                    </a:cubicBezTo>
                    <a:cubicBezTo>
                      <a:pt x="1116" y="967"/>
                      <a:pt x="616" y="1211"/>
                      <a:pt x="115" y="1446"/>
                    </a:cubicBezTo>
                    <a:cubicBezTo>
                      <a:pt x="1" y="1503"/>
                      <a:pt x="74" y="1688"/>
                      <a:pt x="182" y="1688"/>
                    </a:cubicBezTo>
                    <a:cubicBezTo>
                      <a:pt x="195" y="1688"/>
                      <a:pt x="208" y="1686"/>
                      <a:pt x="222" y="1680"/>
                    </a:cubicBezTo>
                    <a:cubicBezTo>
                      <a:pt x="744" y="1446"/>
                      <a:pt x="1276" y="1211"/>
                      <a:pt x="1797" y="977"/>
                    </a:cubicBezTo>
                    <a:cubicBezTo>
                      <a:pt x="2298" y="743"/>
                      <a:pt x="2820" y="541"/>
                      <a:pt x="3299" y="274"/>
                    </a:cubicBezTo>
                    <a:cubicBezTo>
                      <a:pt x="3433" y="198"/>
                      <a:pt x="3352" y="1"/>
                      <a:pt x="3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0" name="Google Shape;2980;p56"/>
              <p:cNvSpPr/>
              <p:nvPr/>
            </p:nvSpPr>
            <p:spPr>
              <a:xfrm>
                <a:off x="3518899" y="3515682"/>
                <a:ext cx="285152" cy="16500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1869" extrusionOk="0">
                    <a:moveTo>
                      <a:pt x="3057" y="1"/>
                    </a:moveTo>
                    <a:cubicBezTo>
                      <a:pt x="3039" y="1"/>
                      <a:pt x="3021" y="5"/>
                      <a:pt x="3002" y="14"/>
                    </a:cubicBezTo>
                    <a:cubicBezTo>
                      <a:pt x="2011" y="493"/>
                      <a:pt x="1107" y="1153"/>
                      <a:pt x="116" y="1633"/>
                    </a:cubicBezTo>
                    <a:cubicBezTo>
                      <a:pt x="1" y="1695"/>
                      <a:pt x="78" y="1868"/>
                      <a:pt x="188" y="1868"/>
                    </a:cubicBezTo>
                    <a:cubicBezTo>
                      <a:pt x="209" y="1868"/>
                      <a:pt x="232" y="1861"/>
                      <a:pt x="255" y="1846"/>
                    </a:cubicBezTo>
                    <a:cubicBezTo>
                      <a:pt x="1181" y="1249"/>
                      <a:pt x="2203" y="823"/>
                      <a:pt x="3130" y="206"/>
                    </a:cubicBezTo>
                    <a:cubicBezTo>
                      <a:pt x="3230" y="142"/>
                      <a:pt x="3159" y="1"/>
                      <a:pt x="30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1" name="Google Shape;2981;p56"/>
              <p:cNvSpPr/>
              <p:nvPr/>
            </p:nvSpPr>
            <p:spPr>
              <a:xfrm>
                <a:off x="3561628" y="3569358"/>
                <a:ext cx="295482" cy="161027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1824" extrusionOk="0">
                    <a:moveTo>
                      <a:pt x="3208" y="0"/>
                    </a:moveTo>
                    <a:cubicBezTo>
                      <a:pt x="3192" y="0"/>
                      <a:pt x="3175" y="4"/>
                      <a:pt x="3157" y="13"/>
                    </a:cubicBezTo>
                    <a:cubicBezTo>
                      <a:pt x="2656" y="215"/>
                      <a:pt x="2199" y="545"/>
                      <a:pt x="1719" y="801"/>
                    </a:cubicBezTo>
                    <a:cubicBezTo>
                      <a:pt x="1198" y="1077"/>
                      <a:pt x="665" y="1333"/>
                      <a:pt x="122" y="1567"/>
                    </a:cubicBezTo>
                    <a:cubicBezTo>
                      <a:pt x="0" y="1633"/>
                      <a:pt x="35" y="1824"/>
                      <a:pt x="155" y="1824"/>
                    </a:cubicBezTo>
                    <a:cubicBezTo>
                      <a:pt x="171" y="1824"/>
                      <a:pt x="188" y="1820"/>
                      <a:pt x="207" y="1813"/>
                    </a:cubicBezTo>
                    <a:cubicBezTo>
                      <a:pt x="718" y="1589"/>
                      <a:pt x="1229" y="1344"/>
                      <a:pt x="1740" y="1089"/>
                    </a:cubicBezTo>
                    <a:cubicBezTo>
                      <a:pt x="2241" y="833"/>
                      <a:pt x="2816" y="588"/>
                      <a:pt x="3263" y="226"/>
                    </a:cubicBezTo>
                    <a:cubicBezTo>
                      <a:pt x="3346" y="161"/>
                      <a:pt x="3309" y="0"/>
                      <a:pt x="3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2" name="Google Shape;2982;p56"/>
              <p:cNvSpPr/>
              <p:nvPr/>
            </p:nvSpPr>
            <p:spPr>
              <a:xfrm>
                <a:off x="3650264" y="3627889"/>
                <a:ext cx="263435" cy="157408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1783" extrusionOk="0">
                    <a:moveTo>
                      <a:pt x="2864" y="0"/>
                    </a:moveTo>
                    <a:cubicBezTo>
                      <a:pt x="2852" y="0"/>
                      <a:pt x="2838" y="3"/>
                      <a:pt x="2823" y="10"/>
                    </a:cubicBezTo>
                    <a:cubicBezTo>
                      <a:pt x="2355" y="201"/>
                      <a:pt x="1919" y="489"/>
                      <a:pt x="1493" y="745"/>
                    </a:cubicBezTo>
                    <a:cubicBezTo>
                      <a:pt x="1034" y="1011"/>
                      <a:pt x="577" y="1277"/>
                      <a:pt x="119" y="1554"/>
                    </a:cubicBezTo>
                    <a:cubicBezTo>
                      <a:pt x="1" y="1618"/>
                      <a:pt x="85" y="1783"/>
                      <a:pt x="198" y="1783"/>
                    </a:cubicBezTo>
                    <a:cubicBezTo>
                      <a:pt x="217" y="1783"/>
                      <a:pt x="238" y="1778"/>
                      <a:pt x="258" y="1767"/>
                    </a:cubicBezTo>
                    <a:lnTo>
                      <a:pt x="1599" y="1001"/>
                    </a:lnTo>
                    <a:cubicBezTo>
                      <a:pt x="2035" y="745"/>
                      <a:pt x="2504" y="521"/>
                      <a:pt x="2909" y="201"/>
                    </a:cubicBezTo>
                    <a:cubicBezTo>
                      <a:pt x="2983" y="146"/>
                      <a:pt x="2952" y="0"/>
                      <a:pt x="28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3" name="Google Shape;2983;p56"/>
              <p:cNvSpPr/>
              <p:nvPr/>
            </p:nvSpPr>
            <p:spPr>
              <a:xfrm>
                <a:off x="3708530" y="3652608"/>
                <a:ext cx="322319" cy="203756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2308" extrusionOk="0">
                    <a:moveTo>
                      <a:pt x="3414" y="0"/>
                    </a:moveTo>
                    <a:cubicBezTo>
                      <a:pt x="3392" y="0"/>
                      <a:pt x="3369" y="5"/>
                      <a:pt x="3346" y="18"/>
                    </a:cubicBezTo>
                    <a:cubicBezTo>
                      <a:pt x="2185" y="593"/>
                      <a:pt x="1099" y="1317"/>
                      <a:pt x="87" y="2105"/>
                    </a:cubicBezTo>
                    <a:cubicBezTo>
                      <a:pt x="0" y="2174"/>
                      <a:pt x="56" y="2308"/>
                      <a:pt x="142" y="2308"/>
                    </a:cubicBezTo>
                    <a:cubicBezTo>
                      <a:pt x="162" y="2308"/>
                      <a:pt x="183" y="2301"/>
                      <a:pt x="204" y="2285"/>
                    </a:cubicBezTo>
                    <a:cubicBezTo>
                      <a:pt x="1259" y="1530"/>
                      <a:pt x="2366" y="880"/>
                      <a:pt x="3505" y="273"/>
                    </a:cubicBezTo>
                    <a:cubicBezTo>
                      <a:pt x="3651" y="191"/>
                      <a:pt x="3547" y="0"/>
                      <a:pt x="34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6" name="Google Shape;2984;p56"/>
          <p:cNvGrpSpPr/>
          <p:nvPr/>
        </p:nvGrpSpPr>
        <p:grpSpPr>
          <a:xfrm rot="1799982">
            <a:off x="5575446" y="1627309"/>
            <a:ext cx="844061" cy="859499"/>
            <a:chOff x="3203381" y="1416428"/>
            <a:chExt cx="407519" cy="414972"/>
          </a:xfrm>
        </p:grpSpPr>
        <p:sp>
          <p:nvSpPr>
            <p:cNvPr id="2985" name="Google Shape;2985;p56"/>
            <p:cNvSpPr/>
            <p:nvPr/>
          </p:nvSpPr>
          <p:spPr>
            <a:xfrm>
              <a:off x="3484800" y="1720525"/>
              <a:ext cx="115550" cy="110875"/>
            </a:xfrm>
            <a:custGeom>
              <a:avLst/>
              <a:gdLst/>
              <a:ahLst/>
              <a:cxnLst/>
              <a:rect l="l" t="t" r="r" b="b"/>
              <a:pathLst>
                <a:path w="4622" h="4435" extrusionOk="0">
                  <a:moveTo>
                    <a:pt x="2311" y="0"/>
                  </a:moveTo>
                  <a:cubicBezTo>
                    <a:pt x="2159" y="0"/>
                    <a:pt x="2006" y="13"/>
                    <a:pt x="1857" y="37"/>
                  </a:cubicBezTo>
                  <a:cubicBezTo>
                    <a:pt x="764" y="233"/>
                    <a:pt x="0" y="1265"/>
                    <a:pt x="51" y="2348"/>
                  </a:cubicBezTo>
                  <a:cubicBezTo>
                    <a:pt x="51" y="2461"/>
                    <a:pt x="72" y="2574"/>
                    <a:pt x="93" y="2678"/>
                  </a:cubicBezTo>
                  <a:cubicBezTo>
                    <a:pt x="113" y="2998"/>
                    <a:pt x="196" y="3307"/>
                    <a:pt x="351" y="3606"/>
                  </a:cubicBezTo>
                  <a:cubicBezTo>
                    <a:pt x="665" y="4200"/>
                    <a:pt x="1226" y="4435"/>
                    <a:pt x="1815" y="4435"/>
                  </a:cubicBezTo>
                  <a:cubicBezTo>
                    <a:pt x="2249" y="4435"/>
                    <a:pt x="2698" y="4307"/>
                    <a:pt x="3074" y="4101"/>
                  </a:cubicBezTo>
                  <a:cubicBezTo>
                    <a:pt x="4054" y="3555"/>
                    <a:pt x="4621" y="2430"/>
                    <a:pt x="4312" y="1337"/>
                  </a:cubicBezTo>
                  <a:cubicBezTo>
                    <a:pt x="4057" y="414"/>
                    <a:pt x="3188" y="0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6" name="Google Shape;2986;p56"/>
            <p:cNvSpPr/>
            <p:nvPr/>
          </p:nvSpPr>
          <p:spPr>
            <a:xfrm>
              <a:off x="3477400" y="1543325"/>
              <a:ext cx="133500" cy="103775"/>
            </a:xfrm>
            <a:custGeom>
              <a:avLst/>
              <a:gdLst/>
              <a:ahLst/>
              <a:cxnLst/>
              <a:rect l="l" t="t" r="r" b="b"/>
              <a:pathLst>
                <a:path w="5340" h="4151" extrusionOk="0">
                  <a:moveTo>
                    <a:pt x="2983" y="1"/>
                  </a:moveTo>
                  <a:cubicBezTo>
                    <a:pt x="2469" y="1"/>
                    <a:pt x="1956" y="154"/>
                    <a:pt x="1575" y="451"/>
                  </a:cubicBezTo>
                  <a:cubicBezTo>
                    <a:pt x="0" y="1662"/>
                    <a:pt x="1018" y="4151"/>
                    <a:pt x="2737" y="4151"/>
                  </a:cubicBezTo>
                  <a:cubicBezTo>
                    <a:pt x="2819" y="4151"/>
                    <a:pt x="2903" y="4145"/>
                    <a:pt x="2988" y="4134"/>
                  </a:cubicBezTo>
                  <a:cubicBezTo>
                    <a:pt x="3494" y="4134"/>
                    <a:pt x="3999" y="3938"/>
                    <a:pt x="4432" y="3576"/>
                  </a:cubicBezTo>
                  <a:cubicBezTo>
                    <a:pt x="5340" y="2834"/>
                    <a:pt x="5340" y="1555"/>
                    <a:pt x="4629" y="699"/>
                  </a:cubicBezTo>
                  <a:cubicBezTo>
                    <a:pt x="4237" y="228"/>
                    <a:pt x="3610" y="1"/>
                    <a:pt x="2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7" name="Google Shape;2987;p56"/>
            <p:cNvSpPr/>
            <p:nvPr/>
          </p:nvSpPr>
          <p:spPr>
            <a:xfrm>
              <a:off x="3203381" y="1562979"/>
              <a:ext cx="143400" cy="134750"/>
            </a:xfrm>
            <a:custGeom>
              <a:avLst/>
              <a:gdLst/>
              <a:ahLst/>
              <a:cxnLst/>
              <a:rect l="l" t="t" r="r" b="b"/>
              <a:pathLst>
                <a:path w="5736" h="5390" extrusionOk="0">
                  <a:moveTo>
                    <a:pt x="2327" y="0"/>
                  </a:moveTo>
                  <a:cubicBezTo>
                    <a:pt x="1872" y="0"/>
                    <a:pt x="1427" y="134"/>
                    <a:pt x="1043" y="452"/>
                  </a:cubicBezTo>
                  <a:cubicBezTo>
                    <a:pt x="775" y="669"/>
                    <a:pt x="610" y="947"/>
                    <a:pt x="506" y="1267"/>
                  </a:cubicBezTo>
                  <a:cubicBezTo>
                    <a:pt x="32" y="2134"/>
                    <a:pt x="1" y="3361"/>
                    <a:pt x="424" y="4145"/>
                  </a:cubicBezTo>
                  <a:cubicBezTo>
                    <a:pt x="881" y="4994"/>
                    <a:pt x="1728" y="5389"/>
                    <a:pt x="2600" y="5389"/>
                  </a:cubicBezTo>
                  <a:cubicBezTo>
                    <a:pt x="3223" y="5389"/>
                    <a:pt x="3859" y="5188"/>
                    <a:pt x="4374" y="4805"/>
                  </a:cubicBezTo>
                  <a:cubicBezTo>
                    <a:pt x="5664" y="3836"/>
                    <a:pt x="5736" y="2134"/>
                    <a:pt x="4612" y="1030"/>
                  </a:cubicBezTo>
                  <a:cubicBezTo>
                    <a:pt x="4019" y="444"/>
                    <a:pt x="3156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8" name="Google Shape;2988;p56"/>
            <p:cNvSpPr/>
            <p:nvPr/>
          </p:nvSpPr>
          <p:spPr>
            <a:xfrm>
              <a:off x="3366312" y="1416428"/>
              <a:ext cx="111650" cy="100400"/>
            </a:xfrm>
            <a:custGeom>
              <a:avLst/>
              <a:gdLst/>
              <a:ahLst/>
              <a:cxnLst/>
              <a:rect l="l" t="t" r="r" b="b"/>
              <a:pathLst>
                <a:path w="4466" h="4016" extrusionOk="0">
                  <a:moveTo>
                    <a:pt x="2077" y="0"/>
                  </a:moveTo>
                  <a:cubicBezTo>
                    <a:pt x="1557" y="0"/>
                    <a:pt x="1026" y="185"/>
                    <a:pt x="660" y="506"/>
                  </a:cubicBezTo>
                  <a:cubicBezTo>
                    <a:pt x="640" y="537"/>
                    <a:pt x="608" y="558"/>
                    <a:pt x="588" y="578"/>
                  </a:cubicBezTo>
                  <a:cubicBezTo>
                    <a:pt x="299" y="805"/>
                    <a:pt x="134" y="1145"/>
                    <a:pt x="83" y="1517"/>
                  </a:cubicBezTo>
                  <a:cubicBezTo>
                    <a:pt x="0" y="1950"/>
                    <a:pt x="62" y="2404"/>
                    <a:pt x="258" y="2827"/>
                  </a:cubicBezTo>
                  <a:cubicBezTo>
                    <a:pt x="340" y="3002"/>
                    <a:pt x="443" y="3146"/>
                    <a:pt x="567" y="3270"/>
                  </a:cubicBezTo>
                  <a:cubicBezTo>
                    <a:pt x="805" y="3570"/>
                    <a:pt x="1104" y="3817"/>
                    <a:pt x="1465" y="3930"/>
                  </a:cubicBezTo>
                  <a:cubicBezTo>
                    <a:pt x="1650" y="3988"/>
                    <a:pt x="1827" y="4015"/>
                    <a:pt x="1997" y="4015"/>
                  </a:cubicBezTo>
                  <a:cubicBezTo>
                    <a:pt x="3607" y="4015"/>
                    <a:pt x="4465" y="1592"/>
                    <a:pt x="3280" y="444"/>
                  </a:cubicBezTo>
                  <a:cubicBezTo>
                    <a:pt x="2965" y="138"/>
                    <a:pt x="2525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9" name="Google Shape;2989;p56"/>
            <p:cNvSpPr/>
            <p:nvPr/>
          </p:nvSpPr>
          <p:spPr>
            <a:xfrm>
              <a:off x="3225556" y="1593679"/>
              <a:ext cx="54450" cy="76825"/>
            </a:xfrm>
            <a:custGeom>
              <a:avLst/>
              <a:gdLst/>
              <a:ahLst/>
              <a:cxnLst/>
              <a:rect l="l" t="t" r="r" b="b"/>
              <a:pathLst>
                <a:path w="2178" h="3073" extrusionOk="0">
                  <a:moveTo>
                    <a:pt x="1092" y="1"/>
                  </a:moveTo>
                  <a:cubicBezTo>
                    <a:pt x="1037" y="1"/>
                    <a:pt x="980" y="21"/>
                    <a:pt x="929" y="70"/>
                  </a:cubicBezTo>
                  <a:cubicBezTo>
                    <a:pt x="1" y="906"/>
                    <a:pt x="558" y="2999"/>
                    <a:pt x="1868" y="3072"/>
                  </a:cubicBezTo>
                  <a:cubicBezTo>
                    <a:pt x="1875" y="3073"/>
                    <a:pt x="1881" y="3073"/>
                    <a:pt x="1887" y="3073"/>
                  </a:cubicBezTo>
                  <a:cubicBezTo>
                    <a:pt x="2178" y="3073"/>
                    <a:pt x="2171" y="2607"/>
                    <a:pt x="1868" y="2598"/>
                  </a:cubicBezTo>
                  <a:cubicBezTo>
                    <a:pt x="960" y="2546"/>
                    <a:pt x="672" y="947"/>
                    <a:pt x="1270" y="411"/>
                  </a:cubicBezTo>
                  <a:cubicBezTo>
                    <a:pt x="1446" y="243"/>
                    <a:pt x="1281" y="1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0" name="Google Shape;2990;p56"/>
            <p:cNvSpPr/>
            <p:nvPr/>
          </p:nvSpPr>
          <p:spPr>
            <a:xfrm>
              <a:off x="3366562" y="1430578"/>
              <a:ext cx="55450" cy="76050"/>
            </a:xfrm>
            <a:custGeom>
              <a:avLst/>
              <a:gdLst/>
              <a:ahLst/>
              <a:cxnLst/>
              <a:rect l="l" t="t" r="r" b="b"/>
              <a:pathLst>
                <a:path w="2218" h="3042" extrusionOk="0">
                  <a:moveTo>
                    <a:pt x="1304" y="0"/>
                  </a:moveTo>
                  <a:cubicBezTo>
                    <a:pt x="1263" y="0"/>
                    <a:pt x="1220" y="13"/>
                    <a:pt x="1176" y="43"/>
                  </a:cubicBezTo>
                  <a:cubicBezTo>
                    <a:pt x="0" y="827"/>
                    <a:pt x="815" y="2395"/>
                    <a:pt x="1754" y="3004"/>
                  </a:cubicBezTo>
                  <a:cubicBezTo>
                    <a:pt x="1795" y="3030"/>
                    <a:pt x="1837" y="3042"/>
                    <a:pt x="1876" y="3042"/>
                  </a:cubicBezTo>
                  <a:cubicBezTo>
                    <a:pt x="2079" y="3042"/>
                    <a:pt x="2218" y="2729"/>
                    <a:pt x="2001" y="2591"/>
                  </a:cubicBezTo>
                  <a:cubicBezTo>
                    <a:pt x="1382" y="2188"/>
                    <a:pt x="578" y="1012"/>
                    <a:pt x="1424" y="455"/>
                  </a:cubicBezTo>
                  <a:cubicBezTo>
                    <a:pt x="1638" y="310"/>
                    <a:pt x="1504" y="0"/>
                    <a:pt x="1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1" name="Google Shape;2991;p56"/>
            <p:cNvSpPr/>
            <p:nvPr/>
          </p:nvSpPr>
          <p:spPr>
            <a:xfrm>
              <a:off x="3507475" y="1562550"/>
              <a:ext cx="38475" cy="55175"/>
            </a:xfrm>
            <a:custGeom>
              <a:avLst/>
              <a:gdLst/>
              <a:ahLst/>
              <a:cxnLst/>
              <a:rect l="l" t="t" r="r" b="b"/>
              <a:pathLst>
                <a:path w="1539" h="2207" extrusionOk="0">
                  <a:moveTo>
                    <a:pt x="743" y="0"/>
                  </a:moveTo>
                  <a:cubicBezTo>
                    <a:pt x="669" y="0"/>
                    <a:pt x="593" y="31"/>
                    <a:pt x="537" y="105"/>
                  </a:cubicBezTo>
                  <a:cubicBezTo>
                    <a:pt x="1" y="817"/>
                    <a:pt x="372" y="1859"/>
                    <a:pt x="1166" y="2189"/>
                  </a:cubicBezTo>
                  <a:cubicBezTo>
                    <a:pt x="1196" y="2201"/>
                    <a:pt x="1224" y="2206"/>
                    <a:pt x="1251" y="2206"/>
                  </a:cubicBezTo>
                  <a:cubicBezTo>
                    <a:pt x="1467" y="2206"/>
                    <a:pt x="1539" y="1826"/>
                    <a:pt x="1290" y="1725"/>
                  </a:cubicBezTo>
                  <a:cubicBezTo>
                    <a:pt x="754" y="1508"/>
                    <a:pt x="630" y="786"/>
                    <a:pt x="950" y="343"/>
                  </a:cubicBezTo>
                  <a:cubicBezTo>
                    <a:pt x="1080" y="169"/>
                    <a:pt x="916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2" name="Google Shape;2992;p56"/>
            <p:cNvSpPr/>
            <p:nvPr/>
          </p:nvSpPr>
          <p:spPr>
            <a:xfrm>
              <a:off x="3501025" y="1742650"/>
              <a:ext cx="41675" cy="55450"/>
            </a:xfrm>
            <a:custGeom>
              <a:avLst/>
              <a:gdLst/>
              <a:ahLst/>
              <a:cxnLst/>
              <a:rect l="l" t="t" r="r" b="b"/>
              <a:pathLst>
                <a:path w="1667" h="2218" extrusionOk="0">
                  <a:moveTo>
                    <a:pt x="651" y="1"/>
                  </a:moveTo>
                  <a:cubicBezTo>
                    <a:pt x="578" y="1"/>
                    <a:pt x="505" y="33"/>
                    <a:pt x="454" y="112"/>
                  </a:cubicBezTo>
                  <a:cubicBezTo>
                    <a:pt x="1" y="875"/>
                    <a:pt x="454" y="1927"/>
                    <a:pt x="1280" y="2205"/>
                  </a:cubicBezTo>
                  <a:cubicBezTo>
                    <a:pt x="1306" y="2214"/>
                    <a:pt x="1331" y="2218"/>
                    <a:pt x="1354" y="2218"/>
                  </a:cubicBezTo>
                  <a:cubicBezTo>
                    <a:pt x="1588" y="2218"/>
                    <a:pt x="1666" y="1826"/>
                    <a:pt x="1403" y="1741"/>
                  </a:cubicBezTo>
                  <a:cubicBezTo>
                    <a:pt x="867" y="1556"/>
                    <a:pt x="578" y="844"/>
                    <a:pt x="878" y="359"/>
                  </a:cubicBezTo>
                  <a:cubicBezTo>
                    <a:pt x="985" y="172"/>
                    <a:pt x="81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7648" y="21033"/>
            <a:ext cx="2961601" cy="6815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44173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713" y="1"/>
            <a:ext cx="10194940" cy="57591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1543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751939" y="428151"/>
            <a:ext cx="10847943" cy="193385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00" dirty="0">
                <a:solidFill>
                  <a:srgbClr val="FF0000"/>
                </a:solidFill>
                <a:latin typeface="+mj-lt"/>
              </a:rPr>
              <a:t>Người ta nung 15 g CaCO</a:t>
            </a:r>
            <a:r>
              <a:rPr lang="vi-VN" sz="3700" baseline="-25000" dirty="0">
                <a:solidFill>
                  <a:srgbClr val="FF0000"/>
                </a:solidFill>
                <a:latin typeface="+mj-lt"/>
              </a:rPr>
              <a:t>3</a:t>
            </a:r>
            <a:r>
              <a:rPr lang="vi-VN" sz="3700" dirty="0">
                <a:solidFill>
                  <a:srgbClr val="FF0000"/>
                </a:solidFill>
                <a:latin typeface="+mj-lt"/>
              </a:rPr>
              <a:t> thu được 6,72 g CaO và một lượng khí CO</a:t>
            </a:r>
            <a:r>
              <a:rPr lang="vi-VN" sz="3700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3700" dirty="0">
                <a:solidFill>
                  <a:srgbClr val="FF0000"/>
                </a:solidFill>
                <a:latin typeface="+mj-lt"/>
              </a:rPr>
              <a:t>. Tính hiệu suất phản ứng.</a:t>
            </a:r>
            <a:endParaRPr lang="en-US" sz="6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11479" y="2938311"/>
            <a:ext cx="9134031" cy="126188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700" b="1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00" b="1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b="1" u="sng" dirty="0">
              <a:solidFill>
                <a:srgbClr val="FF00FF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4978495" y="1158565"/>
            <a:ext cx="2465043" cy="59067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9239001" y="1158565"/>
            <a:ext cx="2429544" cy="590675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9307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  <p:bldP spid="136" grpId="0" animBg="1"/>
      <p:bldP spid="136" grpId="1" animBg="1"/>
      <p:bldP spid="137" grpId="0" animBg="1"/>
      <p:bldP spid="13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751939" y="428151"/>
            <a:ext cx="10847943" cy="304698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hiệu suất của phản ứng điều chế </a:t>
            </a:r>
            <a:r>
              <a:rPr lang="vi-VN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7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7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vi-VN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2KClO</a:t>
            </a:r>
            <a:r>
              <a:rPr lang="vi-VN" sz="37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vi-VN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2KCl </a:t>
            </a:r>
            <a:r>
              <a:rPr lang="vi-VN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3O</a:t>
            </a:r>
            <a:r>
              <a:rPr lang="vi-VN" sz="37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7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vi-VN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 đi từ 49 g KClO</a:t>
            </a:r>
            <a:r>
              <a:rPr lang="vi-VN" sz="37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thì thu được 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9,916</a:t>
            </a:r>
            <a:r>
              <a:rPr lang="vi-VN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vi-VN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vi-VN" sz="37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(đk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3951797" y="2329640"/>
            <a:ext cx="2465043" cy="59067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9095874" y="2300044"/>
            <a:ext cx="2493684" cy="590675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39485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751939" y="428151"/>
            <a:ext cx="10847943" cy="36163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PTPỨ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 algn="just"/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37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15,8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KMnO</a:t>
            </a:r>
            <a:r>
              <a:rPr lang="en-US" sz="37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75%.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</a:t>
            </a:r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3643090" y="2857863"/>
            <a:ext cx="3556183" cy="59067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7370630" y="3425316"/>
            <a:ext cx="1190957" cy="59067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4623" y="1895010"/>
            <a:ext cx="7849221" cy="7994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7113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751939" y="428151"/>
            <a:ext cx="10847943" cy="250324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3,2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7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7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80%.</a:t>
            </a:r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4584477" y="1147488"/>
            <a:ext cx="4470584" cy="59067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6141447" y="2238224"/>
            <a:ext cx="1190957" cy="59067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4755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7" y="2043978"/>
            <a:ext cx="11954778" cy="2025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5785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94504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hydrogen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hydrochloric acid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2Al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6HCl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2AlCl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3H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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hydrochloric acid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đkc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10,8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3713002"/>
            <a:ext cx="46244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mol Al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8763" y="3782275"/>
            <a:ext cx="3533001" cy="595761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7781" y="4267176"/>
            <a:ext cx="1953492" cy="763638"/>
          </a:xfrm>
          <a:prstGeom prst="rect">
            <a:avLst/>
          </a:prstGeom>
          <a:noFill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6" y="4344242"/>
            <a:ext cx="5777278" cy="518703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4197904"/>
            <a:ext cx="26324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PTHH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5029200"/>
            <a:ext cx="34275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acid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0509" y="5140038"/>
            <a:ext cx="4132000" cy="429491"/>
          </a:xfrm>
          <a:prstGeom prst="rect">
            <a:avLst/>
          </a:prstGeom>
          <a:noFill/>
        </p:spPr>
      </p:pic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5569502"/>
            <a:ext cx="26324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PTHH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3926" y="5569527"/>
            <a:ext cx="1068779" cy="831273"/>
          </a:xfrm>
          <a:prstGeom prst="rect">
            <a:avLst/>
          </a:prstGeom>
          <a:noFill/>
        </p:spPr>
      </p:pic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9271" y="5624946"/>
            <a:ext cx="4394511" cy="703122"/>
          </a:xfrm>
          <a:prstGeom prst="rect">
            <a:avLst/>
          </a:prstGeom>
          <a:noFill/>
        </p:spPr>
      </p:pic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0" y="6334780"/>
            <a:ext cx="431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tích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thu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62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5632" y="6386945"/>
            <a:ext cx="4077570" cy="471055"/>
          </a:xfrm>
          <a:prstGeom prst="rect">
            <a:avLst/>
          </a:prstGeom>
          <a:noFill/>
        </p:spPr>
      </p:pic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57054" y="2840182"/>
            <a:ext cx="6525491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746" grpId="0"/>
      <p:bldP spid="31750" grpId="0"/>
      <p:bldP spid="31754" grpId="0"/>
      <p:bldP spid="18" grpId="0"/>
      <p:bldP spid="25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192495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1564" y="-7361"/>
            <a:ext cx="3491345" cy="6782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480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835069" y="1051626"/>
            <a:ext cx="10847943" cy="394979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11,2 g Fe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hydrogen ở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V? 	</a:t>
            </a:r>
            <a:endParaRPr lang="en-US" sz="3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en-US" sz="3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HCl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3745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751939" y="1051627"/>
            <a:ext cx="10847943" cy="394979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24,8g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	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	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6377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751939" y="1051626"/>
            <a:ext cx="10847943" cy="451918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7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14,874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7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3575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1961</TotalTime>
  <Words>1324</Words>
  <Application>Microsoft Office PowerPoint</Application>
  <PresentationFormat>Custom</PresentationFormat>
  <Paragraphs>161</Paragraphs>
  <Slides>28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MỞ ĐẦU KHTN 7-HIỀN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AsuS</cp:lastModifiedBy>
  <cp:revision>401</cp:revision>
  <dcterms:created xsi:type="dcterms:W3CDTF">2022-07-11T10:05:56Z</dcterms:created>
  <dcterms:modified xsi:type="dcterms:W3CDTF">2023-09-16T03:35:34Z</dcterms:modified>
</cp:coreProperties>
</file>