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0"/>
  </p:notesMasterIdLst>
  <p:handoutMasterIdLst>
    <p:handoutMasterId r:id="rId21"/>
  </p:handoutMasterIdLst>
  <p:sldIdLst>
    <p:sldId id="256" r:id="rId4"/>
    <p:sldId id="722" r:id="rId5"/>
    <p:sldId id="729" r:id="rId6"/>
    <p:sldId id="261" r:id="rId7"/>
    <p:sldId id="599" r:id="rId8"/>
    <p:sldId id="627" r:id="rId9"/>
    <p:sldId id="707" r:id="rId10"/>
    <p:sldId id="264" r:id="rId11"/>
    <p:sldId id="605" r:id="rId12"/>
    <p:sldId id="266" r:id="rId13"/>
    <p:sldId id="727" r:id="rId14"/>
    <p:sldId id="713" r:id="rId15"/>
    <p:sldId id="265" r:id="rId16"/>
    <p:sldId id="262" r:id="rId17"/>
    <p:sldId id="268"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CC"/>
    <a:srgbClr val="E0EED4"/>
    <a:srgbClr val="FEE8B0"/>
    <a:srgbClr val="6DA9E4"/>
    <a:srgbClr val="F6BA6F"/>
    <a:srgbClr val="FFEBEB"/>
    <a:srgbClr val="ADE4DB"/>
    <a:srgbClr val="B0926A"/>
    <a:srgbClr val="E1C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p:scale>
          <a:sx n="66" d="100"/>
          <a:sy n="66" d="100"/>
        </p:scale>
        <p:origin x="1478" y="403"/>
      </p:cViewPr>
      <p:guideLst>
        <p:guide orient="horz" pos="2159"/>
        <p:guide pos="40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08-Aug-24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08-Aug-24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677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479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521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956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519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01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0444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64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8785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16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1562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165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400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373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538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019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43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278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48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831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10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170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08-Aug-24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08-Aug-24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08-Aug-24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08-Aug-24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08-Aug-24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08-Aug-24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12751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08-Aug-24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9475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3.svg"/><Relationship Id="rId18" Type="http://schemas.openxmlformats.org/officeDocument/2006/relationships/image" Target="../media/image41.png"/><Relationship Id="rId3" Type="http://schemas.openxmlformats.org/officeDocument/2006/relationships/image" Target="../media/image69.svg"/><Relationship Id="rId21" Type="http://schemas.openxmlformats.org/officeDocument/2006/relationships/image" Target="../media/image67.svg"/><Relationship Id="rId7" Type="http://schemas.openxmlformats.org/officeDocument/2006/relationships/image" Target="../media/image61.svg"/><Relationship Id="rId12" Type="http://schemas.openxmlformats.org/officeDocument/2006/relationships/image" Target="../media/image39.png"/><Relationship Id="rId17" Type="http://schemas.openxmlformats.org/officeDocument/2006/relationships/image" Target="../media/image10.svg"/><Relationship Id="rId2" Type="http://schemas.openxmlformats.org/officeDocument/2006/relationships/image" Target="../media/image37.png"/><Relationship Id="rId16" Type="http://schemas.openxmlformats.org/officeDocument/2006/relationships/image" Target="../media/image5.png"/><Relationship Id="rId20"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14.svg"/><Relationship Id="rId5" Type="http://schemas.openxmlformats.org/officeDocument/2006/relationships/image" Target="../media/image71.svg"/><Relationship Id="rId15" Type="http://schemas.openxmlformats.org/officeDocument/2006/relationships/image" Target="../media/image75.svg"/><Relationship Id="rId10" Type="http://schemas.openxmlformats.org/officeDocument/2006/relationships/image" Target="../media/image7.png"/><Relationship Id="rId19" Type="http://schemas.openxmlformats.org/officeDocument/2006/relationships/image" Target="../media/image77.svg"/><Relationship Id="rId4" Type="http://schemas.openxmlformats.org/officeDocument/2006/relationships/image" Target="../media/image38.png"/><Relationship Id="rId9" Type="http://schemas.openxmlformats.org/officeDocument/2006/relationships/image" Target="../media/image16.sv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43.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7.sv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51.png"/><Relationship Id="rId17" Type="http://schemas.openxmlformats.org/officeDocument/2006/relationships/image" Target="../media/image48.svg"/><Relationship Id="rId2" Type="http://schemas.openxmlformats.org/officeDocument/2006/relationships/image" Target="../media/image46.png"/><Relationship Id="rId16"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43.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93.sv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3.svg"/><Relationship Id="rId18" Type="http://schemas.openxmlformats.org/officeDocument/2006/relationships/image" Target="../media/image55.png"/><Relationship Id="rId3" Type="http://schemas.openxmlformats.org/officeDocument/2006/relationships/image" Target="../media/image71.svg"/><Relationship Id="rId7" Type="http://schemas.openxmlformats.org/officeDocument/2006/relationships/image" Target="../media/image101.svg"/><Relationship Id="rId12" Type="http://schemas.openxmlformats.org/officeDocument/2006/relationships/image" Target="../media/image54.png"/><Relationship Id="rId17" Type="http://schemas.openxmlformats.org/officeDocument/2006/relationships/image" Target="../media/image65.svg"/><Relationship Id="rId2" Type="http://schemas.openxmlformats.org/officeDocument/2006/relationships/image" Target="../media/image38.png"/><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43.svg"/><Relationship Id="rId5" Type="http://schemas.openxmlformats.org/officeDocument/2006/relationships/image" Target="../media/image99.svg"/><Relationship Id="rId15" Type="http://schemas.openxmlformats.org/officeDocument/2006/relationships/image" Target="../media/image59.svg"/><Relationship Id="rId10" Type="http://schemas.openxmlformats.org/officeDocument/2006/relationships/image" Target="../media/image22.png"/><Relationship Id="rId19" Type="http://schemas.openxmlformats.org/officeDocument/2006/relationships/image" Target="../media/image105.svg"/><Relationship Id="rId4" Type="http://schemas.openxmlformats.org/officeDocument/2006/relationships/image" Target="../media/image52.png"/><Relationship Id="rId9" Type="http://schemas.openxmlformats.org/officeDocument/2006/relationships/image" Target="../media/image67.sv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svg"/><Relationship Id="rId18" Type="http://schemas.openxmlformats.org/officeDocument/2006/relationships/image" Target="../media/image43.png"/><Relationship Id="rId26" Type="http://schemas.openxmlformats.org/officeDocument/2006/relationships/image" Target="../media/image59.png"/><Relationship Id="rId39" Type="http://schemas.openxmlformats.org/officeDocument/2006/relationships/image" Target="../media/image119.svg"/><Relationship Id="rId3" Type="http://schemas.openxmlformats.org/officeDocument/2006/relationships/image" Target="../media/image24.svg"/><Relationship Id="rId21" Type="http://schemas.openxmlformats.org/officeDocument/2006/relationships/image" Target="../media/image83.svg"/><Relationship Id="rId34" Type="http://schemas.openxmlformats.org/officeDocument/2006/relationships/image" Target="../media/image22.png"/><Relationship Id="rId7" Type="http://schemas.openxmlformats.org/officeDocument/2006/relationships/image" Target="../media/image14.svg"/><Relationship Id="rId12" Type="http://schemas.openxmlformats.org/officeDocument/2006/relationships/image" Target="../media/image5.png"/><Relationship Id="rId17" Type="http://schemas.openxmlformats.org/officeDocument/2006/relationships/image" Target="../media/image85.svg"/><Relationship Id="rId25" Type="http://schemas.openxmlformats.org/officeDocument/2006/relationships/image" Target="../media/image111.svg"/><Relationship Id="rId33" Type="http://schemas.openxmlformats.org/officeDocument/2006/relationships/image" Target="../media/image117.svg"/><Relationship Id="rId38" Type="http://schemas.openxmlformats.org/officeDocument/2006/relationships/image" Target="../media/image62.png"/><Relationship Id="rId2" Type="http://schemas.openxmlformats.org/officeDocument/2006/relationships/image" Target="../media/image12.png"/><Relationship Id="rId16" Type="http://schemas.openxmlformats.org/officeDocument/2006/relationships/image" Target="../media/image45.png"/><Relationship Id="rId20" Type="http://schemas.openxmlformats.org/officeDocument/2006/relationships/image" Target="../media/image44.png"/><Relationship Id="rId29" Type="http://schemas.openxmlformats.org/officeDocument/2006/relationships/image" Target="../media/image22.sv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07.svg"/><Relationship Id="rId24" Type="http://schemas.openxmlformats.org/officeDocument/2006/relationships/image" Target="../media/image58.png"/><Relationship Id="rId32" Type="http://schemas.openxmlformats.org/officeDocument/2006/relationships/image" Target="../media/image61.png"/><Relationship Id="rId37" Type="http://schemas.openxmlformats.org/officeDocument/2006/relationships/image" Target="../media/image105.svg"/><Relationship Id="rId5" Type="http://schemas.openxmlformats.org/officeDocument/2006/relationships/image" Target="../media/image79.svg"/><Relationship Id="rId15" Type="http://schemas.openxmlformats.org/officeDocument/2006/relationships/image" Target="../media/image73.svg"/><Relationship Id="rId23" Type="http://schemas.openxmlformats.org/officeDocument/2006/relationships/image" Target="../media/image109.svg"/><Relationship Id="rId28" Type="http://schemas.openxmlformats.org/officeDocument/2006/relationships/image" Target="../media/image11.png"/><Relationship Id="rId36" Type="http://schemas.openxmlformats.org/officeDocument/2006/relationships/image" Target="../media/image55.png"/><Relationship Id="rId10" Type="http://schemas.openxmlformats.org/officeDocument/2006/relationships/image" Target="../media/image56.png"/><Relationship Id="rId19" Type="http://schemas.openxmlformats.org/officeDocument/2006/relationships/image" Target="../media/image81.svg"/><Relationship Id="rId31" Type="http://schemas.openxmlformats.org/officeDocument/2006/relationships/image" Target="../media/image115.svg"/><Relationship Id="rId4" Type="http://schemas.openxmlformats.org/officeDocument/2006/relationships/image" Target="../media/image42.png"/><Relationship Id="rId9" Type="http://schemas.openxmlformats.org/officeDocument/2006/relationships/image" Target="../media/image16.svg"/><Relationship Id="rId14" Type="http://schemas.openxmlformats.org/officeDocument/2006/relationships/image" Target="../media/image39.png"/><Relationship Id="rId22" Type="http://schemas.openxmlformats.org/officeDocument/2006/relationships/image" Target="../media/image57.png"/><Relationship Id="rId27" Type="http://schemas.openxmlformats.org/officeDocument/2006/relationships/image" Target="../media/image113.svg"/><Relationship Id="rId30" Type="http://schemas.openxmlformats.org/officeDocument/2006/relationships/image" Target="../media/image60.png"/><Relationship Id="rId35" Type="http://schemas.openxmlformats.org/officeDocument/2006/relationships/image" Target="../media/image43.svg"/></Relationships>
</file>

<file path=ppt/slides/_rels/slide16.xml.rels><?xml version="1.0" encoding="UTF-8" standalone="yes"?>
<Relationships xmlns="http://schemas.openxmlformats.org/package/2006/relationships"><Relationship Id="rId13" Type="http://schemas.openxmlformats.org/officeDocument/2006/relationships/image" Target="../media/image83.svg"/><Relationship Id="rId18" Type="http://schemas.openxmlformats.org/officeDocument/2006/relationships/image" Target="../media/image30.png"/><Relationship Id="rId26" Type="http://schemas.openxmlformats.org/officeDocument/2006/relationships/image" Target="../media/image31.png"/><Relationship Id="rId39" Type="http://schemas.openxmlformats.org/officeDocument/2006/relationships/image" Target="../media/image133.svg"/><Relationship Id="rId21" Type="http://schemas.openxmlformats.org/officeDocument/2006/relationships/image" Target="../media/image127.svg"/><Relationship Id="rId34" Type="http://schemas.openxmlformats.org/officeDocument/2006/relationships/image" Target="../media/image27.png"/><Relationship Id="rId42" Type="http://schemas.openxmlformats.org/officeDocument/2006/relationships/image" Target="../media/image71.png"/><Relationship Id="rId47" Type="http://schemas.openxmlformats.org/officeDocument/2006/relationships/image" Target="../media/image141.svg"/><Relationship Id="rId50" Type="http://schemas.openxmlformats.org/officeDocument/2006/relationships/image" Target="../media/image18.png"/><Relationship Id="rId55" Type="http://schemas.openxmlformats.org/officeDocument/2006/relationships/image" Target="../media/image145.svg"/><Relationship Id="rId7" Type="http://schemas.openxmlformats.org/officeDocument/2006/relationships/image" Target="../media/image125.svg"/><Relationship Id="rId12" Type="http://schemas.openxmlformats.org/officeDocument/2006/relationships/image" Target="../media/image44.png"/><Relationship Id="rId17" Type="http://schemas.openxmlformats.org/officeDocument/2006/relationships/image" Target="../media/image31.svg"/><Relationship Id="rId25" Type="http://schemas.openxmlformats.org/officeDocument/2006/relationships/image" Target="../media/image63.svg"/><Relationship Id="rId33" Type="http://schemas.openxmlformats.org/officeDocument/2006/relationships/image" Target="../media/image53.svg"/><Relationship Id="rId38" Type="http://schemas.openxmlformats.org/officeDocument/2006/relationships/image" Target="../media/image69.png"/><Relationship Id="rId46" Type="http://schemas.openxmlformats.org/officeDocument/2006/relationships/image" Target="../media/image73.png"/><Relationship Id="rId59" Type="http://schemas.openxmlformats.org/officeDocument/2006/relationships/image" Target="../media/image147.svg"/><Relationship Id="rId2" Type="http://schemas.openxmlformats.org/officeDocument/2006/relationships/image" Target="../media/image63.png"/><Relationship Id="rId16" Type="http://schemas.openxmlformats.org/officeDocument/2006/relationships/image" Target="../media/image16.png"/><Relationship Id="rId20" Type="http://schemas.openxmlformats.org/officeDocument/2006/relationships/image" Target="../media/image66.png"/><Relationship Id="rId29" Type="http://schemas.openxmlformats.org/officeDocument/2006/relationships/image" Target="../media/image129.svg"/><Relationship Id="rId41" Type="http://schemas.openxmlformats.org/officeDocument/2006/relationships/image" Target="../media/image135.svg"/><Relationship Id="rId54"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73.svg"/><Relationship Id="rId24" Type="http://schemas.openxmlformats.org/officeDocument/2006/relationships/image" Target="../media/image34.png"/><Relationship Id="rId32" Type="http://schemas.openxmlformats.org/officeDocument/2006/relationships/image" Target="../media/image29.png"/><Relationship Id="rId37" Type="http://schemas.openxmlformats.org/officeDocument/2006/relationships/image" Target="../media/image131.svg"/><Relationship Id="rId40" Type="http://schemas.openxmlformats.org/officeDocument/2006/relationships/image" Target="../media/image70.png"/><Relationship Id="rId45" Type="http://schemas.openxmlformats.org/officeDocument/2006/relationships/image" Target="../media/image139.svg"/><Relationship Id="rId53" Type="http://schemas.openxmlformats.org/officeDocument/2006/relationships/image" Target="../media/image143.svg"/><Relationship Id="rId58" Type="http://schemas.openxmlformats.org/officeDocument/2006/relationships/image" Target="../media/image76.png"/><Relationship Id="rId5" Type="http://schemas.openxmlformats.org/officeDocument/2006/relationships/image" Target="../media/image123.svg"/><Relationship Id="rId15" Type="http://schemas.openxmlformats.org/officeDocument/2006/relationships/image" Target="../media/image29.svg"/><Relationship Id="rId23" Type="http://schemas.openxmlformats.org/officeDocument/2006/relationships/image" Target="../media/image33.svg"/><Relationship Id="rId28" Type="http://schemas.openxmlformats.org/officeDocument/2006/relationships/image" Target="../media/image67.png"/><Relationship Id="rId36" Type="http://schemas.openxmlformats.org/officeDocument/2006/relationships/image" Target="../media/image68.png"/><Relationship Id="rId49" Type="http://schemas.openxmlformats.org/officeDocument/2006/relationships/image" Target="../media/image27.svg"/><Relationship Id="rId57" Type="http://schemas.openxmlformats.org/officeDocument/2006/relationships/image" Target="../media/image77.svg"/><Relationship Id="rId10" Type="http://schemas.openxmlformats.org/officeDocument/2006/relationships/image" Target="../media/image39.png"/><Relationship Id="rId19" Type="http://schemas.openxmlformats.org/officeDocument/2006/relationships/image" Target="../media/image55.svg"/><Relationship Id="rId31" Type="http://schemas.openxmlformats.org/officeDocument/2006/relationships/image" Target="../media/image48.svg"/><Relationship Id="rId44" Type="http://schemas.openxmlformats.org/officeDocument/2006/relationships/image" Target="../media/image72.png"/><Relationship Id="rId52"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113.svg"/><Relationship Id="rId14" Type="http://schemas.openxmlformats.org/officeDocument/2006/relationships/image" Target="../media/image15.png"/><Relationship Id="rId22" Type="http://schemas.openxmlformats.org/officeDocument/2006/relationships/image" Target="../media/image17.png"/><Relationship Id="rId27" Type="http://schemas.openxmlformats.org/officeDocument/2006/relationships/image" Target="../media/image57.svg"/><Relationship Id="rId30" Type="http://schemas.openxmlformats.org/officeDocument/2006/relationships/image" Target="../media/image26.png"/><Relationship Id="rId35" Type="http://schemas.openxmlformats.org/officeDocument/2006/relationships/image" Target="../media/image50.svg"/><Relationship Id="rId43" Type="http://schemas.openxmlformats.org/officeDocument/2006/relationships/image" Target="../media/image137.svg"/><Relationship Id="rId48" Type="http://schemas.openxmlformats.org/officeDocument/2006/relationships/image" Target="../media/image14.png"/><Relationship Id="rId56" Type="http://schemas.openxmlformats.org/officeDocument/2006/relationships/image" Target="../media/image41.png"/><Relationship Id="rId8" Type="http://schemas.openxmlformats.org/officeDocument/2006/relationships/image" Target="../media/image59.png"/><Relationship Id="rId51" Type="http://schemas.openxmlformats.org/officeDocument/2006/relationships/image" Target="../media/image35.svg"/><Relationship Id="rId3" Type="http://schemas.openxmlformats.org/officeDocument/2006/relationships/image" Target="../media/image121.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svg"/><Relationship Id="rId3" Type="http://schemas.openxmlformats.org/officeDocument/2006/relationships/image" Target="../media/image13.GIF"/><Relationship Id="rId7" Type="http://schemas.openxmlformats.org/officeDocument/2006/relationships/image" Target="../media/image29.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svg"/><Relationship Id="rId18" Type="http://schemas.openxmlformats.org/officeDocument/2006/relationships/image" Target="../media/image22.png"/><Relationship Id="rId3" Type="http://schemas.openxmlformats.org/officeDocument/2006/relationships/image" Target="../media/image37.svg"/><Relationship Id="rId7" Type="http://schemas.openxmlformats.org/officeDocument/2006/relationships/image" Target="../media/image14.svg"/><Relationship Id="rId12" Type="http://schemas.openxmlformats.org/officeDocument/2006/relationships/image" Target="../media/image5.png"/><Relationship Id="rId17" Type="http://schemas.openxmlformats.org/officeDocument/2006/relationships/image" Target="../media/image41.svg"/><Relationship Id="rId2" Type="http://schemas.openxmlformats.org/officeDocument/2006/relationships/image" Target="../media/image19.png"/><Relationship Id="rId16"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39.svg"/><Relationship Id="rId15" Type="http://schemas.openxmlformats.org/officeDocument/2006/relationships/image" Target="../media/image16.svg"/><Relationship Id="rId10" Type="http://schemas.openxmlformats.org/officeDocument/2006/relationships/image" Target="../media/image12.png"/><Relationship Id="rId19" Type="http://schemas.openxmlformats.org/officeDocument/2006/relationships/image" Target="../media/image43.svg"/><Relationship Id="rId4" Type="http://schemas.openxmlformats.org/officeDocument/2006/relationships/image" Target="../media/image20.png"/><Relationship Id="rId9" Type="http://schemas.openxmlformats.org/officeDocument/2006/relationships/image" Target="../media/image18.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svg"/><Relationship Id="rId3" Type="http://schemas.openxmlformats.org/officeDocument/2006/relationships/image" Target="../media/image23.jpg"/><Relationship Id="rId7" Type="http://schemas.openxmlformats.org/officeDocument/2006/relationships/image" Target="../media/image48.sv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jpg"/><Relationship Id="rId10" Type="http://schemas.openxmlformats.org/officeDocument/2006/relationships/image" Target="../media/image16.png"/><Relationship Id="rId4" Type="http://schemas.openxmlformats.org/officeDocument/2006/relationships/image" Target="../media/image24.jpg"/><Relationship Id="rId9"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5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5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5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4.xml"/><Relationship Id="rId9"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67.svg"/><Relationship Id="rId5" Type="http://schemas.openxmlformats.org/officeDocument/2006/relationships/image" Target="../media/image63.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Freeform 2"/>
          <p:cNvSpPr/>
          <p:nvPr/>
        </p:nvSpPr>
        <p:spPr>
          <a:xfrm rot="315885">
            <a:off x="5191702" y="2516924"/>
            <a:ext cx="5008925" cy="3287676"/>
          </a:xfrm>
          <a:custGeom>
            <a:avLst/>
            <a:gdLst/>
            <a:ahLst/>
            <a:cxnLst/>
            <a:rect l="l" t="t" r="r" b="b"/>
            <a:pathLst>
              <a:path w="7513387" h="4931514">
                <a:moveTo>
                  <a:pt x="0" y="0"/>
                </a:moveTo>
                <a:lnTo>
                  <a:pt x="7513386" y="0"/>
                </a:lnTo>
                <a:lnTo>
                  <a:pt x="7513386" y="4931514"/>
                </a:lnTo>
                <a:lnTo>
                  <a:pt x="0" y="4931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66862">
            <a:off x="1828940" y="1914508"/>
            <a:ext cx="3993621" cy="3893050"/>
          </a:xfrm>
          <a:custGeom>
            <a:avLst/>
            <a:gdLst/>
            <a:ahLst/>
            <a:cxnLst/>
            <a:rect l="l" t="t" r="r" b="b"/>
            <a:pathLst>
              <a:path w="5990432" h="5839575">
                <a:moveTo>
                  <a:pt x="0" y="0"/>
                </a:moveTo>
                <a:lnTo>
                  <a:pt x="5990432" y="0"/>
                </a:lnTo>
                <a:lnTo>
                  <a:pt x="5990432" y="5839574"/>
                </a:lnTo>
                <a:lnTo>
                  <a:pt x="0" y="5839574"/>
                </a:lnTo>
                <a:lnTo>
                  <a:pt x="0" y="0"/>
                </a:lnTo>
                <a:close/>
              </a:path>
            </a:pathLst>
          </a:custGeom>
          <a:blipFill>
            <a:blip r:embed="rId4">
              <a:extLst>
                <a:ext uri="{96DAC541-7B7A-43D3-8B79-37D633B846F1}">
                  <asvg:svgBlip xmlns:asvg="http://schemas.microsoft.com/office/drawing/2016/SVG/main" xmlns="" r:embed="rId5"/>
                </a:ext>
              </a:extLst>
            </a:blip>
            <a:stretch>
              <a:fillRect b="-45040"/>
            </a:stretch>
          </a:blipFill>
        </p:spPr>
      </p:sp>
      <p:sp>
        <p:nvSpPr>
          <p:cNvPr id="4" name="Freeform 4"/>
          <p:cNvSpPr/>
          <p:nvPr/>
        </p:nvSpPr>
        <p:spPr>
          <a:xfrm rot="-82494">
            <a:off x="1941105" y="1166742"/>
            <a:ext cx="7820823" cy="4476122"/>
          </a:xfrm>
          <a:custGeom>
            <a:avLst/>
            <a:gdLst/>
            <a:ahLst/>
            <a:cxnLst/>
            <a:rect l="l" t="t" r="r" b="b"/>
            <a:pathLst>
              <a:path w="11731235" h="6714183">
                <a:moveTo>
                  <a:pt x="0" y="0"/>
                </a:moveTo>
                <a:lnTo>
                  <a:pt x="11731235" y="0"/>
                </a:lnTo>
                <a:lnTo>
                  <a:pt x="11731235" y="6714183"/>
                </a:lnTo>
                <a:lnTo>
                  <a:pt x="0" y="6714183"/>
                </a:lnTo>
                <a:lnTo>
                  <a:pt x="0" y="0"/>
                </a:lnTo>
                <a:close/>
              </a:path>
            </a:pathLst>
          </a:custGeom>
          <a:blipFill>
            <a:blip r:embed="rId6">
              <a:extLst>
                <a:ext uri="{96DAC541-7B7A-43D3-8B79-37D633B846F1}">
                  <asvg:svgBlip xmlns:asvg="http://schemas.microsoft.com/office/drawing/2016/SVG/main" xmlns="" r:embed="rId7"/>
                </a:ext>
              </a:extLst>
            </a:blip>
            <a:stretch>
              <a:fillRect b="-33424"/>
            </a:stretch>
          </a:blipFill>
        </p:spPr>
      </p:sp>
      <p:sp>
        <p:nvSpPr>
          <p:cNvPr id="5" name="TextBox 5"/>
          <p:cNvSpPr txBox="1"/>
          <p:nvPr/>
        </p:nvSpPr>
        <p:spPr>
          <a:xfrm rot="-82494">
            <a:off x="3296647" y="2193391"/>
            <a:ext cx="5645776" cy="1795363"/>
          </a:xfrm>
          <a:prstGeom prst="rect">
            <a:avLst/>
          </a:prstGeom>
        </p:spPr>
        <p:txBody>
          <a:bodyPr lIns="0" tIns="0" rIns="0" bIns="0" rtlCol="0" anchor="t">
            <a:spAutoFit/>
          </a:bodyPr>
          <a:lstStyle/>
          <a:p>
            <a:pPr algn="ctr" defTabSz="609630">
              <a:lnSpc>
                <a:spcPts val="7020"/>
              </a:lnSpc>
            </a:pPr>
            <a:r>
              <a:rPr lang="en-US" sz="6000" spc="-108" dirty="0">
                <a:solidFill>
                  <a:srgbClr val="000000"/>
                </a:solidFill>
                <a:latin typeface="Eras Bold ITC" panose="020B0907030504020204" pitchFamily="34" charset="0"/>
              </a:rPr>
              <a:t>WELCOME TO OUR CLASS!</a:t>
            </a:r>
          </a:p>
        </p:txBody>
      </p:sp>
      <p:sp>
        <p:nvSpPr>
          <p:cNvPr id="6" name="Freeform 6"/>
          <p:cNvSpPr/>
          <p:nvPr/>
        </p:nvSpPr>
        <p:spPr>
          <a:xfrm>
            <a:off x="1684002" y="805812"/>
            <a:ext cx="2025766" cy="1919413"/>
          </a:xfrm>
          <a:custGeom>
            <a:avLst/>
            <a:gdLst/>
            <a:ahLst/>
            <a:cxnLst/>
            <a:rect l="l" t="t" r="r" b="b"/>
            <a:pathLst>
              <a:path w="3038649" h="2879120">
                <a:moveTo>
                  <a:pt x="0" y="0"/>
                </a:moveTo>
                <a:lnTo>
                  <a:pt x="3038649" y="0"/>
                </a:lnTo>
                <a:lnTo>
                  <a:pt x="3038649" y="2879120"/>
                </a:lnTo>
                <a:lnTo>
                  <a:pt x="0" y="28791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992696" y="3960414"/>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8266240" y="2987952"/>
            <a:ext cx="3048176" cy="3102469"/>
          </a:xfrm>
          <a:custGeom>
            <a:avLst/>
            <a:gdLst/>
            <a:ahLst/>
            <a:cxnLst/>
            <a:rect l="l" t="t" r="r" b="b"/>
            <a:pathLst>
              <a:path w="4572264" h="4653704">
                <a:moveTo>
                  <a:pt x="0" y="0"/>
                </a:moveTo>
                <a:lnTo>
                  <a:pt x="4572265" y="0"/>
                </a:lnTo>
                <a:lnTo>
                  <a:pt x="4572265" y="4653705"/>
                </a:lnTo>
                <a:lnTo>
                  <a:pt x="0" y="46537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0197389">
            <a:off x="10354612" y="-435678"/>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9994124">
            <a:off x="3906981" y="5626693"/>
            <a:ext cx="3917118" cy="2159311"/>
          </a:xfrm>
          <a:custGeom>
            <a:avLst/>
            <a:gdLst/>
            <a:ahLst/>
            <a:cxnLst/>
            <a:rect l="l" t="t" r="r" b="b"/>
            <a:pathLst>
              <a:path w="5875677" h="3238967">
                <a:moveTo>
                  <a:pt x="0" y="0"/>
                </a:moveTo>
                <a:lnTo>
                  <a:pt x="5875677" y="0"/>
                </a:lnTo>
                <a:lnTo>
                  <a:pt x="5875677" y="3238967"/>
                </a:lnTo>
                <a:lnTo>
                  <a:pt x="0" y="32389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7239578">
            <a:off x="-610771" y="-685800"/>
            <a:ext cx="1484757" cy="2743200"/>
          </a:xfrm>
          <a:custGeom>
            <a:avLst/>
            <a:gdLst/>
            <a:ahLst/>
            <a:cxnLst/>
            <a:rect l="l" t="t" r="r" b="b"/>
            <a:pathLst>
              <a:path w="2227136" h="4114800">
                <a:moveTo>
                  <a:pt x="0" y="0"/>
                </a:moveTo>
                <a:lnTo>
                  <a:pt x="2227136" y="0"/>
                </a:lnTo>
                <a:lnTo>
                  <a:pt x="222713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2598121">
            <a:off x="1661248" y="4806556"/>
            <a:ext cx="2004881" cy="1172855"/>
          </a:xfrm>
          <a:custGeom>
            <a:avLst/>
            <a:gdLst/>
            <a:ahLst/>
            <a:cxnLst/>
            <a:rect l="l" t="t" r="r" b="b"/>
            <a:pathLst>
              <a:path w="3007321" h="1759283">
                <a:moveTo>
                  <a:pt x="0" y="0"/>
                </a:moveTo>
                <a:lnTo>
                  <a:pt x="3007320" y="0"/>
                </a:lnTo>
                <a:lnTo>
                  <a:pt x="3007320" y="1759283"/>
                </a:lnTo>
                <a:lnTo>
                  <a:pt x="0" y="17592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rot="3945637">
            <a:off x="9191119" y="2112565"/>
            <a:ext cx="764139" cy="1549334"/>
          </a:xfrm>
          <a:custGeom>
            <a:avLst/>
            <a:gdLst/>
            <a:ahLst/>
            <a:cxnLst/>
            <a:rect l="l" t="t" r="r" b="b"/>
            <a:pathLst>
              <a:path w="1146208" h="2324001">
                <a:moveTo>
                  <a:pt x="0" y="0"/>
                </a:moveTo>
                <a:lnTo>
                  <a:pt x="1146208" y="0"/>
                </a:lnTo>
                <a:lnTo>
                  <a:pt x="1146208" y="2324000"/>
                </a:lnTo>
                <a:lnTo>
                  <a:pt x="0" y="2324000"/>
                </a:lnTo>
                <a:lnTo>
                  <a:pt x="0" y="0"/>
                </a:lnTo>
                <a:close/>
              </a:path>
            </a:pathLst>
          </a:custGeom>
          <a:blipFill>
            <a:blip r:embed="rId22">
              <a:extLst>
                <a:ext uri="{96DAC541-7B7A-43D3-8B79-37D633B846F1}">
                  <asvg:svgBlip xmlns:asvg="http://schemas.microsoft.com/office/drawing/2016/SVG/main" xmlns="" r:embed="rId23"/>
                </a:ext>
              </a:extLst>
            </a:blip>
            <a:stretch>
              <a:fillRect l="-165104" b="-23886"/>
            </a:stretch>
          </a:blipFill>
        </p:spPr>
      </p:sp>
      <p:sp>
        <p:nvSpPr>
          <p:cNvPr id="14" name="Freeform 14"/>
          <p:cNvSpPr/>
          <p:nvPr/>
        </p:nvSpPr>
        <p:spPr>
          <a:xfrm rot="-5400000">
            <a:off x="10699848" y="5157414"/>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0252938">
            <a:off x="5806653" y="-1034718"/>
            <a:ext cx="2838627" cy="1639307"/>
          </a:xfrm>
          <a:custGeom>
            <a:avLst/>
            <a:gdLst/>
            <a:ahLst/>
            <a:cxnLst/>
            <a:rect l="l" t="t" r="r" b="b"/>
            <a:pathLst>
              <a:path w="4257941" h="2458961">
                <a:moveTo>
                  <a:pt x="0" y="0"/>
                </a:moveTo>
                <a:lnTo>
                  <a:pt x="4257941" y="0"/>
                </a:lnTo>
                <a:lnTo>
                  <a:pt x="4257941" y="2458961"/>
                </a:lnTo>
                <a:lnTo>
                  <a:pt x="0" y="245896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6" name="Freeform 16"/>
          <p:cNvSpPr/>
          <p:nvPr/>
        </p:nvSpPr>
        <p:spPr>
          <a:xfrm rot="5947534">
            <a:off x="2370008" y="-1953011"/>
            <a:ext cx="1985391" cy="2743200"/>
          </a:xfrm>
          <a:custGeom>
            <a:avLst/>
            <a:gdLst/>
            <a:ahLst/>
            <a:cxnLst/>
            <a:rect l="l" t="t" r="r" b="b"/>
            <a:pathLst>
              <a:path w="2978086" h="4114800">
                <a:moveTo>
                  <a:pt x="0" y="0"/>
                </a:moveTo>
                <a:lnTo>
                  <a:pt x="2978087" y="0"/>
                </a:lnTo>
                <a:lnTo>
                  <a:pt x="2978087"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TextBox 5">
            <a:extLst>
              <a:ext uri="{FF2B5EF4-FFF2-40B4-BE49-F238E27FC236}">
                <a16:creationId xmlns:a16="http://schemas.microsoft.com/office/drawing/2014/main" id="{B2DE4A73-B508-6EF4-C8BB-BD0064319F09}"/>
              </a:ext>
            </a:extLst>
          </p:cNvPr>
          <p:cNvSpPr txBox="1"/>
          <p:nvPr/>
        </p:nvSpPr>
        <p:spPr>
          <a:xfrm rot="21517506">
            <a:off x="3631371" y="4263909"/>
            <a:ext cx="5645776" cy="789383"/>
          </a:xfrm>
          <a:prstGeom prst="rect">
            <a:avLst/>
          </a:prstGeom>
        </p:spPr>
        <p:txBody>
          <a:bodyPr lIns="0" tIns="0" rIns="0" bIns="0" rtlCol="0" anchor="t">
            <a:spAutoFit/>
          </a:bodyPr>
          <a:lstStyle/>
          <a:p>
            <a:pPr defTabSz="609630">
              <a:lnSpc>
                <a:spcPts val="7020"/>
              </a:lnSpc>
            </a:pPr>
            <a:r>
              <a:rPr lang="en-US" sz="2800" spc="-108" dirty="0">
                <a:solidFill>
                  <a:srgbClr val="000000"/>
                </a:solidFill>
                <a:latin typeface="Eras Demi ITC" panose="020B0805030504020804" pitchFamily="34" charset="0"/>
              </a:rPr>
              <a:t>Presented by:…………………………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1347">
            <a:off x="8543524" y="2121701"/>
            <a:ext cx="1481109" cy="2743200"/>
          </a:xfrm>
          <a:custGeom>
            <a:avLst/>
            <a:gdLst/>
            <a:ahLst/>
            <a:cxnLst/>
            <a:rect l="l" t="t" r="r" b="b"/>
            <a:pathLst>
              <a:path w="2221664" h="4114800">
                <a:moveTo>
                  <a:pt x="0" y="0"/>
                </a:moveTo>
                <a:lnTo>
                  <a:pt x="2221664" y="0"/>
                </a:lnTo>
                <a:lnTo>
                  <a:pt x="222166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l="-153400"/>
            </a:stretch>
          </a:blipFill>
        </p:spPr>
      </p:sp>
      <p:sp>
        <p:nvSpPr>
          <p:cNvPr id="3" name="Freeform 3"/>
          <p:cNvSpPr/>
          <p:nvPr/>
        </p:nvSpPr>
        <p:spPr>
          <a:xfrm rot="-487845" flipH="1">
            <a:off x="2102319" y="2517115"/>
            <a:ext cx="5008925" cy="3287676"/>
          </a:xfrm>
          <a:custGeom>
            <a:avLst/>
            <a:gdLst/>
            <a:ahLst/>
            <a:cxnLst/>
            <a:rect l="l" t="t" r="r" b="b"/>
            <a:pathLst>
              <a:path w="7513387" h="4931514">
                <a:moveTo>
                  <a:pt x="7513387" y="0"/>
                </a:moveTo>
                <a:lnTo>
                  <a:pt x="0" y="0"/>
                </a:lnTo>
                <a:lnTo>
                  <a:pt x="0" y="4931513"/>
                </a:lnTo>
                <a:lnTo>
                  <a:pt x="7513387" y="4931513"/>
                </a:lnTo>
                <a:lnTo>
                  <a:pt x="751338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334961">
            <a:off x="3895546" y="-1616220"/>
            <a:ext cx="5130024" cy="10633551"/>
          </a:xfrm>
          <a:custGeom>
            <a:avLst/>
            <a:gdLst/>
            <a:ahLst/>
            <a:cxnLst/>
            <a:rect l="l" t="t" r="r" b="b"/>
            <a:pathLst>
              <a:path w="5698084" h="10026722">
                <a:moveTo>
                  <a:pt x="0" y="0"/>
                </a:moveTo>
                <a:lnTo>
                  <a:pt x="5698085" y="0"/>
                </a:lnTo>
                <a:lnTo>
                  <a:pt x="5698085" y="10026722"/>
                </a:lnTo>
                <a:lnTo>
                  <a:pt x="0" y="10026722"/>
                </a:lnTo>
                <a:lnTo>
                  <a:pt x="0" y="0"/>
                </a:lnTo>
                <a:close/>
              </a:path>
            </a:pathLst>
          </a:custGeom>
          <a:blipFill>
            <a:blip r:embed="rId6">
              <a:extLst>
                <a:ext uri="{96DAC541-7B7A-43D3-8B79-37D633B846F1}">
                  <asvg:svgBlip xmlns:asvg="http://schemas.microsoft.com/office/drawing/2016/SVG/main" xmlns="" r:embed="rId7"/>
                </a:ext>
              </a:extLst>
            </a:blip>
            <a:stretch>
              <a:fillRect r="-24456"/>
            </a:stretch>
          </a:blipFill>
        </p:spPr>
      </p:sp>
      <p:sp>
        <p:nvSpPr>
          <p:cNvPr id="5" name="Freeform 5"/>
          <p:cNvSpPr/>
          <p:nvPr/>
        </p:nvSpPr>
        <p:spPr>
          <a:xfrm rot="-8641701">
            <a:off x="-928348" y="5960569"/>
            <a:ext cx="3917118" cy="2159311"/>
          </a:xfrm>
          <a:custGeom>
            <a:avLst/>
            <a:gdLst/>
            <a:ahLst/>
            <a:cxnLst/>
            <a:rect l="l" t="t" r="r" b="b"/>
            <a:pathLst>
              <a:path w="5875677" h="3238967">
                <a:moveTo>
                  <a:pt x="0" y="0"/>
                </a:moveTo>
                <a:lnTo>
                  <a:pt x="5875677" y="0"/>
                </a:lnTo>
                <a:lnTo>
                  <a:pt x="5875677" y="3238967"/>
                </a:lnTo>
                <a:lnTo>
                  <a:pt x="0" y="32389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8941024">
            <a:off x="-768608" y="-1635271"/>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20412" y="-188499"/>
            <a:ext cx="2101974" cy="1991621"/>
          </a:xfrm>
          <a:custGeom>
            <a:avLst/>
            <a:gdLst/>
            <a:ahLst/>
            <a:cxnLst/>
            <a:rect l="l" t="t" r="r" b="b"/>
            <a:pathLst>
              <a:path w="3152961" h="2987431">
                <a:moveTo>
                  <a:pt x="0" y="0"/>
                </a:moveTo>
                <a:lnTo>
                  <a:pt x="3152961" y="0"/>
                </a:lnTo>
                <a:lnTo>
                  <a:pt x="3152961" y="2987430"/>
                </a:lnTo>
                <a:lnTo>
                  <a:pt x="0" y="29874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437890">
            <a:off x="10674567" y="4739540"/>
            <a:ext cx="1393619" cy="2038199"/>
          </a:xfrm>
          <a:custGeom>
            <a:avLst/>
            <a:gdLst/>
            <a:ahLst/>
            <a:cxnLst/>
            <a:rect l="l" t="t" r="r" b="b"/>
            <a:pathLst>
              <a:path w="2090428" h="3057299">
                <a:moveTo>
                  <a:pt x="0" y="0"/>
                </a:moveTo>
                <a:lnTo>
                  <a:pt x="2090429" y="0"/>
                </a:lnTo>
                <a:lnTo>
                  <a:pt x="2090429" y="3057299"/>
                </a:lnTo>
                <a:lnTo>
                  <a:pt x="0" y="30572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5947534">
            <a:off x="10876079" y="-685800"/>
            <a:ext cx="1985391" cy="2743200"/>
          </a:xfrm>
          <a:custGeom>
            <a:avLst/>
            <a:gdLst/>
            <a:ahLst/>
            <a:cxnLst/>
            <a:rect l="l" t="t" r="r" b="b"/>
            <a:pathLst>
              <a:path w="2978087" h="4114800">
                <a:moveTo>
                  <a:pt x="0" y="0"/>
                </a:moveTo>
                <a:lnTo>
                  <a:pt x="2978087" y="0"/>
                </a:lnTo>
                <a:lnTo>
                  <a:pt x="2978087"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rot="-4370532">
            <a:off x="11296169" y="5486400"/>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130320" y="5614692"/>
            <a:ext cx="2054150" cy="991127"/>
          </a:xfrm>
          <a:custGeom>
            <a:avLst/>
            <a:gdLst/>
            <a:ahLst/>
            <a:cxnLst/>
            <a:rect l="l" t="t" r="r" b="b"/>
            <a:pathLst>
              <a:path w="3081225" h="1486691">
                <a:moveTo>
                  <a:pt x="0" y="0"/>
                </a:moveTo>
                <a:lnTo>
                  <a:pt x="3081226" y="0"/>
                </a:lnTo>
                <a:lnTo>
                  <a:pt x="3081226" y="1486691"/>
                </a:lnTo>
                <a:lnTo>
                  <a:pt x="0" y="148669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rot="5336227">
            <a:off x="11346966" y="-530159"/>
            <a:ext cx="806538" cy="1635301"/>
          </a:xfrm>
          <a:custGeom>
            <a:avLst/>
            <a:gdLst/>
            <a:ahLst/>
            <a:cxnLst/>
            <a:rect l="l" t="t" r="r" b="b"/>
            <a:pathLst>
              <a:path w="1209807" h="2452951">
                <a:moveTo>
                  <a:pt x="0" y="0"/>
                </a:moveTo>
                <a:lnTo>
                  <a:pt x="1209808" y="0"/>
                </a:lnTo>
                <a:lnTo>
                  <a:pt x="1209808" y="2452951"/>
                </a:lnTo>
                <a:lnTo>
                  <a:pt x="0" y="2452951"/>
                </a:lnTo>
                <a:lnTo>
                  <a:pt x="0" y="0"/>
                </a:lnTo>
                <a:close/>
              </a:path>
            </a:pathLst>
          </a:custGeom>
          <a:blipFill>
            <a:blip r:embed="rId20">
              <a:extLst>
                <a:ext uri="{96DAC541-7B7A-43D3-8B79-37D633B846F1}">
                  <asvg:svgBlip xmlns:asvg="http://schemas.microsoft.com/office/drawing/2016/SVG/main" xmlns="" r:embed="rId21"/>
                </a:ext>
              </a:extLst>
            </a:blip>
            <a:stretch>
              <a:fillRect l="-165104" b="-23886"/>
            </a:stretch>
          </a:blipFill>
        </p:spPr>
      </p:sp>
      <p:sp>
        <p:nvSpPr>
          <p:cNvPr id="15" name="TextBox 14">
            <a:extLst>
              <a:ext uri="{FF2B5EF4-FFF2-40B4-BE49-F238E27FC236}">
                <a16:creationId xmlns:a16="http://schemas.microsoft.com/office/drawing/2014/main" id="{A537D6C1-15EF-0B5A-D6D5-7FACB45317A3}"/>
              </a:ext>
            </a:extLst>
          </p:cNvPr>
          <p:cNvSpPr txBox="1"/>
          <p:nvPr/>
        </p:nvSpPr>
        <p:spPr>
          <a:xfrm>
            <a:off x="1341120" y="-36463"/>
            <a:ext cx="9667961" cy="1200329"/>
          </a:xfrm>
          <a:prstGeom prst="rect">
            <a:avLst/>
          </a:prstGeom>
          <a:noFill/>
          <a:effectLst/>
        </p:spPr>
        <p:txBody>
          <a:bodyPr wrap="square" rtlCol="0">
            <a:spAutoFit/>
          </a:bodyPr>
          <a:lstStyle/>
          <a:p>
            <a:pPr algn="just"/>
            <a:r>
              <a:rPr lang="en-US" sz="3600" b="1" dirty="0">
                <a:solidFill>
                  <a:srgbClr val="FF0000"/>
                </a:solidFill>
                <a:effectLst>
                  <a:glow rad="88900">
                    <a:schemeClr val="bg1"/>
                  </a:glow>
                </a:effectLst>
                <a:latin typeface="Eras Bold ITC" panose="020B0907030504020204" pitchFamily="34" charset="0"/>
                <a:cs typeface="Arial" panose="020B0604020202020204" pitchFamily="34" charset="0"/>
              </a:rPr>
              <a:t>4. Work in pairs. Ask and answer about school days in the past.</a:t>
            </a:r>
          </a:p>
        </p:txBody>
      </p:sp>
      <p:sp>
        <p:nvSpPr>
          <p:cNvPr id="16" name="TextBox 15">
            <a:extLst>
              <a:ext uri="{FF2B5EF4-FFF2-40B4-BE49-F238E27FC236}">
                <a16:creationId xmlns:a16="http://schemas.microsoft.com/office/drawing/2014/main" id="{B6B49A73-E6DD-9DC6-5AEC-DC35BB8D82B7}"/>
              </a:ext>
            </a:extLst>
          </p:cNvPr>
          <p:cNvSpPr txBox="1"/>
          <p:nvPr/>
        </p:nvSpPr>
        <p:spPr>
          <a:xfrm>
            <a:off x="2222386" y="1551436"/>
            <a:ext cx="9998651" cy="4832092"/>
          </a:xfrm>
          <a:prstGeom prst="rect">
            <a:avLst/>
          </a:prstGeom>
          <a:noFill/>
        </p:spPr>
        <p:txBody>
          <a:bodyPr wrap="square" rtlCol="0">
            <a:spAutoFit/>
          </a:bodyPr>
          <a:lstStyle/>
          <a:p>
            <a:r>
              <a:rPr lang="vi-VN" sz="2800" b="1" dirty="0">
                <a:solidFill>
                  <a:srgbClr val="0070C0"/>
                </a:solidFill>
              </a:rPr>
              <a:t>A: </a:t>
            </a:r>
            <a:r>
              <a:rPr lang="vi-VN" sz="2800" dirty="0"/>
              <a:t>When did students go to school in the past?</a:t>
            </a:r>
            <a:endParaRPr lang="en-US" sz="2800" dirty="0">
              <a:latin typeface="Eras Demi ITC" panose="020B0805030504020804" pitchFamily="34" charset="0"/>
            </a:endParaRPr>
          </a:p>
          <a:p>
            <a:r>
              <a:rPr lang="vi-VN" sz="2800" b="1" dirty="0">
                <a:solidFill>
                  <a:schemeClr val="accent6">
                    <a:lumMod val="75000"/>
                  </a:schemeClr>
                </a:solidFill>
              </a:rPr>
              <a:t>B: </a:t>
            </a:r>
            <a:r>
              <a:rPr lang="vi-VN" sz="2800" dirty="0"/>
              <a:t>They usually only went to school on weekday mornings.</a:t>
            </a:r>
            <a:endParaRPr lang="en-US" sz="2800" dirty="0">
              <a:latin typeface="Eras Demi ITC" panose="020B0805030504020804" pitchFamily="34" charset="0"/>
            </a:endParaRPr>
          </a:p>
          <a:p>
            <a:r>
              <a:rPr lang="vi-VN" sz="2800" b="1" dirty="0">
                <a:solidFill>
                  <a:srgbClr val="0070C0"/>
                </a:solidFill>
              </a:rPr>
              <a:t>A: </a:t>
            </a:r>
            <a:r>
              <a:rPr lang="vi-VN" sz="2800" dirty="0"/>
              <a:t>What subjects did they study?</a:t>
            </a:r>
            <a:endParaRPr lang="en-US" sz="2800" dirty="0">
              <a:latin typeface="Eras Demi ITC" panose="020B0805030504020804" pitchFamily="34" charset="0"/>
            </a:endParaRPr>
          </a:p>
          <a:p>
            <a:r>
              <a:rPr lang="vi-VN" sz="2800" b="1" dirty="0">
                <a:solidFill>
                  <a:schemeClr val="accent6">
                    <a:lumMod val="75000"/>
                  </a:schemeClr>
                </a:solidFill>
              </a:rPr>
              <a:t>B: </a:t>
            </a:r>
            <a:r>
              <a:rPr lang="vi-VN" sz="2800" dirty="0"/>
              <a:t>They had the usual subjects like Math, Literature, Ethics, History and Geography.</a:t>
            </a:r>
            <a:endParaRPr lang="en-US" sz="2800" dirty="0">
              <a:latin typeface="Eras Demi ITC" panose="020B0805030504020804" pitchFamily="34" charset="0"/>
            </a:endParaRPr>
          </a:p>
          <a:p>
            <a:r>
              <a:rPr lang="vi-VN" sz="2800" b="1" dirty="0">
                <a:solidFill>
                  <a:srgbClr val="0070C0"/>
                </a:solidFill>
              </a:rPr>
              <a:t>A: </a:t>
            </a:r>
            <a:r>
              <a:rPr lang="vi-VN" sz="2800" dirty="0"/>
              <a:t>What did they do during their leisure time?</a:t>
            </a:r>
            <a:r>
              <a:rPr lang="en-US" sz="2800" dirty="0">
                <a:latin typeface="Eras Demi ITC" panose="020B0805030504020804" pitchFamily="34" charset="0"/>
              </a:rPr>
              <a:t> </a:t>
            </a:r>
          </a:p>
          <a:p>
            <a:r>
              <a:rPr lang="vi-VN" sz="2800" b="1" dirty="0">
                <a:solidFill>
                  <a:schemeClr val="accent6">
                    <a:lumMod val="75000"/>
                  </a:schemeClr>
                </a:solidFill>
              </a:rPr>
              <a:t>B: </a:t>
            </a:r>
            <a:r>
              <a:rPr lang="vi-VN" sz="2800" dirty="0"/>
              <a:t>They read books and played traditional games.</a:t>
            </a:r>
            <a:endParaRPr lang="en-US" sz="2800" dirty="0">
              <a:latin typeface="Eras Demi ITC" panose="020B0805030504020804" pitchFamily="34" charset="0"/>
            </a:endParaRPr>
          </a:p>
          <a:p>
            <a:r>
              <a:rPr lang="vi-VN" sz="2800" b="1" dirty="0">
                <a:solidFill>
                  <a:srgbClr val="0070C0"/>
                </a:solidFill>
              </a:rPr>
              <a:t>A: </a:t>
            </a:r>
            <a:r>
              <a:rPr lang="vi-VN" sz="2800" dirty="0"/>
              <a:t>How long did their summer holidays use to be?</a:t>
            </a:r>
            <a:endParaRPr lang="en-US" sz="2800" dirty="0">
              <a:latin typeface="Eras Demi ITC" panose="020B0805030504020804" pitchFamily="34" charset="0"/>
            </a:endParaRPr>
          </a:p>
          <a:p>
            <a:r>
              <a:rPr lang="vi-VN" sz="2800" b="1" dirty="0">
                <a:solidFill>
                  <a:schemeClr val="accent6">
                    <a:lumMod val="75000"/>
                  </a:schemeClr>
                </a:solidFill>
              </a:rPr>
              <a:t>B: </a:t>
            </a:r>
            <a:r>
              <a:rPr lang="vi-VN" sz="2800" dirty="0"/>
              <a:t>They felt endless! It was about three months.</a:t>
            </a:r>
            <a:endParaRPr lang="en-US" sz="2800" dirty="0">
              <a:latin typeface="Eras Demi ITC" panose="020B0805030504020804" pitchFamily="34" charset="0"/>
            </a:endParaRPr>
          </a:p>
          <a:p>
            <a:r>
              <a:rPr lang="vi-VN" sz="2800" b="1" dirty="0">
                <a:solidFill>
                  <a:srgbClr val="0070C0"/>
                </a:solidFill>
              </a:rPr>
              <a:t>A: </a:t>
            </a:r>
            <a:r>
              <a:rPr lang="vi-VN" sz="2800" dirty="0"/>
              <a:t>How did they get to school?</a:t>
            </a:r>
            <a:endParaRPr lang="en-US" sz="2800" dirty="0">
              <a:latin typeface="Eras Demi ITC" panose="020B0805030504020804" pitchFamily="34" charset="0"/>
            </a:endParaRPr>
          </a:p>
          <a:p>
            <a:r>
              <a:rPr lang="vi-VN" sz="2800" b="1" dirty="0">
                <a:solidFill>
                  <a:schemeClr val="accent6">
                    <a:lumMod val="75000"/>
                  </a:schemeClr>
                </a:solidFill>
              </a:rPr>
              <a:t>B: </a:t>
            </a:r>
            <a:r>
              <a:rPr lang="vi-VN" sz="2800" dirty="0"/>
              <a:t>They used to go to school by foot or by bike.</a:t>
            </a:r>
            <a:endParaRPr lang="en-US" sz="2800" dirty="0">
              <a:latin typeface="Eras Demi ITC" panose="020B08050305040208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028065" y="7524115"/>
            <a:ext cx="10167620" cy="4831080"/>
          </a:xfrm>
          <a:prstGeom prst="rect">
            <a:avLst/>
          </a:prstGeom>
          <a:solidFill>
            <a:srgbClr val="E0EED4"/>
          </a:solidFill>
          <a:ln w="9525">
            <a:noFill/>
          </a:ln>
        </p:spPr>
        <p:txBody>
          <a:bodyPr wrap="square">
            <a:spAutoFit/>
          </a:bodyPr>
          <a:lstStyle/>
          <a:p>
            <a:pPr indent="0" algn="just"/>
            <a:r>
              <a:rPr lang="en-US" sz="280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maths,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a:solidFill>
                  <a:srgbClr val="000000"/>
                </a:solidFill>
                <a:latin typeface="Calibri" panose="020F0502020204030204" pitchFamily="34" charset="0"/>
                <a:cs typeface="Calibri" panose="020F0502020204030204" pitchFamily="34" charset="0"/>
              </a:rPr>
              <a:t> </a:t>
            </a:r>
            <a:r>
              <a:rPr lang="en-US" sz="2800" i="1">
                <a:solidFill>
                  <a:srgbClr val="000000"/>
                </a:solidFill>
                <a:latin typeface="Calibri" panose="020F0502020204030204" pitchFamily="34" charset="0"/>
                <a:cs typeface="Calibri" panose="020F0502020204030204" pitchFamily="34" charset="0"/>
              </a:rPr>
              <a:t>(111 words)</a:t>
            </a:r>
          </a:p>
        </p:txBody>
      </p:sp>
      <p:sp>
        <p:nvSpPr>
          <p:cNvPr id="2" name="Freeform 7">
            <a:extLst>
              <a:ext uri="{FF2B5EF4-FFF2-40B4-BE49-F238E27FC236}">
                <a16:creationId xmlns:a16="http://schemas.microsoft.com/office/drawing/2014/main" id="{7460EF99-A178-1FB1-D38C-5DDEA745C6EB}"/>
              </a:ext>
            </a:extLst>
          </p:cNvPr>
          <p:cNvSpPr/>
          <p:nvPr/>
        </p:nvSpPr>
        <p:spPr>
          <a:xfrm rot="20090826">
            <a:off x="-1012128" y="4497507"/>
            <a:ext cx="5286851" cy="3470097"/>
          </a:xfrm>
          <a:custGeom>
            <a:avLst/>
            <a:gdLst/>
            <a:ahLst/>
            <a:cxnLst/>
            <a:rect l="l" t="t" r="r" b="b"/>
            <a:pathLst>
              <a:path w="7930276" h="5205145">
                <a:moveTo>
                  <a:pt x="0" y="0"/>
                </a:moveTo>
                <a:lnTo>
                  <a:pt x="7930276" y="0"/>
                </a:lnTo>
                <a:lnTo>
                  <a:pt x="7930276" y="5205145"/>
                </a:lnTo>
                <a:lnTo>
                  <a:pt x="0" y="520514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15">
            <a:extLst>
              <a:ext uri="{FF2B5EF4-FFF2-40B4-BE49-F238E27FC236}">
                <a16:creationId xmlns:a16="http://schemas.microsoft.com/office/drawing/2014/main" id="{9F312FA7-C223-3BC7-B4A7-7AFB62C00019}"/>
              </a:ext>
            </a:extLst>
          </p:cNvPr>
          <p:cNvSpPr/>
          <p:nvPr/>
        </p:nvSpPr>
        <p:spPr>
          <a:xfrm rot="11201367">
            <a:off x="9083576" y="-1238673"/>
            <a:ext cx="4278968" cy="3127537"/>
          </a:xfrm>
          <a:custGeom>
            <a:avLst/>
            <a:gdLst/>
            <a:ahLst/>
            <a:cxnLst/>
            <a:rect l="l" t="t" r="r" b="b"/>
            <a:pathLst>
              <a:path w="6418452" h="4691305">
                <a:moveTo>
                  <a:pt x="0" y="0"/>
                </a:moveTo>
                <a:lnTo>
                  <a:pt x="6418452" y="0"/>
                </a:lnTo>
                <a:lnTo>
                  <a:pt x="6418452" y="4691305"/>
                </a:lnTo>
                <a:lnTo>
                  <a:pt x="0" y="46913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16">
            <a:extLst>
              <a:ext uri="{FF2B5EF4-FFF2-40B4-BE49-F238E27FC236}">
                <a16:creationId xmlns:a16="http://schemas.microsoft.com/office/drawing/2014/main" id="{288EEE96-2C4E-AD28-738F-82CF4F33C101}"/>
              </a:ext>
            </a:extLst>
          </p:cNvPr>
          <p:cNvSpPr/>
          <p:nvPr/>
        </p:nvSpPr>
        <p:spPr>
          <a:xfrm rot="12541567">
            <a:off x="9414909" y="-701017"/>
            <a:ext cx="1801369" cy="2634544"/>
          </a:xfrm>
          <a:custGeom>
            <a:avLst/>
            <a:gdLst/>
            <a:ahLst/>
            <a:cxnLst/>
            <a:rect l="l" t="t" r="r" b="b"/>
            <a:pathLst>
              <a:path w="2702054" h="3951816">
                <a:moveTo>
                  <a:pt x="0" y="0"/>
                </a:moveTo>
                <a:lnTo>
                  <a:pt x="2702054" y="0"/>
                </a:lnTo>
                <a:lnTo>
                  <a:pt x="2702054" y="3951816"/>
                </a:lnTo>
                <a:lnTo>
                  <a:pt x="0" y="39518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1"/>
          <p:cNvSpPr txBox="1"/>
          <p:nvPr/>
        </p:nvSpPr>
        <p:spPr>
          <a:xfrm>
            <a:off x="145068" y="22681"/>
            <a:ext cx="11652943" cy="1200329"/>
          </a:xfrm>
          <a:prstGeom prst="rect">
            <a:avLst/>
          </a:prstGeom>
          <a:noFill/>
          <a:effectLst/>
        </p:spPr>
        <p:txBody>
          <a:bodyPr wrap="square" rtlCol="0">
            <a:spAutoFit/>
          </a:bodyPr>
          <a:lstStyle/>
          <a:p>
            <a:pPr algn="just"/>
            <a:r>
              <a:rPr lang="en-US" sz="3600" b="1" dirty="0">
                <a:solidFill>
                  <a:srgbClr val="FF0000"/>
                </a:solidFill>
                <a:effectLst>
                  <a:glow rad="88900">
                    <a:schemeClr val="bg1"/>
                  </a:glow>
                </a:effectLst>
                <a:latin typeface="Eras Bold ITC" panose="020B0907030504020204" pitchFamily="34" charset="0"/>
                <a:cs typeface="Arial" panose="020B0604020202020204" pitchFamily="34" charset="0"/>
              </a:rPr>
              <a:t>5. Write a paragraph (100 - 120 words) about school days in the past.</a:t>
            </a:r>
          </a:p>
        </p:txBody>
      </p:sp>
      <p:sp>
        <p:nvSpPr>
          <p:cNvPr id="100" name="Text Box 99"/>
          <p:cNvSpPr txBox="1"/>
          <p:nvPr/>
        </p:nvSpPr>
        <p:spPr>
          <a:xfrm>
            <a:off x="401897" y="1364309"/>
            <a:ext cx="11123930" cy="583565"/>
          </a:xfrm>
          <a:prstGeom prst="rect">
            <a:avLst/>
          </a:prstGeom>
          <a:noFill/>
          <a:ln w="9525">
            <a:noFill/>
          </a:ln>
        </p:spPr>
        <p:txBody>
          <a:bodyPr wrap="square">
            <a:spAutoFit/>
          </a:bodyPr>
          <a:lstStyle/>
          <a:p>
            <a:pPr marL="1270" indent="-1270" algn="just"/>
            <a:r>
              <a:rPr lang="en-US" sz="3200" b="0" dirty="0">
                <a:solidFill>
                  <a:srgbClr val="000000"/>
                </a:solidFill>
                <a:latin typeface="Eras Demi ITC" panose="020B0805030504020804" pitchFamily="34" charset="0"/>
                <a:cs typeface="Calibri" panose="020F0502020204030204" pitchFamily="34" charset="0"/>
              </a:rPr>
              <a:t>- Use the ideas in </a:t>
            </a:r>
            <a:r>
              <a:rPr lang="en-US" sz="3200" b="1" u="sng" dirty="0">
                <a:solidFill>
                  <a:srgbClr val="000000"/>
                </a:solidFill>
                <a:latin typeface="Eras Demi ITC" panose="020B0805030504020804" pitchFamily="34" charset="0"/>
                <a:cs typeface="Calibri" panose="020F0502020204030204" pitchFamily="34" charset="0"/>
              </a:rPr>
              <a:t>Activity 4</a:t>
            </a:r>
            <a:r>
              <a:rPr lang="en-US" sz="3200" b="0" dirty="0">
                <a:solidFill>
                  <a:srgbClr val="000000"/>
                </a:solidFill>
                <a:latin typeface="Eras Demi ITC" panose="020B0805030504020804" pitchFamily="34" charset="0"/>
                <a:cs typeface="Calibri" panose="020F0502020204030204" pitchFamily="34" charset="0"/>
              </a:rPr>
              <a:t> for your writing.</a:t>
            </a:r>
          </a:p>
        </p:txBody>
      </p:sp>
      <p:sp>
        <p:nvSpPr>
          <p:cNvPr id="3" name="Text Box 2"/>
          <p:cNvSpPr txBox="1"/>
          <p:nvPr/>
        </p:nvSpPr>
        <p:spPr>
          <a:xfrm>
            <a:off x="349394" y="2010583"/>
            <a:ext cx="11493211" cy="4401205"/>
          </a:xfrm>
          <a:prstGeom prst="rect">
            <a:avLst/>
          </a:prstGeom>
          <a:solidFill>
            <a:srgbClr val="E0EED4"/>
          </a:solidFill>
        </p:spPr>
        <p:txBody>
          <a:bodyPr wrap="square" rtlCol="0" anchor="t">
            <a:spAutoFit/>
          </a:bodyPr>
          <a:lstStyle/>
          <a:p>
            <a:r>
              <a:rPr lang="en-US" sz="4000" dirty="0">
                <a:latin typeface="Eras Demi ITC" panose="020B0805030504020804" pitchFamily="34" charset="0"/>
              </a:rPr>
              <a:t>In the past, students had lessons in the morning only. ___________________________________________</a:t>
            </a:r>
          </a:p>
          <a:p>
            <a:r>
              <a:rPr lang="en-US" sz="4000" dirty="0">
                <a:latin typeface="Eras Demi ITC" panose="020B0805030504020804" pitchFamily="34" charset="0"/>
                <a:sym typeface="+mn-ea"/>
              </a:rPr>
              <a:t>___________________________________________</a:t>
            </a:r>
          </a:p>
          <a:p>
            <a:r>
              <a:rPr lang="en-US" sz="4000" dirty="0">
                <a:latin typeface="Eras Demi ITC" panose="020B0805030504020804" pitchFamily="34" charset="0"/>
                <a:sym typeface="+mn-ea"/>
              </a:rPr>
              <a:t>___________________________________________</a:t>
            </a:r>
          </a:p>
          <a:p>
            <a:r>
              <a:rPr lang="en-US" sz="4000" dirty="0">
                <a:latin typeface="Eras Demi ITC" panose="020B0805030504020804" pitchFamily="34" charset="0"/>
                <a:sym typeface="+mn-ea"/>
              </a:rPr>
              <a:t>___________________________________________</a:t>
            </a:r>
          </a:p>
          <a:p>
            <a:r>
              <a:rPr lang="en-US" sz="4000" dirty="0">
                <a:latin typeface="Eras Demi ITC" panose="020B0805030504020804" pitchFamily="34" charset="0"/>
                <a:sym typeface="+mn-ea"/>
              </a:rPr>
              <a:t>___________________________________________.</a:t>
            </a:r>
            <a:endParaRPr lang="en-US" sz="4000" dirty="0">
              <a:latin typeface="Eras Demi ITC" panose="020B0805030504020804" pitchFamily="34" charset="0"/>
            </a:endParaRPr>
          </a:p>
        </p:txBody>
      </p:sp>
      <p:sp>
        <p:nvSpPr>
          <p:cNvPr id="4" name="Freeform 14">
            <a:extLst>
              <a:ext uri="{FF2B5EF4-FFF2-40B4-BE49-F238E27FC236}">
                <a16:creationId xmlns:a16="http://schemas.microsoft.com/office/drawing/2014/main" id="{40BB5A5A-A1E6-385C-1C5B-E56128F1EF84}"/>
              </a:ext>
            </a:extLst>
          </p:cNvPr>
          <p:cNvSpPr/>
          <p:nvPr/>
        </p:nvSpPr>
        <p:spPr>
          <a:xfrm rot="21130325">
            <a:off x="329118" y="3521714"/>
            <a:ext cx="3009144" cy="3106213"/>
          </a:xfrm>
          <a:custGeom>
            <a:avLst/>
            <a:gdLst/>
            <a:ahLst/>
            <a:cxnLst/>
            <a:rect l="l" t="t" r="r" b="b"/>
            <a:pathLst>
              <a:path w="4513716" h="4659320">
                <a:moveTo>
                  <a:pt x="0" y="0"/>
                </a:moveTo>
                <a:lnTo>
                  <a:pt x="4513716" y="0"/>
                </a:lnTo>
                <a:lnTo>
                  <a:pt x="4513716" y="4659319"/>
                </a:lnTo>
                <a:lnTo>
                  <a:pt x="0" y="465931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71475" y="853147"/>
            <a:ext cx="11449050" cy="6001643"/>
          </a:xfrm>
          <a:prstGeom prst="rect">
            <a:avLst/>
          </a:prstGeom>
          <a:solidFill>
            <a:srgbClr val="E0EED4"/>
          </a:solidFill>
          <a:ln w="9525">
            <a:noFill/>
          </a:ln>
        </p:spPr>
        <p:txBody>
          <a:bodyPr wrap="square">
            <a:spAutoFit/>
          </a:bodyPr>
          <a:lstStyle/>
          <a:p>
            <a:pPr indent="0" algn="just"/>
            <a:r>
              <a:rPr lang="en-US" sz="3200" dirty="0">
                <a:solidFill>
                  <a:srgbClr val="000000"/>
                </a:solidFill>
                <a:latin typeface="Eras Demi ITC" panose="020B0805030504020804" pitchFamily="34" charset="0"/>
                <a:cs typeface="Calibri" panose="020F0502020204030204" pitchFamily="34" charset="0"/>
              </a:rPr>
              <a:t>In the past, students had lessons in the morning only. In the afternoon, they stayed home and did other things to help their parents. At school, they learned subjects such as </a:t>
            </a:r>
            <a:r>
              <a:rPr lang="en-US" sz="3200" dirty="0" err="1">
                <a:solidFill>
                  <a:srgbClr val="000000"/>
                </a:solidFill>
                <a:latin typeface="Eras Demi ITC" panose="020B0805030504020804" pitchFamily="34" charset="0"/>
                <a:cs typeface="Calibri" panose="020F0502020204030204" pitchFamily="34" charset="0"/>
              </a:rPr>
              <a:t>maths</a:t>
            </a:r>
            <a:r>
              <a:rPr lang="en-US" sz="3200" dirty="0">
                <a:solidFill>
                  <a:srgbClr val="000000"/>
                </a:solidFill>
                <a:latin typeface="Eras Demi ITC" panose="020B0805030504020804" pitchFamily="34" charset="0"/>
                <a:cs typeface="Calibri" panose="020F0502020204030204" pitchFamily="34" charset="0"/>
              </a:rPr>
              <a:t>,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3200" dirty="0">
                <a:solidFill>
                  <a:srgbClr val="000000"/>
                </a:solidFill>
                <a:latin typeface="Eras Demi ITC" panose="020B0805030504020804" pitchFamily="34" charset="0"/>
                <a:cs typeface="Calibri" panose="020F0502020204030204" pitchFamily="34" charset="0"/>
              </a:rPr>
              <a:t> </a:t>
            </a:r>
            <a:r>
              <a:rPr lang="en-US" sz="3200" i="1" dirty="0">
                <a:solidFill>
                  <a:srgbClr val="000000"/>
                </a:solidFill>
                <a:latin typeface="Eras Demi ITC" panose="020B0805030504020804" pitchFamily="34" charset="0"/>
                <a:cs typeface="Calibri" panose="020F0502020204030204" pitchFamily="34" charset="0"/>
              </a:rPr>
              <a:t>(111 words)</a:t>
            </a:r>
          </a:p>
        </p:txBody>
      </p:sp>
      <p:sp>
        <p:nvSpPr>
          <p:cNvPr id="2" name="Text Box 1"/>
          <p:cNvSpPr txBox="1"/>
          <p:nvPr/>
        </p:nvSpPr>
        <p:spPr>
          <a:xfrm>
            <a:off x="255270" y="206816"/>
            <a:ext cx="5365115" cy="646331"/>
          </a:xfrm>
          <a:prstGeom prst="rect">
            <a:avLst/>
          </a:prstGeom>
          <a:noFill/>
        </p:spPr>
        <p:txBody>
          <a:bodyPr wrap="square" rtlCol="0" anchor="t">
            <a:spAutoFit/>
          </a:bodyPr>
          <a:lstStyle/>
          <a:p>
            <a:r>
              <a:rPr lang="en-US" sz="3600" b="1" i="1" dirty="0">
                <a:solidFill>
                  <a:srgbClr val="FF0000"/>
                </a:solidFill>
                <a:latin typeface="Eras Demi ITC" panose="020B0805030504020804" pitchFamily="34" charset="0"/>
              </a:rPr>
              <a:t>Sample paragraph: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8BC5"/>
        </a:solidFill>
        <a:effectLst/>
      </p:bgPr>
    </p:bg>
    <p:spTree>
      <p:nvGrpSpPr>
        <p:cNvPr id="1" name=""/>
        <p:cNvGrpSpPr/>
        <p:nvPr/>
      </p:nvGrpSpPr>
      <p:grpSpPr>
        <a:xfrm>
          <a:off x="0" y="0"/>
          <a:ext cx="0" cy="0"/>
          <a:chOff x="0" y="0"/>
          <a:chExt cx="0" cy="0"/>
        </a:xfrm>
      </p:grpSpPr>
      <p:sp>
        <p:nvSpPr>
          <p:cNvPr id="2" name="Freeform 2"/>
          <p:cNvSpPr/>
          <p:nvPr/>
        </p:nvSpPr>
        <p:spPr>
          <a:xfrm>
            <a:off x="7975612" y="1726561"/>
            <a:ext cx="3236215" cy="3581325"/>
          </a:xfrm>
          <a:custGeom>
            <a:avLst/>
            <a:gdLst/>
            <a:ahLst/>
            <a:cxnLst/>
            <a:rect l="l" t="t" r="r" b="b"/>
            <a:pathLst>
              <a:path w="4854322" h="5371987">
                <a:moveTo>
                  <a:pt x="0" y="0"/>
                </a:moveTo>
                <a:lnTo>
                  <a:pt x="4854322" y="0"/>
                </a:lnTo>
                <a:lnTo>
                  <a:pt x="4854322" y="5371986"/>
                </a:lnTo>
                <a:lnTo>
                  <a:pt x="0" y="53719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00288" y="685801"/>
            <a:ext cx="5395713" cy="7628899"/>
          </a:xfrm>
          <a:custGeom>
            <a:avLst/>
            <a:gdLst/>
            <a:ahLst/>
            <a:cxnLst/>
            <a:rect l="l" t="t" r="r" b="b"/>
            <a:pathLst>
              <a:path w="8093569" h="11443349">
                <a:moveTo>
                  <a:pt x="0" y="0"/>
                </a:moveTo>
                <a:lnTo>
                  <a:pt x="8093569" y="0"/>
                </a:lnTo>
                <a:lnTo>
                  <a:pt x="8093569" y="11443349"/>
                </a:lnTo>
                <a:lnTo>
                  <a:pt x="0" y="11443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4913877" y="685800"/>
            <a:ext cx="2364247" cy="7021756"/>
            <a:chOff x="0" y="0"/>
            <a:chExt cx="934024" cy="2774027"/>
          </a:xfrm>
        </p:grpSpPr>
        <p:sp>
          <p:nvSpPr>
            <p:cNvPr id="5" name="Freeform 5"/>
            <p:cNvSpPr/>
            <p:nvPr/>
          </p:nvSpPr>
          <p:spPr>
            <a:xfrm>
              <a:off x="0" y="0"/>
              <a:ext cx="934024" cy="2774027"/>
            </a:xfrm>
            <a:custGeom>
              <a:avLst/>
              <a:gdLst/>
              <a:ahLst/>
              <a:cxnLst/>
              <a:rect l="l" t="t" r="r" b="b"/>
              <a:pathLst>
                <a:path w="934024" h="2774027">
                  <a:moveTo>
                    <a:pt x="0" y="0"/>
                  </a:moveTo>
                  <a:lnTo>
                    <a:pt x="934024" y="0"/>
                  </a:lnTo>
                  <a:lnTo>
                    <a:pt x="934024" y="2774027"/>
                  </a:lnTo>
                  <a:lnTo>
                    <a:pt x="0" y="2774027"/>
                  </a:lnTo>
                  <a:close/>
                </a:path>
              </a:pathLst>
            </a:custGeom>
            <a:solidFill>
              <a:srgbClr val="FFFFFF"/>
            </a:solidFill>
          </p:spPr>
        </p:sp>
        <p:sp>
          <p:nvSpPr>
            <p:cNvPr id="6" name="TextBox 6"/>
            <p:cNvSpPr txBox="1"/>
            <p:nvPr/>
          </p:nvSpPr>
          <p:spPr>
            <a:xfrm>
              <a:off x="0" y="38100"/>
              <a:ext cx="934024" cy="2735927"/>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sp>
        <p:nvSpPr>
          <p:cNvPr id="7" name="Freeform 7"/>
          <p:cNvSpPr/>
          <p:nvPr/>
        </p:nvSpPr>
        <p:spPr>
          <a:xfrm rot="-85198">
            <a:off x="1666226" y="2222603"/>
            <a:ext cx="5007027" cy="2028022"/>
          </a:xfrm>
          <a:custGeom>
            <a:avLst/>
            <a:gdLst/>
            <a:ahLst/>
            <a:cxnLst/>
            <a:rect l="l" t="t" r="r" b="b"/>
            <a:pathLst>
              <a:path w="7510540" h="2045464">
                <a:moveTo>
                  <a:pt x="0" y="0"/>
                </a:moveTo>
                <a:lnTo>
                  <a:pt x="7510540" y="0"/>
                </a:lnTo>
                <a:lnTo>
                  <a:pt x="7510540" y="2045464"/>
                </a:lnTo>
                <a:lnTo>
                  <a:pt x="0" y="2045464"/>
                </a:lnTo>
                <a:lnTo>
                  <a:pt x="0" y="0"/>
                </a:lnTo>
                <a:close/>
              </a:path>
            </a:pathLst>
          </a:custGeom>
          <a:blipFill>
            <a:blip r:embed="rId6">
              <a:extLst>
                <a:ext uri="{96DAC541-7B7A-43D3-8B79-37D633B846F1}">
                  <asvg:svgBlip xmlns:asvg="http://schemas.microsoft.com/office/drawing/2016/SVG/main" xmlns="" r:embed="rId7"/>
                </a:ext>
              </a:extLst>
            </a:blip>
            <a:stretch>
              <a:fillRect b="-45536"/>
            </a:stretch>
          </a:blipFill>
        </p:spPr>
      </p:sp>
      <p:sp>
        <p:nvSpPr>
          <p:cNvPr id="8" name="TextBox 8"/>
          <p:cNvSpPr txBox="1"/>
          <p:nvPr/>
        </p:nvSpPr>
        <p:spPr>
          <a:xfrm rot="-85198">
            <a:off x="1847000" y="2244253"/>
            <a:ext cx="4753065" cy="1872179"/>
          </a:xfrm>
          <a:prstGeom prst="rect">
            <a:avLst/>
          </a:prstGeom>
        </p:spPr>
        <p:txBody>
          <a:bodyPr wrap="square" lIns="0" tIns="0" rIns="0" bIns="0" rtlCol="0" anchor="t">
            <a:spAutoFit/>
          </a:bodyPr>
          <a:lstStyle/>
          <a:p>
            <a:pPr marL="457200" indent="-457200">
              <a:lnSpc>
                <a:spcPct val="150000"/>
              </a:lnSpc>
              <a:buFont typeface="Wingdings" panose="05000000000000000000" pitchFamily="2" charset="2"/>
              <a:buChar char="ü"/>
            </a:pPr>
            <a:r>
              <a:rPr lang="en-US" sz="2800" dirty="0">
                <a:latin typeface="Eras Demi ITC" panose="020B0805030504020804" pitchFamily="34" charset="0"/>
                <a:sym typeface="+mn-ea"/>
              </a:rPr>
              <a:t>Listen for general and specific information about old school days.</a:t>
            </a:r>
          </a:p>
        </p:txBody>
      </p:sp>
      <p:sp>
        <p:nvSpPr>
          <p:cNvPr id="10" name="Freeform 10"/>
          <p:cNvSpPr/>
          <p:nvPr/>
        </p:nvSpPr>
        <p:spPr>
          <a:xfrm rot="73182">
            <a:off x="1653981" y="4633250"/>
            <a:ext cx="5007027" cy="1308854"/>
          </a:xfrm>
          <a:custGeom>
            <a:avLst/>
            <a:gdLst/>
            <a:ahLst/>
            <a:cxnLst/>
            <a:rect l="l" t="t" r="r" b="b"/>
            <a:pathLst>
              <a:path w="7510540" h="2976905">
                <a:moveTo>
                  <a:pt x="0" y="0"/>
                </a:moveTo>
                <a:lnTo>
                  <a:pt x="7510540" y="0"/>
                </a:lnTo>
                <a:lnTo>
                  <a:pt x="7510540" y="2976904"/>
                </a:lnTo>
                <a:lnTo>
                  <a:pt x="0" y="29769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TextBox 11"/>
          <p:cNvSpPr txBox="1"/>
          <p:nvPr/>
        </p:nvSpPr>
        <p:spPr>
          <a:xfrm rot="73182">
            <a:off x="1885145" y="4626736"/>
            <a:ext cx="4369259" cy="1225848"/>
          </a:xfrm>
          <a:prstGeom prst="rect">
            <a:avLst/>
          </a:prstGeom>
        </p:spPr>
        <p:txBody>
          <a:bodyPr lIns="0" tIns="0" rIns="0" bIns="0" rtlCol="0" anchor="t">
            <a:spAutoFit/>
          </a:bodyPr>
          <a:lstStyle/>
          <a:p>
            <a:pPr marL="457200" indent="-457200">
              <a:lnSpc>
                <a:spcPct val="150000"/>
              </a:lnSpc>
              <a:buFont typeface="Wingdings" panose="05000000000000000000" pitchFamily="2" charset="2"/>
              <a:buChar char="ü"/>
            </a:pPr>
            <a:r>
              <a:rPr lang="en-US" sz="2800" dirty="0">
                <a:latin typeface="Eras Demi ITC" panose="020B0805030504020804" pitchFamily="34" charset="0"/>
                <a:sym typeface="+mn-ea"/>
              </a:rPr>
              <a:t>Write about old school days.</a:t>
            </a:r>
          </a:p>
        </p:txBody>
      </p:sp>
      <p:sp>
        <p:nvSpPr>
          <p:cNvPr id="12" name="TextBox 12"/>
          <p:cNvSpPr txBox="1"/>
          <p:nvPr/>
        </p:nvSpPr>
        <p:spPr>
          <a:xfrm>
            <a:off x="1694365" y="1152444"/>
            <a:ext cx="4287878" cy="663002"/>
          </a:xfrm>
          <a:prstGeom prst="rect">
            <a:avLst/>
          </a:prstGeom>
        </p:spPr>
        <p:txBody>
          <a:bodyPr wrap="square" lIns="0" tIns="0" rIns="0" bIns="0" rtlCol="0" anchor="t">
            <a:spAutoFit/>
          </a:bodyPr>
          <a:lstStyle/>
          <a:p>
            <a:pPr defTabSz="609630">
              <a:lnSpc>
                <a:spcPts val="4946"/>
              </a:lnSpc>
            </a:pPr>
            <a:r>
              <a:rPr lang="en-US" sz="6000" spc="-93" dirty="0">
                <a:solidFill>
                  <a:srgbClr val="000000"/>
                </a:solidFill>
                <a:latin typeface="Eras Bold ITC" panose="020B0907030504020204" pitchFamily="34" charset="0"/>
              </a:rPr>
              <a:t>WRAP - UP</a:t>
            </a:r>
          </a:p>
        </p:txBody>
      </p:sp>
      <p:sp>
        <p:nvSpPr>
          <p:cNvPr id="13" name="Freeform 13"/>
          <p:cNvSpPr/>
          <p:nvPr/>
        </p:nvSpPr>
        <p:spPr>
          <a:xfrm rot="-475932" flipH="1">
            <a:off x="5591953" y="1136267"/>
            <a:ext cx="1180574" cy="628655"/>
          </a:xfrm>
          <a:custGeom>
            <a:avLst/>
            <a:gdLst/>
            <a:ahLst/>
            <a:cxnLst/>
            <a:rect l="l" t="t" r="r" b="b"/>
            <a:pathLst>
              <a:path w="1770861" h="942983">
                <a:moveTo>
                  <a:pt x="1770861" y="0"/>
                </a:moveTo>
                <a:lnTo>
                  <a:pt x="0" y="0"/>
                </a:lnTo>
                <a:lnTo>
                  <a:pt x="0" y="942983"/>
                </a:lnTo>
                <a:lnTo>
                  <a:pt x="1770861" y="942983"/>
                </a:lnTo>
                <a:lnTo>
                  <a:pt x="177086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10703534">
            <a:off x="9363464" y="5979593"/>
            <a:ext cx="3917118" cy="2159311"/>
          </a:xfrm>
          <a:custGeom>
            <a:avLst/>
            <a:gdLst/>
            <a:ahLst/>
            <a:cxnLst/>
            <a:rect l="l" t="t" r="r" b="b"/>
            <a:pathLst>
              <a:path w="5875677" h="3238967">
                <a:moveTo>
                  <a:pt x="0" y="0"/>
                </a:moveTo>
                <a:lnTo>
                  <a:pt x="5875677" y="0"/>
                </a:lnTo>
                <a:lnTo>
                  <a:pt x="5875677" y="3238967"/>
                </a:lnTo>
                <a:lnTo>
                  <a:pt x="0" y="32389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8941024">
            <a:off x="9834118" y="-1595602"/>
            <a:ext cx="3240821" cy="2471126"/>
          </a:xfrm>
          <a:custGeom>
            <a:avLst/>
            <a:gdLst/>
            <a:ahLst/>
            <a:cxnLst/>
            <a:rect l="l" t="t" r="r" b="b"/>
            <a:pathLst>
              <a:path w="4861231" h="3706689">
                <a:moveTo>
                  <a:pt x="0" y="0"/>
                </a:moveTo>
                <a:lnTo>
                  <a:pt x="4861232" y="0"/>
                </a:lnTo>
                <a:lnTo>
                  <a:pt x="4861232" y="3706689"/>
                </a:lnTo>
                <a:lnTo>
                  <a:pt x="0" y="37066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rot="-277003">
            <a:off x="10583487" y="2059727"/>
            <a:ext cx="806538" cy="1635301"/>
          </a:xfrm>
          <a:custGeom>
            <a:avLst/>
            <a:gdLst/>
            <a:ahLst/>
            <a:cxnLst/>
            <a:rect l="l" t="t" r="r" b="b"/>
            <a:pathLst>
              <a:path w="1209807" h="2452951">
                <a:moveTo>
                  <a:pt x="0" y="0"/>
                </a:moveTo>
                <a:lnTo>
                  <a:pt x="1209807" y="0"/>
                </a:lnTo>
                <a:lnTo>
                  <a:pt x="1209807" y="2452950"/>
                </a:lnTo>
                <a:lnTo>
                  <a:pt x="0" y="2452950"/>
                </a:lnTo>
                <a:lnTo>
                  <a:pt x="0" y="0"/>
                </a:lnTo>
                <a:close/>
              </a:path>
            </a:pathLst>
          </a:custGeom>
          <a:blipFill>
            <a:blip r:embed="rId14">
              <a:extLst>
                <a:ext uri="{96DAC541-7B7A-43D3-8B79-37D633B846F1}">
                  <asvg:svgBlip xmlns:asvg="http://schemas.microsoft.com/office/drawing/2016/SVG/main" xmlns="" r:embed="rId15"/>
                </a:ext>
              </a:extLst>
            </a:blip>
            <a:stretch>
              <a:fillRect l="-165104" b="-23886"/>
            </a:stretch>
          </a:blipFill>
        </p:spPr>
      </p:sp>
      <p:sp>
        <p:nvSpPr>
          <p:cNvPr id="17" name="Freeform 17"/>
          <p:cNvSpPr/>
          <p:nvPr/>
        </p:nvSpPr>
        <p:spPr>
          <a:xfrm>
            <a:off x="7804656" y="4065724"/>
            <a:ext cx="1454845" cy="1504069"/>
          </a:xfrm>
          <a:custGeom>
            <a:avLst/>
            <a:gdLst/>
            <a:ahLst/>
            <a:cxnLst/>
            <a:rect l="l" t="t" r="r" b="b"/>
            <a:pathLst>
              <a:path w="2182268" h="2256104">
                <a:moveTo>
                  <a:pt x="0" y="0"/>
                </a:moveTo>
                <a:lnTo>
                  <a:pt x="2182268" y="0"/>
                </a:lnTo>
                <a:lnTo>
                  <a:pt x="2182268" y="2256104"/>
                </a:lnTo>
                <a:lnTo>
                  <a:pt x="0" y="225610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1C5E9"/>
        </a:solidFill>
        <a:effectLst/>
      </p:bgPr>
    </p:bg>
    <p:spTree>
      <p:nvGrpSpPr>
        <p:cNvPr id="1" name=""/>
        <p:cNvGrpSpPr/>
        <p:nvPr/>
      </p:nvGrpSpPr>
      <p:grpSpPr>
        <a:xfrm>
          <a:off x="0" y="0"/>
          <a:ext cx="0" cy="0"/>
          <a:chOff x="0" y="0"/>
          <a:chExt cx="0" cy="0"/>
        </a:xfrm>
      </p:grpSpPr>
      <p:sp>
        <p:nvSpPr>
          <p:cNvPr id="2" name="Freeform 2"/>
          <p:cNvSpPr/>
          <p:nvPr/>
        </p:nvSpPr>
        <p:spPr>
          <a:xfrm rot="-611101" flipH="1">
            <a:off x="937010" y="2516257"/>
            <a:ext cx="5008925" cy="3287676"/>
          </a:xfrm>
          <a:custGeom>
            <a:avLst/>
            <a:gdLst/>
            <a:ahLst/>
            <a:cxnLst/>
            <a:rect l="l" t="t" r="r" b="b"/>
            <a:pathLst>
              <a:path w="7513387" h="4931514">
                <a:moveTo>
                  <a:pt x="7513387" y="0"/>
                </a:moveTo>
                <a:lnTo>
                  <a:pt x="0" y="0"/>
                </a:lnTo>
                <a:lnTo>
                  <a:pt x="0" y="4931513"/>
                </a:lnTo>
                <a:lnTo>
                  <a:pt x="7513387" y="4931513"/>
                </a:lnTo>
                <a:lnTo>
                  <a:pt x="7513387"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rot="-147150">
            <a:off x="1320663" y="1071060"/>
            <a:ext cx="4779291" cy="4644877"/>
            <a:chOff x="0" y="0"/>
            <a:chExt cx="1888115" cy="1835013"/>
          </a:xfrm>
        </p:grpSpPr>
        <p:sp>
          <p:nvSpPr>
            <p:cNvPr id="4" name="Freeform 4"/>
            <p:cNvSpPr/>
            <p:nvPr/>
          </p:nvSpPr>
          <p:spPr>
            <a:xfrm>
              <a:off x="0" y="0"/>
              <a:ext cx="1888115" cy="1835013"/>
            </a:xfrm>
            <a:custGeom>
              <a:avLst/>
              <a:gdLst/>
              <a:ahLst/>
              <a:cxnLst/>
              <a:rect l="l" t="t" r="r" b="b"/>
              <a:pathLst>
                <a:path w="1888115" h="1835013">
                  <a:moveTo>
                    <a:pt x="0" y="0"/>
                  </a:moveTo>
                  <a:lnTo>
                    <a:pt x="1888115" y="0"/>
                  </a:lnTo>
                  <a:lnTo>
                    <a:pt x="1888115" y="1835013"/>
                  </a:lnTo>
                  <a:lnTo>
                    <a:pt x="0" y="1835013"/>
                  </a:lnTo>
                  <a:close/>
                </a:path>
              </a:pathLst>
            </a:custGeom>
            <a:solidFill>
              <a:srgbClr val="FFFFFF"/>
            </a:solidFill>
          </p:spPr>
        </p:sp>
        <p:sp>
          <p:nvSpPr>
            <p:cNvPr id="5" name="TextBox 5"/>
            <p:cNvSpPr txBox="1"/>
            <p:nvPr/>
          </p:nvSpPr>
          <p:spPr>
            <a:xfrm>
              <a:off x="0" y="38100"/>
              <a:ext cx="1888115" cy="1796913"/>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sp>
        <p:nvSpPr>
          <p:cNvPr id="6" name="Freeform 6"/>
          <p:cNvSpPr/>
          <p:nvPr/>
        </p:nvSpPr>
        <p:spPr>
          <a:xfrm>
            <a:off x="6748152" y="850097"/>
            <a:ext cx="2521881" cy="7287483"/>
          </a:xfrm>
          <a:custGeom>
            <a:avLst/>
            <a:gdLst/>
            <a:ahLst/>
            <a:cxnLst/>
            <a:rect l="l" t="t" r="r" b="b"/>
            <a:pathLst>
              <a:path w="3782821" h="10931224">
                <a:moveTo>
                  <a:pt x="0" y="0"/>
                </a:moveTo>
                <a:lnTo>
                  <a:pt x="3782820" y="0"/>
                </a:lnTo>
                <a:lnTo>
                  <a:pt x="3782820" y="10931224"/>
                </a:lnTo>
                <a:lnTo>
                  <a:pt x="0" y="10931224"/>
                </a:lnTo>
                <a:lnTo>
                  <a:pt x="0" y="0"/>
                </a:lnTo>
                <a:close/>
              </a:path>
            </a:pathLst>
          </a:custGeom>
          <a:blipFill>
            <a:blip r:embed="rId4">
              <a:extLst>
                <a:ext uri="{96DAC541-7B7A-43D3-8B79-37D633B846F1}">
                  <asvg:svgBlip xmlns:asvg="http://schemas.microsoft.com/office/drawing/2016/SVG/main" xmlns="" r:embed="rId5"/>
                </a:ext>
              </a:extLst>
            </a:blip>
            <a:stretch>
              <a:fillRect r="-118566"/>
            </a:stretch>
          </a:blipFill>
        </p:spPr>
      </p:sp>
      <p:sp>
        <p:nvSpPr>
          <p:cNvPr id="7" name="TextBox 7"/>
          <p:cNvSpPr txBox="1"/>
          <p:nvPr/>
        </p:nvSpPr>
        <p:spPr>
          <a:xfrm rot="-147150">
            <a:off x="1601502" y="1920015"/>
            <a:ext cx="4088960" cy="605422"/>
          </a:xfrm>
          <a:prstGeom prst="rect">
            <a:avLst/>
          </a:prstGeom>
        </p:spPr>
        <p:txBody>
          <a:bodyPr wrap="square" lIns="0" tIns="0" rIns="0" bIns="0" rtlCol="0" anchor="t">
            <a:spAutoFit/>
          </a:bodyPr>
          <a:lstStyle/>
          <a:p>
            <a:pPr defTabSz="609630">
              <a:lnSpc>
                <a:spcPts val="4667"/>
              </a:lnSpc>
            </a:pPr>
            <a:r>
              <a:rPr lang="en-US" sz="4800" spc="-67" dirty="0">
                <a:solidFill>
                  <a:srgbClr val="000000"/>
                </a:solidFill>
                <a:latin typeface="Eras Bold ITC" panose="020B0907030504020204" pitchFamily="34" charset="0"/>
              </a:rPr>
              <a:t>HOMEWORK</a:t>
            </a:r>
          </a:p>
        </p:txBody>
      </p:sp>
      <p:sp>
        <p:nvSpPr>
          <p:cNvPr id="8" name="Freeform 8"/>
          <p:cNvSpPr/>
          <p:nvPr/>
        </p:nvSpPr>
        <p:spPr>
          <a:xfrm>
            <a:off x="8557140" y="287612"/>
            <a:ext cx="2828781" cy="7160972"/>
          </a:xfrm>
          <a:custGeom>
            <a:avLst/>
            <a:gdLst/>
            <a:ahLst/>
            <a:cxnLst/>
            <a:rect l="l" t="t" r="r" b="b"/>
            <a:pathLst>
              <a:path w="4243172" h="10741458">
                <a:moveTo>
                  <a:pt x="0" y="0"/>
                </a:moveTo>
                <a:lnTo>
                  <a:pt x="4243173" y="0"/>
                </a:lnTo>
                <a:lnTo>
                  <a:pt x="4243173" y="10741458"/>
                </a:lnTo>
                <a:lnTo>
                  <a:pt x="0" y="10741458"/>
                </a:lnTo>
                <a:lnTo>
                  <a:pt x="0" y="0"/>
                </a:lnTo>
                <a:close/>
              </a:path>
            </a:pathLst>
          </a:custGeom>
          <a:blipFill>
            <a:blip r:embed="rId6">
              <a:extLst>
                <a:ext uri="{96DAC541-7B7A-43D3-8B79-37D633B846F1}">
                  <asvg:svgBlip xmlns:asvg="http://schemas.microsoft.com/office/drawing/2016/SVG/main" xmlns="" r:embed="rId7"/>
                </a:ext>
              </a:extLst>
            </a:blip>
            <a:stretch>
              <a:fillRect l="-91471"/>
            </a:stretch>
          </a:blipFill>
        </p:spPr>
      </p:sp>
      <p:sp>
        <p:nvSpPr>
          <p:cNvPr id="9" name="Freeform 9"/>
          <p:cNvSpPr/>
          <p:nvPr/>
        </p:nvSpPr>
        <p:spPr>
          <a:xfrm rot="3945637">
            <a:off x="5642674" y="1507636"/>
            <a:ext cx="806538" cy="1635301"/>
          </a:xfrm>
          <a:custGeom>
            <a:avLst/>
            <a:gdLst/>
            <a:ahLst/>
            <a:cxnLst/>
            <a:rect l="l" t="t" r="r" b="b"/>
            <a:pathLst>
              <a:path w="1209807" h="2452951">
                <a:moveTo>
                  <a:pt x="0" y="0"/>
                </a:moveTo>
                <a:lnTo>
                  <a:pt x="1209808" y="0"/>
                </a:lnTo>
                <a:lnTo>
                  <a:pt x="1209808" y="2452951"/>
                </a:lnTo>
                <a:lnTo>
                  <a:pt x="0" y="2452951"/>
                </a:lnTo>
                <a:lnTo>
                  <a:pt x="0" y="0"/>
                </a:lnTo>
                <a:close/>
              </a:path>
            </a:pathLst>
          </a:custGeom>
          <a:blipFill>
            <a:blip r:embed="rId8">
              <a:extLst>
                <a:ext uri="{96DAC541-7B7A-43D3-8B79-37D633B846F1}">
                  <asvg:svgBlip xmlns:asvg="http://schemas.microsoft.com/office/drawing/2016/SVG/main" xmlns="" r:embed="rId9"/>
                </a:ext>
              </a:extLst>
            </a:blip>
            <a:stretch>
              <a:fillRect l="-165104" b="-23886"/>
            </a:stretch>
          </a:blipFill>
        </p:spPr>
      </p:sp>
      <p:sp>
        <p:nvSpPr>
          <p:cNvPr id="10" name="Freeform 10"/>
          <p:cNvSpPr/>
          <p:nvPr/>
        </p:nvSpPr>
        <p:spPr>
          <a:xfrm rot="-277003">
            <a:off x="4964647" y="315100"/>
            <a:ext cx="806538" cy="1635301"/>
          </a:xfrm>
          <a:custGeom>
            <a:avLst/>
            <a:gdLst/>
            <a:ahLst/>
            <a:cxnLst/>
            <a:rect l="l" t="t" r="r" b="b"/>
            <a:pathLst>
              <a:path w="1209807" h="2452951">
                <a:moveTo>
                  <a:pt x="0" y="0"/>
                </a:moveTo>
                <a:lnTo>
                  <a:pt x="1209807" y="0"/>
                </a:lnTo>
                <a:lnTo>
                  <a:pt x="1209807" y="2452951"/>
                </a:lnTo>
                <a:lnTo>
                  <a:pt x="0" y="2452951"/>
                </a:lnTo>
                <a:lnTo>
                  <a:pt x="0" y="0"/>
                </a:lnTo>
                <a:close/>
              </a:path>
            </a:pathLst>
          </a:custGeom>
          <a:blipFill>
            <a:blip r:embed="rId10">
              <a:extLst>
                <a:ext uri="{96DAC541-7B7A-43D3-8B79-37D633B846F1}">
                  <asvg:svgBlip xmlns:asvg="http://schemas.microsoft.com/office/drawing/2016/SVG/main" xmlns="" r:embed="rId11"/>
                </a:ext>
              </a:extLst>
            </a:blip>
            <a:stretch>
              <a:fillRect l="-165104" b="-23886"/>
            </a:stretch>
          </a:blipFill>
        </p:spPr>
      </p:sp>
      <p:sp>
        <p:nvSpPr>
          <p:cNvPr id="11" name="Freeform 11"/>
          <p:cNvSpPr/>
          <p:nvPr/>
        </p:nvSpPr>
        <p:spPr>
          <a:xfrm rot="-3890007">
            <a:off x="9372860" y="-1352278"/>
            <a:ext cx="1484757" cy="2743200"/>
          </a:xfrm>
          <a:custGeom>
            <a:avLst/>
            <a:gdLst/>
            <a:ahLst/>
            <a:cxnLst/>
            <a:rect l="l" t="t" r="r" b="b"/>
            <a:pathLst>
              <a:path w="2227136" h="4114800">
                <a:moveTo>
                  <a:pt x="0" y="0"/>
                </a:moveTo>
                <a:lnTo>
                  <a:pt x="2227136" y="0"/>
                </a:lnTo>
                <a:lnTo>
                  <a:pt x="222713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rot="2496945">
            <a:off x="-660281" y="-1352278"/>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5400000">
            <a:off x="11245118" y="4066874"/>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rot="5529777">
            <a:off x="2162850" y="514593"/>
            <a:ext cx="648155" cy="1117509"/>
          </a:xfrm>
          <a:custGeom>
            <a:avLst/>
            <a:gdLst/>
            <a:ahLst/>
            <a:cxnLst/>
            <a:rect l="l" t="t" r="r" b="b"/>
            <a:pathLst>
              <a:path w="972233" h="1676264">
                <a:moveTo>
                  <a:pt x="0" y="0"/>
                </a:moveTo>
                <a:lnTo>
                  <a:pt x="972233" y="0"/>
                </a:lnTo>
                <a:lnTo>
                  <a:pt x="972233" y="1676264"/>
                </a:lnTo>
                <a:lnTo>
                  <a:pt x="0" y="16762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TextBox 15"/>
          <p:cNvSpPr txBox="1"/>
          <p:nvPr/>
        </p:nvSpPr>
        <p:spPr>
          <a:xfrm rot="-147150">
            <a:off x="1348420" y="3110810"/>
            <a:ext cx="4851343" cy="1969770"/>
          </a:xfrm>
          <a:prstGeom prst="rect">
            <a:avLst/>
          </a:prstGeom>
        </p:spPr>
        <p:txBody>
          <a:bodyPr wrap="square" lIns="0" tIns="0" rIns="0" bIns="0" rtlCol="0" anchor="t">
            <a:spAutoFit/>
          </a:bodyPr>
          <a:lstStyle/>
          <a:p>
            <a:pPr marL="637125" lvl="1" indent="-457200" defTabSz="609630">
              <a:buFont typeface="Arial" panose="020B0604020202020204" pitchFamily="34" charset="0"/>
              <a:buChar char="•"/>
            </a:pPr>
            <a:r>
              <a:rPr lang="en-US" sz="3200" dirty="0">
                <a:solidFill>
                  <a:srgbClr val="000000"/>
                </a:solidFill>
                <a:latin typeface="Eras Demi ITC" panose="020B0805030504020804" pitchFamily="34" charset="0"/>
              </a:rPr>
              <a:t>Complete the writing task by yourself</a:t>
            </a:r>
          </a:p>
          <a:p>
            <a:pPr marL="637125" lvl="1" indent="-457200" defTabSz="609630">
              <a:buFont typeface="Arial" panose="020B0604020202020204" pitchFamily="34" charset="0"/>
              <a:buChar char="•"/>
            </a:pPr>
            <a:r>
              <a:rPr lang="en-US" sz="3200" dirty="0">
                <a:solidFill>
                  <a:srgbClr val="000000"/>
                </a:solidFill>
                <a:latin typeface="Eras Demi ITC" panose="020B0805030504020804" pitchFamily="34" charset="0"/>
              </a:rPr>
              <a:t>Prepare: Looking back</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126417">
            <a:off x="-1803964" y="2842789"/>
            <a:ext cx="2838627" cy="1639307"/>
          </a:xfrm>
          <a:custGeom>
            <a:avLst/>
            <a:gdLst/>
            <a:ahLst/>
            <a:cxnLst/>
            <a:rect l="l" t="t" r="r" b="b"/>
            <a:pathLst>
              <a:path w="4257941" h="2458961">
                <a:moveTo>
                  <a:pt x="0" y="0"/>
                </a:moveTo>
                <a:lnTo>
                  <a:pt x="4257941" y="0"/>
                </a:lnTo>
                <a:lnTo>
                  <a:pt x="4257941" y="2458961"/>
                </a:lnTo>
                <a:lnTo>
                  <a:pt x="0" y="24589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509174">
            <a:off x="-2830778" y="4609137"/>
            <a:ext cx="5286851" cy="3470097"/>
          </a:xfrm>
          <a:custGeom>
            <a:avLst/>
            <a:gdLst/>
            <a:ahLst/>
            <a:cxnLst/>
            <a:rect l="l" t="t" r="r" b="b"/>
            <a:pathLst>
              <a:path w="7930276" h="5205145">
                <a:moveTo>
                  <a:pt x="0" y="0"/>
                </a:moveTo>
                <a:lnTo>
                  <a:pt x="7930276" y="0"/>
                </a:lnTo>
                <a:lnTo>
                  <a:pt x="7930276" y="5205145"/>
                </a:lnTo>
                <a:lnTo>
                  <a:pt x="0" y="5205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10197389">
            <a:off x="11578217" y="1959666"/>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9831239">
            <a:off x="4199049" y="6156377"/>
            <a:ext cx="3917118" cy="2159311"/>
          </a:xfrm>
          <a:custGeom>
            <a:avLst/>
            <a:gdLst/>
            <a:ahLst/>
            <a:cxnLst/>
            <a:rect l="l" t="t" r="r" b="b"/>
            <a:pathLst>
              <a:path w="5875677" h="3238967">
                <a:moveTo>
                  <a:pt x="0" y="0"/>
                </a:moveTo>
                <a:lnTo>
                  <a:pt x="5875677" y="0"/>
                </a:lnTo>
                <a:lnTo>
                  <a:pt x="5875677" y="3238967"/>
                </a:lnTo>
                <a:lnTo>
                  <a:pt x="0" y="32389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230126">
            <a:off x="9427322" y="4400504"/>
            <a:ext cx="3706411" cy="3613072"/>
          </a:xfrm>
          <a:custGeom>
            <a:avLst/>
            <a:gdLst/>
            <a:ahLst/>
            <a:cxnLst/>
            <a:rect l="l" t="t" r="r" b="b"/>
            <a:pathLst>
              <a:path w="5559616" h="5419608">
                <a:moveTo>
                  <a:pt x="0" y="0"/>
                </a:moveTo>
                <a:lnTo>
                  <a:pt x="5559616" y="0"/>
                </a:lnTo>
                <a:lnTo>
                  <a:pt x="5559616" y="5419608"/>
                </a:lnTo>
                <a:lnTo>
                  <a:pt x="0" y="5419608"/>
                </a:lnTo>
                <a:lnTo>
                  <a:pt x="0" y="0"/>
                </a:lnTo>
                <a:close/>
              </a:path>
            </a:pathLst>
          </a:custGeom>
          <a:blipFill>
            <a:blip r:embed="rId10">
              <a:extLst>
                <a:ext uri="{96DAC541-7B7A-43D3-8B79-37D633B846F1}">
                  <asvg:svgBlip xmlns:asvg="http://schemas.microsoft.com/office/drawing/2016/SVG/main" xmlns="" r:embed="rId11"/>
                </a:ext>
              </a:extLst>
            </a:blip>
            <a:stretch>
              <a:fillRect b="-45040"/>
            </a:stretch>
          </a:blipFill>
        </p:spPr>
      </p:sp>
      <p:sp>
        <p:nvSpPr>
          <p:cNvPr id="11" name="Freeform 11"/>
          <p:cNvSpPr/>
          <p:nvPr/>
        </p:nvSpPr>
        <p:spPr>
          <a:xfrm rot="10252938">
            <a:off x="5806653" y="-1034718"/>
            <a:ext cx="2838627" cy="1639307"/>
          </a:xfrm>
          <a:custGeom>
            <a:avLst/>
            <a:gdLst/>
            <a:ahLst/>
            <a:cxnLst/>
            <a:rect l="l" t="t" r="r" b="b"/>
            <a:pathLst>
              <a:path w="4257941" h="2458961">
                <a:moveTo>
                  <a:pt x="0" y="0"/>
                </a:moveTo>
                <a:lnTo>
                  <a:pt x="4257941" y="0"/>
                </a:lnTo>
                <a:lnTo>
                  <a:pt x="4257941" y="2458961"/>
                </a:lnTo>
                <a:lnTo>
                  <a:pt x="0" y="24589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5947534">
            <a:off x="2370008" y="-1953011"/>
            <a:ext cx="1985391" cy="2743200"/>
          </a:xfrm>
          <a:custGeom>
            <a:avLst/>
            <a:gdLst/>
            <a:ahLst/>
            <a:cxnLst/>
            <a:rect l="l" t="t" r="r" b="b"/>
            <a:pathLst>
              <a:path w="2978086" h="4114800">
                <a:moveTo>
                  <a:pt x="0" y="0"/>
                </a:moveTo>
                <a:lnTo>
                  <a:pt x="2978087" y="0"/>
                </a:lnTo>
                <a:lnTo>
                  <a:pt x="297808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0315594" y="3515080"/>
            <a:ext cx="2101974" cy="1991621"/>
          </a:xfrm>
          <a:custGeom>
            <a:avLst/>
            <a:gdLst/>
            <a:ahLst/>
            <a:cxnLst/>
            <a:rect l="l" t="t" r="r" b="b"/>
            <a:pathLst>
              <a:path w="3152961" h="2987431">
                <a:moveTo>
                  <a:pt x="0" y="0"/>
                </a:moveTo>
                <a:lnTo>
                  <a:pt x="3152961" y="0"/>
                </a:lnTo>
                <a:lnTo>
                  <a:pt x="3152961" y="2987431"/>
                </a:lnTo>
                <a:lnTo>
                  <a:pt x="0" y="29874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469675">
            <a:off x="329118" y="3521714"/>
            <a:ext cx="3009144" cy="3106213"/>
          </a:xfrm>
          <a:custGeom>
            <a:avLst/>
            <a:gdLst/>
            <a:ahLst/>
            <a:cxnLst/>
            <a:rect l="l" t="t" r="r" b="b"/>
            <a:pathLst>
              <a:path w="4513716" h="4659320">
                <a:moveTo>
                  <a:pt x="0" y="0"/>
                </a:moveTo>
                <a:lnTo>
                  <a:pt x="4513716" y="0"/>
                </a:lnTo>
                <a:lnTo>
                  <a:pt x="4513716" y="4659319"/>
                </a:lnTo>
                <a:lnTo>
                  <a:pt x="0" y="46593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10398633">
            <a:off x="9083576" y="-1238673"/>
            <a:ext cx="4278968" cy="3127537"/>
          </a:xfrm>
          <a:custGeom>
            <a:avLst/>
            <a:gdLst/>
            <a:ahLst/>
            <a:cxnLst/>
            <a:rect l="l" t="t" r="r" b="b"/>
            <a:pathLst>
              <a:path w="6418452" h="4691305">
                <a:moveTo>
                  <a:pt x="0" y="0"/>
                </a:moveTo>
                <a:lnTo>
                  <a:pt x="6418452" y="0"/>
                </a:lnTo>
                <a:lnTo>
                  <a:pt x="6418452" y="4691305"/>
                </a:lnTo>
                <a:lnTo>
                  <a:pt x="0" y="469130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6" name="Freeform 16"/>
          <p:cNvSpPr/>
          <p:nvPr/>
        </p:nvSpPr>
        <p:spPr>
          <a:xfrm rot="-9058433">
            <a:off x="9414909" y="-701017"/>
            <a:ext cx="1801369" cy="2634544"/>
          </a:xfrm>
          <a:custGeom>
            <a:avLst/>
            <a:gdLst/>
            <a:ahLst/>
            <a:cxnLst/>
            <a:rect l="l" t="t" r="r" b="b"/>
            <a:pathLst>
              <a:path w="2702054" h="3951816">
                <a:moveTo>
                  <a:pt x="0" y="0"/>
                </a:moveTo>
                <a:lnTo>
                  <a:pt x="2702054" y="0"/>
                </a:lnTo>
                <a:lnTo>
                  <a:pt x="2702054" y="3951816"/>
                </a:lnTo>
                <a:lnTo>
                  <a:pt x="0" y="395181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rot="3985698">
            <a:off x="-2978692" y="-2391598"/>
            <a:ext cx="5008925" cy="3287676"/>
          </a:xfrm>
          <a:custGeom>
            <a:avLst/>
            <a:gdLst/>
            <a:ahLst/>
            <a:cxnLst/>
            <a:rect l="l" t="t" r="r" b="b"/>
            <a:pathLst>
              <a:path w="7513387" h="4931514">
                <a:moveTo>
                  <a:pt x="0" y="0"/>
                </a:moveTo>
                <a:lnTo>
                  <a:pt x="7513387" y="0"/>
                </a:lnTo>
                <a:lnTo>
                  <a:pt x="7513387" y="4931514"/>
                </a:lnTo>
                <a:lnTo>
                  <a:pt x="0" y="493151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Freeform 18"/>
          <p:cNvSpPr/>
          <p:nvPr/>
        </p:nvSpPr>
        <p:spPr>
          <a:xfrm rot="-87168">
            <a:off x="181698" y="2230919"/>
            <a:ext cx="2004881" cy="1172855"/>
          </a:xfrm>
          <a:custGeom>
            <a:avLst/>
            <a:gdLst/>
            <a:ahLst/>
            <a:cxnLst/>
            <a:rect l="l" t="t" r="r" b="b"/>
            <a:pathLst>
              <a:path w="3007321" h="1759283">
                <a:moveTo>
                  <a:pt x="0" y="0"/>
                </a:moveTo>
                <a:lnTo>
                  <a:pt x="3007321" y="0"/>
                </a:lnTo>
                <a:lnTo>
                  <a:pt x="3007321" y="1759283"/>
                </a:lnTo>
                <a:lnTo>
                  <a:pt x="0" y="175928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9" name="Freeform 19"/>
          <p:cNvSpPr/>
          <p:nvPr/>
        </p:nvSpPr>
        <p:spPr>
          <a:xfrm>
            <a:off x="167152" y="-972585"/>
            <a:ext cx="3045777" cy="3100027"/>
          </a:xfrm>
          <a:custGeom>
            <a:avLst/>
            <a:gdLst/>
            <a:ahLst/>
            <a:cxnLst/>
            <a:rect l="l" t="t" r="r" b="b"/>
            <a:pathLst>
              <a:path w="4568665" h="4650041">
                <a:moveTo>
                  <a:pt x="0" y="0"/>
                </a:moveTo>
                <a:lnTo>
                  <a:pt x="4568665" y="0"/>
                </a:lnTo>
                <a:lnTo>
                  <a:pt x="4568665" y="4650040"/>
                </a:lnTo>
                <a:lnTo>
                  <a:pt x="0" y="465004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0" name="Freeform 20"/>
          <p:cNvSpPr/>
          <p:nvPr/>
        </p:nvSpPr>
        <p:spPr>
          <a:xfrm rot="3945637">
            <a:off x="2515132" y="1249166"/>
            <a:ext cx="764139" cy="1549334"/>
          </a:xfrm>
          <a:custGeom>
            <a:avLst/>
            <a:gdLst/>
            <a:ahLst/>
            <a:cxnLst/>
            <a:rect l="l" t="t" r="r" b="b"/>
            <a:pathLst>
              <a:path w="1146208" h="2324001">
                <a:moveTo>
                  <a:pt x="0" y="0"/>
                </a:moveTo>
                <a:lnTo>
                  <a:pt x="1146208" y="0"/>
                </a:lnTo>
                <a:lnTo>
                  <a:pt x="1146208" y="2324001"/>
                </a:lnTo>
                <a:lnTo>
                  <a:pt x="0" y="2324001"/>
                </a:lnTo>
                <a:lnTo>
                  <a:pt x="0" y="0"/>
                </a:lnTo>
                <a:close/>
              </a:path>
            </a:pathLst>
          </a:custGeom>
          <a:blipFill>
            <a:blip r:embed="rId28">
              <a:extLst>
                <a:ext uri="{96DAC541-7B7A-43D3-8B79-37D633B846F1}">
                  <asvg:svgBlip xmlns:asvg="http://schemas.microsoft.com/office/drawing/2016/SVG/main" xmlns="" r:embed="rId29"/>
                </a:ext>
              </a:extLst>
            </a:blip>
            <a:stretch>
              <a:fillRect l="-165104" b="-23886"/>
            </a:stretch>
          </a:blipFill>
        </p:spPr>
      </p:sp>
      <p:sp>
        <p:nvSpPr>
          <p:cNvPr id="21" name="Freeform 21"/>
          <p:cNvSpPr/>
          <p:nvPr/>
        </p:nvSpPr>
        <p:spPr>
          <a:xfrm rot="-807389">
            <a:off x="169781" y="-682646"/>
            <a:ext cx="764139" cy="1549334"/>
          </a:xfrm>
          <a:custGeom>
            <a:avLst/>
            <a:gdLst/>
            <a:ahLst/>
            <a:cxnLst/>
            <a:rect l="l" t="t" r="r" b="b"/>
            <a:pathLst>
              <a:path w="1146208" h="2324001">
                <a:moveTo>
                  <a:pt x="0" y="0"/>
                </a:moveTo>
                <a:lnTo>
                  <a:pt x="1146208" y="0"/>
                </a:lnTo>
                <a:lnTo>
                  <a:pt x="1146208" y="2324001"/>
                </a:lnTo>
                <a:lnTo>
                  <a:pt x="0" y="2324001"/>
                </a:lnTo>
                <a:lnTo>
                  <a:pt x="0" y="0"/>
                </a:lnTo>
                <a:close/>
              </a:path>
            </a:pathLst>
          </a:custGeom>
          <a:blipFill>
            <a:blip r:embed="rId30">
              <a:extLst>
                <a:ext uri="{96DAC541-7B7A-43D3-8B79-37D633B846F1}">
                  <asvg:svgBlip xmlns:asvg="http://schemas.microsoft.com/office/drawing/2016/SVG/main" xmlns="" r:embed="rId31"/>
                </a:ext>
              </a:extLst>
            </a:blip>
            <a:stretch>
              <a:fillRect l="-165104" b="-23886"/>
            </a:stretch>
          </a:blipFill>
        </p:spPr>
      </p:sp>
      <p:sp>
        <p:nvSpPr>
          <p:cNvPr id="22" name="Freeform 22"/>
          <p:cNvSpPr/>
          <p:nvPr/>
        </p:nvSpPr>
        <p:spPr>
          <a:xfrm rot="4391651">
            <a:off x="2980635" y="-584589"/>
            <a:ext cx="764139" cy="1549334"/>
          </a:xfrm>
          <a:custGeom>
            <a:avLst/>
            <a:gdLst/>
            <a:ahLst/>
            <a:cxnLst/>
            <a:rect l="l" t="t" r="r" b="b"/>
            <a:pathLst>
              <a:path w="1146208" h="2324001">
                <a:moveTo>
                  <a:pt x="0" y="0"/>
                </a:moveTo>
                <a:lnTo>
                  <a:pt x="1146208" y="0"/>
                </a:lnTo>
                <a:lnTo>
                  <a:pt x="1146208" y="2324001"/>
                </a:lnTo>
                <a:lnTo>
                  <a:pt x="0" y="2324001"/>
                </a:lnTo>
                <a:lnTo>
                  <a:pt x="0" y="0"/>
                </a:lnTo>
                <a:close/>
              </a:path>
            </a:pathLst>
          </a:custGeom>
          <a:blipFill>
            <a:blip r:embed="rId32">
              <a:extLst>
                <a:ext uri="{96DAC541-7B7A-43D3-8B79-37D633B846F1}">
                  <asvg:svgBlip xmlns:asvg="http://schemas.microsoft.com/office/drawing/2016/SVG/main" xmlns="" r:embed="rId33"/>
                </a:ext>
              </a:extLst>
            </a:blip>
            <a:stretch>
              <a:fillRect l="-165104" b="-23886"/>
            </a:stretch>
          </a:blipFill>
        </p:spPr>
      </p:sp>
      <p:sp>
        <p:nvSpPr>
          <p:cNvPr id="23" name="Freeform 23"/>
          <p:cNvSpPr/>
          <p:nvPr/>
        </p:nvSpPr>
        <p:spPr>
          <a:xfrm rot="-807389">
            <a:off x="11536362" y="159664"/>
            <a:ext cx="764139" cy="1549334"/>
          </a:xfrm>
          <a:custGeom>
            <a:avLst/>
            <a:gdLst/>
            <a:ahLst/>
            <a:cxnLst/>
            <a:rect l="l" t="t" r="r" b="b"/>
            <a:pathLst>
              <a:path w="1146208" h="2324001">
                <a:moveTo>
                  <a:pt x="0" y="0"/>
                </a:moveTo>
                <a:lnTo>
                  <a:pt x="1146208" y="0"/>
                </a:lnTo>
                <a:lnTo>
                  <a:pt x="1146208" y="2324001"/>
                </a:lnTo>
                <a:lnTo>
                  <a:pt x="0" y="2324001"/>
                </a:lnTo>
                <a:lnTo>
                  <a:pt x="0" y="0"/>
                </a:lnTo>
                <a:close/>
              </a:path>
            </a:pathLst>
          </a:custGeom>
          <a:blipFill>
            <a:blip r:embed="rId34">
              <a:extLst>
                <a:ext uri="{96DAC541-7B7A-43D3-8B79-37D633B846F1}">
                  <asvg:svgBlip xmlns:asvg="http://schemas.microsoft.com/office/drawing/2016/SVG/main" xmlns="" r:embed="rId35"/>
                </a:ext>
              </a:extLst>
            </a:blip>
            <a:stretch>
              <a:fillRect l="-165104" b="-23886"/>
            </a:stretch>
          </a:blipFill>
        </p:spPr>
      </p:sp>
      <p:sp>
        <p:nvSpPr>
          <p:cNvPr id="24" name="Freeform 24"/>
          <p:cNvSpPr/>
          <p:nvPr/>
        </p:nvSpPr>
        <p:spPr>
          <a:xfrm rot="5529777">
            <a:off x="9135395" y="5440496"/>
            <a:ext cx="648155" cy="1117509"/>
          </a:xfrm>
          <a:custGeom>
            <a:avLst/>
            <a:gdLst/>
            <a:ahLst/>
            <a:cxnLst/>
            <a:rect l="l" t="t" r="r" b="b"/>
            <a:pathLst>
              <a:path w="972233" h="1676264">
                <a:moveTo>
                  <a:pt x="0" y="0"/>
                </a:moveTo>
                <a:lnTo>
                  <a:pt x="972233" y="0"/>
                </a:lnTo>
                <a:lnTo>
                  <a:pt x="972233" y="1676264"/>
                </a:lnTo>
                <a:lnTo>
                  <a:pt x="0" y="1676264"/>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pic>
        <p:nvPicPr>
          <p:cNvPr id="25" name="Camera 24">
            <a:extLst>
              <a:ext uri="{FF2B5EF4-FFF2-40B4-BE49-F238E27FC236}">
                <a16:creationId xmlns:a16="http://schemas.microsoft.com/office/drawing/2014/main" id="{18D1E316-C8E2-AF2E-8153-67216329E386}"/>
              </a:ext>
            </a:extLst>
          </p:cNvPr>
          <p:cNvPicPr>
            <a:picLocks noChangeAspect="1"/>
            <a:extLst>
              <a:ext uri="{51228E76-BA90-4043-B771-695A4F85340A}">
                <alf:liveFeedProps xmlns:alf="http://schemas.microsoft.com/office/drawing/2021/livefeed" xmlns=""/>
              </a:ext>
            </a:extLst>
          </p:cNvPicPr>
          <p:nvPr/>
        </p:nvPicPr>
        <p:blipFill>
          <a:blip r:embed="rId38">
            <a:extLst>
              <a:ext uri="{96DAC541-7B7A-43D3-8B79-37D633B846F1}">
                <asvg:svgBlip xmlns:asvg="http://schemas.microsoft.com/office/drawing/2016/SVG/main" xmlns="" r:embed="rId39"/>
              </a:ext>
            </a:extLst>
          </a:blip>
          <a:stretch>
            <a:fillRect/>
          </a:stretch>
        </p:blipFill>
        <p:spPr>
          <a:xfrm>
            <a:off x="10052304" y="4718304"/>
            <a:ext cx="2057400" cy="2057400"/>
          </a:xfrm>
          <a:prstGeom prst="ellipse">
            <a:avLst/>
          </a:prstGeom>
        </p:spPr>
      </p:pic>
      <p:sp>
        <p:nvSpPr>
          <p:cNvPr id="26" name="TextBox 25">
            <a:extLst>
              <a:ext uri="{FF2B5EF4-FFF2-40B4-BE49-F238E27FC236}">
                <a16:creationId xmlns:a16="http://schemas.microsoft.com/office/drawing/2014/main" id="{3603311F-0E33-E407-3011-0F2A4D373561}"/>
              </a:ext>
            </a:extLst>
          </p:cNvPr>
          <p:cNvSpPr txBox="1"/>
          <p:nvPr/>
        </p:nvSpPr>
        <p:spPr>
          <a:xfrm>
            <a:off x="3322739" y="1776642"/>
            <a:ext cx="6168751" cy="3046988"/>
          </a:xfrm>
          <a:prstGeom prst="rect">
            <a:avLst/>
          </a:prstGeom>
          <a:noFill/>
        </p:spPr>
        <p:txBody>
          <a:bodyPr wrap="square" rtlCol="0">
            <a:spAutoFit/>
          </a:bodyPr>
          <a:lstStyle/>
          <a:p>
            <a:pPr algn="ctr"/>
            <a:r>
              <a:rPr lang="en-US" sz="9600" dirty="0">
                <a:latin typeface="Eras Bold ITC" panose="020B0907030504020204" pitchFamily="34" charset="0"/>
              </a:rPr>
              <a:t>THANK YOU!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38100"/>
              <a:ext cx="4274726" cy="2129367"/>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sp>
        <p:nvSpPr>
          <p:cNvPr id="5" name="Freeform 5"/>
          <p:cNvSpPr/>
          <p:nvPr/>
        </p:nvSpPr>
        <p:spPr>
          <a:xfrm>
            <a:off x="484024" y="1109764"/>
            <a:ext cx="4323709" cy="856881"/>
          </a:xfrm>
          <a:custGeom>
            <a:avLst/>
            <a:gdLst/>
            <a:ahLst/>
            <a:cxnLst/>
            <a:rect l="l" t="t" r="r" b="b"/>
            <a:pathLst>
              <a:path w="6485563" h="1285321">
                <a:moveTo>
                  <a:pt x="0" y="0"/>
                </a:moveTo>
                <a:lnTo>
                  <a:pt x="6485563" y="0"/>
                </a:lnTo>
                <a:lnTo>
                  <a:pt x="6485563" y="1285321"/>
                </a:lnTo>
                <a:lnTo>
                  <a:pt x="0" y="12853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469675">
            <a:off x="5791214" y="1156418"/>
            <a:ext cx="737144" cy="760923"/>
          </a:xfrm>
          <a:custGeom>
            <a:avLst/>
            <a:gdLst/>
            <a:ahLst/>
            <a:cxnLst/>
            <a:rect l="l" t="t" r="r" b="b"/>
            <a:pathLst>
              <a:path w="1105716" h="1141384">
                <a:moveTo>
                  <a:pt x="0" y="0"/>
                </a:moveTo>
                <a:lnTo>
                  <a:pt x="1105716" y="0"/>
                </a:lnTo>
                <a:lnTo>
                  <a:pt x="1105716" y="1141384"/>
                </a:lnTo>
                <a:lnTo>
                  <a:pt x="0" y="11413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363526">
            <a:off x="6515315" y="1329345"/>
            <a:ext cx="707117" cy="413663"/>
          </a:xfrm>
          <a:custGeom>
            <a:avLst/>
            <a:gdLst/>
            <a:ahLst/>
            <a:cxnLst/>
            <a:rect l="l" t="t" r="r" b="b"/>
            <a:pathLst>
              <a:path w="1060676" h="620495">
                <a:moveTo>
                  <a:pt x="0" y="0"/>
                </a:moveTo>
                <a:lnTo>
                  <a:pt x="1060676" y="0"/>
                </a:lnTo>
                <a:lnTo>
                  <a:pt x="1060676" y="620495"/>
                </a:lnTo>
                <a:lnTo>
                  <a:pt x="0" y="6204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073822" y="1169557"/>
            <a:ext cx="721789" cy="734645"/>
          </a:xfrm>
          <a:custGeom>
            <a:avLst/>
            <a:gdLst/>
            <a:ahLst/>
            <a:cxnLst/>
            <a:rect l="l" t="t" r="r" b="b"/>
            <a:pathLst>
              <a:path w="1082683" h="1101967">
                <a:moveTo>
                  <a:pt x="0" y="0"/>
                </a:moveTo>
                <a:lnTo>
                  <a:pt x="1082683" y="0"/>
                </a:lnTo>
                <a:lnTo>
                  <a:pt x="1082683" y="1101967"/>
                </a:lnTo>
                <a:lnTo>
                  <a:pt x="0" y="11019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8637891" y="1169557"/>
            <a:ext cx="792443" cy="750840"/>
          </a:xfrm>
          <a:custGeom>
            <a:avLst/>
            <a:gdLst/>
            <a:ahLst/>
            <a:cxnLst/>
            <a:rect l="l" t="t" r="r" b="b"/>
            <a:pathLst>
              <a:path w="1188665" h="1126260">
                <a:moveTo>
                  <a:pt x="0" y="0"/>
                </a:moveTo>
                <a:lnTo>
                  <a:pt x="1188666" y="0"/>
                </a:lnTo>
                <a:lnTo>
                  <a:pt x="1188666" y="1126261"/>
                </a:lnTo>
                <a:lnTo>
                  <a:pt x="0" y="11262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rot="-9058433">
            <a:off x="7946254" y="1219413"/>
            <a:ext cx="447457" cy="654416"/>
          </a:xfrm>
          <a:custGeom>
            <a:avLst/>
            <a:gdLst/>
            <a:ahLst/>
            <a:cxnLst/>
            <a:rect l="l" t="t" r="r" b="b"/>
            <a:pathLst>
              <a:path w="671186" h="981624">
                <a:moveTo>
                  <a:pt x="0" y="0"/>
                </a:moveTo>
                <a:lnTo>
                  <a:pt x="671185" y="0"/>
                </a:lnTo>
                <a:lnTo>
                  <a:pt x="671185" y="981624"/>
                </a:lnTo>
                <a:lnTo>
                  <a:pt x="0" y="9816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8941024">
            <a:off x="5684875" y="2066178"/>
            <a:ext cx="797933" cy="608424"/>
          </a:xfrm>
          <a:custGeom>
            <a:avLst/>
            <a:gdLst/>
            <a:ahLst/>
            <a:cxnLst/>
            <a:rect l="l" t="t" r="r" b="b"/>
            <a:pathLst>
              <a:path w="1196899" h="912636">
                <a:moveTo>
                  <a:pt x="0" y="0"/>
                </a:moveTo>
                <a:lnTo>
                  <a:pt x="1196899" y="0"/>
                </a:lnTo>
                <a:lnTo>
                  <a:pt x="1196899" y="912635"/>
                </a:lnTo>
                <a:lnTo>
                  <a:pt x="0" y="9126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6582487" y="2111163"/>
            <a:ext cx="853241" cy="579137"/>
          </a:xfrm>
          <a:custGeom>
            <a:avLst/>
            <a:gdLst/>
            <a:ahLst/>
            <a:cxnLst/>
            <a:rect l="l" t="t" r="r" b="b"/>
            <a:pathLst>
              <a:path w="1279862" h="868706">
                <a:moveTo>
                  <a:pt x="0" y="0"/>
                </a:moveTo>
                <a:lnTo>
                  <a:pt x="1279861" y="0"/>
                </a:lnTo>
                <a:lnTo>
                  <a:pt x="1279861" y="868706"/>
                </a:lnTo>
                <a:lnTo>
                  <a:pt x="0" y="86870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7544946" y="2099419"/>
            <a:ext cx="436150" cy="602625"/>
          </a:xfrm>
          <a:custGeom>
            <a:avLst/>
            <a:gdLst/>
            <a:ahLst/>
            <a:cxnLst/>
            <a:rect l="l" t="t" r="r" b="b"/>
            <a:pathLst>
              <a:path w="654225" h="903938">
                <a:moveTo>
                  <a:pt x="0" y="0"/>
                </a:moveTo>
                <a:lnTo>
                  <a:pt x="654225" y="0"/>
                </a:lnTo>
                <a:lnTo>
                  <a:pt x="654225" y="903938"/>
                </a:lnTo>
                <a:lnTo>
                  <a:pt x="0" y="90393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169982" y="2063003"/>
            <a:ext cx="393454" cy="675457"/>
          </a:xfrm>
          <a:custGeom>
            <a:avLst/>
            <a:gdLst/>
            <a:ahLst/>
            <a:cxnLst/>
            <a:rect l="l" t="t" r="r" b="b"/>
            <a:pathLst>
              <a:path w="590181" h="1013186">
                <a:moveTo>
                  <a:pt x="0" y="0"/>
                </a:moveTo>
                <a:lnTo>
                  <a:pt x="590181" y="0"/>
                </a:lnTo>
                <a:lnTo>
                  <a:pt x="590181" y="1013186"/>
                </a:lnTo>
                <a:lnTo>
                  <a:pt x="0" y="101318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5" name="Freeform 15"/>
          <p:cNvSpPr/>
          <p:nvPr/>
        </p:nvSpPr>
        <p:spPr>
          <a:xfrm rot="5258602">
            <a:off x="8759025" y="2030944"/>
            <a:ext cx="530000" cy="695082"/>
          </a:xfrm>
          <a:custGeom>
            <a:avLst/>
            <a:gdLst/>
            <a:ahLst/>
            <a:cxnLst/>
            <a:rect l="l" t="t" r="r" b="b"/>
            <a:pathLst>
              <a:path w="795000" h="1042623">
                <a:moveTo>
                  <a:pt x="0" y="0"/>
                </a:moveTo>
                <a:lnTo>
                  <a:pt x="795000" y="0"/>
                </a:lnTo>
                <a:lnTo>
                  <a:pt x="795000" y="1042623"/>
                </a:lnTo>
                <a:lnTo>
                  <a:pt x="0" y="104262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6" name="Freeform 16"/>
          <p:cNvSpPr/>
          <p:nvPr/>
        </p:nvSpPr>
        <p:spPr>
          <a:xfrm>
            <a:off x="5663684" y="2899520"/>
            <a:ext cx="780834" cy="952237"/>
          </a:xfrm>
          <a:custGeom>
            <a:avLst/>
            <a:gdLst/>
            <a:ahLst/>
            <a:cxnLst/>
            <a:rect l="l" t="t" r="r" b="b"/>
            <a:pathLst>
              <a:path w="1171251" h="1428355">
                <a:moveTo>
                  <a:pt x="0" y="0"/>
                </a:moveTo>
                <a:lnTo>
                  <a:pt x="1171251" y="0"/>
                </a:lnTo>
                <a:lnTo>
                  <a:pt x="1171251" y="1428355"/>
                </a:lnTo>
                <a:lnTo>
                  <a:pt x="0" y="142835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7" name="Freeform 17"/>
          <p:cNvSpPr/>
          <p:nvPr/>
        </p:nvSpPr>
        <p:spPr>
          <a:xfrm>
            <a:off x="6619001" y="2868915"/>
            <a:ext cx="340119" cy="982842"/>
          </a:xfrm>
          <a:custGeom>
            <a:avLst/>
            <a:gdLst/>
            <a:ahLst/>
            <a:cxnLst/>
            <a:rect l="l" t="t" r="r" b="b"/>
            <a:pathLst>
              <a:path w="510178" h="1474263">
                <a:moveTo>
                  <a:pt x="0" y="0"/>
                </a:moveTo>
                <a:lnTo>
                  <a:pt x="510179" y="0"/>
                </a:lnTo>
                <a:lnTo>
                  <a:pt x="510179" y="1474263"/>
                </a:lnTo>
                <a:lnTo>
                  <a:pt x="0" y="1474263"/>
                </a:lnTo>
                <a:lnTo>
                  <a:pt x="0" y="0"/>
                </a:lnTo>
                <a:close/>
              </a:path>
            </a:pathLst>
          </a:custGeom>
          <a:blipFill>
            <a:blip r:embed="rId26">
              <a:extLst>
                <a:ext uri="{96DAC541-7B7A-43D3-8B79-37D633B846F1}">
                  <asvg:svgBlip xmlns:asvg="http://schemas.microsoft.com/office/drawing/2016/SVG/main" xmlns="" r:embed="rId27"/>
                </a:ext>
              </a:extLst>
            </a:blip>
            <a:stretch>
              <a:fillRect r="-118566"/>
            </a:stretch>
          </a:blipFill>
        </p:spPr>
      </p:sp>
      <p:sp>
        <p:nvSpPr>
          <p:cNvPr id="18" name="Freeform 18"/>
          <p:cNvSpPr/>
          <p:nvPr/>
        </p:nvSpPr>
        <p:spPr>
          <a:xfrm>
            <a:off x="7028079" y="2738460"/>
            <a:ext cx="426731" cy="1080258"/>
          </a:xfrm>
          <a:custGeom>
            <a:avLst/>
            <a:gdLst/>
            <a:ahLst/>
            <a:cxnLst/>
            <a:rect l="l" t="t" r="r" b="b"/>
            <a:pathLst>
              <a:path w="640097" h="1620387">
                <a:moveTo>
                  <a:pt x="0" y="0"/>
                </a:moveTo>
                <a:lnTo>
                  <a:pt x="640098" y="0"/>
                </a:lnTo>
                <a:lnTo>
                  <a:pt x="640098" y="1620386"/>
                </a:lnTo>
                <a:lnTo>
                  <a:pt x="0" y="1620386"/>
                </a:lnTo>
                <a:lnTo>
                  <a:pt x="0" y="0"/>
                </a:lnTo>
                <a:close/>
              </a:path>
            </a:pathLst>
          </a:custGeom>
          <a:blipFill>
            <a:blip r:embed="rId28">
              <a:extLst>
                <a:ext uri="{96DAC541-7B7A-43D3-8B79-37D633B846F1}">
                  <asvg:svgBlip xmlns:asvg="http://schemas.microsoft.com/office/drawing/2016/SVG/main" xmlns="" r:embed="rId29"/>
                </a:ext>
              </a:extLst>
            </a:blip>
            <a:stretch>
              <a:fillRect l="-91471"/>
            </a:stretch>
          </a:blipFill>
        </p:spPr>
      </p:sp>
      <p:sp>
        <p:nvSpPr>
          <p:cNvPr id="19" name="Freeform 19"/>
          <p:cNvSpPr/>
          <p:nvPr/>
        </p:nvSpPr>
        <p:spPr>
          <a:xfrm>
            <a:off x="9522071" y="3155954"/>
            <a:ext cx="574545" cy="593985"/>
          </a:xfrm>
          <a:custGeom>
            <a:avLst/>
            <a:gdLst/>
            <a:ahLst/>
            <a:cxnLst/>
            <a:rect l="l" t="t" r="r" b="b"/>
            <a:pathLst>
              <a:path w="861817" h="890977">
                <a:moveTo>
                  <a:pt x="0" y="0"/>
                </a:moveTo>
                <a:lnTo>
                  <a:pt x="861817" y="0"/>
                </a:lnTo>
                <a:lnTo>
                  <a:pt x="861817" y="890977"/>
                </a:lnTo>
                <a:lnTo>
                  <a:pt x="0" y="890977"/>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0" name="Freeform 20"/>
          <p:cNvSpPr/>
          <p:nvPr/>
        </p:nvSpPr>
        <p:spPr>
          <a:xfrm>
            <a:off x="7584979" y="3004089"/>
            <a:ext cx="761307" cy="814628"/>
          </a:xfrm>
          <a:custGeom>
            <a:avLst/>
            <a:gdLst/>
            <a:ahLst/>
            <a:cxnLst/>
            <a:rect l="l" t="t" r="r" b="b"/>
            <a:pathLst>
              <a:path w="1141960" h="1221942">
                <a:moveTo>
                  <a:pt x="0" y="0"/>
                </a:moveTo>
                <a:lnTo>
                  <a:pt x="1141960" y="0"/>
                </a:lnTo>
                <a:lnTo>
                  <a:pt x="1141960" y="1221942"/>
                </a:lnTo>
                <a:lnTo>
                  <a:pt x="0" y="122194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1" name="Freeform 21"/>
          <p:cNvSpPr/>
          <p:nvPr/>
        </p:nvSpPr>
        <p:spPr>
          <a:xfrm rot="-856412">
            <a:off x="10209863" y="3153562"/>
            <a:ext cx="798052" cy="444154"/>
          </a:xfrm>
          <a:custGeom>
            <a:avLst/>
            <a:gdLst/>
            <a:ahLst/>
            <a:cxnLst/>
            <a:rect l="l" t="t" r="r" b="b"/>
            <a:pathLst>
              <a:path w="1197078" h="666231">
                <a:moveTo>
                  <a:pt x="0" y="0"/>
                </a:moveTo>
                <a:lnTo>
                  <a:pt x="1197078" y="0"/>
                </a:lnTo>
                <a:lnTo>
                  <a:pt x="1197078" y="666231"/>
                </a:lnTo>
                <a:lnTo>
                  <a:pt x="0" y="666231"/>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2" name="Freeform 22"/>
          <p:cNvSpPr/>
          <p:nvPr/>
        </p:nvSpPr>
        <p:spPr>
          <a:xfrm>
            <a:off x="6773609" y="4060115"/>
            <a:ext cx="546835" cy="605150"/>
          </a:xfrm>
          <a:custGeom>
            <a:avLst/>
            <a:gdLst/>
            <a:ahLst/>
            <a:cxnLst/>
            <a:rect l="l" t="t" r="r" b="b"/>
            <a:pathLst>
              <a:path w="820253" h="907725">
                <a:moveTo>
                  <a:pt x="0" y="0"/>
                </a:moveTo>
                <a:lnTo>
                  <a:pt x="820253" y="0"/>
                </a:lnTo>
                <a:lnTo>
                  <a:pt x="820253" y="907725"/>
                </a:lnTo>
                <a:lnTo>
                  <a:pt x="0" y="907725"/>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3" name="Freeform 23"/>
          <p:cNvSpPr/>
          <p:nvPr/>
        </p:nvSpPr>
        <p:spPr>
          <a:xfrm>
            <a:off x="7507359" y="4060115"/>
            <a:ext cx="1526754" cy="605150"/>
          </a:xfrm>
          <a:custGeom>
            <a:avLst/>
            <a:gdLst/>
            <a:ahLst/>
            <a:cxnLst/>
            <a:rect l="l" t="t" r="r" b="b"/>
            <a:pathLst>
              <a:path w="2290131" h="907725">
                <a:moveTo>
                  <a:pt x="0" y="0"/>
                </a:moveTo>
                <a:lnTo>
                  <a:pt x="2290131" y="0"/>
                </a:lnTo>
                <a:lnTo>
                  <a:pt x="2290131" y="907725"/>
                </a:lnTo>
                <a:lnTo>
                  <a:pt x="0" y="907725"/>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24" name="Freeform 24"/>
          <p:cNvSpPr/>
          <p:nvPr/>
        </p:nvSpPr>
        <p:spPr>
          <a:xfrm>
            <a:off x="9270968" y="4043047"/>
            <a:ext cx="427293" cy="987443"/>
          </a:xfrm>
          <a:custGeom>
            <a:avLst/>
            <a:gdLst/>
            <a:ahLst/>
            <a:cxnLst/>
            <a:rect l="l" t="t" r="r" b="b"/>
            <a:pathLst>
              <a:path w="640940" h="1481165">
                <a:moveTo>
                  <a:pt x="0" y="0"/>
                </a:moveTo>
                <a:lnTo>
                  <a:pt x="640941" y="0"/>
                </a:lnTo>
                <a:lnTo>
                  <a:pt x="640941" y="1481165"/>
                </a:lnTo>
                <a:lnTo>
                  <a:pt x="0" y="1481165"/>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25" name="Freeform 25"/>
          <p:cNvSpPr/>
          <p:nvPr/>
        </p:nvSpPr>
        <p:spPr>
          <a:xfrm>
            <a:off x="6724016" y="4803312"/>
            <a:ext cx="1146310" cy="227178"/>
          </a:xfrm>
          <a:custGeom>
            <a:avLst/>
            <a:gdLst/>
            <a:ahLst/>
            <a:cxnLst/>
            <a:rect l="l" t="t" r="r" b="b"/>
            <a:pathLst>
              <a:path w="1719465" h="340767">
                <a:moveTo>
                  <a:pt x="0" y="0"/>
                </a:moveTo>
                <a:lnTo>
                  <a:pt x="1719466" y="0"/>
                </a:lnTo>
                <a:lnTo>
                  <a:pt x="1719466" y="340767"/>
                </a:lnTo>
                <a:lnTo>
                  <a:pt x="0" y="340767"/>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26" name="Freeform 26"/>
          <p:cNvSpPr/>
          <p:nvPr/>
        </p:nvSpPr>
        <p:spPr>
          <a:xfrm>
            <a:off x="5663684" y="4081137"/>
            <a:ext cx="904475" cy="949353"/>
          </a:xfrm>
          <a:custGeom>
            <a:avLst/>
            <a:gdLst/>
            <a:ahLst/>
            <a:cxnLst/>
            <a:rect l="l" t="t" r="r" b="b"/>
            <a:pathLst>
              <a:path w="1356712" h="1424030">
                <a:moveTo>
                  <a:pt x="0" y="0"/>
                </a:moveTo>
                <a:lnTo>
                  <a:pt x="1356712" y="0"/>
                </a:lnTo>
                <a:lnTo>
                  <a:pt x="1356712" y="1424030"/>
                </a:lnTo>
                <a:lnTo>
                  <a:pt x="0" y="1424030"/>
                </a:lnTo>
                <a:lnTo>
                  <a:pt x="0" y="0"/>
                </a:lnTo>
                <a:close/>
              </a:path>
            </a:pathLst>
          </a:custGeom>
          <a:blipFill>
            <a:blip r:embed="rId44">
              <a:extLst>
                <a:ext uri="{96DAC541-7B7A-43D3-8B79-37D633B846F1}">
                  <asvg:svgBlip xmlns:asvg="http://schemas.microsoft.com/office/drawing/2016/SVG/main" xmlns="" r:embed="rId45"/>
                </a:ext>
              </a:extLst>
            </a:blip>
            <a:stretch>
              <a:fillRect/>
            </a:stretch>
          </a:blipFill>
        </p:spPr>
      </p:sp>
      <p:sp>
        <p:nvSpPr>
          <p:cNvPr id="27" name="Freeform 27"/>
          <p:cNvSpPr/>
          <p:nvPr/>
        </p:nvSpPr>
        <p:spPr>
          <a:xfrm>
            <a:off x="7965633" y="4803930"/>
            <a:ext cx="1163645" cy="230613"/>
          </a:xfrm>
          <a:custGeom>
            <a:avLst/>
            <a:gdLst/>
            <a:ahLst/>
            <a:cxnLst/>
            <a:rect l="l" t="t" r="r" b="b"/>
            <a:pathLst>
              <a:path w="1745468" h="345920">
                <a:moveTo>
                  <a:pt x="0" y="0"/>
                </a:moveTo>
                <a:lnTo>
                  <a:pt x="1745468" y="0"/>
                </a:lnTo>
                <a:lnTo>
                  <a:pt x="1745468" y="345920"/>
                </a:lnTo>
                <a:lnTo>
                  <a:pt x="0" y="345920"/>
                </a:lnTo>
                <a:lnTo>
                  <a:pt x="0" y="0"/>
                </a:lnTo>
                <a:close/>
              </a:path>
            </a:pathLst>
          </a:custGeom>
          <a:blipFill>
            <a:blip r:embed="rId46">
              <a:extLst>
                <a:ext uri="{96DAC541-7B7A-43D3-8B79-37D633B846F1}">
                  <asvg:svgBlip xmlns:asvg="http://schemas.microsoft.com/office/drawing/2016/SVG/main" xmlns="" r:embed="rId47"/>
                </a:ext>
              </a:extLst>
            </a:blip>
            <a:stretch>
              <a:fillRect/>
            </a:stretch>
          </a:blipFill>
        </p:spPr>
      </p:sp>
      <p:sp>
        <p:nvSpPr>
          <p:cNvPr id="28" name="Freeform 28"/>
          <p:cNvSpPr/>
          <p:nvPr/>
        </p:nvSpPr>
        <p:spPr>
          <a:xfrm>
            <a:off x="8494722" y="3026479"/>
            <a:ext cx="838881" cy="769849"/>
          </a:xfrm>
          <a:custGeom>
            <a:avLst/>
            <a:gdLst/>
            <a:ahLst/>
            <a:cxnLst/>
            <a:rect l="l" t="t" r="r" b="b"/>
            <a:pathLst>
              <a:path w="1258321" h="1154774">
                <a:moveTo>
                  <a:pt x="0" y="0"/>
                </a:moveTo>
                <a:lnTo>
                  <a:pt x="1258320" y="0"/>
                </a:lnTo>
                <a:lnTo>
                  <a:pt x="1258320" y="1154774"/>
                </a:lnTo>
                <a:lnTo>
                  <a:pt x="0" y="1154774"/>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sp>
      <p:sp>
        <p:nvSpPr>
          <p:cNvPr id="29" name="Freeform 29"/>
          <p:cNvSpPr/>
          <p:nvPr/>
        </p:nvSpPr>
        <p:spPr>
          <a:xfrm>
            <a:off x="9484615" y="2143137"/>
            <a:ext cx="1032383" cy="547163"/>
          </a:xfrm>
          <a:custGeom>
            <a:avLst/>
            <a:gdLst/>
            <a:ahLst/>
            <a:cxnLst/>
            <a:rect l="l" t="t" r="r" b="b"/>
            <a:pathLst>
              <a:path w="1548575" h="820745">
                <a:moveTo>
                  <a:pt x="0" y="0"/>
                </a:moveTo>
                <a:lnTo>
                  <a:pt x="1548575" y="0"/>
                </a:lnTo>
                <a:lnTo>
                  <a:pt x="1548575" y="820745"/>
                </a:lnTo>
                <a:lnTo>
                  <a:pt x="0" y="820745"/>
                </a:lnTo>
                <a:lnTo>
                  <a:pt x="0" y="0"/>
                </a:lnTo>
                <a:close/>
              </a:path>
            </a:pathLst>
          </a:custGeom>
          <a:blipFill>
            <a:blip r:embed="rId50">
              <a:extLst>
                <a:ext uri="{96DAC541-7B7A-43D3-8B79-37D633B846F1}">
                  <asvg:svgBlip xmlns:asvg="http://schemas.microsoft.com/office/drawing/2016/SVG/main" xmlns="" r:embed="rId51"/>
                </a:ext>
              </a:extLst>
            </a:blip>
            <a:stretch>
              <a:fillRect/>
            </a:stretch>
          </a:blipFill>
        </p:spPr>
      </p:sp>
      <p:sp>
        <p:nvSpPr>
          <p:cNvPr id="30" name="Freeform 30"/>
          <p:cNvSpPr/>
          <p:nvPr/>
        </p:nvSpPr>
        <p:spPr>
          <a:xfrm>
            <a:off x="10618598" y="2099419"/>
            <a:ext cx="492275" cy="622148"/>
          </a:xfrm>
          <a:custGeom>
            <a:avLst/>
            <a:gdLst/>
            <a:ahLst/>
            <a:cxnLst/>
            <a:rect l="l" t="t" r="r" b="b"/>
            <a:pathLst>
              <a:path w="738412" h="933222">
                <a:moveTo>
                  <a:pt x="0" y="0"/>
                </a:moveTo>
                <a:lnTo>
                  <a:pt x="738413" y="0"/>
                </a:lnTo>
                <a:lnTo>
                  <a:pt x="738413" y="933222"/>
                </a:lnTo>
                <a:lnTo>
                  <a:pt x="0" y="933222"/>
                </a:lnTo>
                <a:lnTo>
                  <a:pt x="0" y="0"/>
                </a:lnTo>
                <a:close/>
              </a:path>
            </a:pathLst>
          </a:custGeom>
          <a:blipFill>
            <a:blip r:embed="rId52">
              <a:extLst>
                <a:ext uri="{96DAC541-7B7A-43D3-8B79-37D633B846F1}">
                  <asvg:svgBlip xmlns:asvg="http://schemas.microsoft.com/office/drawing/2016/SVG/main" xmlns="" r:embed="rId53"/>
                </a:ext>
              </a:extLst>
            </a:blip>
            <a:stretch>
              <a:fillRect/>
            </a:stretch>
          </a:blipFill>
        </p:spPr>
      </p:sp>
      <p:sp>
        <p:nvSpPr>
          <p:cNvPr id="31" name="Freeform 31"/>
          <p:cNvSpPr/>
          <p:nvPr/>
        </p:nvSpPr>
        <p:spPr>
          <a:xfrm>
            <a:off x="9544635" y="1169557"/>
            <a:ext cx="477442" cy="703414"/>
          </a:xfrm>
          <a:custGeom>
            <a:avLst/>
            <a:gdLst/>
            <a:ahLst/>
            <a:cxnLst/>
            <a:rect l="l" t="t" r="r" b="b"/>
            <a:pathLst>
              <a:path w="716163" h="1055121">
                <a:moveTo>
                  <a:pt x="0" y="0"/>
                </a:moveTo>
                <a:lnTo>
                  <a:pt x="716163" y="0"/>
                </a:lnTo>
                <a:lnTo>
                  <a:pt x="716163" y="1055121"/>
                </a:lnTo>
                <a:lnTo>
                  <a:pt x="0" y="1055121"/>
                </a:lnTo>
                <a:lnTo>
                  <a:pt x="0" y="0"/>
                </a:lnTo>
                <a:close/>
              </a:path>
            </a:pathLst>
          </a:custGeom>
          <a:blipFill>
            <a:blip r:embed="rId54">
              <a:extLst>
                <a:ext uri="{96DAC541-7B7A-43D3-8B79-37D633B846F1}">
                  <asvg:svgBlip xmlns:asvg="http://schemas.microsoft.com/office/drawing/2016/SVG/main" xmlns="" r:embed="rId55"/>
                </a:ext>
              </a:extLst>
            </a:blip>
            <a:stretch>
              <a:fillRect/>
            </a:stretch>
          </a:blipFill>
        </p:spPr>
      </p:sp>
      <p:sp>
        <p:nvSpPr>
          <p:cNvPr id="32" name="Freeform 32"/>
          <p:cNvSpPr/>
          <p:nvPr/>
        </p:nvSpPr>
        <p:spPr>
          <a:xfrm>
            <a:off x="10136377" y="1325529"/>
            <a:ext cx="919007" cy="443421"/>
          </a:xfrm>
          <a:custGeom>
            <a:avLst/>
            <a:gdLst/>
            <a:ahLst/>
            <a:cxnLst/>
            <a:rect l="l" t="t" r="r" b="b"/>
            <a:pathLst>
              <a:path w="1378511" h="665132">
                <a:moveTo>
                  <a:pt x="0" y="0"/>
                </a:moveTo>
                <a:lnTo>
                  <a:pt x="1378511" y="0"/>
                </a:lnTo>
                <a:lnTo>
                  <a:pt x="1378511" y="665132"/>
                </a:lnTo>
                <a:lnTo>
                  <a:pt x="0" y="665132"/>
                </a:lnTo>
                <a:lnTo>
                  <a:pt x="0" y="0"/>
                </a:lnTo>
                <a:close/>
              </a:path>
            </a:pathLst>
          </a:custGeom>
          <a:blipFill>
            <a:blip r:embed="rId56">
              <a:extLst>
                <a:ext uri="{96DAC541-7B7A-43D3-8B79-37D633B846F1}">
                  <asvg:svgBlip xmlns:asvg="http://schemas.microsoft.com/office/drawing/2016/SVG/main" xmlns="" r:embed="rId57"/>
                </a:ext>
              </a:extLst>
            </a:blip>
            <a:stretch>
              <a:fillRect/>
            </a:stretch>
          </a:blipFill>
        </p:spPr>
      </p:sp>
      <p:sp>
        <p:nvSpPr>
          <p:cNvPr id="33" name="Freeform 33"/>
          <p:cNvSpPr/>
          <p:nvPr/>
        </p:nvSpPr>
        <p:spPr>
          <a:xfrm>
            <a:off x="9933213" y="4070627"/>
            <a:ext cx="970375" cy="970375"/>
          </a:xfrm>
          <a:custGeom>
            <a:avLst/>
            <a:gdLst/>
            <a:ahLst/>
            <a:cxnLst/>
            <a:rect l="l" t="t" r="r" b="b"/>
            <a:pathLst>
              <a:path w="1455563" h="1455563">
                <a:moveTo>
                  <a:pt x="0" y="0"/>
                </a:moveTo>
                <a:lnTo>
                  <a:pt x="1455562" y="0"/>
                </a:lnTo>
                <a:lnTo>
                  <a:pt x="1455562" y="1455562"/>
                </a:lnTo>
                <a:lnTo>
                  <a:pt x="0" y="1455562"/>
                </a:lnTo>
                <a:lnTo>
                  <a:pt x="0" y="0"/>
                </a:lnTo>
                <a:close/>
              </a:path>
            </a:pathLst>
          </a:custGeom>
          <a:blipFill>
            <a:blip r:embed="rId58">
              <a:extLst>
                <a:ext uri="{96DAC541-7B7A-43D3-8B79-37D633B846F1}">
                  <asvg:svgBlip xmlns:asvg="http://schemas.microsoft.com/office/drawing/2016/SVG/main" xmlns="" r:embed="rId59"/>
                </a:ext>
              </a:extLst>
            </a:blip>
            <a:stretch>
              <a:fillRect/>
            </a:stretch>
          </a:blipFill>
        </p:spPr>
      </p:sp>
      <p:sp>
        <p:nvSpPr>
          <p:cNvPr id="34" name="TextBox 34"/>
          <p:cNvSpPr txBox="1"/>
          <p:nvPr/>
        </p:nvSpPr>
        <p:spPr>
          <a:xfrm>
            <a:off x="1217544" y="4784262"/>
            <a:ext cx="3705314" cy="856453"/>
          </a:xfrm>
          <a:prstGeom prst="rect">
            <a:avLst/>
          </a:prstGeom>
        </p:spPr>
        <p:txBody>
          <a:bodyPr lIns="0" tIns="0" rIns="0" bIns="0" rtlCol="0" anchor="t">
            <a:spAutoFit/>
          </a:bodyPr>
          <a:lstStyle/>
          <a:p>
            <a:pPr defTabSz="609630">
              <a:lnSpc>
                <a:spcPts val="1733"/>
              </a:lnSpc>
            </a:pPr>
            <a:r>
              <a:rPr lang="en-US" sz="1333">
                <a:solidFill>
                  <a:srgbClr val="606060"/>
                </a:solidFill>
                <a:latin typeface="Muli"/>
              </a:rPr>
              <a:t>Sử dụng các biểu tượng và hình minh họa này trong Bản thuyết trình Canva của bạn.</a:t>
            </a:r>
          </a:p>
          <a:p>
            <a:pPr defTabSz="609630">
              <a:lnSpc>
                <a:spcPts val="1733"/>
              </a:lnSpc>
            </a:pPr>
            <a:r>
              <a:rPr lang="en-US" sz="1333">
                <a:solidFill>
                  <a:srgbClr val="606060"/>
                </a:solidFill>
                <a:latin typeface="Muli"/>
              </a:rPr>
              <a:t>Chúc bạn thiết kế vui vẻ! Đừng quên xóa</a:t>
            </a:r>
          </a:p>
          <a:p>
            <a:pPr defTabSz="609630">
              <a:lnSpc>
                <a:spcPts val="1733"/>
              </a:lnSpc>
            </a:pPr>
            <a:r>
              <a:rPr lang="en-US" sz="1333">
                <a:solidFill>
                  <a:srgbClr val="606060"/>
                </a:solidFill>
                <a:latin typeface="Muli"/>
              </a:rPr>
              <a:t>trang này trước khi thuyết trình.</a:t>
            </a:r>
          </a:p>
        </p:txBody>
      </p:sp>
      <p:sp>
        <p:nvSpPr>
          <p:cNvPr id="35" name="TextBox 35"/>
          <p:cNvSpPr txBox="1"/>
          <p:nvPr/>
        </p:nvSpPr>
        <p:spPr>
          <a:xfrm>
            <a:off x="1100559" y="1327535"/>
            <a:ext cx="3797722" cy="461665"/>
          </a:xfrm>
          <a:prstGeom prst="rect">
            <a:avLst/>
          </a:prstGeom>
        </p:spPr>
        <p:txBody>
          <a:bodyPr lIns="0" tIns="0" rIns="0" bIns="0" rtlCol="0" anchor="t">
            <a:spAutoFit/>
          </a:bodyPr>
          <a:lstStyle/>
          <a:p>
            <a:pPr defTabSz="609630">
              <a:lnSpc>
                <a:spcPts val="3570"/>
              </a:lnSpc>
            </a:pPr>
            <a:r>
              <a:rPr lang="en-US" sz="3400" spc="-68">
                <a:solidFill>
                  <a:srgbClr val="000000"/>
                </a:solidFill>
                <a:latin typeface="Asap Bold"/>
              </a:rPr>
              <a:t>Trang Tài nguyên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0"/>
          <p:cNvSpPr txBox="1"/>
          <p:nvPr/>
        </p:nvSpPr>
        <p:spPr>
          <a:xfrm>
            <a:off x="2789555" y="260985"/>
            <a:ext cx="6612890" cy="774700"/>
          </a:xfrm>
          <a:prstGeom prst="rect">
            <a:avLst/>
          </a:prstGeom>
          <a:noFill/>
        </p:spPr>
        <p:txBody>
          <a:bodyPr wrap="square">
            <a:noAutofit/>
          </a:bodyPr>
          <a:lstStyle/>
          <a:p>
            <a:pPr algn="ctr">
              <a:lnSpc>
                <a:spcPct val="100000"/>
              </a:lnSpc>
            </a:pPr>
            <a:r>
              <a:rPr lang="en-US" sz="6000" b="1" dirty="0">
                <a:solidFill>
                  <a:srgbClr val="FF0000"/>
                </a:solidFill>
                <a:latin typeface="Eras Bold ITC" panose="020B0907030504020204" pitchFamily="34" charset="0"/>
              </a:rPr>
              <a:t>CHATTING</a:t>
            </a:r>
          </a:p>
        </p:txBody>
      </p:sp>
      <p:pic>
        <p:nvPicPr>
          <p:cNvPr id="8" name="Content Placeholder 7" descr="giphy"/>
          <p:cNvPicPr>
            <a:picLocks noGrp="1" noChangeAspect="1"/>
          </p:cNvPicPr>
          <p:nvPr>
            <p:ph idx="1"/>
          </p:nvPr>
        </p:nvPicPr>
        <p:blipFill>
          <a:blip r:embed="rId3"/>
          <a:stretch>
            <a:fillRect/>
          </a:stretch>
        </p:blipFill>
        <p:spPr>
          <a:xfrm>
            <a:off x="278765" y="2000250"/>
            <a:ext cx="3627755" cy="2720975"/>
          </a:xfrm>
          <a:prstGeom prst="rect">
            <a:avLst/>
          </a:prstGeom>
        </p:spPr>
      </p:pic>
      <p:sp>
        <p:nvSpPr>
          <p:cNvPr id="100" name="Text Box 99"/>
          <p:cNvSpPr txBox="1"/>
          <p:nvPr/>
        </p:nvSpPr>
        <p:spPr>
          <a:xfrm>
            <a:off x="4213860" y="2000250"/>
            <a:ext cx="7625080" cy="3416320"/>
          </a:xfrm>
          <a:prstGeom prst="rect">
            <a:avLst/>
          </a:prstGeom>
          <a:noFill/>
          <a:ln w="9525">
            <a:noFill/>
          </a:ln>
        </p:spPr>
        <p:txBody>
          <a:bodyPr wrap="square">
            <a:spAutoFit/>
          </a:bodyPr>
          <a:lstStyle/>
          <a:p>
            <a:pPr marL="635" indent="-635" algn="just"/>
            <a:r>
              <a:rPr lang="en-US" sz="5400" b="0" dirty="0">
                <a:solidFill>
                  <a:srgbClr val="000000"/>
                </a:solidFill>
                <a:latin typeface="Eras Demi ITC" panose="020B0805030504020804" pitchFamily="34" charset="0"/>
                <a:cs typeface="Calibri" panose="020F0502020204030204" pitchFamily="34" charset="0"/>
              </a:rPr>
              <a:t>What do you know about schools and school days in the past?</a:t>
            </a:r>
          </a:p>
        </p:txBody>
      </p:sp>
      <p:sp>
        <p:nvSpPr>
          <p:cNvPr id="2" name="Freeform 28">
            <a:extLst>
              <a:ext uri="{FF2B5EF4-FFF2-40B4-BE49-F238E27FC236}">
                <a16:creationId xmlns:a16="http://schemas.microsoft.com/office/drawing/2014/main" id="{7FB4BDB1-476A-FF7C-A863-C6772ED3D84F}"/>
              </a:ext>
            </a:extLst>
          </p:cNvPr>
          <p:cNvSpPr/>
          <p:nvPr/>
        </p:nvSpPr>
        <p:spPr>
          <a:xfrm>
            <a:off x="9268691" y="4391891"/>
            <a:ext cx="2923309" cy="2466109"/>
          </a:xfrm>
          <a:custGeom>
            <a:avLst/>
            <a:gdLst/>
            <a:ahLst/>
            <a:cxnLst/>
            <a:rect l="l" t="t" r="r" b="b"/>
            <a:pathLst>
              <a:path w="1258321" h="1154774">
                <a:moveTo>
                  <a:pt x="0" y="0"/>
                </a:moveTo>
                <a:lnTo>
                  <a:pt x="1258320" y="0"/>
                </a:lnTo>
                <a:lnTo>
                  <a:pt x="1258320" y="1154774"/>
                </a:lnTo>
                <a:lnTo>
                  <a:pt x="0" y="11547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11">
            <a:extLst>
              <a:ext uri="{FF2B5EF4-FFF2-40B4-BE49-F238E27FC236}">
                <a16:creationId xmlns:a16="http://schemas.microsoft.com/office/drawing/2014/main" id="{8DE9B883-A82B-1B72-3409-5A42A99872E5}"/>
              </a:ext>
            </a:extLst>
          </p:cNvPr>
          <p:cNvSpPr/>
          <p:nvPr/>
        </p:nvSpPr>
        <p:spPr>
          <a:xfrm rot="8941024">
            <a:off x="276998" y="-360096"/>
            <a:ext cx="2124782" cy="2016862"/>
          </a:xfrm>
          <a:custGeom>
            <a:avLst/>
            <a:gdLst/>
            <a:ahLst/>
            <a:cxnLst/>
            <a:rect l="l" t="t" r="r" b="b"/>
            <a:pathLst>
              <a:path w="1196899" h="912636">
                <a:moveTo>
                  <a:pt x="0" y="0"/>
                </a:moveTo>
                <a:lnTo>
                  <a:pt x="1196899" y="0"/>
                </a:lnTo>
                <a:lnTo>
                  <a:pt x="1196899" y="912635"/>
                </a:lnTo>
                <a:lnTo>
                  <a:pt x="0" y="9126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12">
            <a:extLst>
              <a:ext uri="{FF2B5EF4-FFF2-40B4-BE49-F238E27FC236}">
                <a16:creationId xmlns:a16="http://schemas.microsoft.com/office/drawing/2014/main" id="{38BAC143-2331-E3E4-C73E-1D8C3D8D4CF6}"/>
              </a:ext>
            </a:extLst>
          </p:cNvPr>
          <p:cNvSpPr/>
          <p:nvPr/>
        </p:nvSpPr>
        <p:spPr>
          <a:xfrm>
            <a:off x="64655" y="4823150"/>
            <a:ext cx="2272059" cy="1919778"/>
          </a:xfrm>
          <a:custGeom>
            <a:avLst/>
            <a:gdLst/>
            <a:ahLst/>
            <a:cxnLst/>
            <a:rect l="l" t="t" r="r" b="b"/>
            <a:pathLst>
              <a:path w="1279862" h="868706">
                <a:moveTo>
                  <a:pt x="0" y="0"/>
                </a:moveTo>
                <a:lnTo>
                  <a:pt x="1279861" y="0"/>
                </a:lnTo>
                <a:lnTo>
                  <a:pt x="1279861" y="868706"/>
                </a:lnTo>
                <a:lnTo>
                  <a:pt x="0" y="8687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15">
            <a:extLst>
              <a:ext uri="{FF2B5EF4-FFF2-40B4-BE49-F238E27FC236}">
                <a16:creationId xmlns:a16="http://schemas.microsoft.com/office/drawing/2014/main" id="{0C689ACB-4CF5-E482-27E4-9F67E9978DAE}"/>
              </a:ext>
            </a:extLst>
          </p:cNvPr>
          <p:cNvSpPr/>
          <p:nvPr/>
        </p:nvSpPr>
        <p:spPr>
          <a:xfrm rot="5258602">
            <a:off x="7275784" y="4901717"/>
            <a:ext cx="1756894" cy="1850904"/>
          </a:xfrm>
          <a:custGeom>
            <a:avLst/>
            <a:gdLst/>
            <a:ahLst/>
            <a:cxnLst/>
            <a:rect l="l" t="t" r="r" b="b"/>
            <a:pathLst>
              <a:path w="795000" h="1042623">
                <a:moveTo>
                  <a:pt x="0" y="0"/>
                </a:moveTo>
                <a:lnTo>
                  <a:pt x="795000" y="0"/>
                </a:lnTo>
                <a:lnTo>
                  <a:pt x="795000" y="1042623"/>
                </a:lnTo>
                <a:lnTo>
                  <a:pt x="0" y="10426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29">
            <a:extLst>
              <a:ext uri="{FF2B5EF4-FFF2-40B4-BE49-F238E27FC236}">
                <a16:creationId xmlns:a16="http://schemas.microsoft.com/office/drawing/2014/main" id="{8F85B029-B03E-FC14-95CE-282E03DAF86F}"/>
              </a:ext>
            </a:extLst>
          </p:cNvPr>
          <p:cNvSpPr/>
          <p:nvPr/>
        </p:nvSpPr>
        <p:spPr>
          <a:xfrm>
            <a:off x="9442911" y="-9424"/>
            <a:ext cx="2749089" cy="1813788"/>
          </a:xfrm>
          <a:custGeom>
            <a:avLst/>
            <a:gdLst/>
            <a:ahLst/>
            <a:cxnLst/>
            <a:rect l="l" t="t" r="r" b="b"/>
            <a:pathLst>
              <a:path w="1548575" h="820745">
                <a:moveTo>
                  <a:pt x="0" y="0"/>
                </a:moveTo>
                <a:lnTo>
                  <a:pt x="1548575" y="0"/>
                </a:lnTo>
                <a:lnTo>
                  <a:pt x="1548575" y="820745"/>
                </a:lnTo>
                <a:lnTo>
                  <a:pt x="0" y="8207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sp>
        <p:nvSpPr>
          <p:cNvPr id="2" name="Freeform 2"/>
          <p:cNvSpPr/>
          <p:nvPr/>
        </p:nvSpPr>
        <p:spPr>
          <a:xfrm rot="315885">
            <a:off x="5191702" y="2516924"/>
            <a:ext cx="5008925" cy="3287676"/>
          </a:xfrm>
          <a:custGeom>
            <a:avLst/>
            <a:gdLst/>
            <a:ahLst/>
            <a:cxnLst/>
            <a:rect l="l" t="t" r="r" b="b"/>
            <a:pathLst>
              <a:path w="7513387" h="4931514">
                <a:moveTo>
                  <a:pt x="0" y="0"/>
                </a:moveTo>
                <a:lnTo>
                  <a:pt x="7513386" y="0"/>
                </a:lnTo>
                <a:lnTo>
                  <a:pt x="7513386" y="4931514"/>
                </a:lnTo>
                <a:lnTo>
                  <a:pt x="0" y="4931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66862">
            <a:off x="1828940" y="1914508"/>
            <a:ext cx="3993621" cy="3893050"/>
          </a:xfrm>
          <a:custGeom>
            <a:avLst/>
            <a:gdLst/>
            <a:ahLst/>
            <a:cxnLst/>
            <a:rect l="l" t="t" r="r" b="b"/>
            <a:pathLst>
              <a:path w="5990432" h="5839575">
                <a:moveTo>
                  <a:pt x="0" y="0"/>
                </a:moveTo>
                <a:lnTo>
                  <a:pt x="5990432" y="0"/>
                </a:lnTo>
                <a:lnTo>
                  <a:pt x="5990432" y="5839574"/>
                </a:lnTo>
                <a:lnTo>
                  <a:pt x="0" y="5839574"/>
                </a:lnTo>
                <a:lnTo>
                  <a:pt x="0" y="0"/>
                </a:lnTo>
                <a:close/>
              </a:path>
            </a:pathLst>
          </a:custGeom>
          <a:blipFill>
            <a:blip r:embed="rId4">
              <a:extLst>
                <a:ext uri="{96DAC541-7B7A-43D3-8B79-37D633B846F1}">
                  <asvg:svgBlip xmlns:asvg="http://schemas.microsoft.com/office/drawing/2016/SVG/main" xmlns="" r:embed="rId5"/>
                </a:ext>
              </a:extLst>
            </a:blip>
            <a:stretch>
              <a:fillRect b="-45040"/>
            </a:stretch>
          </a:blipFill>
        </p:spPr>
      </p:sp>
      <p:sp>
        <p:nvSpPr>
          <p:cNvPr id="4" name="Freeform 4"/>
          <p:cNvSpPr/>
          <p:nvPr/>
        </p:nvSpPr>
        <p:spPr>
          <a:xfrm rot="-82494">
            <a:off x="1941105" y="1166742"/>
            <a:ext cx="7820823" cy="4476122"/>
          </a:xfrm>
          <a:custGeom>
            <a:avLst/>
            <a:gdLst/>
            <a:ahLst/>
            <a:cxnLst/>
            <a:rect l="l" t="t" r="r" b="b"/>
            <a:pathLst>
              <a:path w="11731235" h="6714183">
                <a:moveTo>
                  <a:pt x="0" y="0"/>
                </a:moveTo>
                <a:lnTo>
                  <a:pt x="11731235" y="0"/>
                </a:lnTo>
                <a:lnTo>
                  <a:pt x="11731235" y="6714183"/>
                </a:lnTo>
                <a:lnTo>
                  <a:pt x="0" y="6714183"/>
                </a:lnTo>
                <a:lnTo>
                  <a:pt x="0" y="0"/>
                </a:lnTo>
                <a:close/>
              </a:path>
            </a:pathLst>
          </a:custGeom>
          <a:blipFill>
            <a:blip r:embed="rId6">
              <a:extLst>
                <a:ext uri="{96DAC541-7B7A-43D3-8B79-37D633B846F1}">
                  <asvg:svgBlip xmlns:asvg="http://schemas.microsoft.com/office/drawing/2016/SVG/main" xmlns="" r:embed="rId7"/>
                </a:ext>
              </a:extLst>
            </a:blip>
            <a:stretch>
              <a:fillRect b="-33424"/>
            </a:stretch>
          </a:blipFill>
        </p:spPr>
      </p:sp>
      <p:sp>
        <p:nvSpPr>
          <p:cNvPr id="5" name="TextBox 5"/>
          <p:cNvSpPr txBox="1"/>
          <p:nvPr/>
        </p:nvSpPr>
        <p:spPr>
          <a:xfrm rot="-82494">
            <a:off x="2757820" y="2687037"/>
            <a:ext cx="6672664" cy="1795363"/>
          </a:xfrm>
          <a:prstGeom prst="rect">
            <a:avLst/>
          </a:prstGeom>
        </p:spPr>
        <p:txBody>
          <a:bodyPr wrap="square" lIns="0" tIns="0" rIns="0" bIns="0" rtlCol="0" anchor="t">
            <a:spAutoFit/>
          </a:bodyPr>
          <a:lstStyle/>
          <a:p>
            <a:pPr marL="0" marR="0" lvl="0" indent="0" algn="ctr" defTabSz="609630" rtl="0" eaLnBrk="1" fontAlgn="auto" latinLnBrk="0" hangingPunct="1">
              <a:lnSpc>
                <a:spcPts val="7020"/>
              </a:lnSpc>
              <a:spcBef>
                <a:spcPts val="0"/>
              </a:spcBef>
              <a:spcAft>
                <a:spcPts val="0"/>
              </a:spcAft>
              <a:buClrTx/>
              <a:buSzTx/>
              <a:buFontTx/>
              <a:buNone/>
              <a:tabLst/>
              <a:defRPr/>
            </a:pPr>
            <a:r>
              <a:rPr kumimoji="0" lang="en-US" sz="5400" b="0" i="0" u="none" strike="noStrike" kern="1200" cap="none" spc="-108" normalizeH="0" baseline="0" noProof="0" dirty="0">
                <a:ln>
                  <a:noFill/>
                </a:ln>
                <a:solidFill>
                  <a:srgbClr val="C00000"/>
                </a:solidFill>
                <a:effectLst/>
                <a:uLnTx/>
                <a:uFillTx/>
                <a:latin typeface="Eras Bold ITC" panose="020B0907030504020204" pitchFamily="34" charset="0"/>
                <a:ea typeface="+mn-ea"/>
                <a:cs typeface="+mn-cs"/>
              </a:rPr>
              <a:t>REMEMBERING THE PAST</a:t>
            </a:r>
          </a:p>
        </p:txBody>
      </p:sp>
      <p:sp>
        <p:nvSpPr>
          <p:cNvPr id="6" name="Freeform 6"/>
          <p:cNvSpPr/>
          <p:nvPr/>
        </p:nvSpPr>
        <p:spPr>
          <a:xfrm>
            <a:off x="1684002" y="805812"/>
            <a:ext cx="2025766" cy="1919413"/>
          </a:xfrm>
          <a:custGeom>
            <a:avLst/>
            <a:gdLst/>
            <a:ahLst/>
            <a:cxnLst/>
            <a:rect l="l" t="t" r="r" b="b"/>
            <a:pathLst>
              <a:path w="3038649" h="2879120">
                <a:moveTo>
                  <a:pt x="0" y="0"/>
                </a:moveTo>
                <a:lnTo>
                  <a:pt x="3038649" y="0"/>
                </a:lnTo>
                <a:lnTo>
                  <a:pt x="3038649" y="2879120"/>
                </a:lnTo>
                <a:lnTo>
                  <a:pt x="0" y="28791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88740" y="4015660"/>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8266240" y="2987952"/>
            <a:ext cx="3048176" cy="3102469"/>
          </a:xfrm>
          <a:custGeom>
            <a:avLst/>
            <a:gdLst/>
            <a:ahLst/>
            <a:cxnLst/>
            <a:rect l="l" t="t" r="r" b="b"/>
            <a:pathLst>
              <a:path w="4572264" h="4653704">
                <a:moveTo>
                  <a:pt x="0" y="0"/>
                </a:moveTo>
                <a:lnTo>
                  <a:pt x="4572265" y="0"/>
                </a:lnTo>
                <a:lnTo>
                  <a:pt x="4572265" y="4653705"/>
                </a:lnTo>
                <a:lnTo>
                  <a:pt x="0" y="46537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0197389">
            <a:off x="9412586" y="-394886"/>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9994124">
            <a:off x="3906981" y="5463819"/>
            <a:ext cx="3917118" cy="2159311"/>
          </a:xfrm>
          <a:custGeom>
            <a:avLst/>
            <a:gdLst/>
            <a:ahLst/>
            <a:cxnLst/>
            <a:rect l="l" t="t" r="r" b="b"/>
            <a:pathLst>
              <a:path w="5875677" h="3238967">
                <a:moveTo>
                  <a:pt x="0" y="0"/>
                </a:moveTo>
                <a:lnTo>
                  <a:pt x="5875677" y="0"/>
                </a:lnTo>
                <a:lnTo>
                  <a:pt x="5875677" y="3238967"/>
                </a:lnTo>
                <a:lnTo>
                  <a:pt x="0" y="32389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7239578">
            <a:off x="-62758" y="-518190"/>
            <a:ext cx="1484757" cy="2743200"/>
          </a:xfrm>
          <a:custGeom>
            <a:avLst/>
            <a:gdLst/>
            <a:ahLst/>
            <a:cxnLst/>
            <a:rect l="l" t="t" r="r" b="b"/>
            <a:pathLst>
              <a:path w="2227136" h="4114800">
                <a:moveTo>
                  <a:pt x="0" y="0"/>
                </a:moveTo>
                <a:lnTo>
                  <a:pt x="2227136" y="0"/>
                </a:lnTo>
                <a:lnTo>
                  <a:pt x="222713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2598121">
            <a:off x="1661248" y="4806556"/>
            <a:ext cx="2004881" cy="1172855"/>
          </a:xfrm>
          <a:custGeom>
            <a:avLst/>
            <a:gdLst/>
            <a:ahLst/>
            <a:cxnLst/>
            <a:rect l="l" t="t" r="r" b="b"/>
            <a:pathLst>
              <a:path w="3007321" h="1759283">
                <a:moveTo>
                  <a:pt x="0" y="0"/>
                </a:moveTo>
                <a:lnTo>
                  <a:pt x="3007320" y="0"/>
                </a:lnTo>
                <a:lnTo>
                  <a:pt x="3007320" y="1759283"/>
                </a:lnTo>
                <a:lnTo>
                  <a:pt x="0" y="17592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rot="3945637">
            <a:off x="9191119" y="2112565"/>
            <a:ext cx="764139" cy="1549334"/>
          </a:xfrm>
          <a:custGeom>
            <a:avLst/>
            <a:gdLst/>
            <a:ahLst/>
            <a:cxnLst/>
            <a:rect l="l" t="t" r="r" b="b"/>
            <a:pathLst>
              <a:path w="1146208" h="2324001">
                <a:moveTo>
                  <a:pt x="0" y="0"/>
                </a:moveTo>
                <a:lnTo>
                  <a:pt x="1146208" y="0"/>
                </a:lnTo>
                <a:lnTo>
                  <a:pt x="1146208" y="2324000"/>
                </a:lnTo>
                <a:lnTo>
                  <a:pt x="0" y="2324000"/>
                </a:lnTo>
                <a:lnTo>
                  <a:pt x="0" y="0"/>
                </a:lnTo>
                <a:close/>
              </a:path>
            </a:pathLst>
          </a:custGeom>
          <a:blipFill>
            <a:blip r:embed="rId22">
              <a:extLst>
                <a:ext uri="{96DAC541-7B7A-43D3-8B79-37D633B846F1}">
                  <asvg:svgBlip xmlns:asvg="http://schemas.microsoft.com/office/drawing/2016/SVG/main" xmlns="" r:embed="rId23"/>
                </a:ext>
              </a:extLst>
            </a:blip>
            <a:stretch>
              <a:fillRect l="-165104" b="-23886"/>
            </a:stretch>
          </a:blipFill>
        </p:spPr>
      </p:sp>
      <p:sp>
        <p:nvSpPr>
          <p:cNvPr id="14" name="Freeform 14"/>
          <p:cNvSpPr/>
          <p:nvPr/>
        </p:nvSpPr>
        <p:spPr>
          <a:xfrm rot="-5400000">
            <a:off x="9585773" y="5131230"/>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0252938">
            <a:off x="5761909" y="-754632"/>
            <a:ext cx="2838627" cy="1639307"/>
          </a:xfrm>
          <a:custGeom>
            <a:avLst/>
            <a:gdLst/>
            <a:ahLst/>
            <a:cxnLst/>
            <a:rect l="l" t="t" r="r" b="b"/>
            <a:pathLst>
              <a:path w="4257941" h="2458961">
                <a:moveTo>
                  <a:pt x="0" y="0"/>
                </a:moveTo>
                <a:lnTo>
                  <a:pt x="4257941" y="0"/>
                </a:lnTo>
                <a:lnTo>
                  <a:pt x="4257941" y="2458961"/>
                </a:lnTo>
                <a:lnTo>
                  <a:pt x="0" y="245896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6" name="Freeform 16"/>
          <p:cNvSpPr/>
          <p:nvPr/>
        </p:nvSpPr>
        <p:spPr>
          <a:xfrm rot="5947534">
            <a:off x="2833055" y="-1283600"/>
            <a:ext cx="1985391" cy="2743200"/>
          </a:xfrm>
          <a:custGeom>
            <a:avLst/>
            <a:gdLst/>
            <a:ahLst/>
            <a:cxnLst/>
            <a:rect l="l" t="t" r="r" b="b"/>
            <a:pathLst>
              <a:path w="2978086" h="4114800">
                <a:moveTo>
                  <a:pt x="0" y="0"/>
                </a:moveTo>
                <a:lnTo>
                  <a:pt x="2978087" y="0"/>
                </a:lnTo>
                <a:lnTo>
                  <a:pt x="2978087"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TextBox 5">
            <a:extLst>
              <a:ext uri="{FF2B5EF4-FFF2-40B4-BE49-F238E27FC236}">
                <a16:creationId xmlns:a16="http://schemas.microsoft.com/office/drawing/2014/main" id="{B2DE4A73-B508-6EF4-C8BB-BD0064319F09}"/>
              </a:ext>
            </a:extLst>
          </p:cNvPr>
          <p:cNvSpPr txBox="1"/>
          <p:nvPr/>
        </p:nvSpPr>
        <p:spPr>
          <a:xfrm rot="21517506">
            <a:off x="3271264" y="4339900"/>
            <a:ext cx="5645776" cy="802207"/>
          </a:xfrm>
          <a:prstGeom prst="rect">
            <a:avLst/>
          </a:prstGeom>
        </p:spPr>
        <p:txBody>
          <a:bodyPr lIns="0" tIns="0" rIns="0" bIns="0" rtlCol="0" anchor="t">
            <a:spAutoFit/>
          </a:bodyPr>
          <a:lstStyle/>
          <a:p>
            <a:pPr marL="0" marR="0" lvl="0" indent="0" algn="ctr" defTabSz="609630" rtl="0" eaLnBrk="1" fontAlgn="auto" latinLnBrk="0" hangingPunct="1">
              <a:lnSpc>
                <a:spcPts val="7020"/>
              </a:lnSpc>
              <a:spcBef>
                <a:spcPts val="0"/>
              </a:spcBef>
              <a:spcAft>
                <a:spcPts val="0"/>
              </a:spcAft>
              <a:buClrTx/>
              <a:buSzTx/>
              <a:buFontTx/>
              <a:buNone/>
              <a:tabLst/>
              <a:defRPr/>
            </a:pPr>
            <a:r>
              <a:rPr kumimoji="0" lang="en-US" sz="4000" b="0" i="0" u="none" strike="noStrike" kern="1200" cap="none" spc="-108" normalizeH="0" baseline="0" noProof="0" dirty="0">
                <a:ln>
                  <a:noFill/>
                </a:ln>
                <a:solidFill>
                  <a:srgbClr val="000000"/>
                </a:solidFill>
                <a:effectLst/>
                <a:uLnTx/>
                <a:uFillTx/>
                <a:latin typeface="Eras Demi ITC" panose="020B0805030504020804" pitchFamily="34" charset="0"/>
                <a:ea typeface="+mn-ea"/>
                <a:cs typeface="+mn-cs"/>
              </a:rPr>
              <a:t>Lesson 6: Skills 2</a:t>
            </a:r>
          </a:p>
        </p:txBody>
      </p:sp>
      <p:sp>
        <p:nvSpPr>
          <p:cNvPr id="18" name="TextBox 5">
            <a:extLst>
              <a:ext uri="{FF2B5EF4-FFF2-40B4-BE49-F238E27FC236}">
                <a16:creationId xmlns:a16="http://schemas.microsoft.com/office/drawing/2014/main" id="{5A60A083-D396-A7C0-590B-3CF328617A9A}"/>
              </a:ext>
            </a:extLst>
          </p:cNvPr>
          <p:cNvSpPr txBox="1"/>
          <p:nvPr/>
        </p:nvSpPr>
        <p:spPr>
          <a:xfrm rot="21517506">
            <a:off x="3311525" y="1683471"/>
            <a:ext cx="5645776" cy="802207"/>
          </a:xfrm>
          <a:prstGeom prst="rect">
            <a:avLst/>
          </a:prstGeom>
        </p:spPr>
        <p:txBody>
          <a:bodyPr lIns="0" tIns="0" rIns="0" bIns="0" rtlCol="0" anchor="t">
            <a:spAutoFit/>
          </a:bodyPr>
          <a:lstStyle/>
          <a:p>
            <a:pPr marL="0" marR="0" lvl="0" indent="0" algn="ctr" defTabSz="609630" rtl="0" eaLnBrk="1" fontAlgn="auto" latinLnBrk="0" hangingPunct="1">
              <a:lnSpc>
                <a:spcPts val="7020"/>
              </a:lnSpc>
              <a:spcBef>
                <a:spcPts val="0"/>
              </a:spcBef>
              <a:spcAft>
                <a:spcPts val="0"/>
              </a:spcAft>
              <a:buClrTx/>
              <a:buSzTx/>
              <a:buFontTx/>
              <a:buNone/>
              <a:tabLst/>
              <a:defRPr/>
            </a:pPr>
            <a:r>
              <a:rPr kumimoji="0" lang="en-US" sz="4000" b="0" i="0" u="none" strike="noStrike" kern="1200" cap="none" spc="-108" normalizeH="0" baseline="0" noProof="0" dirty="0">
                <a:ln>
                  <a:noFill/>
                </a:ln>
                <a:solidFill>
                  <a:srgbClr val="000000"/>
                </a:solidFill>
                <a:effectLst/>
                <a:uLnTx/>
                <a:uFillTx/>
                <a:latin typeface="Eras Demi ITC" panose="020B0805030504020804" pitchFamily="34" charset="0"/>
                <a:ea typeface="+mn-ea"/>
                <a:cs typeface="+mn-cs"/>
              </a:rPr>
              <a:t>Unit 4:</a:t>
            </a:r>
          </a:p>
        </p:txBody>
      </p:sp>
    </p:spTree>
    <p:extLst>
      <p:ext uri="{BB962C8B-B14F-4D97-AF65-F5344CB8AC3E}">
        <p14:creationId xmlns:p14="http://schemas.microsoft.com/office/powerpoint/2010/main" val="292376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rot="-175391" flipH="1">
            <a:off x="1338363" y="2326245"/>
            <a:ext cx="3753134" cy="2743200"/>
          </a:xfrm>
          <a:custGeom>
            <a:avLst/>
            <a:gdLst/>
            <a:ahLst/>
            <a:cxnLst/>
            <a:rect l="l" t="t" r="r" b="b"/>
            <a:pathLst>
              <a:path w="5629701" h="4114800">
                <a:moveTo>
                  <a:pt x="5629701" y="0"/>
                </a:moveTo>
                <a:lnTo>
                  <a:pt x="0" y="0"/>
                </a:lnTo>
                <a:lnTo>
                  <a:pt x="0" y="4114800"/>
                </a:lnTo>
                <a:lnTo>
                  <a:pt x="5629701" y="4114800"/>
                </a:lnTo>
                <a:lnTo>
                  <a:pt x="5629701"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4184">
            <a:off x="1732460" y="1434182"/>
            <a:ext cx="9177871" cy="4123754"/>
          </a:xfrm>
          <a:custGeom>
            <a:avLst/>
            <a:gdLst/>
            <a:ahLst/>
            <a:cxnLst/>
            <a:rect l="l" t="t" r="r" b="b"/>
            <a:pathLst>
              <a:path w="6185631" h="6185631">
                <a:moveTo>
                  <a:pt x="0" y="0"/>
                </a:moveTo>
                <a:lnTo>
                  <a:pt x="6185631" y="0"/>
                </a:lnTo>
                <a:lnTo>
                  <a:pt x="6185631" y="6185631"/>
                </a:lnTo>
                <a:lnTo>
                  <a:pt x="0" y="61856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rot="-58854">
            <a:off x="1891104" y="3663330"/>
            <a:ext cx="9250104" cy="723211"/>
          </a:xfrm>
          <a:prstGeom prst="rect">
            <a:avLst/>
          </a:prstGeom>
        </p:spPr>
        <p:txBody>
          <a:bodyPr wrap="square" lIns="0" tIns="0" rIns="0" bIns="0" rtlCol="0" anchor="t">
            <a:spAutoFit/>
          </a:bodyPr>
          <a:lstStyle/>
          <a:p>
            <a:pPr algn="ctr" defTabSz="609630">
              <a:lnSpc>
                <a:spcPts val="3734"/>
              </a:lnSpc>
            </a:pPr>
            <a:r>
              <a:rPr lang="en-US" sz="11500" spc="-127" dirty="0">
                <a:solidFill>
                  <a:srgbClr val="000000"/>
                </a:solidFill>
                <a:latin typeface="Eras Bold ITC" panose="020B0907030504020204" pitchFamily="34" charset="0"/>
              </a:rPr>
              <a:t>LISTENING </a:t>
            </a:r>
          </a:p>
        </p:txBody>
      </p:sp>
      <p:sp>
        <p:nvSpPr>
          <p:cNvPr id="5" name="Freeform 5"/>
          <p:cNvSpPr/>
          <p:nvPr/>
        </p:nvSpPr>
        <p:spPr>
          <a:xfrm rot="10472255">
            <a:off x="10368579" y="-1084265"/>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7239578">
            <a:off x="-610771" y="-685800"/>
            <a:ext cx="1484757" cy="2743200"/>
          </a:xfrm>
          <a:custGeom>
            <a:avLst/>
            <a:gdLst/>
            <a:ahLst/>
            <a:cxnLst/>
            <a:rect l="l" t="t" r="r" b="b"/>
            <a:pathLst>
              <a:path w="2227136" h="4114800">
                <a:moveTo>
                  <a:pt x="0" y="0"/>
                </a:moveTo>
                <a:lnTo>
                  <a:pt x="2227136" y="0"/>
                </a:lnTo>
                <a:lnTo>
                  <a:pt x="222713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252938">
            <a:off x="5806653" y="-1034718"/>
            <a:ext cx="2838627" cy="1639307"/>
          </a:xfrm>
          <a:custGeom>
            <a:avLst/>
            <a:gdLst/>
            <a:ahLst/>
            <a:cxnLst/>
            <a:rect l="l" t="t" r="r" b="b"/>
            <a:pathLst>
              <a:path w="4257941" h="2458961">
                <a:moveTo>
                  <a:pt x="0" y="0"/>
                </a:moveTo>
                <a:lnTo>
                  <a:pt x="4257941" y="0"/>
                </a:lnTo>
                <a:lnTo>
                  <a:pt x="4257941" y="2458961"/>
                </a:lnTo>
                <a:lnTo>
                  <a:pt x="0" y="245896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947534">
            <a:off x="2370008" y="-1953011"/>
            <a:ext cx="1985391" cy="2743200"/>
          </a:xfrm>
          <a:custGeom>
            <a:avLst/>
            <a:gdLst/>
            <a:ahLst/>
            <a:cxnLst/>
            <a:rect l="l" t="t" r="r" b="b"/>
            <a:pathLst>
              <a:path w="2978086" h="4114800">
                <a:moveTo>
                  <a:pt x="0" y="0"/>
                </a:moveTo>
                <a:lnTo>
                  <a:pt x="2978087" y="0"/>
                </a:lnTo>
                <a:lnTo>
                  <a:pt x="297808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984375" y="5199961"/>
            <a:ext cx="1985391" cy="2743200"/>
          </a:xfrm>
          <a:custGeom>
            <a:avLst/>
            <a:gdLst/>
            <a:ahLst/>
            <a:cxnLst/>
            <a:rect l="l" t="t" r="r" b="b"/>
            <a:pathLst>
              <a:path w="2978086" h="4114800">
                <a:moveTo>
                  <a:pt x="0" y="0"/>
                </a:moveTo>
                <a:lnTo>
                  <a:pt x="2978087" y="0"/>
                </a:lnTo>
                <a:lnTo>
                  <a:pt x="297808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9994124">
            <a:off x="2679853" y="6237032"/>
            <a:ext cx="3917118" cy="2159311"/>
          </a:xfrm>
          <a:custGeom>
            <a:avLst/>
            <a:gdLst/>
            <a:ahLst/>
            <a:cxnLst/>
            <a:rect l="l" t="t" r="r" b="b"/>
            <a:pathLst>
              <a:path w="5875677" h="3238967">
                <a:moveTo>
                  <a:pt x="0" y="0"/>
                </a:moveTo>
                <a:lnTo>
                  <a:pt x="5875677" y="0"/>
                </a:lnTo>
                <a:lnTo>
                  <a:pt x="5875677" y="3238966"/>
                </a:lnTo>
                <a:lnTo>
                  <a:pt x="0" y="323896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5400000">
            <a:off x="10918196" y="5199961"/>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rot="147904">
            <a:off x="3019451" y="1292210"/>
            <a:ext cx="1464923" cy="482093"/>
          </a:xfrm>
          <a:custGeom>
            <a:avLst/>
            <a:gdLst/>
            <a:ahLst/>
            <a:cxnLst/>
            <a:rect l="l" t="t" r="r" b="b"/>
            <a:pathLst>
              <a:path w="2197384" h="723139">
                <a:moveTo>
                  <a:pt x="0" y="0"/>
                </a:moveTo>
                <a:lnTo>
                  <a:pt x="2197384" y="0"/>
                </a:lnTo>
                <a:lnTo>
                  <a:pt x="2197384" y="723139"/>
                </a:lnTo>
                <a:lnTo>
                  <a:pt x="0" y="72313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rot="-5400000">
            <a:off x="8077104" y="6027443"/>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rot="-277003">
            <a:off x="9246743" y="358725"/>
            <a:ext cx="806538" cy="1635301"/>
          </a:xfrm>
          <a:custGeom>
            <a:avLst/>
            <a:gdLst/>
            <a:ahLst/>
            <a:cxnLst/>
            <a:rect l="l" t="t" r="r" b="b"/>
            <a:pathLst>
              <a:path w="1209807" h="2452951">
                <a:moveTo>
                  <a:pt x="0" y="0"/>
                </a:moveTo>
                <a:lnTo>
                  <a:pt x="1209807" y="0"/>
                </a:lnTo>
                <a:lnTo>
                  <a:pt x="1209807" y="2452951"/>
                </a:lnTo>
                <a:lnTo>
                  <a:pt x="0" y="2452951"/>
                </a:lnTo>
                <a:lnTo>
                  <a:pt x="0" y="0"/>
                </a:lnTo>
                <a:close/>
              </a:path>
            </a:pathLst>
          </a:custGeom>
          <a:blipFill>
            <a:blip r:embed="rId18">
              <a:extLst>
                <a:ext uri="{96DAC541-7B7A-43D3-8B79-37D633B846F1}">
                  <asvg:svgBlip xmlns:asvg="http://schemas.microsoft.com/office/drawing/2016/SVG/main" xmlns="" r:embed="rId19"/>
                </a:ext>
              </a:extLst>
            </a:blip>
            <a:stretch>
              <a:fillRect l="-165104" b="-23886"/>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4042" y="110778"/>
            <a:ext cx="11960976" cy="707886"/>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4000" b="1" dirty="0">
                <a:ln>
                  <a:noFill/>
                </a:ln>
                <a:solidFill>
                  <a:srgbClr val="FF0000"/>
                </a:solidFill>
                <a:effectLst>
                  <a:glow rad="88900">
                    <a:schemeClr val="bg1"/>
                  </a:glow>
                </a:effectLst>
                <a:latin typeface="Eras Bold ITC" panose="020B0907030504020204" pitchFamily="34" charset="0"/>
                <a:cs typeface="Arial" panose="020B0604020202020204" pitchFamily="34" charset="0"/>
              </a:rPr>
              <a:t>1. Match each phrase with the right picture.</a:t>
            </a:r>
          </a:p>
        </p:txBody>
      </p:sp>
      <p:sp>
        <p:nvSpPr>
          <p:cNvPr id="3" name="Text Box 2"/>
          <p:cNvSpPr txBox="1"/>
          <p:nvPr/>
        </p:nvSpPr>
        <p:spPr>
          <a:xfrm>
            <a:off x="126916" y="982980"/>
            <a:ext cx="3847465" cy="597535"/>
          </a:xfrm>
          <a:prstGeom prst="rect">
            <a:avLst/>
          </a:prstGeom>
          <a:solidFill>
            <a:srgbClr val="FFEBEB"/>
          </a:solidFill>
        </p:spPr>
        <p:txBody>
          <a:bodyPr wrap="square" rtlCol="0" anchor="t">
            <a:noAutofit/>
          </a:bodyPr>
          <a:lstStyle/>
          <a:p>
            <a:r>
              <a:rPr lang="en-US" sz="2800" dirty="0">
                <a:solidFill>
                  <a:schemeClr val="accent2">
                    <a:lumMod val="75000"/>
                  </a:schemeClr>
                </a:solidFill>
                <a:latin typeface="Eras Demi ITC" panose="020B0805030504020804" pitchFamily="34" charset="0"/>
              </a:rPr>
              <a:t>1. </a:t>
            </a:r>
            <a:r>
              <a:rPr lang="en-US" sz="2800" dirty="0">
                <a:latin typeface="Eras Demi ITC" panose="020B0805030504020804" pitchFamily="34" charset="0"/>
              </a:rPr>
              <a:t>walking barefoot</a:t>
            </a:r>
          </a:p>
          <a:p>
            <a:endParaRPr lang="en-US" sz="2800" dirty="0">
              <a:latin typeface="Eras Demi ITC" panose="020B0805030504020804" pitchFamily="34" charset="0"/>
            </a:endParaRPr>
          </a:p>
        </p:txBody>
      </p:sp>
      <p:sp>
        <p:nvSpPr>
          <p:cNvPr id="7" name="Text Box 6"/>
          <p:cNvSpPr txBox="1"/>
          <p:nvPr/>
        </p:nvSpPr>
        <p:spPr>
          <a:xfrm>
            <a:off x="4214462" y="982980"/>
            <a:ext cx="3864610" cy="572135"/>
          </a:xfrm>
          <a:prstGeom prst="rect">
            <a:avLst/>
          </a:prstGeom>
          <a:solidFill>
            <a:srgbClr val="ADE4DB"/>
          </a:solidFill>
        </p:spPr>
        <p:txBody>
          <a:bodyPr wrap="square" rtlCol="0" anchor="t">
            <a:noAutofit/>
          </a:bodyPr>
          <a:lstStyle/>
          <a:p>
            <a:r>
              <a:rPr lang="en-US" sz="2800" dirty="0">
                <a:solidFill>
                  <a:schemeClr val="accent2">
                    <a:lumMod val="75000"/>
                  </a:schemeClr>
                </a:solidFill>
                <a:latin typeface="Eras Demi ITC" panose="020B0805030504020804" pitchFamily="34" charset="0"/>
                <a:sym typeface="+mn-ea"/>
              </a:rPr>
              <a:t>2. </a:t>
            </a:r>
            <a:r>
              <a:rPr lang="en-US" sz="2800" dirty="0">
                <a:latin typeface="Eras Demi ITC" panose="020B0805030504020804" pitchFamily="34" charset="0"/>
                <a:sym typeface="+mn-ea"/>
              </a:rPr>
              <a:t>talking face to face</a:t>
            </a:r>
            <a:endParaRPr lang="en-US" sz="2800" dirty="0">
              <a:latin typeface="Eras Demi ITC" panose="020B0805030504020804" pitchFamily="34" charset="0"/>
            </a:endParaRPr>
          </a:p>
          <a:p>
            <a:endParaRPr lang="en-US" sz="2800" dirty="0">
              <a:latin typeface="Eras Demi ITC" panose="020B0805030504020804" pitchFamily="34" charset="0"/>
              <a:sym typeface="+mn-ea"/>
            </a:endParaRPr>
          </a:p>
        </p:txBody>
      </p:sp>
      <p:sp>
        <p:nvSpPr>
          <p:cNvPr id="11" name="Text Box 10"/>
          <p:cNvSpPr txBox="1"/>
          <p:nvPr/>
        </p:nvSpPr>
        <p:spPr>
          <a:xfrm>
            <a:off x="8308340" y="985405"/>
            <a:ext cx="3756744" cy="523220"/>
          </a:xfrm>
          <a:prstGeom prst="rect">
            <a:avLst/>
          </a:prstGeom>
          <a:solidFill>
            <a:srgbClr val="FFEBEB"/>
          </a:solidFill>
        </p:spPr>
        <p:txBody>
          <a:bodyPr wrap="square" rtlCol="0" anchor="t">
            <a:spAutoFit/>
          </a:bodyPr>
          <a:lstStyle/>
          <a:p>
            <a:r>
              <a:rPr lang="en-US" sz="2800" dirty="0">
                <a:solidFill>
                  <a:schemeClr val="accent2">
                    <a:lumMod val="75000"/>
                  </a:schemeClr>
                </a:solidFill>
                <a:latin typeface="Eras Demi ITC" panose="020B0805030504020804" pitchFamily="34" charset="0"/>
                <a:sym typeface="+mn-ea"/>
              </a:rPr>
              <a:t>3. </a:t>
            </a:r>
            <a:r>
              <a:rPr lang="en-US" sz="2800" dirty="0">
                <a:latin typeface="Eras Demi ITC" panose="020B0805030504020804" pitchFamily="34" charset="0"/>
                <a:sym typeface="+mn-ea"/>
              </a:rPr>
              <a:t>traditional game</a:t>
            </a:r>
          </a:p>
        </p:txBody>
      </p:sp>
      <p:pic>
        <p:nvPicPr>
          <p:cNvPr id="6" name="Picture 5" descr="A group of people sitting at a table&#10;&#10;Description automatically generated">
            <a:extLst>
              <a:ext uri="{FF2B5EF4-FFF2-40B4-BE49-F238E27FC236}">
                <a16:creationId xmlns:a16="http://schemas.microsoft.com/office/drawing/2014/main" id="{28168C6A-B791-3D1F-73BD-34EF6BF9C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87" y="1744831"/>
            <a:ext cx="4062375" cy="2723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erson walking on a dirt path&#10;&#10;Description automatically generated">
            <a:extLst>
              <a:ext uri="{FF2B5EF4-FFF2-40B4-BE49-F238E27FC236}">
                <a16:creationId xmlns:a16="http://schemas.microsoft.com/office/drawing/2014/main" id="{C3E3899B-9C58-71F1-8E90-8625403FB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697" y="3271111"/>
            <a:ext cx="4062375" cy="2723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group of young boys in uniform pulling a rope&#10;&#10;Description automatically generated">
            <a:extLst>
              <a:ext uri="{FF2B5EF4-FFF2-40B4-BE49-F238E27FC236}">
                <a16:creationId xmlns:a16="http://schemas.microsoft.com/office/drawing/2014/main" id="{64030BF9-851D-35CC-2319-C18449B50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9072" y="4113958"/>
            <a:ext cx="4062375" cy="2723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Freeform 19">
            <a:extLst>
              <a:ext uri="{FF2B5EF4-FFF2-40B4-BE49-F238E27FC236}">
                <a16:creationId xmlns:a16="http://schemas.microsoft.com/office/drawing/2014/main" id="{0974F988-054F-5F40-8026-135057E16B17}"/>
              </a:ext>
            </a:extLst>
          </p:cNvPr>
          <p:cNvSpPr/>
          <p:nvPr/>
        </p:nvSpPr>
        <p:spPr>
          <a:xfrm>
            <a:off x="-28576" y="5394928"/>
            <a:ext cx="1400176" cy="1400786"/>
          </a:xfrm>
          <a:custGeom>
            <a:avLst/>
            <a:gdLst/>
            <a:ahLst/>
            <a:cxnLst/>
            <a:rect l="l" t="t" r="r" b="b"/>
            <a:pathLst>
              <a:path w="861817" h="890977">
                <a:moveTo>
                  <a:pt x="0" y="0"/>
                </a:moveTo>
                <a:lnTo>
                  <a:pt x="861817" y="0"/>
                </a:lnTo>
                <a:lnTo>
                  <a:pt x="861817" y="890977"/>
                </a:lnTo>
                <a:lnTo>
                  <a:pt x="0" y="8909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21">
            <a:extLst>
              <a:ext uri="{FF2B5EF4-FFF2-40B4-BE49-F238E27FC236}">
                <a16:creationId xmlns:a16="http://schemas.microsoft.com/office/drawing/2014/main" id="{D4C5DC7E-570C-00EB-86D4-2AA5DB1CEEF5}"/>
              </a:ext>
            </a:extLst>
          </p:cNvPr>
          <p:cNvSpPr/>
          <p:nvPr/>
        </p:nvSpPr>
        <p:spPr>
          <a:xfrm rot="20743588">
            <a:off x="1192679" y="6030644"/>
            <a:ext cx="1322559" cy="480407"/>
          </a:xfrm>
          <a:custGeom>
            <a:avLst/>
            <a:gdLst/>
            <a:ahLst/>
            <a:cxnLst/>
            <a:rect l="l" t="t" r="r" b="b"/>
            <a:pathLst>
              <a:path w="1197078" h="666231">
                <a:moveTo>
                  <a:pt x="0" y="0"/>
                </a:moveTo>
                <a:lnTo>
                  <a:pt x="1197078" y="0"/>
                </a:lnTo>
                <a:lnTo>
                  <a:pt x="1197078" y="666231"/>
                </a:lnTo>
                <a:lnTo>
                  <a:pt x="0" y="6662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12">
            <a:extLst>
              <a:ext uri="{FF2B5EF4-FFF2-40B4-BE49-F238E27FC236}">
                <a16:creationId xmlns:a16="http://schemas.microsoft.com/office/drawing/2014/main" id="{A48C902A-6BCF-FFAB-D84E-DE2780DA1FF9}"/>
              </a:ext>
            </a:extLst>
          </p:cNvPr>
          <p:cNvSpPr/>
          <p:nvPr/>
        </p:nvSpPr>
        <p:spPr>
          <a:xfrm>
            <a:off x="2117944" y="4867280"/>
            <a:ext cx="2272059" cy="1919778"/>
          </a:xfrm>
          <a:custGeom>
            <a:avLst/>
            <a:gdLst/>
            <a:ahLst/>
            <a:cxnLst/>
            <a:rect l="l" t="t" r="r" b="b"/>
            <a:pathLst>
              <a:path w="1279862" h="868706">
                <a:moveTo>
                  <a:pt x="0" y="0"/>
                </a:moveTo>
                <a:lnTo>
                  <a:pt x="1279861" y="0"/>
                </a:lnTo>
                <a:lnTo>
                  <a:pt x="1279861" y="868706"/>
                </a:lnTo>
                <a:lnTo>
                  <a:pt x="0" y="8687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15">
            <a:extLst>
              <a:ext uri="{FF2B5EF4-FFF2-40B4-BE49-F238E27FC236}">
                <a16:creationId xmlns:a16="http://schemas.microsoft.com/office/drawing/2014/main" id="{D1539F3E-EF18-1D70-288E-CA45D433B098}"/>
              </a:ext>
            </a:extLst>
          </p:cNvPr>
          <p:cNvSpPr/>
          <p:nvPr/>
        </p:nvSpPr>
        <p:spPr>
          <a:xfrm rot="5258602">
            <a:off x="10362264" y="1429901"/>
            <a:ext cx="1756894" cy="1850904"/>
          </a:xfrm>
          <a:custGeom>
            <a:avLst/>
            <a:gdLst/>
            <a:ahLst/>
            <a:cxnLst/>
            <a:rect l="l" t="t" r="r" b="b"/>
            <a:pathLst>
              <a:path w="795000" h="1042623">
                <a:moveTo>
                  <a:pt x="0" y="0"/>
                </a:moveTo>
                <a:lnTo>
                  <a:pt x="795000" y="0"/>
                </a:lnTo>
                <a:lnTo>
                  <a:pt x="795000" y="1042623"/>
                </a:lnTo>
                <a:lnTo>
                  <a:pt x="0" y="10426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15">
            <a:extLst>
              <a:ext uri="{FF2B5EF4-FFF2-40B4-BE49-F238E27FC236}">
                <a16:creationId xmlns:a16="http://schemas.microsoft.com/office/drawing/2014/main" id="{6C828E2A-868F-03BE-A3F2-8A5338D736EB}"/>
              </a:ext>
            </a:extLst>
          </p:cNvPr>
          <p:cNvSpPr/>
          <p:nvPr/>
        </p:nvSpPr>
        <p:spPr>
          <a:xfrm rot="5258602">
            <a:off x="10602345" y="1204103"/>
            <a:ext cx="1756894" cy="1850904"/>
          </a:xfrm>
          <a:custGeom>
            <a:avLst/>
            <a:gdLst/>
            <a:ahLst/>
            <a:cxnLst/>
            <a:rect l="l" t="t" r="r" b="b"/>
            <a:pathLst>
              <a:path w="795000" h="1042623">
                <a:moveTo>
                  <a:pt x="0" y="0"/>
                </a:moveTo>
                <a:lnTo>
                  <a:pt x="795000" y="0"/>
                </a:lnTo>
                <a:lnTo>
                  <a:pt x="795000" y="1042623"/>
                </a:lnTo>
                <a:lnTo>
                  <a:pt x="0" y="10426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4.44444E-6 L 0.32057 0.73773 " pathEditMode="relative" rAng="0" ptsTypes="AA">
                                      <p:cBhvr>
                                        <p:cTn id="6" dur="2000" fill="hold"/>
                                        <p:tgtEl>
                                          <p:spTgt spid="3"/>
                                        </p:tgtEl>
                                        <p:attrNameLst>
                                          <p:attrName>ppt_x</p:attrName>
                                          <p:attrName>ppt_y</p:attrName>
                                        </p:attrNameLst>
                                      </p:cBhvr>
                                      <p:rCtr x="16029" y="36875"/>
                                    </p:animMotion>
                                  </p:childTnLst>
                                </p:cTn>
                              </p:par>
                              <p:par>
                                <p:cTn id="7" presetID="32" presetClass="emph" presetSubtype="0" fill="hold" grpId="1"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3.33333E-6 -3.7037E-6 L -0.33321 0.51065 " pathEditMode="relative" rAng="0" ptsTypes="AA">
                                      <p:cBhvr>
                                        <p:cTn id="16" dur="2000" fill="hold"/>
                                        <p:tgtEl>
                                          <p:spTgt spid="7"/>
                                        </p:tgtEl>
                                        <p:attrNameLst>
                                          <p:attrName>ppt_x</p:attrName>
                                          <p:attrName>ppt_y</p:attrName>
                                        </p:attrNameLst>
                                      </p:cBhvr>
                                      <p:rCtr x="-16667" y="25532"/>
                                    </p:animMotion>
                                  </p:childTnLst>
                                </p:cTn>
                              </p:par>
                              <p:par>
                                <p:cTn id="17" presetID="32" presetClass="emph" presetSubtype="0" fill="hold" grpId="1"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3.125E-6 -2.96296E-6 L -0.01055 0.35162 " pathEditMode="relative" rAng="0" ptsTypes="AA">
                                      <p:cBhvr>
                                        <p:cTn id="26" dur="2000" fill="hold"/>
                                        <p:tgtEl>
                                          <p:spTgt spid="11"/>
                                        </p:tgtEl>
                                        <p:attrNameLst>
                                          <p:attrName>ppt_x</p:attrName>
                                          <p:attrName>ppt_y</p:attrName>
                                        </p:attrNameLst>
                                      </p:cBhvr>
                                      <p:rCtr x="-534" y="17569"/>
                                    </p:animMotion>
                                  </p:childTnLst>
                                </p:cTn>
                              </p:par>
                              <p:par>
                                <p:cTn id="27" presetID="32" presetClass="emph" presetSubtype="0" fill="hold" grpId="1" nodeType="with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1"/>
          <p:cNvSpPr txBox="1"/>
          <p:nvPr/>
        </p:nvSpPr>
        <p:spPr>
          <a:xfrm>
            <a:off x="0" y="-35761"/>
            <a:ext cx="12216262"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600" b="1" dirty="0">
                <a:solidFill>
                  <a:srgbClr val="FF0000"/>
                </a:solidFill>
                <a:effectLst>
                  <a:glow rad="88900">
                    <a:schemeClr val="bg1"/>
                  </a:glow>
                </a:effectLst>
                <a:latin typeface="Eras Bold ITC" panose="020B0907030504020204" pitchFamily="34" charset="0"/>
                <a:cs typeface="Arial" panose="020B0604020202020204" pitchFamily="34" charset="0"/>
              </a:rPr>
              <a:t>2. Listen to the talk between Thanh and his grandma and tick (√) the things you hear.</a:t>
            </a:r>
          </a:p>
        </p:txBody>
      </p:sp>
      <p:sp>
        <p:nvSpPr>
          <p:cNvPr id="3" name="Text Box 2"/>
          <p:cNvSpPr txBox="1"/>
          <p:nvPr/>
        </p:nvSpPr>
        <p:spPr>
          <a:xfrm>
            <a:off x="842010" y="1572260"/>
            <a:ext cx="6403340" cy="5015865"/>
          </a:xfrm>
          <a:prstGeom prst="rect">
            <a:avLst/>
          </a:prstGeom>
          <a:noFill/>
        </p:spPr>
        <p:txBody>
          <a:bodyPr wrap="square" rtlCol="0" anchor="t">
            <a:spAutoFit/>
          </a:bodyPr>
          <a:lstStyle/>
          <a:p>
            <a:pPr>
              <a:lnSpc>
                <a:spcPct val="200000"/>
              </a:lnSpc>
            </a:pPr>
            <a:r>
              <a:rPr lang="en-US" sz="3200" dirty="0">
                <a:solidFill>
                  <a:srgbClr val="00B050"/>
                </a:solidFill>
                <a:latin typeface="Eras Demi ITC" panose="020B0805030504020804" pitchFamily="34" charset="0"/>
              </a:rPr>
              <a:t>1. </a:t>
            </a:r>
            <a:r>
              <a:rPr lang="en-US" sz="3200" dirty="0">
                <a:latin typeface="Eras Demi ITC" panose="020B0805030504020804" pitchFamily="34" charset="0"/>
              </a:rPr>
              <a:t>Three-month summer holiday</a:t>
            </a:r>
          </a:p>
          <a:p>
            <a:pPr>
              <a:lnSpc>
                <a:spcPct val="200000"/>
              </a:lnSpc>
            </a:pPr>
            <a:r>
              <a:rPr lang="en-US" sz="3200" dirty="0">
                <a:solidFill>
                  <a:srgbClr val="00B050"/>
                </a:solidFill>
                <a:latin typeface="Eras Demi ITC" panose="020B0805030504020804" pitchFamily="34" charset="0"/>
              </a:rPr>
              <a:t>2. </a:t>
            </a:r>
            <a:r>
              <a:rPr lang="en-US" sz="3200" dirty="0">
                <a:latin typeface="Eras Demi ITC" panose="020B0805030504020804" pitchFamily="34" charset="0"/>
              </a:rPr>
              <a:t>Lessons in the morning only</a:t>
            </a:r>
          </a:p>
          <a:p>
            <a:pPr>
              <a:lnSpc>
                <a:spcPct val="200000"/>
              </a:lnSpc>
            </a:pPr>
            <a:r>
              <a:rPr lang="en-US" sz="3200" dirty="0">
                <a:solidFill>
                  <a:srgbClr val="00B050"/>
                </a:solidFill>
                <a:latin typeface="Eras Demi ITC" panose="020B0805030504020804" pitchFamily="34" charset="0"/>
              </a:rPr>
              <a:t>3. </a:t>
            </a:r>
            <a:r>
              <a:rPr lang="en-US" sz="3200" dirty="0">
                <a:latin typeface="Eras Demi ITC" panose="020B0805030504020804" pitchFamily="34" charset="0"/>
              </a:rPr>
              <a:t>A lot of extra lessons</a:t>
            </a:r>
          </a:p>
          <a:p>
            <a:pPr>
              <a:lnSpc>
                <a:spcPct val="200000"/>
              </a:lnSpc>
            </a:pPr>
            <a:r>
              <a:rPr lang="en-US" sz="3200" dirty="0">
                <a:solidFill>
                  <a:srgbClr val="00B050"/>
                </a:solidFill>
                <a:latin typeface="Eras Demi ITC" panose="020B0805030504020804" pitchFamily="34" charset="0"/>
              </a:rPr>
              <a:t>4. </a:t>
            </a:r>
            <a:r>
              <a:rPr lang="en-US" sz="3200" dirty="0">
                <a:latin typeface="Eras Demi ITC" panose="020B0805030504020804" pitchFamily="34" charset="0"/>
              </a:rPr>
              <a:t>Walking barefoot </a:t>
            </a:r>
          </a:p>
          <a:p>
            <a:pPr>
              <a:lnSpc>
                <a:spcPct val="200000"/>
              </a:lnSpc>
            </a:pPr>
            <a:r>
              <a:rPr lang="en-US" sz="3200" dirty="0">
                <a:solidFill>
                  <a:srgbClr val="00B050"/>
                </a:solidFill>
                <a:latin typeface="Eras Demi ITC" panose="020B0805030504020804" pitchFamily="34" charset="0"/>
              </a:rPr>
              <a:t>5. </a:t>
            </a:r>
            <a:r>
              <a:rPr lang="en-US" sz="3200" dirty="0">
                <a:latin typeface="Eras Demi ITC" panose="020B0805030504020804" pitchFamily="34" charset="0"/>
              </a:rPr>
              <a:t>Chatting on mobile phones</a:t>
            </a:r>
          </a:p>
        </p:txBody>
      </p:sp>
      <p:sp>
        <p:nvSpPr>
          <p:cNvPr id="4" name="Rectangles 3"/>
          <p:cNvSpPr/>
          <p:nvPr/>
        </p:nvSpPr>
        <p:spPr>
          <a:xfrm>
            <a:off x="8608695" y="201612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ectangles 4"/>
          <p:cNvSpPr/>
          <p:nvPr/>
        </p:nvSpPr>
        <p:spPr>
          <a:xfrm>
            <a:off x="8608695" y="295465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Rectangles 5"/>
          <p:cNvSpPr/>
          <p:nvPr/>
        </p:nvSpPr>
        <p:spPr>
          <a:xfrm>
            <a:off x="8608695" y="389318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8608695" y="483171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8608695" y="577024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6" name="02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94595" y="401219"/>
            <a:ext cx="962025" cy="911860"/>
          </a:xfrm>
          <a:prstGeom prst="rect">
            <a:avLst/>
          </a:prstGeom>
        </p:spPr>
      </p:pic>
      <p:sp>
        <p:nvSpPr>
          <p:cNvPr id="17" name="Text Box 16"/>
          <p:cNvSpPr txBox="1"/>
          <p:nvPr/>
        </p:nvSpPr>
        <p:spPr>
          <a:xfrm>
            <a:off x="8652510" y="192976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1" name="Text Box 20"/>
          <p:cNvSpPr txBox="1"/>
          <p:nvPr/>
        </p:nvSpPr>
        <p:spPr>
          <a:xfrm>
            <a:off x="8652510" y="288988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2" name="Text Box 21"/>
          <p:cNvSpPr txBox="1"/>
          <p:nvPr/>
        </p:nvSpPr>
        <p:spPr>
          <a:xfrm>
            <a:off x="8652510" y="475488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 name="Freeform 20">
            <a:extLst>
              <a:ext uri="{FF2B5EF4-FFF2-40B4-BE49-F238E27FC236}">
                <a16:creationId xmlns:a16="http://schemas.microsoft.com/office/drawing/2014/main" id="{AC7E986E-1154-D6F1-BE8B-0E92FCF67F7F}"/>
              </a:ext>
            </a:extLst>
          </p:cNvPr>
          <p:cNvSpPr/>
          <p:nvPr/>
        </p:nvSpPr>
        <p:spPr>
          <a:xfrm>
            <a:off x="9595350" y="3429000"/>
            <a:ext cx="2596650" cy="3482388"/>
          </a:xfrm>
          <a:custGeom>
            <a:avLst/>
            <a:gdLst/>
            <a:ahLst/>
            <a:cxnLst/>
            <a:rect l="l" t="t" r="r" b="b"/>
            <a:pathLst>
              <a:path w="1141960" h="1221942">
                <a:moveTo>
                  <a:pt x="0" y="0"/>
                </a:moveTo>
                <a:lnTo>
                  <a:pt x="1141960" y="0"/>
                </a:lnTo>
                <a:lnTo>
                  <a:pt x="1141960" y="1221942"/>
                </a:lnTo>
                <a:lnTo>
                  <a:pt x="0" y="12219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13">
            <a:extLst>
              <a:ext uri="{FF2B5EF4-FFF2-40B4-BE49-F238E27FC236}">
                <a16:creationId xmlns:a16="http://schemas.microsoft.com/office/drawing/2014/main" id="{40C9CCA1-76E6-39A8-D349-CA0A7D4C9DBE}"/>
              </a:ext>
            </a:extLst>
          </p:cNvPr>
          <p:cNvSpPr/>
          <p:nvPr/>
        </p:nvSpPr>
        <p:spPr>
          <a:xfrm>
            <a:off x="10698387" y="1096544"/>
            <a:ext cx="1303205" cy="1793766"/>
          </a:xfrm>
          <a:custGeom>
            <a:avLst/>
            <a:gdLst/>
            <a:ahLst/>
            <a:cxnLst/>
            <a:rect l="l" t="t" r="r" b="b"/>
            <a:pathLst>
              <a:path w="654225" h="903938">
                <a:moveTo>
                  <a:pt x="0" y="0"/>
                </a:moveTo>
                <a:lnTo>
                  <a:pt x="654225" y="0"/>
                </a:lnTo>
                <a:lnTo>
                  <a:pt x="654225" y="903938"/>
                </a:lnTo>
                <a:lnTo>
                  <a:pt x="0" y="9039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3">
            <a:extLst>
              <a:ext uri="{FF2B5EF4-FFF2-40B4-BE49-F238E27FC236}">
                <a16:creationId xmlns:a16="http://schemas.microsoft.com/office/drawing/2014/main" id="{D6FC256B-A85F-D152-9A76-84E6B211B3DB}"/>
              </a:ext>
            </a:extLst>
          </p:cNvPr>
          <p:cNvSpPr/>
          <p:nvPr/>
        </p:nvSpPr>
        <p:spPr>
          <a:xfrm flipH="1">
            <a:off x="21202" y="1493788"/>
            <a:ext cx="1037824" cy="1396097"/>
          </a:xfrm>
          <a:custGeom>
            <a:avLst/>
            <a:gdLst/>
            <a:ahLst/>
            <a:cxnLst/>
            <a:rect l="l" t="t" r="r" b="b"/>
            <a:pathLst>
              <a:path w="654225" h="903938">
                <a:moveTo>
                  <a:pt x="0" y="0"/>
                </a:moveTo>
                <a:lnTo>
                  <a:pt x="654225" y="0"/>
                </a:lnTo>
                <a:lnTo>
                  <a:pt x="654225" y="903938"/>
                </a:lnTo>
                <a:lnTo>
                  <a:pt x="0" y="9039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3">
            <a:extLst>
              <a:ext uri="{FF2B5EF4-FFF2-40B4-BE49-F238E27FC236}">
                <a16:creationId xmlns:a16="http://schemas.microsoft.com/office/drawing/2014/main" id="{F6EFE775-D675-A6B5-6171-BA302195DE6A}"/>
              </a:ext>
            </a:extLst>
          </p:cNvPr>
          <p:cNvSpPr/>
          <p:nvPr/>
        </p:nvSpPr>
        <p:spPr>
          <a:xfrm>
            <a:off x="6723847" y="5006680"/>
            <a:ext cx="1303205" cy="1793766"/>
          </a:xfrm>
          <a:custGeom>
            <a:avLst/>
            <a:gdLst/>
            <a:ahLst/>
            <a:cxnLst/>
            <a:rect l="l" t="t" r="r" b="b"/>
            <a:pathLst>
              <a:path w="654225" h="903938">
                <a:moveTo>
                  <a:pt x="0" y="0"/>
                </a:moveTo>
                <a:lnTo>
                  <a:pt x="654225" y="0"/>
                </a:lnTo>
                <a:lnTo>
                  <a:pt x="654225" y="903938"/>
                </a:lnTo>
                <a:lnTo>
                  <a:pt x="0" y="9039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360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6"/>
                </p:tgtEl>
              </p:cMediaNode>
            </p:audio>
          </p:childTnLst>
        </p:cTn>
      </p:par>
    </p:tnLst>
    <p:bldLst>
      <p:bldP spid="17" grpId="0"/>
      <p:bldP spid="17" grpId="1"/>
      <p:bldP spid="21" grpId="0"/>
      <p:bldP spid="21" grpId="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4790" y="170815"/>
            <a:ext cx="10888345" cy="646331"/>
          </a:xfrm>
          <a:prstGeom prst="rect">
            <a:avLst/>
          </a:prstGeom>
          <a:noFill/>
          <a:effectLst/>
        </p:spPr>
        <p:txBody>
          <a:bodyPr wrap="square" rtlCol="0">
            <a:spAutoFit/>
          </a:bodyPr>
          <a:lstStyle/>
          <a:p>
            <a:r>
              <a:rPr lang="en-US" sz="3600" b="1" dirty="0">
                <a:solidFill>
                  <a:srgbClr val="FF0000"/>
                </a:solidFill>
                <a:effectLst>
                  <a:glow rad="88900">
                    <a:schemeClr val="bg1"/>
                  </a:glow>
                </a:effectLst>
                <a:latin typeface="Eras Bold ITC" panose="020B0907030504020204" pitchFamily="34" charset="0"/>
                <a:cs typeface="Arial" panose="020B0604020202020204" pitchFamily="34" charset="0"/>
                <a:sym typeface="+mn-ea"/>
              </a:rPr>
              <a:t>3. Listen again. Choose the correct answer.</a:t>
            </a:r>
          </a:p>
        </p:txBody>
      </p:sp>
      <p:sp>
        <p:nvSpPr>
          <p:cNvPr id="4" name="Oval 3"/>
          <p:cNvSpPr/>
          <p:nvPr/>
        </p:nvSpPr>
        <p:spPr>
          <a:xfrm>
            <a:off x="1131340" y="1849509"/>
            <a:ext cx="586624"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1184392" y="3309967"/>
            <a:ext cx="51360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467167" y="0"/>
            <a:ext cx="862330" cy="862330"/>
          </a:xfrm>
          <a:prstGeom prst="rect">
            <a:avLst/>
          </a:prstGeom>
        </p:spPr>
      </p:pic>
      <p:sp>
        <p:nvSpPr>
          <p:cNvPr id="2" name="TextBox 1">
            <a:extLst>
              <a:ext uri="{FF2B5EF4-FFF2-40B4-BE49-F238E27FC236}">
                <a16:creationId xmlns:a16="http://schemas.microsoft.com/office/drawing/2014/main" id="{A99222B6-410F-8E0F-08C3-9CDC5BC5838D}"/>
              </a:ext>
            </a:extLst>
          </p:cNvPr>
          <p:cNvSpPr txBox="1"/>
          <p:nvPr/>
        </p:nvSpPr>
        <p:spPr>
          <a:xfrm>
            <a:off x="269471" y="817146"/>
            <a:ext cx="11764010" cy="6001643"/>
          </a:xfrm>
          <a:prstGeom prst="rect">
            <a:avLst/>
          </a:prstGeom>
          <a:noFill/>
        </p:spPr>
        <p:txBody>
          <a:bodyPr wrap="square" rtlCol="0">
            <a:spAutoFit/>
          </a:bodyPr>
          <a:lstStyle/>
          <a:p>
            <a:r>
              <a:rPr lang="en-US" sz="3200" dirty="0">
                <a:solidFill>
                  <a:srgbClr val="0070C0"/>
                </a:solidFill>
                <a:latin typeface="Eras Demi ITC" panose="020B0805030504020804" pitchFamily="34" charset="0"/>
              </a:rPr>
              <a:t>1. </a:t>
            </a:r>
            <a:r>
              <a:rPr lang="en-US" sz="3200" dirty="0">
                <a:latin typeface="Eras Demi ITC" panose="020B0805030504020804" pitchFamily="34" charset="0"/>
              </a:rPr>
              <a:t>The conversation is generally about Thanh’s ______.</a:t>
            </a:r>
          </a:p>
          <a:p>
            <a:pPr>
              <a:buNone/>
            </a:pPr>
            <a:r>
              <a:rPr lang="en-US" sz="3200" dirty="0">
                <a:effectLst>
                  <a:innerShdw blurRad="63500" dist="50800" dir="18900000">
                    <a:prstClr val="black">
                      <a:alpha val="50000"/>
                    </a:prstClr>
                  </a:innerShdw>
                </a:effectLst>
                <a:latin typeface="Eras Demi ITC" panose="020B0805030504020804" pitchFamily="34" charset="0"/>
              </a:rPr>
              <a:t>	</a:t>
            </a:r>
            <a:r>
              <a:rPr lang="en-US" sz="3200" dirty="0">
                <a:solidFill>
                  <a:srgbClr val="0070C0"/>
                </a:solidFill>
                <a:effectLst>
                  <a:innerShdw blurRad="63500" dist="50800" dir="18900000">
                    <a:prstClr val="black">
                      <a:alpha val="50000"/>
                    </a:prstClr>
                  </a:innerShdw>
                </a:effectLst>
                <a:latin typeface="Eras Demi ITC" panose="020B0805030504020804" pitchFamily="34" charset="0"/>
              </a:rPr>
              <a:t>A. </a:t>
            </a:r>
            <a:r>
              <a:rPr lang="en-US" sz="3200" dirty="0">
                <a:effectLst>
                  <a:innerShdw blurRad="63500" dist="50800" dir="18900000">
                    <a:prstClr val="black">
                      <a:alpha val="50000"/>
                    </a:prstClr>
                  </a:innerShdw>
                </a:effectLst>
                <a:latin typeface="Eras Demi ITC" panose="020B0805030504020804" pitchFamily="34" charset="0"/>
              </a:rPr>
              <a:t>school days 	</a:t>
            </a:r>
          </a:p>
          <a:p>
            <a:pPr>
              <a:buNone/>
            </a:pPr>
            <a:r>
              <a:rPr lang="en-US" sz="3200" dirty="0">
                <a:effectLst>
                  <a:innerShdw blurRad="63500" dist="50800" dir="18900000">
                    <a:prstClr val="black">
                      <a:alpha val="50000"/>
                    </a:prstClr>
                  </a:innerShdw>
                </a:effectLst>
                <a:latin typeface="Eras Demi ITC" panose="020B0805030504020804" pitchFamily="34" charset="0"/>
              </a:rPr>
              <a:t>	</a:t>
            </a:r>
            <a:r>
              <a:rPr lang="en-US" sz="3200" dirty="0">
                <a:solidFill>
                  <a:srgbClr val="0070C0"/>
                </a:solidFill>
                <a:effectLst>
                  <a:innerShdw blurRad="63500" dist="50800" dir="18900000">
                    <a:prstClr val="black">
                      <a:alpha val="50000"/>
                    </a:prstClr>
                  </a:innerShdw>
                </a:effectLst>
                <a:latin typeface="Eras Demi ITC" panose="020B0805030504020804" pitchFamily="34" charset="0"/>
              </a:rPr>
              <a:t>B. </a:t>
            </a:r>
            <a:r>
              <a:rPr lang="en-US" sz="3200" dirty="0">
                <a:effectLst>
                  <a:innerShdw blurRad="63500" dist="50800" dir="18900000">
                    <a:prstClr val="black">
                      <a:alpha val="50000"/>
                    </a:prstClr>
                  </a:innerShdw>
                </a:effectLst>
                <a:latin typeface="Eras Demi ITC" panose="020B0805030504020804" pitchFamily="34" charset="0"/>
              </a:rPr>
              <a:t>grandma’s school days	</a:t>
            </a:r>
          </a:p>
          <a:p>
            <a:pPr>
              <a:buNone/>
            </a:pPr>
            <a:r>
              <a:rPr lang="en-US" sz="3200" dirty="0">
                <a:effectLst>
                  <a:innerShdw blurRad="63500" dist="50800" dir="18900000">
                    <a:prstClr val="black">
                      <a:alpha val="50000"/>
                    </a:prstClr>
                  </a:innerShdw>
                </a:effectLst>
                <a:latin typeface="Eras Demi ITC" panose="020B0805030504020804" pitchFamily="34" charset="0"/>
              </a:rPr>
              <a:t>	</a:t>
            </a:r>
            <a:r>
              <a:rPr lang="en-US" sz="3200" dirty="0">
                <a:solidFill>
                  <a:srgbClr val="0070C0"/>
                </a:solidFill>
                <a:effectLst>
                  <a:innerShdw blurRad="63500" dist="50800" dir="18900000">
                    <a:prstClr val="black">
                      <a:alpha val="50000"/>
                    </a:prstClr>
                  </a:innerShdw>
                </a:effectLst>
                <a:latin typeface="Eras Demi ITC" panose="020B0805030504020804" pitchFamily="34" charset="0"/>
              </a:rPr>
              <a:t>C. </a:t>
            </a:r>
            <a:r>
              <a:rPr lang="en-US" sz="3200" dirty="0">
                <a:effectLst>
                  <a:innerShdw blurRad="63500" dist="50800" dir="18900000">
                    <a:prstClr val="black">
                      <a:alpha val="50000"/>
                    </a:prstClr>
                  </a:innerShdw>
                </a:effectLst>
                <a:latin typeface="Eras Demi ITC" panose="020B0805030504020804" pitchFamily="34" charset="0"/>
              </a:rPr>
              <a:t>grandma’s life in the past</a:t>
            </a:r>
          </a:p>
          <a:p>
            <a:r>
              <a:rPr lang="en-US" sz="3200" dirty="0">
                <a:solidFill>
                  <a:srgbClr val="0070C0"/>
                </a:solidFill>
                <a:latin typeface="Eras Demi ITC" panose="020B0805030504020804" pitchFamily="34" charset="0"/>
              </a:rPr>
              <a:t>2. </a:t>
            </a:r>
            <a:r>
              <a:rPr lang="en-US" sz="3200" dirty="0">
                <a:latin typeface="Eras Demi ITC" panose="020B0805030504020804" pitchFamily="34" charset="0"/>
              </a:rPr>
              <a:t>Thanh’s grandma didn’t have a lot of ______.</a:t>
            </a:r>
          </a:p>
          <a:p>
            <a:pPr>
              <a:buNone/>
            </a:pPr>
            <a:r>
              <a:rPr lang="en-US" sz="3200" dirty="0">
                <a:latin typeface="Eras Demi ITC" panose="020B0805030504020804" pitchFamily="34" charset="0"/>
              </a:rPr>
              <a:t>	</a:t>
            </a:r>
            <a:r>
              <a:rPr lang="en-US" sz="3200" dirty="0">
                <a:solidFill>
                  <a:srgbClr val="0070C0"/>
                </a:solidFill>
                <a:latin typeface="Eras Demi ITC" panose="020B0805030504020804" pitchFamily="34" charset="0"/>
              </a:rPr>
              <a:t>A. </a:t>
            </a:r>
            <a:r>
              <a:rPr lang="en-US" sz="3200" dirty="0">
                <a:latin typeface="Eras Demi ITC" panose="020B0805030504020804" pitchFamily="34" charset="0"/>
              </a:rPr>
              <a:t>homework 		</a:t>
            </a:r>
            <a:r>
              <a:rPr lang="en-US" sz="3200" dirty="0">
                <a:solidFill>
                  <a:srgbClr val="0070C0"/>
                </a:solidFill>
                <a:latin typeface="Eras Demi ITC" panose="020B0805030504020804" pitchFamily="34" charset="0"/>
              </a:rPr>
              <a:t>B. </a:t>
            </a:r>
            <a:r>
              <a:rPr lang="en-US" sz="3200" dirty="0">
                <a:latin typeface="Eras Demi ITC" panose="020B0805030504020804" pitchFamily="34" charset="0"/>
              </a:rPr>
              <a:t>lessons 			</a:t>
            </a:r>
            <a:r>
              <a:rPr lang="en-US" sz="3200" dirty="0">
                <a:solidFill>
                  <a:srgbClr val="0070C0"/>
                </a:solidFill>
                <a:latin typeface="Eras Demi ITC" panose="020B0805030504020804" pitchFamily="34" charset="0"/>
              </a:rPr>
              <a:t>C. </a:t>
            </a:r>
            <a:r>
              <a:rPr lang="en-US" sz="3200" dirty="0">
                <a:latin typeface="Eras Demi ITC" panose="020B0805030504020804" pitchFamily="34" charset="0"/>
              </a:rPr>
              <a:t>subjects</a:t>
            </a:r>
          </a:p>
          <a:p>
            <a:r>
              <a:rPr lang="en-US" sz="3200" dirty="0">
                <a:solidFill>
                  <a:srgbClr val="0070C0"/>
                </a:solidFill>
                <a:latin typeface="Eras Demi ITC" panose="020B0805030504020804" pitchFamily="34" charset="0"/>
              </a:rPr>
              <a:t>3. </a:t>
            </a:r>
            <a:r>
              <a:rPr lang="en-US" sz="3200" dirty="0">
                <a:latin typeface="Eras Demi ITC" panose="020B0805030504020804" pitchFamily="34" charset="0"/>
              </a:rPr>
              <a:t>Thanh’s grandma ______ went to school on foot</a:t>
            </a:r>
          </a:p>
          <a:p>
            <a:pPr>
              <a:buNone/>
            </a:pPr>
            <a:r>
              <a:rPr lang="en-US" sz="3200" dirty="0">
                <a:latin typeface="Eras Demi ITC" panose="020B0805030504020804" pitchFamily="34" charset="0"/>
              </a:rPr>
              <a:t>	</a:t>
            </a:r>
            <a:r>
              <a:rPr lang="en-US" sz="3200" dirty="0">
                <a:solidFill>
                  <a:srgbClr val="0070C0"/>
                </a:solidFill>
                <a:latin typeface="Eras Demi ITC" panose="020B0805030504020804" pitchFamily="34" charset="0"/>
              </a:rPr>
              <a:t>A. </a:t>
            </a:r>
            <a:r>
              <a:rPr lang="en-US" sz="3200" dirty="0">
                <a:latin typeface="Eras Demi ITC" panose="020B0805030504020804" pitchFamily="34" charset="0"/>
              </a:rPr>
              <a:t>always 		</a:t>
            </a:r>
            <a:r>
              <a:rPr lang="en-US" sz="3200" dirty="0">
                <a:solidFill>
                  <a:srgbClr val="0070C0"/>
                </a:solidFill>
                <a:latin typeface="Eras Demi ITC" panose="020B0805030504020804" pitchFamily="34" charset="0"/>
              </a:rPr>
              <a:t>B. </a:t>
            </a:r>
            <a:r>
              <a:rPr lang="en-US" sz="3200" dirty="0">
                <a:latin typeface="Eras Demi ITC" panose="020B0805030504020804" pitchFamily="34" charset="0"/>
              </a:rPr>
              <a:t>sometimes 			</a:t>
            </a:r>
            <a:r>
              <a:rPr lang="en-US" sz="3200" dirty="0">
                <a:solidFill>
                  <a:srgbClr val="0070C0"/>
                </a:solidFill>
                <a:latin typeface="Eras Demi ITC" panose="020B0805030504020804" pitchFamily="34" charset="0"/>
              </a:rPr>
              <a:t>C. </a:t>
            </a:r>
            <a:r>
              <a:rPr lang="en-US" sz="3200" dirty="0">
                <a:latin typeface="Eras Demi ITC" panose="020B0805030504020804" pitchFamily="34" charset="0"/>
              </a:rPr>
              <a:t>never</a:t>
            </a:r>
          </a:p>
          <a:p>
            <a:r>
              <a:rPr lang="en-US" sz="3200" dirty="0">
                <a:solidFill>
                  <a:srgbClr val="0070C0"/>
                </a:solidFill>
                <a:latin typeface="Eras Demi ITC" panose="020B0805030504020804" pitchFamily="34" charset="0"/>
              </a:rPr>
              <a:t>4. </a:t>
            </a:r>
            <a:r>
              <a:rPr lang="en-US" sz="3200" dirty="0">
                <a:latin typeface="Eras Demi ITC" panose="020B0805030504020804" pitchFamily="34" charset="0"/>
              </a:rPr>
              <a:t>Students in the past played ______during break time.</a:t>
            </a:r>
          </a:p>
          <a:p>
            <a:pPr>
              <a:buNone/>
            </a:pPr>
            <a:r>
              <a:rPr lang="en-US" sz="3200" dirty="0">
                <a:latin typeface="Eras Demi ITC" panose="020B0805030504020804" pitchFamily="34" charset="0"/>
              </a:rPr>
              <a:t>	</a:t>
            </a:r>
            <a:r>
              <a:rPr lang="en-US" sz="3200" dirty="0">
                <a:solidFill>
                  <a:srgbClr val="0070C0"/>
                </a:solidFill>
                <a:latin typeface="Eras Demi ITC" panose="020B0805030504020804" pitchFamily="34" charset="0"/>
              </a:rPr>
              <a:t>A. </a:t>
            </a:r>
            <a:r>
              <a:rPr lang="en-US" sz="3200" dirty="0">
                <a:latin typeface="Eras Demi ITC" panose="020B0805030504020804" pitchFamily="34" charset="0"/>
              </a:rPr>
              <a:t>computer games 	</a:t>
            </a:r>
          </a:p>
          <a:p>
            <a:pPr>
              <a:buNone/>
            </a:pPr>
            <a:r>
              <a:rPr lang="en-US" sz="3200" dirty="0">
                <a:latin typeface="Eras Demi ITC" panose="020B0805030504020804" pitchFamily="34" charset="0"/>
              </a:rPr>
              <a:t>	</a:t>
            </a:r>
            <a:r>
              <a:rPr lang="en-US" sz="3200" dirty="0">
                <a:solidFill>
                  <a:srgbClr val="0070C0"/>
                </a:solidFill>
                <a:latin typeface="Eras Demi ITC" panose="020B0805030504020804" pitchFamily="34" charset="0"/>
              </a:rPr>
              <a:t>B. </a:t>
            </a:r>
            <a:r>
              <a:rPr lang="en-US" sz="3200" dirty="0">
                <a:latin typeface="Eras Demi ITC" panose="020B0805030504020804" pitchFamily="34" charset="0"/>
              </a:rPr>
              <a:t>games on mobile phones</a:t>
            </a:r>
          </a:p>
          <a:p>
            <a:pPr>
              <a:buNone/>
            </a:pPr>
            <a:r>
              <a:rPr lang="en-US" sz="3200" dirty="0">
                <a:latin typeface="Eras Demi ITC" panose="020B0805030504020804" pitchFamily="34" charset="0"/>
              </a:rPr>
              <a:t>	</a:t>
            </a:r>
            <a:r>
              <a:rPr lang="en-US" sz="3200" dirty="0">
                <a:solidFill>
                  <a:srgbClr val="0070C0"/>
                </a:solidFill>
                <a:latin typeface="Eras Demi ITC" panose="020B0805030504020804" pitchFamily="34" charset="0"/>
              </a:rPr>
              <a:t>C. </a:t>
            </a:r>
            <a:r>
              <a:rPr lang="en-US" sz="3200" dirty="0">
                <a:latin typeface="Eras Demi ITC" panose="020B0805030504020804" pitchFamily="34" charset="0"/>
              </a:rPr>
              <a:t>traditional games</a:t>
            </a:r>
          </a:p>
        </p:txBody>
      </p:sp>
      <p:sp>
        <p:nvSpPr>
          <p:cNvPr id="7" name="Oval 6">
            <a:extLst>
              <a:ext uri="{FF2B5EF4-FFF2-40B4-BE49-F238E27FC236}">
                <a16:creationId xmlns:a16="http://schemas.microsoft.com/office/drawing/2014/main" id="{7C97AE26-07F8-2816-91BF-89FD3364BE72}"/>
              </a:ext>
            </a:extLst>
          </p:cNvPr>
          <p:cNvSpPr/>
          <p:nvPr/>
        </p:nvSpPr>
        <p:spPr>
          <a:xfrm>
            <a:off x="1174087" y="4262425"/>
            <a:ext cx="534209"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D9A8E0-74AD-9407-9DB8-650EC8D12725}"/>
              </a:ext>
            </a:extLst>
          </p:cNvPr>
          <p:cNvSpPr/>
          <p:nvPr/>
        </p:nvSpPr>
        <p:spPr>
          <a:xfrm>
            <a:off x="1184392" y="6220750"/>
            <a:ext cx="535710"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Freeform 17">
            <a:extLst>
              <a:ext uri="{FF2B5EF4-FFF2-40B4-BE49-F238E27FC236}">
                <a16:creationId xmlns:a16="http://schemas.microsoft.com/office/drawing/2014/main" id="{B9DF9127-3801-2C2D-6B83-FC63AB3C8F26}"/>
              </a:ext>
            </a:extLst>
          </p:cNvPr>
          <p:cNvSpPr/>
          <p:nvPr/>
        </p:nvSpPr>
        <p:spPr>
          <a:xfrm flipH="1">
            <a:off x="11007607" y="3817967"/>
            <a:ext cx="1184392" cy="3000822"/>
          </a:xfrm>
          <a:custGeom>
            <a:avLst/>
            <a:gdLst/>
            <a:ahLst/>
            <a:cxnLst/>
            <a:rect l="l" t="t" r="r" b="b"/>
            <a:pathLst>
              <a:path w="510178" h="1474263">
                <a:moveTo>
                  <a:pt x="0" y="0"/>
                </a:moveTo>
                <a:lnTo>
                  <a:pt x="510179" y="0"/>
                </a:lnTo>
                <a:lnTo>
                  <a:pt x="510179" y="1474263"/>
                </a:lnTo>
                <a:lnTo>
                  <a:pt x="0" y="1474263"/>
                </a:lnTo>
                <a:lnTo>
                  <a:pt x="0" y="0"/>
                </a:lnTo>
                <a:close/>
              </a:path>
            </a:pathLst>
          </a:custGeom>
          <a:blipFill>
            <a:blip r:embed="rId6">
              <a:extLst>
                <a:ext uri="{96DAC541-7B7A-43D3-8B79-37D633B846F1}">
                  <asvg:svgBlip xmlns:asvg="http://schemas.microsoft.com/office/drawing/2016/SVG/main" xmlns="" r:embed="rId7"/>
                </a:ext>
              </a:extLst>
            </a:blip>
            <a:stretch>
              <a:fillRect r="-118566"/>
            </a:stretch>
          </a:blipFill>
        </p:spPr>
      </p:sp>
      <p:sp>
        <p:nvSpPr>
          <p:cNvPr id="8" name="Freeform 13">
            <a:extLst>
              <a:ext uri="{FF2B5EF4-FFF2-40B4-BE49-F238E27FC236}">
                <a16:creationId xmlns:a16="http://schemas.microsoft.com/office/drawing/2014/main" id="{18100EF4-4D63-1B8C-B84B-12001FAD0A25}"/>
              </a:ext>
            </a:extLst>
          </p:cNvPr>
          <p:cNvSpPr/>
          <p:nvPr/>
        </p:nvSpPr>
        <p:spPr>
          <a:xfrm>
            <a:off x="10698387" y="1096544"/>
            <a:ext cx="1303205" cy="1793766"/>
          </a:xfrm>
          <a:custGeom>
            <a:avLst/>
            <a:gdLst/>
            <a:ahLst/>
            <a:cxnLst/>
            <a:rect l="l" t="t" r="r" b="b"/>
            <a:pathLst>
              <a:path w="654225" h="903938">
                <a:moveTo>
                  <a:pt x="0" y="0"/>
                </a:moveTo>
                <a:lnTo>
                  <a:pt x="654225" y="0"/>
                </a:lnTo>
                <a:lnTo>
                  <a:pt x="654225" y="903938"/>
                </a:lnTo>
                <a:lnTo>
                  <a:pt x="0" y="9039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27">
            <a:extLst>
              <a:ext uri="{FF2B5EF4-FFF2-40B4-BE49-F238E27FC236}">
                <a16:creationId xmlns:a16="http://schemas.microsoft.com/office/drawing/2014/main" id="{148FDD4E-3C56-6FEE-7476-E771C37F08CF}"/>
              </a:ext>
            </a:extLst>
          </p:cNvPr>
          <p:cNvSpPr/>
          <p:nvPr/>
        </p:nvSpPr>
        <p:spPr>
          <a:xfrm rot="5947534">
            <a:off x="8393957" y="4895854"/>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P spid="7" grpId="0" bldLvl="0" animBg="1"/>
      <p:bldP spid="7" grpId="1" animBg="1"/>
      <p:bldP spid="9" grpId="0" bldLvl="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1C5E9"/>
        </a:solidFill>
        <a:effectLst/>
      </p:bgPr>
    </p:bg>
    <p:spTree>
      <p:nvGrpSpPr>
        <p:cNvPr id="1" name=""/>
        <p:cNvGrpSpPr/>
        <p:nvPr/>
      </p:nvGrpSpPr>
      <p:grpSpPr>
        <a:xfrm>
          <a:off x="0" y="0"/>
          <a:ext cx="0" cy="0"/>
          <a:chOff x="0" y="0"/>
          <a:chExt cx="0" cy="0"/>
        </a:xfrm>
      </p:grpSpPr>
      <p:sp>
        <p:nvSpPr>
          <p:cNvPr id="2" name="Freeform 2"/>
          <p:cNvSpPr/>
          <p:nvPr/>
        </p:nvSpPr>
        <p:spPr>
          <a:xfrm rot="5334016">
            <a:off x="1933055" y="-281839"/>
            <a:ext cx="5249060" cy="7421678"/>
          </a:xfrm>
          <a:custGeom>
            <a:avLst/>
            <a:gdLst/>
            <a:ahLst/>
            <a:cxnLst/>
            <a:rect l="l" t="t" r="r" b="b"/>
            <a:pathLst>
              <a:path w="7873590" h="11132517">
                <a:moveTo>
                  <a:pt x="0" y="0"/>
                </a:moveTo>
                <a:lnTo>
                  <a:pt x="7873590" y="0"/>
                </a:lnTo>
                <a:lnTo>
                  <a:pt x="7873590" y="11132518"/>
                </a:lnTo>
                <a:lnTo>
                  <a:pt x="0" y="11132518"/>
                </a:lnTo>
                <a:lnTo>
                  <a:pt x="0" y="0"/>
                </a:lnTo>
                <a:close/>
              </a:path>
            </a:pathLst>
          </a:custGeom>
          <a:blipFill>
            <a:blip r:embed="rId2">
              <a:extLst>
                <a:ext uri="{96DAC541-7B7A-43D3-8B79-37D633B846F1}">
                  <asvg:svgBlip xmlns:asvg="http://schemas.microsoft.com/office/drawing/2016/SVG/main" xmlns="" r:embed="rId3"/>
                </a:ext>
              </a:extLst>
            </a:blip>
            <a:stretch>
              <a:fillRect r="-1"/>
            </a:stretch>
          </a:blipFill>
        </p:spPr>
        <p:txBody>
          <a:bodyPr/>
          <a:lstStyle/>
          <a:p>
            <a:endParaRPr lang="en-US" dirty="0"/>
          </a:p>
        </p:txBody>
      </p:sp>
      <p:sp>
        <p:nvSpPr>
          <p:cNvPr id="3" name="Freeform 3"/>
          <p:cNvSpPr/>
          <p:nvPr/>
        </p:nvSpPr>
        <p:spPr>
          <a:xfrm>
            <a:off x="7120516" y="2133603"/>
            <a:ext cx="4649125" cy="5669665"/>
          </a:xfrm>
          <a:custGeom>
            <a:avLst/>
            <a:gdLst/>
            <a:ahLst/>
            <a:cxnLst/>
            <a:rect l="l" t="t" r="r" b="b"/>
            <a:pathLst>
              <a:path w="6973688" h="8504497">
                <a:moveTo>
                  <a:pt x="0" y="0"/>
                </a:moveTo>
                <a:lnTo>
                  <a:pt x="6973688" y="0"/>
                </a:lnTo>
                <a:lnTo>
                  <a:pt x="6973688" y="8504498"/>
                </a:lnTo>
                <a:lnTo>
                  <a:pt x="0" y="85044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2"/>
          <p:cNvSpPr txBox="1"/>
          <p:nvPr/>
        </p:nvSpPr>
        <p:spPr>
          <a:xfrm rot="-72239">
            <a:off x="1529715" y="3380587"/>
            <a:ext cx="6370395" cy="758734"/>
          </a:xfrm>
          <a:prstGeom prst="rect">
            <a:avLst/>
          </a:prstGeom>
        </p:spPr>
        <p:txBody>
          <a:bodyPr wrap="square" lIns="0" tIns="0" rIns="0" bIns="0" rtlCol="0" anchor="t">
            <a:spAutoFit/>
          </a:bodyPr>
          <a:lstStyle/>
          <a:p>
            <a:pPr algn="ctr" defTabSz="609630">
              <a:lnSpc>
                <a:spcPts val="4664"/>
              </a:lnSpc>
            </a:pPr>
            <a:r>
              <a:rPr lang="en-US" sz="9600" spc="-88" dirty="0">
                <a:solidFill>
                  <a:srgbClr val="000000"/>
                </a:solidFill>
                <a:latin typeface="Eras Bold ITC" panose="020B0907030504020204" pitchFamily="34" charset="0"/>
              </a:rPr>
              <a:t>WRITING</a:t>
            </a:r>
          </a:p>
        </p:txBody>
      </p:sp>
      <p:sp>
        <p:nvSpPr>
          <p:cNvPr id="16" name="TextBox 16"/>
          <p:cNvSpPr txBox="1"/>
          <p:nvPr/>
        </p:nvSpPr>
        <p:spPr>
          <a:xfrm rot="-97034">
            <a:off x="4069800" y="5229172"/>
            <a:ext cx="2628829" cy="256480"/>
          </a:xfrm>
          <a:prstGeom prst="rect">
            <a:avLst/>
          </a:prstGeom>
        </p:spPr>
        <p:txBody>
          <a:bodyPr lIns="0" tIns="0" rIns="0" bIns="0" rtlCol="0" anchor="t">
            <a:spAutoFit/>
          </a:bodyPr>
          <a:lstStyle/>
          <a:p>
            <a:pPr algn="ctr" defTabSz="609630">
              <a:lnSpc>
                <a:spcPts val="2049"/>
              </a:lnSpc>
            </a:pPr>
            <a:r>
              <a:rPr lang="en-US" sz="1933" spc="-73">
                <a:solidFill>
                  <a:srgbClr val="FFFFFF"/>
                </a:solidFill>
                <a:latin typeface="Cabin"/>
              </a:rPr>
              <a:t>NOT ONLY/ BUT ALSO</a:t>
            </a:r>
          </a:p>
        </p:txBody>
      </p:sp>
      <p:sp>
        <p:nvSpPr>
          <p:cNvPr id="17" name="TextBox 17"/>
          <p:cNvSpPr txBox="1"/>
          <p:nvPr/>
        </p:nvSpPr>
        <p:spPr>
          <a:xfrm rot="-72239">
            <a:off x="4133310" y="4474061"/>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B</a:t>
            </a:r>
          </a:p>
        </p:txBody>
      </p:sp>
      <p:sp>
        <p:nvSpPr>
          <p:cNvPr id="18" name="TextBox 18"/>
          <p:cNvSpPr txBox="1"/>
          <p:nvPr/>
        </p:nvSpPr>
        <p:spPr>
          <a:xfrm rot="128368">
            <a:off x="4435673" y="4515499"/>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O</a:t>
            </a:r>
          </a:p>
        </p:txBody>
      </p:sp>
      <p:sp>
        <p:nvSpPr>
          <p:cNvPr id="19" name="TextBox 19"/>
          <p:cNvSpPr txBox="1"/>
          <p:nvPr/>
        </p:nvSpPr>
        <p:spPr>
          <a:xfrm rot="-72239">
            <a:off x="4741593" y="4440101"/>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T</a:t>
            </a:r>
          </a:p>
        </p:txBody>
      </p:sp>
      <p:sp>
        <p:nvSpPr>
          <p:cNvPr id="20" name="TextBox 20"/>
          <p:cNvSpPr txBox="1"/>
          <p:nvPr/>
        </p:nvSpPr>
        <p:spPr>
          <a:xfrm rot="-72239">
            <a:off x="5044004" y="4474061"/>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H</a:t>
            </a:r>
          </a:p>
        </p:txBody>
      </p:sp>
      <p:sp>
        <p:nvSpPr>
          <p:cNvPr id="21" name="TextBox 21"/>
          <p:cNvSpPr txBox="1"/>
          <p:nvPr/>
        </p:nvSpPr>
        <p:spPr>
          <a:xfrm>
            <a:off x="5578502" y="4446099"/>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A</a:t>
            </a:r>
          </a:p>
        </p:txBody>
      </p:sp>
      <p:sp>
        <p:nvSpPr>
          <p:cNvPr id="22" name="TextBox 22"/>
          <p:cNvSpPr txBox="1"/>
          <p:nvPr/>
        </p:nvSpPr>
        <p:spPr>
          <a:xfrm rot="-72239">
            <a:off x="5902247" y="4406581"/>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N</a:t>
            </a:r>
          </a:p>
        </p:txBody>
      </p:sp>
      <p:sp>
        <p:nvSpPr>
          <p:cNvPr id="23" name="TextBox 23"/>
          <p:cNvSpPr txBox="1"/>
          <p:nvPr/>
        </p:nvSpPr>
        <p:spPr>
          <a:xfrm rot="-72239">
            <a:off x="6227137" y="4474061"/>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D</a:t>
            </a:r>
          </a:p>
        </p:txBody>
      </p:sp>
      <p:sp>
        <p:nvSpPr>
          <p:cNvPr id="24" name="TextBox 24"/>
          <p:cNvSpPr txBox="1"/>
          <p:nvPr/>
        </p:nvSpPr>
        <p:spPr>
          <a:xfrm rot="-72239">
            <a:off x="5310698" y="4440101"/>
            <a:ext cx="274307" cy="269304"/>
          </a:xfrm>
          <a:prstGeom prst="rect">
            <a:avLst/>
          </a:prstGeom>
        </p:spPr>
        <p:txBody>
          <a:bodyPr lIns="0" tIns="0" rIns="0" bIns="0" rtlCol="0" anchor="t">
            <a:spAutoFit/>
          </a:bodyPr>
          <a:lstStyle/>
          <a:p>
            <a:pPr algn="ctr" defTabSz="609630">
              <a:lnSpc>
                <a:spcPts val="2052"/>
              </a:lnSpc>
            </a:pPr>
            <a:r>
              <a:rPr lang="en-US" sz="1936" spc="-73">
                <a:solidFill>
                  <a:srgbClr val="FFFFFF"/>
                </a:solidFill>
                <a:latin typeface="Cabin"/>
              </a:rPr>
              <a:t>/</a:t>
            </a:r>
          </a:p>
        </p:txBody>
      </p:sp>
      <p:sp>
        <p:nvSpPr>
          <p:cNvPr id="26" name="Freeform 26"/>
          <p:cNvSpPr/>
          <p:nvPr/>
        </p:nvSpPr>
        <p:spPr>
          <a:xfrm rot="10472255">
            <a:off x="10368579" y="-1084265"/>
            <a:ext cx="3597639" cy="27432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rot="5947534">
            <a:off x="3628661" y="-2000633"/>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4370532">
            <a:off x="-1477088" y="5078523"/>
            <a:ext cx="1985391" cy="2743200"/>
          </a:xfrm>
          <a:custGeom>
            <a:avLst/>
            <a:gdLst/>
            <a:ahLst/>
            <a:cxnLst/>
            <a:rect l="l" t="t" r="r" b="b"/>
            <a:pathLst>
              <a:path w="2978086" h="4114800">
                <a:moveTo>
                  <a:pt x="0" y="0"/>
                </a:moveTo>
                <a:lnTo>
                  <a:pt x="2978086" y="0"/>
                </a:lnTo>
                <a:lnTo>
                  <a:pt x="297808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rot="5336227">
            <a:off x="7943841" y="897586"/>
            <a:ext cx="806538" cy="1635301"/>
          </a:xfrm>
          <a:custGeom>
            <a:avLst/>
            <a:gdLst/>
            <a:ahLst/>
            <a:cxnLst/>
            <a:rect l="l" t="t" r="r" b="b"/>
            <a:pathLst>
              <a:path w="1209807" h="2452951">
                <a:moveTo>
                  <a:pt x="0" y="0"/>
                </a:moveTo>
                <a:lnTo>
                  <a:pt x="1209808" y="0"/>
                </a:lnTo>
                <a:lnTo>
                  <a:pt x="1209808" y="2452951"/>
                </a:lnTo>
                <a:lnTo>
                  <a:pt x="0" y="2452951"/>
                </a:lnTo>
                <a:lnTo>
                  <a:pt x="0" y="0"/>
                </a:lnTo>
                <a:close/>
              </a:path>
            </a:pathLst>
          </a:custGeom>
          <a:blipFill>
            <a:blip r:embed="rId10">
              <a:extLst>
                <a:ext uri="{96DAC541-7B7A-43D3-8B79-37D633B846F1}">
                  <asvg:svgBlip xmlns:asvg="http://schemas.microsoft.com/office/drawing/2016/SVG/main" xmlns="" r:embed="rId11"/>
                </a:ext>
              </a:extLst>
            </a:blip>
            <a:stretch>
              <a:fillRect l="-165104" b="-23886"/>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36463"/>
            <a:ext cx="10856681" cy="1200329"/>
          </a:xfrm>
          <a:prstGeom prst="rect">
            <a:avLst/>
          </a:prstGeom>
          <a:noFill/>
          <a:effectLst/>
        </p:spPr>
        <p:txBody>
          <a:bodyPr wrap="square" rtlCol="0">
            <a:spAutoFit/>
          </a:bodyPr>
          <a:lstStyle/>
          <a:p>
            <a:pPr algn="just"/>
            <a:r>
              <a:rPr lang="en-US" sz="3600" b="1" dirty="0">
                <a:solidFill>
                  <a:srgbClr val="FF0000"/>
                </a:solidFill>
                <a:effectLst>
                  <a:glow rad="88900">
                    <a:schemeClr val="bg1"/>
                  </a:glow>
                </a:effectLst>
                <a:latin typeface="Eras Bold ITC" panose="020B0907030504020204" pitchFamily="34" charset="0"/>
                <a:cs typeface="Arial" panose="020B0604020202020204" pitchFamily="34" charset="0"/>
              </a:rPr>
              <a:t>4. Work in pairs. Ask and answer about school days in the past.</a:t>
            </a:r>
          </a:p>
        </p:txBody>
      </p:sp>
      <p:sp>
        <p:nvSpPr>
          <p:cNvPr id="100" name="Text Box 99"/>
          <p:cNvSpPr txBox="1"/>
          <p:nvPr/>
        </p:nvSpPr>
        <p:spPr>
          <a:xfrm>
            <a:off x="534035" y="1121638"/>
            <a:ext cx="11123930" cy="1076325"/>
          </a:xfrm>
          <a:prstGeom prst="rect">
            <a:avLst/>
          </a:prstGeom>
          <a:noFill/>
          <a:ln w="9525">
            <a:noFill/>
          </a:ln>
        </p:spPr>
        <p:txBody>
          <a:bodyPr wrap="square">
            <a:spAutoFit/>
          </a:bodyPr>
          <a:lstStyle/>
          <a:p>
            <a:pPr marL="1270" indent="-1270" algn="just"/>
            <a:r>
              <a:rPr lang="en-US" sz="3200" b="0" dirty="0">
                <a:solidFill>
                  <a:srgbClr val="000000"/>
                </a:solidFill>
                <a:latin typeface="Eras Demi ITC" panose="020B0805030504020804" pitchFamily="34" charset="0"/>
                <a:cs typeface="Calibri" panose="020F0502020204030204" pitchFamily="34" charset="0"/>
              </a:rPr>
              <a:t>- Work in pairs. You can use the cues given to ask and answer about school days in the past. </a:t>
            </a:r>
          </a:p>
        </p:txBody>
      </p:sp>
      <p:sp>
        <p:nvSpPr>
          <p:cNvPr id="2" name="Text Box 1"/>
          <p:cNvSpPr txBox="1"/>
          <p:nvPr/>
        </p:nvSpPr>
        <p:spPr>
          <a:xfrm>
            <a:off x="496570" y="2443797"/>
            <a:ext cx="10961370" cy="3046095"/>
          </a:xfrm>
          <a:prstGeom prst="rect">
            <a:avLst/>
          </a:prstGeom>
          <a:solidFill>
            <a:srgbClr val="FEE8B0"/>
          </a:solidFill>
        </p:spPr>
        <p:txBody>
          <a:bodyPr wrap="square" rtlCol="0" anchor="t">
            <a:spAutoFit/>
          </a:bodyPr>
          <a:lstStyle/>
          <a:p>
            <a:r>
              <a:rPr lang="en-US" sz="3200" b="1" dirty="0">
                <a:latin typeface="Eras Demi ITC" panose="020B0805030504020804" pitchFamily="34" charset="0"/>
              </a:rPr>
              <a:t>Your talk may include the following:</a:t>
            </a:r>
          </a:p>
          <a:p>
            <a:r>
              <a:rPr lang="en-US" sz="3200" dirty="0">
                <a:latin typeface="Eras Demi ITC" panose="020B0805030504020804" pitchFamily="34" charset="0"/>
              </a:rPr>
              <a:t>– school time (When …)</a:t>
            </a:r>
          </a:p>
          <a:p>
            <a:r>
              <a:rPr lang="en-US" sz="3200" dirty="0">
                <a:latin typeface="Eras Demi ITC" panose="020B0805030504020804" pitchFamily="34" charset="0"/>
              </a:rPr>
              <a:t>– school subjects (What …)</a:t>
            </a:r>
          </a:p>
          <a:p>
            <a:r>
              <a:rPr lang="en-US" sz="3200" dirty="0">
                <a:latin typeface="Eras Demi ITC" panose="020B0805030504020804" pitchFamily="34" charset="0"/>
              </a:rPr>
              <a:t>– leisure time activities (What …)</a:t>
            </a:r>
          </a:p>
          <a:p>
            <a:r>
              <a:rPr lang="en-US" sz="3200" dirty="0">
                <a:latin typeface="Eras Demi ITC" panose="020B0805030504020804" pitchFamily="34" charset="0"/>
              </a:rPr>
              <a:t>– summer holiday (How long …)</a:t>
            </a:r>
          </a:p>
          <a:p>
            <a:r>
              <a:rPr lang="en-US" sz="3200" dirty="0">
                <a:latin typeface="Eras Demi ITC" panose="020B0805030504020804" pitchFamily="34" charset="0"/>
              </a:rPr>
              <a:t>– means of transport to school (How …)</a:t>
            </a:r>
          </a:p>
        </p:txBody>
      </p:sp>
      <p:sp>
        <p:nvSpPr>
          <p:cNvPr id="5" name="Text Box 4"/>
          <p:cNvSpPr txBox="1"/>
          <p:nvPr/>
        </p:nvSpPr>
        <p:spPr>
          <a:xfrm>
            <a:off x="396557" y="5982869"/>
            <a:ext cx="11161395" cy="584775"/>
          </a:xfrm>
          <a:prstGeom prst="rect">
            <a:avLst/>
          </a:prstGeom>
          <a:noFill/>
          <a:ln w="9525">
            <a:noFill/>
          </a:ln>
        </p:spPr>
        <p:txBody>
          <a:bodyPr wrap="square">
            <a:spAutoFit/>
          </a:bodyPr>
          <a:lstStyle/>
          <a:p>
            <a:pPr marL="635" indent="-635"/>
            <a:r>
              <a:rPr lang="en-US" sz="3200" b="0" dirty="0">
                <a:solidFill>
                  <a:srgbClr val="000000"/>
                </a:solidFill>
                <a:latin typeface="Eras Demi ITC" panose="020B0805030504020804" pitchFamily="34" charset="0"/>
                <a:cs typeface="Calibri" panose="020F0502020204030204" pitchFamily="34" charset="0"/>
              </a:rPr>
              <a:t>- You can refer to the listening text for your answers.</a:t>
            </a:r>
          </a:p>
        </p:txBody>
      </p:sp>
      <p:sp>
        <p:nvSpPr>
          <p:cNvPr id="6" name="Text Box 5"/>
          <p:cNvSpPr txBox="1"/>
          <p:nvPr/>
        </p:nvSpPr>
        <p:spPr>
          <a:xfrm>
            <a:off x="6096000" y="2940775"/>
            <a:ext cx="4980940" cy="584775"/>
          </a:xfrm>
          <a:prstGeom prst="rect">
            <a:avLst/>
          </a:prstGeom>
          <a:noFill/>
          <a:ln w="9525">
            <a:noFill/>
          </a:ln>
        </p:spPr>
        <p:txBody>
          <a:bodyPr wrap="square">
            <a:spAutoFit/>
          </a:bodyPr>
          <a:lstStyle/>
          <a:p>
            <a:pPr marL="635" indent="-635"/>
            <a:r>
              <a:rPr lang="en-US" sz="3200" b="0" dirty="0">
                <a:solidFill>
                  <a:srgbClr val="FF0000"/>
                </a:solidFill>
                <a:latin typeface="Eras Demi ITC" panose="020B0805030504020804" pitchFamily="34" charset="0"/>
                <a:cs typeface="Calibri" panose="020F0502020204030204" pitchFamily="34" charset="0"/>
              </a:rPr>
              <a:t>in the morning only</a:t>
            </a:r>
          </a:p>
        </p:txBody>
      </p:sp>
      <p:sp>
        <p:nvSpPr>
          <p:cNvPr id="9" name="Text Box 8"/>
          <p:cNvSpPr txBox="1"/>
          <p:nvPr/>
        </p:nvSpPr>
        <p:spPr>
          <a:xfrm>
            <a:off x="5652655" y="3400515"/>
            <a:ext cx="7301345" cy="584775"/>
          </a:xfrm>
          <a:prstGeom prst="rect">
            <a:avLst/>
          </a:prstGeom>
          <a:noFill/>
          <a:ln w="9525">
            <a:noFill/>
          </a:ln>
        </p:spPr>
        <p:txBody>
          <a:bodyPr wrap="square">
            <a:spAutoFit/>
          </a:bodyPr>
          <a:lstStyle/>
          <a:p>
            <a:pPr marL="635" indent="-635"/>
            <a:r>
              <a:rPr lang="en-US" sz="3200" dirty="0" err="1">
                <a:solidFill>
                  <a:srgbClr val="FF0000"/>
                </a:solidFill>
                <a:latin typeface="Eras Demi ITC" panose="020B0805030504020804" pitchFamily="34" charset="0"/>
                <a:cs typeface="Calibri" panose="020F0502020204030204" pitchFamily="34" charset="0"/>
                <a:sym typeface="+mn-ea"/>
              </a:rPr>
              <a:t>maths</a:t>
            </a:r>
            <a:r>
              <a:rPr lang="en-US" sz="3200" dirty="0">
                <a:solidFill>
                  <a:srgbClr val="FF0000"/>
                </a:solidFill>
                <a:latin typeface="Eras Demi ITC" panose="020B0805030504020804" pitchFamily="34" charset="0"/>
                <a:cs typeface="Calibri" panose="020F0502020204030204" pitchFamily="34" charset="0"/>
                <a:sym typeface="+mn-ea"/>
              </a:rPr>
              <a:t>, language, history, etc. </a:t>
            </a:r>
            <a:endParaRPr lang="en-US" sz="3200" b="0" dirty="0">
              <a:solidFill>
                <a:srgbClr val="FF0000"/>
              </a:solidFill>
              <a:latin typeface="Eras Demi ITC" panose="020B0805030504020804" pitchFamily="34" charset="0"/>
              <a:cs typeface="Calibri" panose="020F0502020204030204" pitchFamily="34" charset="0"/>
              <a:sym typeface="+mn-ea"/>
            </a:endParaRPr>
          </a:p>
        </p:txBody>
      </p:sp>
      <p:sp>
        <p:nvSpPr>
          <p:cNvPr id="10" name="Text Box 9"/>
          <p:cNvSpPr txBox="1"/>
          <p:nvPr/>
        </p:nvSpPr>
        <p:spPr>
          <a:xfrm>
            <a:off x="7399020" y="3852635"/>
            <a:ext cx="3677920" cy="583565"/>
          </a:xfrm>
          <a:prstGeom prst="rect">
            <a:avLst/>
          </a:prstGeom>
          <a:noFill/>
          <a:ln w="9525">
            <a:noFill/>
          </a:ln>
        </p:spPr>
        <p:txBody>
          <a:bodyPr wrap="square">
            <a:spAutoFit/>
          </a:bodyPr>
          <a:lstStyle/>
          <a:p>
            <a:pPr marL="635" indent="-635"/>
            <a:r>
              <a:rPr lang="en-US" sz="3200" dirty="0">
                <a:solidFill>
                  <a:srgbClr val="FF0000"/>
                </a:solidFill>
                <a:latin typeface="Eras Demi ITC" panose="020B0805030504020804" pitchFamily="34" charset="0"/>
                <a:cs typeface="Calibri" panose="020F0502020204030204" pitchFamily="34" charset="0"/>
                <a:sym typeface="+mn-ea"/>
              </a:rPr>
              <a:t>traditional games </a:t>
            </a:r>
            <a:endParaRPr lang="en-US" sz="3200" b="0" dirty="0">
              <a:solidFill>
                <a:srgbClr val="FF0000"/>
              </a:solidFill>
              <a:latin typeface="Eras Demi ITC" panose="020B0805030504020804" pitchFamily="34" charset="0"/>
              <a:cs typeface="Calibri" panose="020F0502020204030204" pitchFamily="34" charset="0"/>
              <a:sym typeface="+mn-ea"/>
            </a:endParaRPr>
          </a:p>
        </p:txBody>
      </p:sp>
      <p:sp>
        <p:nvSpPr>
          <p:cNvPr id="13" name="Text Box 12"/>
          <p:cNvSpPr txBox="1"/>
          <p:nvPr/>
        </p:nvSpPr>
        <p:spPr>
          <a:xfrm>
            <a:off x="7399020" y="4368255"/>
            <a:ext cx="3677920" cy="583565"/>
          </a:xfrm>
          <a:prstGeom prst="rect">
            <a:avLst/>
          </a:prstGeom>
          <a:noFill/>
          <a:ln w="9525">
            <a:noFill/>
          </a:ln>
        </p:spPr>
        <p:txBody>
          <a:bodyPr wrap="square">
            <a:spAutoFit/>
          </a:bodyPr>
          <a:lstStyle/>
          <a:p>
            <a:pPr marL="635" indent="-635"/>
            <a:r>
              <a:rPr lang="en-US" sz="3200" dirty="0">
                <a:solidFill>
                  <a:srgbClr val="FF0000"/>
                </a:solidFill>
                <a:latin typeface="Eras Demi ITC" panose="020B0805030504020804" pitchFamily="34" charset="0"/>
                <a:cs typeface="Calibri" panose="020F0502020204030204" pitchFamily="34" charset="0"/>
                <a:sym typeface="+mn-ea"/>
              </a:rPr>
              <a:t>three months</a:t>
            </a:r>
            <a:endParaRPr lang="en-US" sz="3200" b="0" dirty="0">
              <a:solidFill>
                <a:srgbClr val="FF0000"/>
              </a:solidFill>
              <a:latin typeface="Eras Demi ITC" panose="020B0805030504020804" pitchFamily="34" charset="0"/>
              <a:cs typeface="Calibri" panose="020F0502020204030204" pitchFamily="34" charset="0"/>
              <a:sym typeface="+mn-ea"/>
            </a:endParaRPr>
          </a:p>
        </p:txBody>
      </p:sp>
      <p:sp>
        <p:nvSpPr>
          <p:cNvPr id="14" name="Text Box 13"/>
          <p:cNvSpPr txBox="1"/>
          <p:nvPr/>
        </p:nvSpPr>
        <p:spPr>
          <a:xfrm>
            <a:off x="8325485" y="4907305"/>
            <a:ext cx="1571625" cy="583565"/>
          </a:xfrm>
          <a:prstGeom prst="rect">
            <a:avLst/>
          </a:prstGeom>
          <a:noFill/>
          <a:ln w="9525">
            <a:noFill/>
          </a:ln>
        </p:spPr>
        <p:txBody>
          <a:bodyPr wrap="square">
            <a:spAutoFit/>
          </a:bodyPr>
          <a:lstStyle/>
          <a:p>
            <a:pPr marL="635" indent="-635"/>
            <a:r>
              <a:rPr lang="en-US" sz="3200" dirty="0">
                <a:solidFill>
                  <a:srgbClr val="FF0000"/>
                </a:solidFill>
                <a:latin typeface="Eras Demi ITC" panose="020B0805030504020804" pitchFamily="34" charset="0"/>
                <a:cs typeface="Calibri" panose="020F0502020204030204" pitchFamily="34" charset="0"/>
                <a:sym typeface="+mn-ea"/>
              </a:rPr>
              <a:t>walk</a:t>
            </a:r>
            <a:endParaRPr lang="en-US" sz="3200" b="0" dirty="0">
              <a:solidFill>
                <a:srgbClr val="FF0000"/>
              </a:solidFill>
              <a:latin typeface="Eras Demi ITC" panose="020B08050305040208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P spid="5" grpId="0"/>
      <p:bldP spid="5" grpId="1"/>
      <p:bldP spid="6" grpId="0"/>
      <p:bldP spid="6" grpId="1"/>
      <p:bldP spid="9" grpId="0"/>
      <p:bldP spid="9" grpId="1"/>
      <p:bldP spid="10" grpId="0"/>
      <p:bldP spid="10" grpId="1"/>
      <p:bldP spid="13" grpId="0"/>
      <p:bldP spid="13" grpId="1"/>
      <p:bldP spid="14" grpId="0"/>
      <p:bldP spid="14"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TotalTime>
  <Words>892</Words>
  <Application>Microsoft Office PowerPoint</Application>
  <PresentationFormat>Widescreen</PresentationFormat>
  <Paragraphs>99</Paragraphs>
  <Slides>16</Slides>
  <Notes>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Asap Bold</vt:lpstr>
      <vt:lpstr>Cabin</vt:lpstr>
      <vt:lpstr>Calibri</vt:lpstr>
      <vt:lpstr>Calibri Light</vt:lpstr>
      <vt:lpstr>Eras Bold ITC</vt:lpstr>
      <vt:lpstr>Eras Demi ITC</vt:lpstr>
      <vt:lpstr>Muli</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311</cp:revision>
  <dcterms:created xsi:type="dcterms:W3CDTF">2020-12-09T02:04:00Z</dcterms:created>
  <dcterms:modified xsi:type="dcterms:W3CDTF">2024-08-08T10:02:34Z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1033-12.2.0.13266</vt:lpwstr>
  </property>
</Properties>
</file>