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0"/>
  </p:notesMasterIdLst>
  <p:sldIdLst>
    <p:sldId id="660" r:id="rId3"/>
    <p:sldId id="261" r:id="rId4"/>
    <p:sldId id="259" r:id="rId5"/>
    <p:sldId id="262" r:id="rId6"/>
    <p:sldId id="263" r:id="rId7"/>
    <p:sldId id="599" r:id="rId8"/>
    <p:sldId id="622" r:id="rId9"/>
    <p:sldId id="456" r:id="rId10"/>
    <p:sldId id="457" r:id="rId11"/>
    <p:sldId id="605" r:id="rId12"/>
    <p:sldId id="645" r:id="rId13"/>
    <p:sldId id="647" r:id="rId14"/>
    <p:sldId id="298" r:id="rId15"/>
    <p:sldId id="661" r:id="rId16"/>
    <p:sldId id="257" r:id="rId17"/>
    <p:sldId id="264"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28EE"/>
    <a:srgbClr val="FF8B13"/>
    <a:srgbClr val="B3A492"/>
    <a:srgbClr val="DADDB1"/>
    <a:srgbClr val="D6C7AE"/>
    <a:srgbClr val="F5EA5A"/>
    <a:srgbClr val="30B2DF"/>
    <a:srgbClr val="CF4DCE"/>
    <a:srgbClr val="ECECEC"/>
    <a:srgbClr val="F27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38" d="100"/>
          <a:sy n="38" d="100"/>
        </p:scale>
        <p:origin x="72" y="936"/>
      </p:cViewPr>
      <p:guideLst>
        <p:guide orient="horz" pos="2160"/>
        <p:guide pos="39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199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717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400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584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434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886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9229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673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75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914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237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64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85516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8.svg"/><Relationship Id="rId3" Type="http://schemas.openxmlformats.org/officeDocument/2006/relationships/image" Target="../media/image60.svg"/><Relationship Id="rId7"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64.svg"/><Relationship Id="rId2" Type="http://schemas.openxmlformats.org/officeDocument/2006/relationships/image" Target="../media/image59.png"/><Relationship Id="rId16"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34.svg"/><Relationship Id="rId5" Type="http://schemas.openxmlformats.org/officeDocument/2006/relationships/image" Target="../media/image62.svg"/><Relationship Id="rId15" Type="http://schemas.openxmlformats.org/officeDocument/2006/relationships/image" Target="../media/image42.svg"/><Relationship Id="rId10" Type="http://schemas.openxmlformats.org/officeDocument/2006/relationships/image" Target="../media/image33.png"/><Relationship Id="rId4" Type="http://schemas.openxmlformats.org/officeDocument/2006/relationships/image" Target="../media/image61.png"/><Relationship Id="rId9" Type="http://schemas.openxmlformats.org/officeDocument/2006/relationships/image" Target="../media/image48.sv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34.svg"/><Relationship Id="rId12" Type="http://schemas.openxmlformats.org/officeDocument/2006/relationships/image" Target="../media/image67.png"/><Relationship Id="rId17" Type="http://schemas.openxmlformats.org/officeDocument/2006/relationships/image" Target="../media/image54.svg"/><Relationship Id="rId2" Type="http://schemas.openxmlformats.org/officeDocument/2006/relationships/image" Target="../media/image27.png"/><Relationship Id="rId16"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66.svg"/><Relationship Id="rId5" Type="http://schemas.openxmlformats.org/officeDocument/2006/relationships/image" Target="../media/image4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39.png"/><Relationship Id="rId9" Type="http://schemas.openxmlformats.org/officeDocument/2006/relationships/image" Target="../media/image18.sv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8.svg"/><Relationship Id="rId18" Type="http://schemas.openxmlformats.org/officeDocument/2006/relationships/image" Target="../media/image67.png"/><Relationship Id="rId3" Type="http://schemas.openxmlformats.org/officeDocument/2006/relationships/image" Target="../media/image2.svg"/><Relationship Id="rId21" Type="http://schemas.openxmlformats.org/officeDocument/2006/relationships/image" Target="../media/image32.svg"/><Relationship Id="rId7" Type="http://schemas.openxmlformats.org/officeDocument/2006/relationships/image" Target="../media/image40.svg"/><Relationship Id="rId12" Type="http://schemas.openxmlformats.org/officeDocument/2006/relationships/image" Target="../media/image17.png"/><Relationship Id="rId17" Type="http://schemas.openxmlformats.org/officeDocument/2006/relationships/image" Target="../media/image54.svg"/><Relationship Id="rId2" Type="http://schemas.openxmlformats.org/officeDocument/2006/relationships/image" Target="../media/image1.png"/><Relationship Id="rId16" Type="http://schemas.openxmlformats.org/officeDocument/2006/relationships/image" Target="../media/image53.png"/><Relationship Id="rId20"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20.svg"/><Relationship Id="rId5" Type="http://schemas.openxmlformats.org/officeDocument/2006/relationships/image" Target="../media/image70.svg"/><Relationship Id="rId15" Type="http://schemas.openxmlformats.org/officeDocument/2006/relationships/image" Target="../media/image34.svg"/><Relationship Id="rId10" Type="http://schemas.openxmlformats.org/officeDocument/2006/relationships/image" Target="../media/image19.png"/><Relationship Id="rId19" Type="http://schemas.openxmlformats.org/officeDocument/2006/relationships/image" Target="../media/image68.svg"/><Relationship Id="rId4" Type="http://schemas.openxmlformats.org/officeDocument/2006/relationships/image" Target="../media/image69.png"/><Relationship Id="rId9" Type="http://schemas.openxmlformats.org/officeDocument/2006/relationships/image" Target="../media/image42.sv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5.png"/><Relationship Id="rId3" Type="http://schemas.openxmlformats.org/officeDocument/2006/relationships/image" Target="../media/image22.png"/><Relationship Id="rId21" Type="http://schemas.openxmlformats.org/officeDocument/2006/relationships/image" Target="../media/image38.sv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18.svg"/><Relationship Id="rId2" Type="http://schemas.openxmlformats.org/officeDocument/2006/relationships/image" Target="../media/image21.jpeg"/><Relationship Id="rId16" Type="http://schemas.openxmlformats.org/officeDocument/2006/relationships/image" Target="../media/image17.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25.jpeg"/><Relationship Id="rId11" Type="http://schemas.openxmlformats.org/officeDocument/2006/relationships/image" Target="../media/image30.svg"/><Relationship Id="rId5" Type="http://schemas.openxmlformats.org/officeDocument/2006/relationships/image" Target="../media/image24.png"/><Relationship Id="rId15" Type="http://schemas.openxmlformats.org/officeDocument/2006/relationships/image" Target="../media/image34.svg"/><Relationship Id="rId23" Type="http://schemas.openxmlformats.org/officeDocument/2006/relationships/image" Target="../media/image40.svg"/><Relationship Id="rId10" Type="http://schemas.openxmlformats.org/officeDocument/2006/relationships/image" Target="../media/image29.png"/><Relationship Id="rId19" Type="http://schemas.openxmlformats.org/officeDocument/2006/relationships/image" Target="../media/image36.svg"/><Relationship Id="rId4" Type="http://schemas.openxmlformats.org/officeDocument/2006/relationships/image" Target="../media/image23.jpe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38.svg"/><Relationship Id="rId12" Type="http://schemas.openxmlformats.org/officeDocument/2006/relationships/image" Target="../media/image33.png"/><Relationship Id="rId17" Type="http://schemas.openxmlformats.org/officeDocument/2006/relationships/image" Target="../media/image20.sv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32.svg"/><Relationship Id="rId5" Type="http://schemas.openxmlformats.org/officeDocument/2006/relationships/image" Target="../media/image42.svg"/><Relationship Id="rId15" Type="http://schemas.openxmlformats.org/officeDocument/2006/relationships/image" Target="../media/image44.svg"/><Relationship Id="rId10"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18.sv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0.svg"/><Relationship Id="rId3" Type="http://schemas.openxmlformats.org/officeDocument/2006/relationships/slideLayout" Target="../slideLayouts/slideLayout18.xml"/><Relationship Id="rId7" Type="http://schemas.openxmlformats.org/officeDocument/2006/relationships/image" Target="../media/image46.svg"/><Relationship Id="rId12"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5.png"/><Relationship Id="rId11" Type="http://schemas.openxmlformats.org/officeDocument/2006/relationships/image" Target="../media/image34.svg"/><Relationship Id="rId5" Type="http://schemas.openxmlformats.org/officeDocument/2006/relationships/image" Target="../media/image14.sv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48.svg"/><Relationship Id="rId1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18.svg"/><Relationship Id="rId5" Type="http://schemas.openxmlformats.org/officeDocument/2006/relationships/image" Target="../media/image48.sv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3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4.sv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0"/>
        </a:solidFill>
        <a:effectLst/>
      </p:bgPr>
    </p:bg>
    <p:spTree>
      <p:nvGrpSpPr>
        <p:cNvPr id="1" name=""/>
        <p:cNvGrpSpPr/>
        <p:nvPr/>
      </p:nvGrpSpPr>
      <p:grpSpPr>
        <a:xfrm>
          <a:off x="0" y="0"/>
          <a:ext cx="0" cy="0"/>
          <a:chOff x="0" y="0"/>
          <a:chExt cx="0" cy="0"/>
        </a:xfrm>
      </p:grpSpPr>
      <p:sp>
        <p:nvSpPr>
          <p:cNvPr id="2" name="Freeform 2"/>
          <p:cNvSpPr/>
          <p:nvPr/>
        </p:nvSpPr>
        <p:spPr>
          <a:xfrm>
            <a:off x="-110027" y="0"/>
            <a:ext cx="12412053" cy="6858000"/>
          </a:xfrm>
          <a:custGeom>
            <a:avLst/>
            <a:gdLst/>
            <a:ahLst/>
            <a:cxnLst/>
            <a:rect l="l" t="t" r="r" b="b"/>
            <a:pathLst>
              <a:path w="18618080" h="10287000">
                <a:moveTo>
                  <a:pt x="0" y="0"/>
                </a:moveTo>
                <a:lnTo>
                  <a:pt x="18618080" y="0"/>
                </a:lnTo>
                <a:lnTo>
                  <a:pt x="1861808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4618" t="-56847" r="-4258" b="-40203"/>
            </a:stretch>
          </a:blipFill>
        </p:spPr>
      </p:sp>
      <p:grpSp>
        <p:nvGrpSpPr>
          <p:cNvPr id="3" name="Group 3"/>
          <p:cNvGrpSpPr/>
          <p:nvPr/>
        </p:nvGrpSpPr>
        <p:grpSpPr>
          <a:xfrm>
            <a:off x="2653456" y="3568700"/>
            <a:ext cx="8682773" cy="2316480"/>
            <a:chOff x="-14461" y="0"/>
            <a:chExt cx="3430232" cy="915153"/>
          </a:xfrm>
        </p:grpSpPr>
        <p:sp>
          <p:nvSpPr>
            <p:cNvPr id="4" name="Freeform 4"/>
            <p:cNvSpPr/>
            <p:nvPr/>
          </p:nvSpPr>
          <p:spPr>
            <a:xfrm>
              <a:off x="0" y="0"/>
              <a:ext cx="3415771" cy="915153"/>
            </a:xfrm>
            <a:custGeom>
              <a:avLst/>
              <a:gdLst/>
              <a:ahLst/>
              <a:cxnLst/>
              <a:rect l="l" t="t" r="r" b="b"/>
              <a:pathLst>
                <a:path w="3415771" h="915153">
                  <a:moveTo>
                    <a:pt x="0" y="0"/>
                  </a:moveTo>
                  <a:lnTo>
                    <a:pt x="3415771" y="0"/>
                  </a:lnTo>
                  <a:lnTo>
                    <a:pt x="3415771" y="915153"/>
                  </a:lnTo>
                  <a:lnTo>
                    <a:pt x="0" y="915153"/>
                  </a:lnTo>
                  <a:close/>
                </a:path>
              </a:pathLst>
            </a:custGeom>
            <a:solidFill>
              <a:srgbClr val="FFFAF0"/>
            </a:solidFill>
            <a:ln w="9525" cap="sq">
              <a:solidFill>
                <a:srgbClr val="43241E"/>
              </a:solidFill>
              <a:prstDash val="solid"/>
              <a:miter/>
            </a:ln>
          </p:spPr>
          <p:txBody>
            <a:bodyPr/>
            <a:lstStyle/>
            <a:p>
              <a:endParaRPr lang="en-US" sz="1400" dirty="0">
                <a:latin typeface="Roboto Black" panose="02000000000000000000" pitchFamily="2" charset="0"/>
                <a:ea typeface="Roboto Black" panose="02000000000000000000" pitchFamily="2" charset="0"/>
              </a:endParaRPr>
            </a:p>
          </p:txBody>
        </p:sp>
        <p:sp>
          <p:nvSpPr>
            <p:cNvPr id="5" name="TextBox 5"/>
            <p:cNvSpPr txBox="1"/>
            <p:nvPr/>
          </p:nvSpPr>
          <p:spPr>
            <a:xfrm>
              <a:off x="-14461" y="113010"/>
              <a:ext cx="3415771" cy="638928"/>
            </a:xfrm>
            <a:prstGeom prst="rect">
              <a:avLst/>
            </a:prstGeom>
          </p:spPr>
          <p:txBody>
            <a:bodyPr lIns="33867" tIns="33867" rIns="33867" bIns="33867" rtlCol="0" anchor="ctr"/>
            <a:lstStyle/>
            <a:p>
              <a:pPr algn="ctr" defTabSz="609630">
                <a:lnSpc>
                  <a:spcPts val="10001"/>
                </a:lnSpc>
              </a:pPr>
              <a:r>
                <a:rPr lang="en-US" sz="8800" dirty="0">
                  <a:solidFill>
                    <a:srgbClr val="43241E"/>
                  </a:solidFill>
                  <a:latin typeface="Roboto Black" panose="02000000000000000000" pitchFamily="2" charset="0"/>
                  <a:ea typeface="Roboto Black" panose="02000000000000000000" pitchFamily="2" charset="0"/>
                </a:rPr>
                <a:t>OUR CLASS</a:t>
              </a:r>
            </a:p>
          </p:txBody>
        </p:sp>
      </p:grpSp>
      <p:grpSp>
        <p:nvGrpSpPr>
          <p:cNvPr id="6" name="Group 6"/>
          <p:cNvGrpSpPr/>
          <p:nvPr/>
        </p:nvGrpSpPr>
        <p:grpSpPr>
          <a:xfrm>
            <a:off x="855771" y="972820"/>
            <a:ext cx="8314852" cy="2316480"/>
            <a:chOff x="0" y="0"/>
            <a:chExt cx="2561392" cy="915153"/>
          </a:xfrm>
        </p:grpSpPr>
        <p:sp>
          <p:nvSpPr>
            <p:cNvPr id="7" name="Freeform 7"/>
            <p:cNvSpPr/>
            <p:nvPr/>
          </p:nvSpPr>
          <p:spPr>
            <a:xfrm>
              <a:off x="0" y="0"/>
              <a:ext cx="2550116" cy="915153"/>
            </a:xfrm>
            <a:custGeom>
              <a:avLst/>
              <a:gdLst/>
              <a:ahLst/>
              <a:cxnLst/>
              <a:rect l="l" t="t" r="r" b="b"/>
              <a:pathLst>
                <a:path w="2550116" h="915153">
                  <a:moveTo>
                    <a:pt x="0" y="0"/>
                  </a:moveTo>
                  <a:lnTo>
                    <a:pt x="2550116" y="0"/>
                  </a:lnTo>
                  <a:lnTo>
                    <a:pt x="2550116" y="915153"/>
                  </a:lnTo>
                  <a:lnTo>
                    <a:pt x="0" y="915153"/>
                  </a:lnTo>
                  <a:close/>
                </a:path>
              </a:pathLst>
            </a:custGeom>
            <a:solidFill>
              <a:srgbClr val="FFFAF0"/>
            </a:solidFill>
            <a:ln w="9525" cap="sq">
              <a:solidFill>
                <a:srgbClr val="43241E"/>
              </a:solidFill>
              <a:prstDash val="solid"/>
              <a:miter/>
            </a:ln>
          </p:spPr>
        </p:sp>
        <p:sp>
          <p:nvSpPr>
            <p:cNvPr id="8" name="TextBox 8"/>
            <p:cNvSpPr txBox="1"/>
            <p:nvPr/>
          </p:nvSpPr>
          <p:spPr>
            <a:xfrm>
              <a:off x="11276" y="149926"/>
              <a:ext cx="2550116" cy="638928"/>
            </a:xfrm>
            <a:prstGeom prst="rect">
              <a:avLst/>
            </a:prstGeom>
          </p:spPr>
          <p:txBody>
            <a:bodyPr lIns="33867" tIns="33867" rIns="33867" bIns="33867" rtlCol="0" anchor="ctr"/>
            <a:lstStyle/>
            <a:p>
              <a:pPr algn="ctr" defTabSz="609630">
                <a:lnSpc>
                  <a:spcPts val="10001"/>
                </a:lnSpc>
              </a:pPr>
              <a:r>
                <a:rPr lang="en-US" sz="8800" dirty="0">
                  <a:solidFill>
                    <a:srgbClr val="43241E"/>
                  </a:solidFill>
                  <a:latin typeface="Roboto Black" panose="02000000000000000000" pitchFamily="2" charset="0"/>
                  <a:ea typeface="Roboto Black" panose="02000000000000000000" pitchFamily="2" charset="0"/>
                </a:rPr>
                <a:t>WELCOME TO</a:t>
              </a:r>
            </a:p>
          </p:txBody>
        </p:sp>
      </p:grpSp>
      <p:sp>
        <p:nvSpPr>
          <p:cNvPr id="9" name="Freeform 9"/>
          <p:cNvSpPr/>
          <p:nvPr/>
        </p:nvSpPr>
        <p:spPr>
          <a:xfrm>
            <a:off x="93182" y="591810"/>
            <a:ext cx="1286486" cy="1305475"/>
          </a:xfrm>
          <a:custGeom>
            <a:avLst/>
            <a:gdLst/>
            <a:ahLst/>
            <a:cxnLst/>
            <a:rect l="l" t="t" r="r" b="b"/>
            <a:pathLst>
              <a:path w="1929729" h="1958212">
                <a:moveTo>
                  <a:pt x="0" y="0"/>
                </a:moveTo>
                <a:lnTo>
                  <a:pt x="1929729" y="0"/>
                </a:lnTo>
                <a:lnTo>
                  <a:pt x="1929729" y="1958212"/>
                </a:lnTo>
                <a:lnTo>
                  <a:pt x="0" y="1958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624960">
            <a:off x="10342135" y="1125321"/>
            <a:ext cx="849136" cy="1276025"/>
          </a:xfrm>
          <a:custGeom>
            <a:avLst/>
            <a:gdLst/>
            <a:ahLst/>
            <a:cxnLst/>
            <a:rect l="l" t="t" r="r" b="b"/>
            <a:pathLst>
              <a:path w="1273704" h="1914037">
                <a:moveTo>
                  <a:pt x="0" y="0"/>
                </a:moveTo>
                <a:lnTo>
                  <a:pt x="1273705" y="0"/>
                </a:lnTo>
                <a:lnTo>
                  <a:pt x="1273705" y="1914037"/>
                </a:lnTo>
                <a:lnTo>
                  <a:pt x="0" y="19140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0815450" y="2745372"/>
            <a:ext cx="328373" cy="326581"/>
          </a:xfrm>
          <a:custGeom>
            <a:avLst/>
            <a:gdLst/>
            <a:ahLst/>
            <a:cxnLst/>
            <a:rect l="l" t="t" r="r" b="b"/>
            <a:pathLst>
              <a:path w="492559" h="489872">
                <a:moveTo>
                  <a:pt x="0" y="0"/>
                </a:moveTo>
                <a:lnTo>
                  <a:pt x="492559" y="0"/>
                </a:lnTo>
                <a:lnTo>
                  <a:pt x="492559" y="489872"/>
                </a:lnTo>
                <a:lnTo>
                  <a:pt x="0" y="4898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605346">
            <a:off x="11196924" y="3198210"/>
            <a:ext cx="650381" cy="663653"/>
          </a:xfrm>
          <a:custGeom>
            <a:avLst/>
            <a:gdLst/>
            <a:ahLst/>
            <a:cxnLst/>
            <a:rect l="l" t="t" r="r" b="b"/>
            <a:pathLst>
              <a:path w="975571" h="995480">
                <a:moveTo>
                  <a:pt x="0" y="0"/>
                </a:moveTo>
                <a:lnTo>
                  <a:pt x="975571" y="0"/>
                </a:lnTo>
                <a:lnTo>
                  <a:pt x="975571" y="995480"/>
                </a:lnTo>
                <a:lnTo>
                  <a:pt x="0" y="995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20922127">
            <a:off x="1404374" y="2854621"/>
            <a:ext cx="2285351" cy="1685965"/>
          </a:xfrm>
          <a:custGeom>
            <a:avLst/>
            <a:gdLst/>
            <a:ahLst/>
            <a:cxnLst/>
            <a:rect l="l" t="t" r="r" b="b"/>
            <a:pathLst>
              <a:path w="936869" h="691153">
                <a:moveTo>
                  <a:pt x="468435" y="0"/>
                </a:moveTo>
                <a:lnTo>
                  <a:pt x="537589" y="74456"/>
                </a:lnTo>
                <a:lnTo>
                  <a:pt x="638378" y="23536"/>
                </a:lnTo>
                <a:lnTo>
                  <a:pt x="666559" y="111473"/>
                </a:lnTo>
                <a:lnTo>
                  <a:pt x="785369" y="90967"/>
                </a:lnTo>
                <a:lnTo>
                  <a:pt x="768771" y="180509"/>
                </a:lnTo>
                <a:lnTo>
                  <a:pt x="889556" y="193185"/>
                </a:lnTo>
                <a:lnTo>
                  <a:pt x="830420" y="272237"/>
                </a:lnTo>
                <a:lnTo>
                  <a:pt x="936869" y="316384"/>
                </a:lnTo>
                <a:lnTo>
                  <a:pt x="843182" y="374271"/>
                </a:lnTo>
                <a:lnTo>
                  <a:pt x="920918" y="443928"/>
                </a:lnTo>
                <a:lnTo>
                  <a:pt x="805331" y="472832"/>
                </a:lnTo>
                <a:lnTo>
                  <a:pt x="843856" y="558589"/>
                </a:lnTo>
                <a:lnTo>
                  <a:pt x="721982" y="554605"/>
                </a:lnTo>
                <a:lnTo>
                  <a:pt x="716090" y="644882"/>
                </a:lnTo>
                <a:lnTo>
                  <a:pt x="604389" y="608550"/>
                </a:lnTo>
                <a:lnTo>
                  <a:pt x="554878" y="691153"/>
                </a:lnTo>
                <a:lnTo>
                  <a:pt x="468435" y="627379"/>
                </a:lnTo>
                <a:lnTo>
                  <a:pt x="381991" y="691153"/>
                </a:lnTo>
                <a:lnTo>
                  <a:pt x="332480" y="608550"/>
                </a:lnTo>
                <a:lnTo>
                  <a:pt x="220779" y="644882"/>
                </a:lnTo>
                <a:lnTo>
                  <a:pt x="214887" y="554605"/>
                </a:lnTo>
                <a:lnTo>
                  <a:pt x="93014" y="558589"/>
                </a:lnTo>
                <a:lnTo>
                  <a:pt x="131537" y="472832"/>
                </a:lnTo>
                <a:lnTo>
                  <a:pt x="15952" y="443928"/>
                </a:lnTo>
                <a:lnTo>
                  <a:pt x="93687" y="374271"/>
                </a:lnTo>
                <a:lnTo>
                  <a:pt x="0" y="316384"/>
                </a:lnTo>
                <a:lnTo>
                  <a:pt x="106449" y="272237"/>
                </a:lnTo>
                <a:lnTo>
                  <a:pt x="47313" y="193185"/>
                </a:lnTo>
                <a:lnTo>
                  <a:pt x="168098" y="180509"/>
                </a:lnTo>
                <a:lnTo>
                  <a:pt x="151501" y="90967"/>
                </a:lnTo>
                <a:lnTo>
                  <a:pt x="270310" y="111473"/>
                </a:lnTo>
                <a:lnTo>
                  <a:pt x="298491" y="23536"/>
                </a:lnTo>
                <a:lnTo>
                  <a:pt x="399280" y="74456"/>
                </a:lnTo>
                <a:lnTo>
                  <a:pt x="468435" y="0"/>
                </a:lnTo>
                <a:close/>
              </a:path>
            </a:pathLst>
          </a:custGeom>
          <a:solidFill>
            <a:srgbClr val="65A0F1"/>
          </a:solidFill>
          <a:ln w="9525" cap="sq">
            <a:solidFill>
              <a:srgbClr val="43241E"/>
            </a:solidFill>
            <a:prstDash val="solid"/>
            <a:miter/>
          </a:ln>
        </p:spPr>
      </p:sp>
      <p:sp>
        <p:nvSpPr>
          <p:cNvPr id="16" name="Freeform 16"/>
          <p:cNvSpPr/>
          <p:nvPr/>
        </p:nvSpPr>
        <p:spPr>
          <a:xfrm>
            <a:off x="1261368" y="3146374"/>
            <a:ext cx="476713" cy="474113"/>
          </a:xfrm>
          <a:custGeom>
            <a:avLst/>
            <a:gdLst/>
            <a:ahLst/>
            <a:cxnLst/>
            <a:rect l="l" t="t" r="r" b="b"/>
            <a:pathLst>
              <a:path w="715070" h="711170">
                <a:moveTo>
                  <a:pt x="0" y="0"/>
                </a:moveTo>
                <a:lnTo>
                  <a:pt x="715070" y="0"/>
                </a:lnTo>
                <a:lnTo>
                  <a:pt x="715070" y="711170"/>
                </a:lnTo>
                <a:lnTo>
                  <a:pt x="0" y="7111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795764">
            <a:off x="9320962" y="2411965"/>
            <a:ext cx="666813" cy="666813"/>
          </a:xfrm>
          <a:custGeom>
            <a:avLst/>
            <a:gdLst/>
            <a:ahLst/>
            <a:cxnLst/>
            <a:rect l="l" t="t" r="r" b="b"/>
            <a:pathLst>
              <a:path w="1000219" h="1000219">
                <a:moveTo>
                  <a:pt x="0" y="0"/>
                </a:moveTo>
                <a:lnTo>
                  <a:pt x="1000219" y="0"/>
                </a:lnTo>
                <a:lnTo>
                  <a:pt x="1000219" y="1000219"/>
                </a:lnTo>
                <a:lnTo>
                  <a:pt x="0" y="10002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379668" y="4810750"/>
            <a:ext cx="867801" cy="863067"/>
          </a:xfrm>
          <a:custGeom>
            <a:avLst/>
            <a:gdLst/>
            <a:ahLst/>
            <a:cxnLst/>
            <a:rect l="l" t="t" r="r" b="b"/>
            <a:pathLst>
              <a:path w="1301701" h="1294601">
                <a:moveTo>
                  <a:pt x="0" y="0"/>
                </a:moveTo>
                <a:lnTo>
                  <a:pt x="1301701" y="0"/>
                </a:lnTo>
                <a:lnTo>
                  <a:pt x="1301701" y="1294601"/>
                </a:lnTo>
                <a:lnTo>
                  <a:pt x="0" y="12946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1845646">
            <a:off x="10925081" y="5090079"/>
            <a:ext cx="946843" cy="948567"/>
          </a:xfrm>
          <a:custGeom>
            <a:avLst/>
            <a:gdLst/>
            <a:ahLst/>
            <a:cxnLst/>
            <a:rect l="l" t="t" r="r" b="b"/>
            <a:pathLst>
              <a:path w="1420264" h="1422851">
                <a:moveTo>
                  <a:pt x="0" y="0"/>
                </a:moveTo>
                <a:lnTo>
                  <a:pt x="1420264" y="0"/>
                </a:lnTo>
                <a:lnTo>
                  <a:pt x="1420264" y="1422851"/>
                </a:lnTo>
                <a:lnTo>
                  <a:pt x="0" y="14228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rot="-1079818">
            <a:off x="10349290" y="5306472"/>
            <a:ext cx="799645" cy="569929"/>
          </a:xfrm>
          <a:custGeom>
            <a:avLst/>
            <a:gdLst/>
            <a:ahLst/>
            <a:cxnLst/>
            <a:rect l="l" t="t" r="r" b="b"/>
            <a:pathLst>
              <a:path w="1199468" h="854894">
                <a:moveTo>
                  <a:pt x="0" y="0"/>
                </a:moveTo>
                <a:lnTo>
                  <a:pt x="1199468" y="0"/>
                </a:lnTo>
                <a:lnTo>
                  <a:pt x="1199468" y="854894"/>
                </a:lnTo>
                <a:lnTo>
                  <a:pt x="0" y="8548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rot="-1124852">
            <a:off x="4234392" y="5126376"/>
            <a:ext cx="858453" cy="875973"/>
          </a:xfrm>
          <a:custGeom>
            <a:avLst/>
            <a:gdLst/>
            <a:ahLst/>
            <a:cxnLst/>
            <a:rect l="l" t="t" r="r" b="b"/>
            <a:pathLst>
              <a:path w="1287680" h="1313959">
                <a:moveTo>
                  <a:pt x="0" y="0"/>
                </a:moveTo>
                <a:lnTo>
                  <a:pt x="1287680" y="0"/>
                </a:lnTo>
                <a:lnTo>
                  <a:pt x="1287680" y="1313959"/>
                </a:lnTo>
                <a:lnTo>
                  <a:pt x="0" y="1313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3509807" y="789911"/>
            <a:ext cx="309892" cy="396373"/>
          </a:xfrm>
          <a:custGeom>
            <a:avLst/>
            <a:gdLst/>
            <a:ahLst/>
            <a:cxnLst/>
            <a:rect l="l" t="t" r="r" b="b"/>
            <a:pathLst>
              <a:path w="464838" h="594560">
                <a:moveTo>
                  <a:pt x="0" y="0"/>
                </a:moveTo>
                <a:lnTo>
                  <a:pt x="464837" y="0"/>
                </a:lnTo>
                <a:lnTo>
                  <a:pt x="464837" y="594560"/>
                </a:lnTo>
                <a:lnTo>
                  <a:pt x="0" y="5945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102663">
            <a:off x="691863" y="4139819"/>
            <a:ext cx="321235" cy="410881"/>
          </a:xfrm>
          <a:custGeom>
            <a:avLst/>
            <a:gdLst/>
            <a:ahLst/>
            <a:cxnLst/>
            <a:rect l="l" t="t" r="r" b="b"/>
            <a:pathLst>
              <a:path w="481852" h="616322">
                <a:moveTo>
                  <a:pt x="0" y="0"/>
                </a:moveTo>
                <a:lnTo>
                  <a:pt x="481852" y="0"/>
                </a:lnTo>
                <a:lnTo>
                  <a:pt x="481852" y="616322"/>
                </a:lnTo>
                <a:lnTo>
                  <a:pt x="0" y="61632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rot="61389">
            <a:off x="11349174" y="1104555"/>
            <a:ext cx="238779" cy="305415"/>
          </a:xfrm>
          <a:custGeom>
            <a:avLst/>
            <a:gdLst/>
            <a:ahLst/>
            <a:cxnLst/>
            <a:rect l="l" t="t" r="r" b="b"/>
            <a:pathLst>
              <a:path w="358168" h="458122">
                <a:moveTo>
                  <a:pt x="0" y="0"/>
                </a:moveTo>
                <a:lnTo>
                  <a:pt x="358168" y="0"/>
                </a:lnTo>
                <a:lnTo>
                  <a:pt x="358168" y="458122"/>
                </a:lnTo>
                <a:lnTo>
                  <a:pt x="0" y="45812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a:off x="7013144" y="1133473"/>
            <a:ext cx="549515" cy="546518"/>
          </a:xfrm>
          <a:custGeom>
            <a:avLst/>
            <a:gdLst/>
            <a:ahLst/>
            <a:cxnLst/>
            <a:rect l="l" t="t" r="r" b="b"/>
            <a:pathLst>
              <a:path w="824273" h="819777">
                <a:moveTo>
                  <a:pt x="0" y="0"/>
                </a:moveTo>
                <a:lnTo>
                  <a:pt x="824273" y="0"/>
                </a:lnTo>
                <a:lnTo>
                  <a:pt x="824273" y="819777"/>
                </a:lnTo>
                <a:lnTo>
                  <a:pt x="0" y="8197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a:off x="4944036" y="5247040"/>
            <a:ext cx="461263" cy="458747"/>
          </a:xfrm>
          <a:custGeom>
            <a:avLst/>
            <a:gdLst/>
            <a:ahLst/>
            <a:cxnLst/>
            <a:rect l="l" t="t" r="r" b="b"/>
            <a:pathLst>
              <a:path w="691894" h="688120">
                <a:moveTo>
                  <a:pt x="0" y="0"/>
                </a:moveTo>
                <a:lnTo>
                  <a:pt x="691894" y="0"/>
                </a:lnTo>
                <a:lnTo>
                  <a:pt x="691894" y="688121"/>
                </a:lnTo>
                <a:lnTo>
                  <a:pt x="0" y="6881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7" name="Group 27"/>
          <p:cNvGrpSpPr/>
          <p:nvPr/>
        </p:nvGrpSpPr>
        <p:grpSpPr>
          <a:xfrm>
            <a:off x="-70190" y="3487"/>
            <a:ext cx="12337103" cy="578369"/>
            <a:chOff x="0" y="0"/>
            <a:chExt cx="24674207" cy="1156738"/>
          </a:xfrm>
        </p:grpSpPr>
        <p:grpSp>
          <p:nvGrpSpPr>
            <p:cNvPr id="28" name="Group 28"/>
            <p:cNvGrpSpPr/>
            <p:nvPr/>
          </p:nvGrpSpPr>
          <p:grpSpPr>
            <a:xfrm>
              <a:off x="0" y="0"/>
              <a:ext cx="24674207" cy="1156738"/>
              <a:chOff x="0" y="0"/>
              <a:chExt cx="4873917" cy="228491"/>
            </a:xfrm>
          </p:grpSpPr>
          <p:sp>
            <p:nvSpPr>
              <p:cNvPr id="29" name="Freeform 29"/>
              <p:cNvSpPr/>
              <p:nvPr/>
            </p:nvSpPr>
            <p:spPr>
              <a:xfrm>
                <a:off x="0" y="0"/>
                <a:ext cx="4873917" cy="228491"/>
              </a:xfrm>
              <a:custGeom>
                <a:avLst/>
                <a:gdLst/>
                <a:ahLst/>
                <a:cxnLst/>
                <a:rect l="l" t="t" r="r" b="b"/>
                <a:pathLst>
                  <a:path w="4873917" h="228491">
                    <a:moveTo>
                      <a:pt x="0" y="0"/>
                    </a:moveTo>
                    <a:lnTo>
                      <a:pt x="4873917" y="0"/>
                    </a:lnTo>
                    <a:lnTo>
                      <a:pt x="4873917" y="228491"/>
                    </a:lnTo>
                    <a:lnTo>
                      <a:pt x="0" y="228491"/>
                    </a:lnTo>
                    <a:close/>
                  </a:path>
                </a:pathLst>
              </a:custGeom>
              <a:solidFill>
                <a:srgbClr val="FFFAF0"/>
              </a:solidFill>
              <a:ln w="9525" cap="sq">
                <a:solidFill>
                  <a:srgbClr val="43241E"/>
                </a:solidFill>
                <a:prstDash val="solid"/>
                <a:miter/>
              </a:ln>
            </p:spPr>
          </p:sp>
          <p:sp>
            <p:nvSpPr>
              <p:cNvPr id="30" name="TextBox 30"/>
              <p:cNvSpPr txBox="1"/>
              <p:nvPr/>
            </p:nvSpPr>
            <p:spPr>
              <a:xfrm>
                <a:off x="0" y="-66675"/>
                <a:ext cx="4873917" cy="295166"/>
              </a:xfrm>
              <a:prstGeom prst="rect">
                <a:avLst/>
              </a:prstGeom>
            </p:spPr>
            <p:txBody>
              <a:bodyPr lIns="33867" tIns="33867" rIns="33867" bIns="33867" rtlCol="0" anchor="ctr"/>
              <a:lstStyle/>
              <a:p>
                <a:pPr algn="ctr" defTabSz="609630">
                  <a:lnSpc>
                    <a:spcPts val="3079"/>
                  </a:lnSpc>
                </a:pPr>
                <a:r>
                  <a:rPr lang="en-US" sz="2800" spc="109" dirty="0">
                    <a:solidFill>
                      <a:srgbClr val="43241E"/>
                    </a:solidFill>
                    <a:latin typeface="Roboto Black" panose="02000000000000000000" pitchFamily="2" charset="0"/>
                    <a:ea typeface="Roboto Black" panose="02000000000000000000" pitchFamily="2" charset="0"/>
                  </a:rPr>
                  <a:t>……. SECONDARY SCHOOL</a:t>
                </a:r>
              </a:p>
            </p:txBody>
          </p:sp>
        </p:grpSp>
        <p:sp>
          <p:nvSpPr>
            <p:cNvPr id="31" name="Freeform 31"/>
            <p:cNvSpPr/>
            <p:nvPr/>
          </p:nvSpPr>
          <p:spPr>
            <a:xfrm rot="62212">
              <a:off x="6197886" y="384050"/>
              <a:ext cx="468974" cy="468976"/>
            </a:xfrm>
            <a:custGeom>
              <a:avLst/>
              <a:gdLst/>
              <a:ahLst/>
              <a:cxnLst/>
              <a:rect l="l" t="t" r="r" b="b"/>
              <a:pathLst>
                <a:path w="468975" h="468975">
                  <a:moveTo>
                    <a:pt x="0" y="0"/>
                  </a:moveTo>
                  <a:lnTo>
                    <a:pt x="468975" y="0"/>
                  </a:lnTo>
                  <a:lnTo>
                    <a:pt x="468975" y="468975"/>
                  </a:lnTo>
                  <a:lnTo>
                    <a:pt x="0" y="4689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2" name="Freeform 32"/>
            <p:cNvSpPr/>
            <p:nvPr/>
          </p:nvSpPr>
          <p:spPr>
            <a:xfrm rot="62212">
              <a:off x="18417349" y="326534"/>
              <a:ext cx="468974" cy="468976"/>
            </a:xfrm>
            <a:custGeom>
              <a:avLst/>
              <a:gdLst/>
              <a:ahLst/>
              <a:cxnLst/>
              <a:rect l="l" t="t" r="r" b="b"/>
              <a:pathLst>
                <a:path w="468975" h="468975">
                  <a:moveTo>
                    <a:pt x="0" y="0"/>
                  </a:moveTo>
                  <a:lnTo>
                    <a:pt x="468975" y="0"/>
                  </a:lnTo>
                  <a:lnTo>
                    <a:pt x="468975" y="468975"/>
                  </a:lnTo>
                  <a:lnTo>
                    <a:pt x="0" y="4689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dirty="0">
                <a:latin typeface="Roboto Black" panose="02000000000000000000" pitchFamily="2" charset="0"/>
                <a:ea typeface="Roboto Black" panose="02000000000000000000" pitchFamily="2" charset="0"/>
              </a:endParaRPr>
            </a:p>
          </p:txBody>
        </p:sp>
      </p:grpSp>
      <p:grpSp>
        <p:nvGrpSpPr>
          <p:cNvPr id="33" name="Group 33"/>
          <p:cNvGrpSpPr/>
          <p:nvPr/>
        </p:nvGrpSpPr>
        <p:grpSpPr>
          <a:xfrm>
            <a:off x="-72552" y="6110860"/>
            <a:ext cx="12374578" cy="747141"/>
            <a:chOff x="0" y="-337543"/>
            <a:chExt cx="24749157" cy="1494281"/>
          </a:xfrm>
        </p:grpSpPr>
        <p:grpSp>
          <p:nvGrpSpPr>
            <p:cNvPr id="34" name="Group 34"/>
            <p:cNvGrpSpPr/>
            <p:nvPr/>
          </p:nvGrpSpPr>
          <p:grpSpPr>
            <a:xfrm>
              <a:off x="0" y="-337543"/>
              <a:ext cx="24749157" cy="1494281"/>
              <a:chOff x="0" y="-66675"/>
              <a:chExt cx="4888722" cy="295166"/>
            </a:xfrm>
          </p:grpSpPr>
          <p:sp>
            <p:nvSpPr>
              <p:cNvPr id="35" name="Freeform 35"/>
              <p:cNvSpPr/>
              <p:nvPr/>
            </p:nvSpPr>
            <p:spPr>
              <a:xfrm>
                <a:off x="14805" y="-41003"/>
                <a:ext cx="4873917" cy="228491"/>
              </a:xfrm>
              <a:custGeom>
                <a:avLst/>
                <a:gdLst/>
                <a:ahLst/>
                <a:cxnLst/>
                <a:rect l="l" t="t" r="r" b="b"/>
                <a:pathLst>
                  <a:path w="4873917" h="228491">
                    <a:moveTo>
                      <a:pt x="0" y="0"/>
                    </a:moveTo>
                    <a:lnTo>
                      <a:pt x="4873917" y="0"/>
                    </a:lnTo>
                    <a:lnTo>
                      <a:pt x="4873917" y="228491"/>
                    </a:lnTo>
                    <a:lnTo>
                      <a:pt x="0" y="228491"/>
                    </a:lnTo>
                    <a:close/>
                  </a:path>
                </a:pathLst>
              </a:custGeom>
              <a:solidFill>
                <a:srgbClr val="FFFAF0"/>
              </a:solidFill>
              <a:ln w="9525" cap="sq">
                <a:solidFill>
                  <a:srgbClr val="43241E"/>
                </a:solidFill>
                <a:prstDash val="solid"/>
                <a:miter/>
              </a:ln>
            </p:spPr>
          </p:sp>
          <p:sp>
            <p:nvSpPr>
              <p:cNvPr id="36" name="TextBox 36"/>
              <p:cNvSpPr txBox="1"/>
              <p:nvPr/>
            </p:nvSpPr>
            <p:spPr>
              <a:xfrm>
                <a:off x="0" y="-66675"/>
                <a:ext cx="4873917" cy="295166"/>
              </a:xfrm>
              <a:prstGeom prst="rect">
                <a:avLst/>
              </a:prstGeom>
            </p:spPr>
            <p:txBody>
              <a:bodyPr lIns="33867" tIns="33867" rIns="33867" bIns="33867" rtlCol="0" anchor="ctr"/>
              <a:lstStyle/>
              <a:p>
                <a:pPr algn="ctr" defTabSz="609630">
                  <a:lnSpc>
                    <a:spcPts val="3079"/>
                  </a:lnSpc>
                </a:pPr>
                <a:r>
                  <a:rPr lang="en-US" sz="3200" spc="109" dirty="0">
                    <a:solidFill>
                      <a:srgbClr val="43241E"/>
                    </a:solidFill>
                    <a:latin typeface="Roboto Black" panose="02000000000000000000" pitchFamily="2" charset="0"/>
                    <a:ea typeface="Roboto Black" panose="02000000000000000000" pitchFamily="2" charset="0"/>
                  </a:rPr>
                  <a:t>PRESENTED BY:……………………………</a:t>
                </a:r>
              </a:p>
            </p:txBody>
          </p:sp>
        </p:grpSp>
        <p:sp>
          <p:nvSpPr>
            <p:cNvPr id="37" name="Freeform 37"/>
            <p:cNvSpPr/>
            <p:nvPr/>
          </p:nvSpPr>
          <p:spPr>
            <a:xfrm rot="62212">
              <a:off x="5529430" y="374996"/>
              <a:ext cx="468974" cy="468976"/>
            </a:xfrm>
            <a:custGeom>
              <a:avLst/>
              <a:gdLst/>
              <a:ahLst/>
              <a:cxnLst/>
              <a:rect l="l" t="t" r="r" b="b"/>
              <a:pathLst>
                <a:path w="468975" h="468975">
                  <a:moveTo>
                    <a:pt x="0" y="0"/>
                  </a:moveTo>
                  <a:lnTo>
                    <a:pt x="468975" y="0"/>
                  </a:lnTo>
                  <a:lnTo>
                    <a:pt x="468975" y="468975"/>
                  </a:lnTo>
                  <a:lnTo>
                    <a:pt x="0" y="4689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8" name="Freeform 38"/>
            <p:cNvSpPr/>
            <p:nvPr/>
          </p:nvSpPr>
          <p:spPr>
            <a:xfrm rot="62212">
              <a:off x="18510313" y="416084"/>
              <a:ext cx="468974" cy="468976"/>
            </a:xfrm>
            <a:custGeom>
              <a:avLst/>
              <a:gdLst/>
              <a:ahLst/>
              <a:cxnLst/>
              <a:rect l="l" t="t" r="r" b="b"/>
              <a:pathLst>
                <a:path w="468975" h="468975">
                  <a:moveTo>
                    <a:pt x="0" y="0"/>
                  </a:moveTo>
                  <a:lnTo>
                    <a:pt x="468975" y="0"/>
                  </a:lnTo>
                  <a:lnTo>
                    <a:pt x="468975" y="468975"/>
                  </a:lnTo>
                  <a:lnTo>
                    <a:pt x="0" y="4689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EDAAE86B-21CB-C8A2-10CE-CC0270BBB26E}"/>
              </a:ext>
            </a:extLst>
          </p:cNvPr>
          <p:cNvSpPr/>
          <p:nvPr/>
        </p:nvSpPr>
        <p:spPr>
          <a:xfrm>
            <a:off x="0" y="0"/>
            <a:ext cx="12192000" cy="685800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3" name="Freeform 3">
            <a:extLst>
              <a:ext uri="{FF2B5EF4-FFF2-40B4-BE49-F238E27FC236}">
                <a16:creationId xmlns:a16="http://schemas.microsoft.com/office/drawing/2014/main" id="{4CB03EA1-85AB-FEDB-A0D9-A92E51611ADD}"/>
              </a:ext>
            </a:extLst>
          </p:cNvPr>
          <p:cNvSpPr/>
          <p:nvPr/>
        </p:nvSpPr>
        <p:spPr>
          <a:xfrm>
            <a:off x="403045" y="791846"/>
            <a:ext cx="11244572" cy="5614848"/>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6" name="Text Box 5"/>
          <p:cNvSpPr txBox="1"/>
          <p:nvPr/>
        </p:nvSpPr>
        <p:spPr>
          <a:xfrm>
            <a:off x="403045" y="833190"/>
            <a:ext cx="11453495" cy="707886"/>
          </a:xfrm>
          <a:prstGeom prst="rect">
            <a:avLst/>
          </a:prstGeom>
          <a:noFill/>
        </p:spPr>
        <p:txBody>
          <a:bodyPr wrap="square" rtlCol="0" anchor="t">
            <a:spAutoFit/>
          </a:bodyPr>
          <a:lstStyle/>
          <a:p>
            <a:pPr algn="just"/>
            <a:r>
              <a:rPr lang="en-US" sz="4000" b="1" dirty="0">
                <a:solidFill>
                  <a:srgbClr val="00B050"/>
                </a:solidFill>
                <a:latin typeface="The Hand Black" panose="03070902030502020204" pitchFamily="66" charset="0"/>
              </a:rPr>
              <a:t>1.</a:t>
            </a:r>
            <a:r>
              <a:rPr lang="en-US" sz="4000" dirty="0">
                <a:solidFill>
                  <a:srgbClr val="00B050"/>
                </a:solidFill>
                <a:latin typeface="The Hand Black" panose="03070902030502020204" pitchFamily="66" charset="0"/>
              </a:rPr>
              <a:t> </a:t>
            </a:r>
            <a:r>
              <a:rPr lang="en-US" sz="4000" dirty="0">
                <a:latin typeface="The Hand Black" panose="03070902030502020204" pitchFamily="66" charset="0"/>
              </a:rPr>
              <a:t>The children wish they </a:t>
            </a:r>
            <a:r>
              <a:rPr lang="en-US" sz="4000" b="1" dirty="0">
                <a:latin typeface="The Hand Black" panose="03070902030502020204" pitchFamily="66" charset="0"/>
              </a:rPr>
              <a:t>(get)</a:t>
            </a:r>
            <a:r>
              <a:rPr lang="en-US" sz="4000" dirty="0">
                <a:latin typeface="The Hand Black" panose="03070902030502020204" pitchFamily="66" charset="0"/>
              </a:rPr>
              <a:t> ______________more presents every Christmas.</a:t>
            </a:r>
          </a:p>
        </p:txBody>
      </p:sp>
      <p:sp>
        <p:nvSpPr>
          <p:cNvPr id="7" name="Text Box 6"/>
          <p:cNvSpPr txBox="1"/>
          <p:nvPr/>
        </p:nvSpPr>
        <p:spPr>
          <a:xfrm>
            <a:off x="403045" y="1956793"/>
            <a:ext cx="11453495" cy="707886"/>
          </a:xfrm>
          <a:prstGeom prst="rect">
            <a:avLst/>
          </a:prstGeom>
          <a:noFill/>
        </p:spPr>
        <p:txBody>
          <a:bodyPr wrap="square" rtlCol="0" anchor="t">
            <a:spAutoFit/>
          </a:bodyPr>
          <a:lstStyle/>
          <a:p>
            <a:pPr algn="just"/>
            <a:r>
              <a:rPr lang="en-US" sz="4000" b="1" dirty="0">
                <a:solidFill>
                  <a:srgbClr val="00B050"/>
                </a:solidFill>
                <a:latin typeface="The Hand Black" panose="03070902030502020204" pitchFamily="66" charset="0"/>
              </a:rPr>
              <a:t>2.</a:t>
            </a:r>
            <a:r>
              <a:rPr lang="en-US" sz="4000" dirty="0">
                <a:solidFill>
                  <a:srgbClr val="00B050"/>
                </a:solidFill>
                <a:latin typeface="The Hand Black" panose="03070902030502020204" pitchFamily="66" charset="0"/>
              </a:rPr>
              <a:t> </a:t>
            </a:r>
            <a:r>
              <a:rPr lang="en-US" sz="4000" dirty="0">
                <a:latin typeface="The Hand Black" panose="03070902030502020204" pitchFamily="66" charset="0"/>
              </a:rPr>
              <a:t>I wish I </a:t>
            </a:r>
            <a:r>
              <a:rPr lang="en-US" sz="4000" b="1" dirty="0">
                <a:latin typeface="The Hand Black" panose="03070902030502020204" pitchFamily="66" charset="0"/>
              </a:rPr>
              <a:t>(have)</a:t>
            </a:r>
            <a:r>
              <a:rPr lang="en-US" sz="4000" dirty="0">
                <a:latin typeface="The Hand Black" panose="03070902030502020204" pitchFamily="66" charset="0"/>
              </a:rPr>
              <a:t> _________________ enough money to visit London and Windsor Castle.</a:t>
            </a:r>
          </a:p>
        </p:txBody>
      </p:sp>
      <p:sp>
        <p:nvSpPr>
          <p:cNvPr id="9" name="Text Box 8"/>
          <p:cNvSpPr txBox="1"/>
          <p:nvPr/>
        </p:nvSpPr>
        <p:spPr>
          <a:xfrm>
            <a:off x="403045" y="3161923"/>
            <a:ext cx="11453495" cy="707886"/>
          </a:xfrm>
          <a:prstGeom prst="rect">
            <a:avLst/>
          </a:prstGeom>
          <a:noFill/>
        </p:spPr>
        <p:txBody>
          <a:bodyPr wrap="square" rtlCol="0" anchor="t">
            <a:spAutoFit/>
          </a:bodyPr>
          <a:lstStyle/>
          <a:p>
            <a:pPr algn="just"/>
            <a:r>
              <a:rPr lang="en-US" sz="4000" b="1" dirty="0">
                <a:solidFill>
                  <a:srgbClr val="00B050"/>
                </a:solidFill>
                <a:latin typeface="The Hand Black" panose="03070902030502020204" pitchFamily="66" charset="0"/>
              </a:rPr>
              <a:t>3.</a:t>
            </a:r>
            <a:r>
              <a:rPr lang="en-US" sz="4000" dirty="0">
                <a:solidFill>
                  <a:srgbClr val="00B050"/>
                </a:solidFill>
                <a:latin typeface="The Hand Black" panose="03070902030502020204" pitchFamily="66" charset="0"/>
              </a:rPr>
              <a:t> </a:t>
            </a:r>
            <a:r>
              <a:rPr lang="en-US" sz="4000" dirty="0">
                <a:latin typeface="The Hand Black" panose="03070902030502020204" pitchFamily="66" charset="0"/>
              </a:rPr>
              <a:t>Do you wish we </a:t>
            </a:r>
            <a:r>
              <a:rPr lang="en-US" sz="4000" b="1" dirty="0">
                <a:latin typeface="The Hand Black" panose="03070902030502020204" pitchFamily="66" charset="0"/>
              </a:rPr>
              <a:t>(have)</a:t>
            </a:r>
            <a:r>
              <a:rPr lang="en-US" sz="4000" dirty="0">
                <a:latin typeface="The Hand Black" panose="03070902030502020204" pitchFamily="66" charset="0"/>
              </a:rPr>
              <a:t> __________a swimming pool in our school?</a:t>
            </a:r>
          </a:p>
        </p:txBody>
      </p:sp>
      <p:sp>
        <p:nvSpPr>
          <p:cNvPr id="4" name="Text Box 5">
            <a:extLst>
              <a:ext uri="{FF2B5EF4-FFF2-40B4-BE49-F238E27FC236}">
                <a16:creationId xmlns:a16="http://schemas.microsoft.com/office/drawing/2014/main" id="{9D31BB94-ED43-FFE3-6589-738BE4DDE455}"/>
              </a:ext>
            </a:extLst>
          </p:cNvPr>
          <p:cNvSpPr txBox="1"/>
          <p:nvPr/>
        </p:nvSpPr>
        <p:spPr>
          <a:xfrm>
            <a:off x="389890" y="4389696"/>
            <a:ext cx="11453495" cy="707886"/>
          </a:xfrm>
          <a:prstGeom prst="rect">
            <a:avLst/>
          </a:prstGeom>
          <a:noFill/>
        </p:spPr>
        <p:txBody>
          <a:bodyPr wrap="square" rtlCol="0" anchor="t">
            <a:spAutoFit/>
          </a:bodyPr>
          <a:lstStyle/>
          <a:p>
            <a:pPr algn="just"/>
            <a:r>
              <a:rPr lang="en-US" sz="4000" b="1" dirty="0">
                <a:solidFill>
                  <a:srgbClr val="00B050"/>
                </a:solidFill>
                <a:latin typeface="The Hand Black" panose="03070902030502020204" pitchFamily="66" charset="0"/>
              </a:rPr>
              <a:t>4.</a:t>
            </a:r>
            <a:r>
              <a:rPr lang="en-US" sz="4000" dirty="0">
                <a:solidFill>
                  <a:srgbClr val="00B050"/>
                </a:solidFill>
                <a:latin typeface="The Hand Black" panose="03070902030502020204" pitchFamily="66" charset="0"/>
              </a:rPr>
              <a:t> </a:t>
            </a:r>
            <a:r>
              <a:rPr lang="en-US" sz="4000" dirty="0">
                <a:latin typeface="The Hand Black" panose="03070902030502020204" pitchFamily="66" charset="0"/>
              </a:rPr>
              <a:t>We wish we </a:t>
            </a:r>
            <a:r>
              <a:rPr lang="en-US" sz="4000" b="1" dirty="0">
                <a:latin typeface="The Hand Black" panose="03070902030502020204" pitchFamily="66" charset="0"/>
              </a:rPr>
              <a:t>(can spend)</a:t>
            </a:r>
            <a:r>
              <a:rPr lang="en-US" sz="4000" dirty="0">
                <a:latin typeface="The Hand Black" panose="03070902030502020204" pitchFamily="66" charset="0"/>
              </a:rPr>
              <a:t> _______________our summer holiday on the seaside.</a:t>
            </a:r>
          </a:p>
        </p:txBody>
      </p:sp>
      <p:sp>
        <p:nvSpPr>
          <p:cNvPr id="5" name="Text Box 6">
            <a:extLst>
              <a:ext uri="{FF2B5EF4-FFF2-40B4-BE49-F238E27FC236}">
                <a16:creationId xmlns:a16="http://schemas.microsoft.com/office/drawing/2014/main" id="{2135568A-1AE6-744E-5B58-0290296DFC82}"/>
              </a:ext>
            </a:extLst>
          </p:cNvPr>
          <p:cNvSpPr txBox="1"/>
          <p:nvPr/>
        </p:nvSpPr>
        <p:spPr>
          <a:xfrm>
            <a:off x="403045" y="5544701"/>
            <a:ext cx="11453495" cy="707886"/>
          </a:xfrm>
          <a:prstGeom prst="rect">
            <a:avLst/>
          </a:prstGeom>
          <a:noFill/>
        </p:spPr>
        <p:txBody>
          <a:bodyPr wrap="square" rtlCol="0" anchor="t">
            <a:spAutoFit/>
          </a:bodyPr>
          <a:lstStyle/>
          <a:p>
            <a:pPr algn="just"/>
            <a:r>
              <a:rPr lang="en-US" sz="4000" b="1" dirty="0">
                <a:solidFill>
                  <a:srgbClr val="00B050"/>
                </a:solidFill>
                <a:latin typeface="The Hand Black" panose="03070902030502020204" pitchFamily="66" charset="0"/>
              </a:rPr>
              <a:t>5.</a:t>
            </a:r>
            <a:r>
              <a:rPr lang="en-US" sz="4000" dirty="0">
                <a:solidFill>
                  <a:srgbClr val="00B050"/>
                </a:solidFill>
                <a:latin typeface="The Hand Black" panose="03070902030502020204" pitchFamily="66" charset="0"/>
              </a:rPr>
              <a:t> </a:t>
            </a:r>
            <a:r>
              <a:rPr lang="en-US" sz="4000" dirty="0">
                <a:latin typeface="The Hand Black" panose="03070902030502020204" pitchFamily="66" charset="0"/>
              </a:rPr>
              <a:t>I wish I </a:t>
            </a:r>
            <a:r>
              <a:rPr lang="en-US" sz="4000" b="1" dirty="0">
                <a:latin typeface="The Hand Black" panose="03070902030502020204" pitchFamily="66" charset="0"/>
              </a:rPr>
              <a:t>(can go)</a:t>
            </a:r>
            <a:r>
              <a:rPr lang="en-US" sz="4000" dirty="0">
                <a:latin typeface="The Hand Black" panose="03070902030502020204" pitchFamily="66" charset="0"/>
              </a:rPr>
              <a:t> ______________ back to my grandparents’ time.</a:t>
            </a:r>
          </a:p>
        </p:txBody>
      </p:sp>
      <p:sp>
        <p:nvSpPr>
          <p:cNvPr id="12" name="TextBox 11"/>
          <p:cNvSpPr txBox="1"/>
          <p:nvPr/>
        </p:nvSpPr>
        <p:spPr>
          <a:xfrm>
            <a:off x="389890" y="104140"/>
            <a:ext cx="10888345" cy="583565"/>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Roboto Black" panose="02000000000000000000" pitchFamily="2" charset="0"/>
                <a:ea typeface="Roboto Black" panose="02000000000000000000" pitchFamily="2" charset="0"/>
                <a:cs typeface="Arial" panose="020B0604020202020204" pitchFamily="34" charset="0"/>
              </a:rPr>
              <a:t>3. Put the verbs in brackets in the correct forms.</a:t>
            </a:r>
          </a:p>
        </p:txBody>
      </p:sp>
      <p:sp>
        <p:nvSpPr>
          <p:cNvPr id="13" name="Text Box 12"/>
          <p:cNvSpPr txBox="1"/>
          <p:nvPr/>
        </p:nvSpPr>
        <p:spPr>
          <a:xfrm>
            <a:off x="4949010" y="655320"/>
            <a:ext cx="1113790" cy="710565"/>
          </a:xfrm>
          <a:prstGeom prst="rect">
            <a:avLst/>
          </a:prstGeom>
          <a:noFill/>
        </p:spPr>
        <p:txBody>
          <a:bodyPr wrap="none" rtlCol="0" anchor="t">
            <a:noAutofit/>
          </a:bodyPr>
          <a:lstStyle/>
          <a:p>
            <a:r>
              <a:rPr lang="en-US" sz="4500" b="1" dirty="0">
                <a:ln>
                  <a:noFill/>
                </a:ln>
                <a:solidFill>
                  <a:srgbClr val="FF0000"/>
                </a:solidFill>
                <a:latin typeface="The Hand Black" panose="03070902030502020204" pitchFamily="66" charset="0"/>
                <a:cs typeface="Calibri" panose="020F0502020204030204" pitchFamily="34" charset="0"/>
              </a:rPr>
              <a:t>got</a:t>
            </a:r>
          </a:p>
        </p:txBody>
      </p:sp>
      <p:sp>
        <p:nvSpPr>
          <p:cNvPr id="14" name="Text Box 13"/>
          <p:cNvSpPr txBox="1"/>
          <p:nvPr/>
        </p:nvSpPr>
        <p:spPr>
          <a:xfrm>
            <a:off x="3796485" y="1828800"/>
            <a:ext cx="2008505" cy="710565"/>
          </a:xfrm>
          <a:prstGeom prst="rect">
            <a:avLst/>
          </a:prstGeom>
          <a:noFill/>
        </p:spPr>
        <p:txBody>
          <a:bodyPr wrap="none" rtlCol="0" anchor="t">
            <a:noAutofit/>
          </a:bodyPr>
          <a:lstStyle/>
          <a:p>
            <a:r>
              <a:rPr lang="en-US" sz="4500" b="1" dirty="0">
                <a:ln>
                  <a:noFill/>
                </a:ln>
                <a:solidFill>
                  <a:srgbClr val="FF0000"/>
                </a:solidFill>
                <a:latin typeface="The Hand Black" panose="03070902030502020204" pitchFamily="66" charset="0"/>
                <a:cs typeface="Calibri" panose="020F0502020204030204" pitchFamily="34" charset="0"/>
              </a:rPr>
              <a:t>had</a:t>
            </a:r>
          </a:p>
        </p:txBody>
      </p:sp>
      <p:sp>
        <p:nvSpPr>
          <p:cNvPr id="18" name="Text Box 17"/>
          <p:cNvSpPr txBox="1"/>
          <p:nvPr/>
        </p:nvSpPr>
        <p:spPr>
          <a:xfrm>
            <a:off x="3960315" y="3037840"/>
            <a:ext cx="2008505" cy="710565"/>
          </a:xfrm>
          <a:prstGeom prst="rect">
            <a:avLst/>
          </a:prstGeom>
          <a:noFill/>
        </p:spPr>
        <p:txBody>
          <a:bodyPr wrap="none" rtlCol="0" anchor="t">
            <a:noAutofit/>
          </a:bodyPr>
          <a:lstStyle/>
          <a:p>
            <a:r>
              <a:rPr lang="en-US" sz="4500" b="1" dirty="0">
                <a:ln>
                  <a:noFill/>
                </a:ln>
                <a:solidFill>
                  <a:srgbClr val="FF0000"/>
                </a:solidFill>
                <a:latin typeface="The Hand Black" panose="03070902030502020204" pitchFamily="66" charset="0"/>
                <a:cs typeface="Calibri" panose="020F0502020204030204" pitchFamily="34" charset="0"/>
              </a:rPr>
              <a:t>had</a:t>
            </a:r>
          </a:p>
        </p:txBody>
      </p:sp>
      <p:sp>
        <p:nvSpPr>
          <p:cNvPr id="8" name="Text Box 12">
            <a:extLst>
              <a:ext uri="{FF2B5EF4-FFF2-40B4-BE49-F238E27FC236}">
                <a16:creationId xmlns:a16="http://schemas.microsoft.com/office/drawing/2014/main" id="{8E5761BA-BB94-0633-C5D7-DA1FFE50FD24}"/>
              </a:ext>
            </a:extLst>
          </p:cNvPr>
          <p:cNvSpPr txBox="1"/>
          <p:nvPr/>
        </p:nvSpPr>
        <p:spPr>
          <a:xfrm>
            <a:off x="4227650" y="4284226"/>
            <a:ext cx="1113790" cy="710565"/>
          </a:xfrm>
          <a:prstGeom prst="rect">
            <a:avLst/>
          </a:prstGeom>
          <a:noFill/>
        </p:spPr>
        <p:txBody>
          <a:bodyPr wrap="none" rtlCol="0" anchor="t">
            <a:noAutofit/>
          </a:bodyPr>
          <a:lstStyle/>
          <a:p>
            <a:r>
              <a:rPr lang="en-US" sz="4500" b="1" dirty="0">
                <a:ln>
                  <a:noFill/>
                </a:ln>
                <a:solidFill>
                  <a:srgbClr val="FF0000"/>
                </a:solidFill>
                <a:latin typeface="The Hand Black" panose="03070902030502020204" pitchFamily="66" charset="0"/>
                <a:cs typeface="Calibri" panose="020F0502020204030204" pitchFamily="34" charset="0"/>
              </a:rPr>
              <a:t>could spend</a:t>
            </a:r>
          </a:p>
        </p:txBody>
      </p:sp>
      <p:sp>
        <p:nvSpPr>
          <p:cNvPr id="10" name="Text Box 1">
            <a:extLst>
              <a:ext uri="{FF2B5EF4-FFF2-40B4-BE49-F238E27FC236}">
                <a16:creationId xmlns:a16="http://schemas.microsoft.com/office/drawing/2014/main" id="{BAD876EC-1340-65D1-6853-DAB1C231DFC4}"/>
              </a:ext>
            </a:extLst>
          </p:cNvPr>
          <p:cNvSpPr txBox="1"/>
          <p:nvPr/>
        </p:nvSpPr>
        <p:spPr>
          <a:xfrm>
            <a:off x="3374844" y="5443101"/>
            <a:ext cx="1430835" cy="710565"/>
          </a:xfrm>
          <a:prstGeom prst="rect">
            <a:avLst/>
          </a:prstGeom>
          <a:noFill/>
        </p:spPr>
        <p:txBody>
          <a:bodyPr wrap="none" rtlCol="0" anchor="t">
            <a:noAutofit/>
          </a:bodyPr>
          <a:lstStyle/>
          <a:p>
            <a:r>
              <a:rPr lang="en-US" sz="4500" b="1" dirty="0">
                <a:ln>
                  <a:noFill/>
                </a:ln>
                <a:solidFill>
                  <a:srgbClr val="FF0000"/>
                </a:solidFill>
                <a:latin typeface="The Hand Black" panose="03070902030502020204" pitchFamily="66" charset="0"/>
                <a:cs typeface="Calibri" panose="020F0502020204030204" pitchFamily="34" charset="0"/>
              </a:rPr>
              <a:t>could go</a:t>
            </a:r>
          </a:p>
        </p:txBody>
      </p:sp>
      <p:grpSp>
        <p:nvGrpSpPr>
          <p:cNvPr id="11" name="Group 27">
            <a:extLst>
              <a:ext uri="{FF2B5EF4-FFF2-40B4-BE49-F238E27FC236}">
                <a16:creationId xmlns:a16="http://schemas.microsoft.com/office/drawing/2014/main" id="{56BD275B-B909-51D4-641B-D84ED0618855}"/>
              </a:ext>
            </a:extLst>
          </p:cNvPr>
          <p:cNvGrpSpPr>
            <a:grpSpLocks noChangeAspect="1"/>
          </p:cNvGrpSpPr>
          <p:nvPr/>
        </p:nvGrpSpPr>
        <p:grpSpPr>
          <a:xfrm>
            <a:off x="11314705" y="6014773"/>
            <a:ext cx="1889760" cy="1889654"/>
            <a:chOff x="0" y="0"/>
            <a:chExt cx="6341849" cy="6341495"/>
          </a:xfrm>
        </p:grpSpPr>
        <p:sp>
          <p:nvSpPr>
            <p:cNvPr id="15" name="Freeform 28">
              <a:extLst>
                <a:ext uri="{FF2B5EF4-FFF2-40B4-BE49-F238E27FC236}">
                  <a16:creationId xmlns:a16="http://schemas.microsoft.com/office/drawing/2014/main" id="{9DEBF5DB-166E-A210-EFF5-DBBC268FCA91}"/>
                </a:ext>
              </a:extLst>
            </p:cNvPr>
            <p:cNvSpPr/>
            <p:nvPr/>
          </p:nvSpPr>
          <p:spPr>
            <a:xfrm>
              <a:off x="379158" y="343663"/>
              <a:ext cx="5583533" cy="5654169"/>
            </a:xfrm>
            <a:custGeom>
              <a:avLst/>
              <a:gdLst/>
              <a:ahLst/>
              <a:cxnLst/>
              <a:rect l="l" t="t" r="r" b="b"/>
              <a:pathLst>
                <a:path w="5583533" h="5654169">
                  <a:moveTo>
                    <a:pt x="4439237" y="0"/>
                  </a:moveTo>
                  <a:lnTo>
                    <a:pt x="2814500" y="0"/>
                  </a:lnTo>
                  <a:lnTo>
                    <a:pt x="2769159" y="0"/>
                  </a:lnTo>
                  <a:lnTo>
                    <a:pt x="1006676" y="0"/>
                  </a:lnTo>
                  <a:lnTo>
                    <a:pt x="0" y="1157679"/>
                  </a:lnTo>
                  <a:lnTo>
                    <a:pt x="0" y="4743111"/>
                  </a:lnTo>
                  <a:lnTo>
                    <a:pt x="1144294" y="5654169"/>
                  </a:lnTo>
                  <a:lnTo>
                    <a:pt x="2769033" y="5654169"/>
                  </a:lnTo>
                  <a:lnTo>
                    <a:pt x="2814373" y="5654169"/>
                  </a:lnTo>
                  <a:lnTo>
                    <a:pt x="4576856" y="5654169"/>
                  </a:lnTo>
                  <a:lnTo>
                    <a:pt x="5583533" y="4496490"/>
                  </a:lnTo>
                  <a:lnTo>
                    <a:pt x="5583533" y="911058"/>
                  </a:lnTo>
                  <a:close/>
                </a:path>
              </a:pathLst>
            </a:custGeom>
            <a:solidFill>
              <a:srgbClr val="000000">
                <a:alpha val="0"/>
              </a:srgbClr>
            </a:solidFill>
            <a:ln w="12700">
              <a:solidFill>
                <a:srgbClr val="000000"/>
              </a:solidFill>
            </a:ln>
          </p:spPr>
        </p:sp>
        <p:sp>
          <p:nvSpPr>
            <p:cNvPr id="16" name="Freeform 29">
              <a:extLst>
                <a:ext uri="{FF2B5EF4-FFF2-40B4-BE49-F238E27FC236}">
                  <a16:creationId xmlns:a16="http://schemas.microsoft.com/office/drawing/2014/main" id="{FAD07E87-6FCA-3DDF-934F-A67E0D2EB508}"/>
                </a:ext>
              </a:extLst>
            </p:cNvPr>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3"/>
              <a:stretch>
                <a:fillRect l="-31" r="-31"/>
              </a:stretch>
            </a:blipFill>
          </p:spPr>
        </p:sp>
      </p:grpSp>
      <p:grpSp>
        <p:nvGrpSpPr>
          <p:cNvPr id="17" name="Group 27">
            <a:extLst>
              <a:ext uri="{FF2B5EF4-FFF2-40B4-BE49-F238E27FC236}">
                <a16:creationId xmlns:a16="http://schemas.microsoft.com/office/drawing/2014/main" id="{89018733-3773-BF92-241D-27933AD8FFD3}"/>
              </a:ext>
            </a:extLst>
          </p:cNvPr>
          <p:cNvGrpSpPr>
            <a:grpSpLocks noChangeAspect="1"/>
          </p:cNvGrpSpPr>
          <p:nvPr/>
        </p:nvGrpSpPr>
        <p:grpSpPr>
          <a:xfrm>
            <a:off x="11314704" y="-748452"/>
            <a:ext cx="1889760" cy="1889654"/>
            <a:chOff x="0" y="0"/>
            <a:chExt cx="6341849" cy="6341495"/>
          </a:xfrm>
        </p:grpSpPr>
        <p:sp>
          <p:nvSpPr>
            <p:cNvPr id="19" name="Freeform 28">
              <a:extLst>
                <a:ext uri="{FF2B5EF4-FFF2-40B4-BE49-F238E27FC236}">
                  <a16:creationId xmlns:a16="http://schemas.microsoft.com/office/drawing/2014/main" id="{D0C10EC5-A2E7-E1CB-2066-42CCA0128762}"/>
                </a:ext>
              </a:extLst>
            </p:cNvPr>
            <p:cNvSpPr/>
            <p:nvPr/>
          </p:nvSpPr>
          <p:spPr>
            <a:xfrm>
              <a:off x="379158" y="343663"/>
              <a:ext cx="5583533" cy="5654169"/>
            </a:xfrm>
            <a:custGeom>
              <a:avLst/>
              <a:gdLst/>
              <a:ahLst/>
              <a:cxnLst/>
              <a:rect l="l" t="t" r="r" b="b"/>
              <a:pathLst>
                <a:path w="5583533" h="5654169">
                  <a:moveTo>
                    <a:pt x="4439237" y="0"/>
                  </a:moveTo>
                  <a:lnTo>
                    <a:pt x="2814500" y="0"/>
                  </a:lnTo>
                  <a:lnTo>
                    <a:pt x="2769159" y="0"/>
                  </a:lnTo>
                  <a:lnTo>
                    <a:pt x="1006676" y="0"/>
                  </a:lnTo>
                  <a:lnTo>
                    <a:pt x="0" y="1157679"/>
                  </a:lnTo>
                  <a:lnTo>
                    <a:pt x="0" y="4743111"/>
                  </a:lnTo>
                  <a:lnTo>
                    <a:pt x="1144294" y="5654169"/>
                  </a:lnTo>
                  <a:lnTo>
                    <a:pt x="2769033" y="5654169"/>
                  </a:lnTo>
                  <a:lnTo>
                    <a:pt x="2814373" y="5654169"/>
                  </a:lnTo>
                  <a:lnTo>
                    <a:pt x="4576856" y="5654169"/>
                  </a:lnTo>
                  <a:lnTo>
                    <a:pt x="5583533" y="4496490"/>
                  </a:lnTo>
                  <a:lnTo>
                    <a:pt x="5583533" y="911058"/>
                  </a:lnTo>
                  <a:close/>
                </a:path>
              </a:pathLst>
            </a:custGeom>
            <a:solidFill>
              <a:srgbClr val="000000">
                <a:alpha val="0"/>
              </a:srgbClr>
            </a:solidFill>
            <a:ln w="12700">
              <a:solidFill>
                <a:srgbClr val="000000"/>
              </a:solidFill>
            </a:ln>
          </p:spPr>
        </p:sp>
        <p:sp>
          <p:nvSpPr>
            <p:cNvPr id="20" name="Freeform 29">
              <a:extLst>
                <a:ext uri="{FF2B5EF4-FFF2-40B4-BE49-F238E27FC236}">
                  <a16:creationId xmlns:a16="http://schemas.microsoft.com/office/drawing/2014/main" id="{D8A38560-18A6-69D1-7594-F67A61D4F8FD}"/>
                </a:ext>
              </a:extLst>
            </p:cNvPr>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3"/>
              <a:stretch>
                <a:fillRect l="-31" r="-31"/>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4"/>
                                        </p:tgtEl>
                                        <p:attrNameLst>
                                          <p:attrName>ppt_y</p:attrName>
                                        </p:attrNameLst>
                                      </p:cBhvr>
                                      <p:tavLst>
                                        <p:tav tm="0">
                                          <p:val>
                                            <p:strVal val="#ppt_y"/>
                                          </p:val>
                                        </p:tav>
                                        <p:tav tm="100000">
                                          <p:val>
                                            <p:strVal val="#ppt_y"/>
                                          </p:val>
                                        </p:tav>
                                      </p:tavLst>
                                    </p:anim>
                                    <p:anim calcmode="lin" valueType="num">
                                      <p:cBhvr>
                                        <p:cTn id="3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4"/>
                                        </p:tgtEl>
                                      </p:cBhvr>
                                    </p:animEffect>
                                  </p:childTnLst>
                                </p:cTn>
                              </p:par>
                              <p:par>
                                <p:cTn id="33" presetID="41" presetClass="entr" presetSubtype="0" fill="hold" grpId="0" nodeType="withEffect">
                                  <p:stCondLst>
                                    <p:cond delay="0"/>
                                  </p:stCondLst>
                                  <p:iterate type="lt">
                                    <p:tmPct val="5000"/>
                                  </p:iterate>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5"/>
                                        </p:tgtEl>
                                        <p:attrNameLst>
                                          <p:attrName>ppt_y</p:attrName>
                                        </p:attrNameLst>
                                      </p:cBhvr>
                                      <p:tavLst>
                                        <p:tav tm="0">
                                          <p:val>
                                            <p:strVal val="#ppt_y"/>
                                          </p:val>
                                        </p:tav>
                                        <p:tav tm="100000">
                                          <p:val>
                                            <p:strVal val="#ppt_y"/>
                                          </p:val>
                                        </p:tav>
                                      </p:tavLst>
                                    </p:anim>
                                    <p:anim calcmode="lin" valueType="num">
                                      <p:cBhvr>
                                        <p:cTn id="3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4" grpId="0"/>
      <p:bldP spid="4" grpId="1"/>
      <p:bldP spid="5" grpId="0"/>
      <p:bldP spid="5" grpId="1"/>
      <p:bldP spid="13" grpId="0"/>
      <p:bldP spid="13" grpId="1"/>
      <p:bldP spid="14" grpId="0"/>
      <p:bldP spid="14" grpId="1"/>
      <p:bldP spid="18" grpId="0"/>
      <p:bldP spid="18" grpId="1"/>
      <p:bldP spid="8" grpId="0"/>
      <p:bldP spid="8"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7E82F21-5414-5887-6B84-D12081B0D92E}"/>
              </a:ext>
            </a:extLst>
          </p:cNvPr>
          <p:cNvSpPr/>
          <p:nvPr/>
        </p:nvSpPr>
        <p:spPr>
          <a:xfrm>
            <a:off x="0" y="0"/>
            <a:ext cx="12192000" cy="685800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12" name="TextBox 11"/>
          <p:cNvSpPr txBox="1"/>
          <p:nvPr/>
        </p:nvSpPr>
        <p:spPr>
          <a:xfrm>
            <a:off x="156210" y="73025"/>
            <a:ext cx="11527790" cy="1077218"/>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Roboto Black" panose="02000000000000000000" pitchFamily="2" charset="0"/>
                <a:ea typeface="Roboto Black" panose="02000000000000000000" pitchFamily="2" charset="0"/>
                <a:cs typeface="Arial" panose="020B0604020202020204" pitchFamily="34" charset="0"/>
              </a:rPr>
              <a:t>4. Read the passage and write down five things that Jenny might wish for.</a:t>
            </a:r>
          </a:p>
        </p:txBody>
      </p:sp>
      <p:sp>
        <p:nvSpPr>
          <p:cNvPr id="3" name="Flowchart: Document 2"/>
          <p:cNvSpPr/>
          <p:nvPr/>
        </p:nvSpPr>
        <p:spPr>
          <a:xfrm>
            <a:off x="267672" y="1150243"/>
            <a:ext cx="7140125" cy="5707757"/>
          </a:xfrm>
          <a:prstGeom prst="flowChartDocument">
            <a:avLst/>
          </a:prstGeom>
          <a:solidFill>
            <a:schemeClr val="accent4">
              <a:lumMod val="20000"/>
              <a:lumOff val="80000"/>
            </a:schemeClr>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en-US" sz="4000" dirty="0">
              <a:solidFill>
                <a:schemeClr val="tx1"/>
              </a:solidFill>
              <a:latin typeface="The Hand Black" panose="03070902030502020204" pitchFamily="66" charset="0"/>
            </a:endParaRPr>
          </a:p>
          <a:p>
            <a:pPr algn="just"/>
            <a:r>
              <a:rPr lang="en-US" sz="4000" dirty="0">
                <a:solidFill>
                  <a:schemeClr val="tx1"/>
                </a:solidFill>
                <a:latin typeface="The Hand Black" panose="03070902030502020204" pitchFamily="66" charset="0"/>
              </a:rPr>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4000" dirty="0">
                <a:solidFill>
                  <a:schemeClr val="tx1"/>
                </a:solidFill>
                <a:latin typeface="The Hand Black" panose="03070902030502020204" pitchFamily="66" charset="0"/>
              </a:rPr>
              <a:t>I hope she can change her way one day.</a:t>
            </a:r>
          </a:p>
          <a:p>
            <a:pPr algn="just"/>
            <a:endParaRPr lang="en-US" sz="4000" dirty="0">
              <a:solidFill>
                <a:schemeClr val="tx1"/>
              </a:solidFill>
              <a:latin typeface="The Hand Black" panose="03070902030502020204" pitchFamily="66" charset="0"/>
            </a:endParaRPr>
          </a:p>
          <a:p>
            <a:pPr algn="just"/>
            <a:r>
              <a:rPr lang="en-US" sz="4000" i="1" dirty="0">
                <a:solidFill>
                  <a:schemeClr val="tx1"/>
                </a:solidFill>
                <a:latin typeface="The Hand Black" panose="03070902030502020204" pitchFamily="66" charset="0"/>
              </a:rPr>
              <a:t>Jenny, 14</a:t>
            </a:r>
          </a:p>
        </p:txBody>
      </p:sp>
      <p:sp>
        <p:nvSpPr>
          <p:cNvPr id="8" name="Text Box 7"/>
          <p:cNvSpPr txBox="1"/>
          <p:nvPr/>
        </p:nvSpPr>
        <p:spPr>
          <a:xfrm>
            <a:off x="7407797" y="1097091"/>
            <a:ext cx="4858385" cy="2123658"/>
          </a:xfrm>
          <a:prstGeom prst="rect">
            <a:avLst/>
          </a:prstGeom>
          <a:noFill/>
        </p:spPr>
        <p:txBody>
          <a:bodyPr wrap="square" rtlCol="0" anchor="t">
            <a:spAutoFit/>
          </a:bodyPr>
          <a:lstStyle/>
          <a:p>
            <a:r>
              <a:rPr lang="en-US" sz="4400" b="1" dirty="0">
                <a:solidFill>
                  <a:srgbClr val="00B050"/>
                </a:solidFill>
                <a:latin typeface="The Hand Black" panose="03070902030502020204" pitchFamily="66" charset="0"/>
              </a:rPr>
              <a:t>Example:</a:t>
            </a:r>
          </a:p>
          <a:p>
            <a:pPr algn="just"/>
            <a:r>
              <a:rPr lang="en-US" sz="4400" dirty="0">
                <a:latin typeface="The Hand Black" panose="03070902030502020204" pitchFamily="66" charset="0"/>
              </a:rPr>
              <a:t>Jenny wishes (that) her sister Jane was tidier.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25E46889-46CC-8FC4-337B-64FC650DA76B}"/>
              </a:ext>
            </a:extLst>
          </p:cNvPr>
          <p:cNvSpPr/>
          <p:nvPr/>
        </p:nvSpPr>
        <p:spPr>
          <a:xfrm>
            <a:off x="0" y="0"/>
            <a:ext cx="12192000" cy="685800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2" name="Text Box 1"/>
          <p:cNvSpPr txBox="1"/>
          <p:nvPr/>
        </p:nvSpPr>
        <p:spPr>
          <a:xfrm>
            <a:off x="295275" y="1327785"/>
            <a:ext cx="4858385" cy="553085"/>
          </a:xfrm>
          <a:prstGeom prst="rect">
            <a:avLst/>
          </a:prstGeom>
          <a:noFill/>
        </p:spPr>
        <p:txBody>
          <a:bodyPr wrap="square" rtlCol="0" anchor="t">
            <a:spAutoFit/>
          </a:bodyPr>
          <a:lstStyle/>
          <a:p>
            <a:r>
              <a:rPr lang="en-US" sz="3000" b="1" dirty="0">
                <a:solidFill>
                  <a:srgbClr val="00B050"/>
                </a:solidFill>
                <a:latin typeface="Roboto Black" panose="02000000000000000000" pitchFamily="2" charset="0"/>
                <a:ea typeface="Roboto Black" panose="02000000000000000000" pitchFamily="2" charset="0"/>
              </a:rPr>
              <a:t>Possible answers:</a:t>
            </a:r>
            <a:endParaRPr lang="en-US" sz="3000" dirty="0">
              <a:solidFill>
                <a:srgbClr val="00B050"/>
              </a:solidFill>
              <a:latin typeface="Roboto Black" panose="02000000000000000000" pitchFamily="2" charset="0"/>
              <a:ea typeface="Roboto Black" panose="02000000000000000000" pitchFamily="2" charset="0"/>
            </a:endParaRPr>
          </a:p>
        </p:txBody>
      </p:sp>
      <p:sp>
        <p:nvSpPr>
          <p:cNvPr id="100" name="Text Box 99"/>
          <p:cNvSpPr txBox="1"/>
          <p:nvPr/>
        </p:nvSpPr>
        <p:spPr>
          <a:xfrm>
            <a:off x="295275" y="1812362"/>
            <a:ext cx="11398722" cy="4607993"/>
          </a:xfrm>
          <a:prstGeom prst="rect">
            <a:avLst/>
          </a:prstGeom>
          <a:noFill/>
          <a:ln w="9525">
            <a:noFill/>
          </a:ln>
        </p:spPr>
        <p:txBody>
          <a:bodyPr wrap="square">
            <a:spAutoFit/>
          </a:bodyPr>
          <a:lstStyle/>
          <a:p>
            <a:pPr marL="1270" indent="-1270" algn="just">
              <a:lnSpc>
                <a:spcPct val="150000"/>
              </a:lnSpc>
            </a:pPr>
            <a:r>
              <a:rPr lang="en-US" sz="4000" b="0" dirty="0">
                <a:solidFill>
                  <a:srgbClr val="000000"/>
                </a:solidFill>
                <a:latin typeface="The Hand Black" panose="03070902030502020204" pitchFamily="66" charset="0"/>
                <a:cs typeface="Calibri" panose="020F0502020204030204" pitchFamily="34" charset="0"/>
              </a:rPr>
              <a:t>1. Jenny wishes (that) she </a:t>
            </a:r>
            <a:r>
              <a:rPr lang="en-US" sz="4000" b="0" dirty="0">
                <a:solidFill>
                  <a:srgbClr val="C00000"/>
                </a:solidFill>
                <a:latin typeface="The Hand Black" panose="03070902030502020204" pitchFamily="66" charset="0"/>
                <a:cs typeface="Calibri" panose="020F0502020204030204" pitchFamily="34" charset="0"/>
              </a:rPr>
              <a:t>didn’t have </a:t>
            </a:r>
            <a:r>
              <a:rPr lang="en-US" sz="4000" b="0" dirty="0">
                <a:solidFill>
                  <a:srgbClr val="000000"/>
                </a:solidFill>
                <a:latin typeface="The Hand Black" panose="03070902030502020204" pitchFamily="66" charset="0"/>
                <a:cs typeface="Calibri" panose="020F0502020204030204" pitchFamily="34" charset="0"/>
              </a:rPr>
              <a:t>to share the room with her sister.</a:t>
            </a:r>
          </a:p>
          <a:p>
            <a:pPr marL="1270" indent="-1270" algn="just">
              <a:lnSpc>
                <a:spcPct val="150000"/>
              </a:lnSpc>
            </a:pPr>
            <a:r>
              <a:rPr lang="en-US" sz="4000" b="0" dirty="0">
                <a:solidFill>
                  <a:srgbClr val="000000"/>
                </a:solidFill>
                <a:latin typeface="The Hand Black" panose="03070902030502020204" pitchFamily="66" charset="0"/>
                <a:cs typeface="Calibri" panose="020F0502020204030204" pitchFamily="34" charset="0"/>
              </a:rPr>
              <a:t>2. Jenny wishes (that) she </a:t>
            </a:r>
            <a:r>
              <a:rPr lang="en-US" sz="4000" b="0" dirty="0">
                <a:solidFill>
                  <a:srgbClr val="C00000"/>
                </a:solidFill>
                <a:latin typeface="The Hand Black" panose="03070902030502020204" pitchFamily="66" charset="0"/>
                <a:cs typeface="Calibri" panose="020F0502020204030204" pitchFamily="34" charset="0"/>
              </a:rPr>
              <a:t>didn’t have </a:t>
            </a:r>
            <a:r>
              <a:rPr lang="en-US" sz="4000" b="0" dirty="0">
                <a:solidFill>
                  <a:srgbClr val="000000"/>
                </a:solidFill>
                <a:latin typeface="The Hand Black" panose="03070902030502020204" pitchFamily="66" charset="0"/>
                <a:cs typeface="Calibri" panose="020F0502020204030204" pitchFamily="34" charset="0"/>
              </a:rPr>
              <a:t>to clean the room every day.</a:t>
            </a:r>
          </a:p>
          <a:p>
            <a:pPr marL="1270" indent="-1270" algn="just">
              <a:lnSpc>
                <a:spcPct val="150000"/>
              </a:lnSpc>
            </a:pPr>
            <a:r>
              <a:rPr lang="en-US" sz="4000" b="0" dirty="0">
                <a:solidFill>
                  <a:srgbClr val="000000"/>
                </a:solidFill>
                <a:latin typeface="The Hand Black" panose="03070902030502020204" pitchFamily="66" charset="0"/>
                <a:cs typeface="Calibri" panose="020F0502020204030204" pitchFamily="34" charset="0"/>
              </a:rPr>
              <a:t>3. She wishes (that) her sister Jane </a:t>
            </a:r>
            <a:r>
              <a:rPr lang="en-US" sz="4000" b="0" dirty="0">
                <a:solidFill>
                  <a:srgbClr val="C00000"/>
                </a:solidFill>
                <a:latin typeface="The Hand Black" panose="03070902030502020204" pitchFamily="66" charset="0"/>
                <a:cs typeface="Calibri" panose="020F0502020204030204" pitchFamily="34" charset="0"/>
              </a:rPr>
              <a:t>didn’t lie </a:t>
            </a:r>
            <a:r>
              <a:rPr lang="en-US" sz="4000" b="0" dirty="0">
                <a:solidFill>
                  <a:srgbClr val="000000"/>
                </a:solidFill>
                <a:latin typeface="The Hand Black" panose="03070902030502020204" pitchFamily="66" charset="0"/>
                <a:cs typeface="Calibri" panose="020F0502020204030204" pitchFamily="34" charset="0"/>
              </a:rPr>
              <a:t>in bed reading or playing computer games.</a:t>
            </a:r>
          </a:p>
          <a:p>
            <a:pPr marL="1270" indent="-1270" algn="just">
              <a:lnSpc>
                <a:spcPct val="150000"/>
              </a:lnSpc>
            </a:pPr>
            <a:r>
              <a:rPr lang="en-US" sz="4000" b="0" dirty="0">
                <a:solidFill>
                  <a:srgbClr val="000000"/>
                </a:solidFill>
                <a:latin typeface="The Hand Black" panose="03070902030502020204" pitchFamily="66" charset="0"/>
                <a:cs typeface="Calibri" panose="020F0502020204030204" pitchFamily="34" charset="0"/>
              </a:rPr>
              <a:t>4. She wishes (that) her sister Jane </a:t>
            </a:r>
            <a:r>
              <a:rPr lang="en-US" sz="4000" b="0" dirty="0">
                <a:solidFill>
                  <a:srgbClr val="C00000"/>
                </a:solidFill>
                <a:latin typeface="The Hand Black" panose="03070902030502020204" pitchFamily="66" charset="0"/>
                <a:cs typeface="Calibri" panose="020F0502020204030204" pitchFamily="34" charset="0"/>
              </a:rPr>
              <a:t>didn’t put </a:t>
            </a:r>
            <a:r>
              <a:rPr lang="en-US" sz="4000" b="0" dirty="0">
                <a:solidFill>
                  <a:srgbClr val="000000"/>
                </a:solidFill>
                <a:latin typeface="The Hand Black" panose="03070902030502020204" pitchFamily="66" charset="0"/>
                <a:cs typeface="Calibri" panose="020F0502020204030204" pitchFamily="34" charset="0"/>
              </a:rPr>
              <a:t>dirty clothes on her bed.</a:t>
            </a:r>
          </a:p>
          <a:p>
            <a:pPr marL="1270" indent="-1270" algn="just">
              <a:lnSpc>
                <a:spcPct val="150000"/>
              </a:lnSpc>
            </a:pPr>
            <a:r>
              <a:rPr lang="en-US" sz="4000" b="0" dirty="0">
                <a:solidFill>
                  <a:srgbClr val="000000"/>
                </a:solidFill>
                <a:latin typeface="The Hand Black" panose="03070902030502020204" pitchFamily="66" charset="0"/>
                <a:cs typeface="Calibri" panose="020F0502020204030204" pitchFamily="34" charset="0"/>
              </a:rPr>
              <a:t>5. She wishes (that) she </a:t>
            </a:r>
            <a:r>
              <a:rPr lang="en-US" sz="4000" b="0" dirty="0">
                <a:solidFill>
                  <a:srgbClr val="C00000"/>
                </a:solidFill>
                <a:latin typeface="The Hand Black" panose="03070902030502020204" pitchFamily="66" charset="0"/>
                <a:cs typeface="Calibri" panose="020F0502020204030204" pitchFamily="34" charset="0"/>
              </a:rPr>
              <a:t>had </a:t>
            </a:r>
            <a:r>
              <a:rPr lang="en-US" sz="4000" b="0" dirty="0">
                <a:solidFill>
                  <a:srgbClr val="000000"/>
                </a:solidFill>
                <a:latin typeface="The Hand Black" panose="03070902030502020204" pitchFamily="66" charset="0"/>
                <a:cs typeface="Calibri" panose="020F0502020204030204" pitchFamily="34" charset="0"/>
              </a:rPr>
              <a:t>her own room.</a:t>
            </a:r>
          </a:p>
        </p:txBody>
      </p:sp>
      <p:sp>
        <p:nvSpPr>
          <p:cNvPr id="4" name="TextBox 3">
            <a:extLst>
              <a:ext uri="{FF2B5EF4-FFF2-40B4-BE49-F238E27FC236}">
                <a16:creationId xmlns:a16="http://schemas.microsoft.com/office/drawing/2014/main" id="{78265A8E-5E46-D407-4204-3E82892E85B8}"/>
              </a:ext>
            </a:extLst>
          </p:cNvPr>
          <p:cNvSpPr txBox="1"/>
          <p:nvPr/>
        </p:nvSpPr>
        <p:spPr>
          <a:xfrm>
            <a:off x="156210" y="73025"/>
            <a:ext cx="11527790" cy="1077218"/>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Roboto Black" panose="02000000000000000000" pitchFamily="2" charset="0"/>
                <a:ea typeface="Roboto Black" panose="02000000000000000000" pitchFamily="2" charset="0"/>
                <a:cs typeface="Arial" panose="020B0604020202020204" pitchFamily="34" charset="0"/>
              </a:rPr>
              <a:t>4. Read the passage and write down five things that Jenny might wish for.</a:t>
            </a:r>
          </a:p>
        </p:txBody>
      </p:sp>
      <p:grpSp>
        <p:nvGrpSpPr>
          <p:cNvPr id="5" name="Group 3">
            <a:extLst>
              <a:ext uri="{FF2B5EF4-FFF2-40B4-BE49-F238E27FC236}">
                <a16:creationId xmlns:a16="http://schemas.microsoft.com/office/drawing/2014/main" id="{08ED2D1F-F7B2-0D6E-F8AF-A3D53691764D}"/>
              </a:ext>
            </a:extLst>
          </p:cNvPr>
          <p:cNvGrpSpPr>
            <a:grpSpLocks noChangeAspect="1"/>
          </p:cNvGrpSpPr>
          <p:nvPr/>
        </p:nvGrpSpPr>
        <p:grpSpPr>
          <a:xfrm>
            <a:off x="9696439" y="933579"/>
            <a:ext cx="2495561" cy="2495421"/>
            <a:chOff x="0" y="0"/>
            <a:chExt cx="6341849" cy="6341495"/>
          </a:xfrm>
        </p:grpSpPr>
        <p:sp>
          <p:nvSpPr>
            <p:cNvPr id="6" name="Freeform 4">
              <a:extLst>
                <a:ext uri="{FF2B5EF4-FFF2-40B4-BE49-F238E27FC236}">
                  <a16:creationId xmlns:a16="http://schemas.microsoft.com/office/drawing/2014/main" id="{61EEC9D6-D38F-EE25-912B-1360F715AFE6}"/>
                </a:ext>
              </a:extLst>
            </p:cNvPr>
            <p:cNvSpPr/>
            <p:nvPr/>
          </p:nvSpPr>
          <p:spPr>
            <a:xfrm>
              <a:off x="140977" y="140800"/>
              <a:ext cx="6059895" cy="6059895"/>
            </a:xfrm>
            <a:custGeom>
              <a:avLst/>
              <a:gdLst/>
              <a:ahLst/>
              <a:cxnLst/>
              <a:rect l="l" t="t" r="r" b="b"/>
              <a:pathLst>
                <a:path w="6059895" h="6059895">
                  <a:moveTo>
                    <a:pt x="5896258" y="1809986"/>
                  </a:moveTo>
                  <a:cubicBezTo>
                    <a:pt x="6049530" y="2170100"/>
                    <a:pt x="5685077" y="2635633"/>
                    <a:pt x="5688507" y="3004052"/>
                  </a:cubicBezTo>
                  <a:cubicBezTo>
                    <a:pt x="5692063" y="3385973"/>
                    <a:pt x="6059895" y="3845327"/>
                    <a:pt x="5919377" y="4194094"/>
                  </a:cubicBezTo>
                  <a:cubicBezTo>
                    <a:pt x="5778860" y="4542861"/>
                    <a:pt x="5195317" y="4618906"/>
                    <a:pt x="4927985" y="4891685"/>
                  </a:cubicBezTo>
                  <a:cubicBezTo>
                    <a:pt x="4670103" y="5154822"/>
                    <a:pt x="4610024" y="5742985"/>
                    <a:pt x="4249909" y="5896257"/>
                  </a:cubicBezTo>
                  <a:cubicBezTo>
                    <a:pt x="3889795" y="6049530"/>
                    <a:pt x="3424262" y="5685078"/>
                    <a:pt x="3055843" y="5688507"/>
                  </a:cubicBezTo>
                  <a:cubicBezTo>
                    <a:pt x="2673922" y="5692063"/>
                    <a:pt x="2214568" y="6059895"/>
                    <a:pt x="1865800" y="5919377"/>
                  </a:cubicBezTo>
                  <a:cubicBezTo>
                    <a:pt x="1517034" y="5778860"/>
                    <a:pt x="1440989" y="5195317"/>
                    <a:pt x="1168210" y="4927984"/>
                  </a:cubicBezTo>
                  <a:cubicBezTo>
                    <a:pt x="905073" y="4670102"/>
                    <a:pt x="316909" y="4610024"/>
                    <a:pt x="163637" y="4249909"/>
                  </a:cubicBezTo>
                  <a:cubicBezTo>
                    <a:pt x="10365" y="3889795"/>
                    <a:pt x="374817" y="3424261"/>
                    <a:pt x="371387" y="3055843"/>
                  </a:cubicBezTo>
                  <a:cubicBezTo>
                    <a:pt x="367832" y="2673922"/>
                    <a:pt x="0" y="2214568"/>
                    <a:pt x="140518" y="1865800"/>
                  </a:cubicBezTo>
                  <a:cubicBezTo>
                    <a:pt x="281035" y="1517034"/>
                    <a:pt x="864578" y="1440989"/>
                    <a:pt x="1131910" y="1168210"/>
                  </a:cubicBezTo>
                  <a:cubicBezTo>
                    <a:pt x="1389792" y="905073"/>
                    <a:pt x="1449871" y="316909"/>
                    <a:pt x="1809986" y="163637"/>
                  </a:cubicBezTo>
                  <a:cubicBezTo>
                    <a:pt x="2170100" y="10365"/>
                    <a:pt x="2635633" y="374817"/>
                    <a:pt x="3004052" y="371387"/>
                  </a:cubicBezTo>
                  <a:cubicBezTo>
                    <a:pt x="3385973" y="367832"/>
                    <a:pt x="3845327" y="0"/>
                    <a:pt x="4194095" y="140518"/>
                  </a:cubicBezTo>
                  <a:cubicBezTo>
                    <a:pt x="4542861" y="281035"/>
                    <a:pt x="4618906" y="864578"/>
                    <a:pt x="4891686" y="1131910"/>
                  </a:cubicBezTo>
                  <a:cubicBezTo>
                    <a:pt x="5154822" y="1389792"/>
                    <a:pt x="5742986" y="1449871"/>
                    <a:pt x="5896258" y="1809986"/>
                  </a:cubicBezTo>
                  <a:close/>
                </a:path>
              </a:pathLst>
            </a:custGeom>
            <a:solidFill>
              <a:srgbClr val="000000">
                <a:alpha val="0"/>
              </a:srgbClr>
            </a:solidFill>
            <a:ln w="12700">
              <a:solidFill>
                <a:srgbClr val="000000"/>
              </a:solidFill>
            </a:ln>
          </p:spPr>
        </p:sp>
        <p:sp>
          <p:nvSpPr>
            <p:cNvPr id="7" name="Freeform 5">
              <a:extLst>
                <a:ext uri="{FF2B5EF4-FFF2-40B4-BE49-F238E27FC236}">
                  <a16:creationId xmlns:a16="http://schemas.microsoft.com/office/drawing/2014/main" id="{7EF1C0BE-BB0B-AC82-E8C4-570AB8F5A426}"/>
                </a:ext>
              </a:extLst>
            </p:cNvPr>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3"/>
              <a:stretch>
                <a:fillRect l="-62" r="-62"/>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B645626-37B0-56DE-6970-3C6AC69C057A}"/>
              </a:ext>
            </a:extLst>
          </p:cNvPr>
          <p:cNvSpPr/>
          <p:nvPr/>
        </p:nvSpPr>
        <p:spPr>
          <a:xfrm>
            <a:off x="0" y="0"/>
            <a:ext cx="12192000" cy="685800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4" name="Freeform 3">
            <a:extLst>
              <a:ext uri="{FF2B5EF4-FFF2-40B4-BE49-F238E27FC236}">
                <a16:creationId xmlns:a16="http://schemas.microsoft.com/office/drawing/2014/main" id="{CBE91F9E-02EC-C774-62DF-8C53E64F34F4}"/>
              </a:ext>
            </a:extLst>
          </p:cNvPr>
          <p:cNvSpPr/>
          <p:nvPr/>
        </p:nvSpPr>
        <p:spPr>
          <a:xfrm>
            <a:off x="415925" y="771370"/>
            <a:ext cx="11244572" cy="5614848"/>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12" name="TextBox 11"/>
          <p:cNvSpPr txBox="1"/>
          <p:nvPr/>
        </p:nvSpPr>
        <p:spPr>
          <a:xfrm>
            <a:off x="415925" y="175900"/>
            <a:ext cx="10338245" cy="646331"/>
          </a:xfrm>
          <a:prstGeom prst="rect">
            <a:avLst/>
          </a:prstGeom>
          <a:noFill/>
          <a:effectLst/>
        </p:spPr>
        <p:txBody>
          <a:bodyPr wrap="square" rtlCol="0">
            <a:spAutoFit/>
          </a:bodyPr>
          <a:lstStyle/>
          <a:p>
            <a:r>
              <a:rPr lang="en-US" sz="3600" b="1" dirty="0">
                <a:solidFill>
                  <a:srgbClr val="FF0000"/>
                </a:solidFill>
                <a:effectLst>
                  <a:glow rad="88900">
                    <a:schemeClr val="bg1"/>
                  </a:glow>
                </a:effectLst>
                <a:latin typeface="Roboto Black" panose="02000000000000000000" pitchFamily="2" charset="0"/>
                <a:ea typeface="Roboto Black" panose="02000000000000000000" pitchFamily="2" charset="0"/>
                <a:cs typeface="Arial" panose="020B0604020202020204" pitchFamily="34" charset="0"/>
              </a:rPr>
              <a:t>5. Work in pairs. Tell your partner three wishes.</a:t>
            </a:r>
          </a:p>
        </p:txBody>
      </p:sp>
      <p:sp>
        <p:nvSpPr>
          <p:cNvPr id="5" name="Freeform: Shape 4"/>
          <p:cNvSpPr/>
          <p:nvPr/>
        </p:nvSpPr>
        <p:spPr>
          <a:xfrm>
            <a:off x="8516641" y="1761249"/>
            <a:ext cx="686530" cy="1496788"/>
          </a:xfrm>
          <a:custGeom>
            <a:avLst/>
            <a:gdLst>
              <a:gd name="connsiteX0" fmla="*/ 200023 w 262294"/>
              <a:gd name="connsiteY0" fmla="*/ 124184 h 571859"/>
              <a:gd name="connsiteX1" fmla="*/ 262295 w 262294"/>
              <a:gd name="connsiteY1" fmla="*/ 62272 h 571859"/>
              <a:gd name="connsiteX2" fmla="*/ 200382 w 262294"/>
              <a:gd name="connsiteY2" fmla="*/ 0 h 571859"/>
              <a:gd name="connsiteX3" fmla="*/ 138111 w 262294"/>
              <a:gd name="connsiteY3" fmla="*/ 61913 h 571859"/>
              <a:gd name="connsiteX4" fmla="*/ 179727 w 262294"/>
              <a:gd name="connsiteY4" fmla="*/ 120712 h 571859"/>
              <a:gd name="connsiteX5" fmla="*/ 98078 w 262294"/>
              <a:gd name="connsiteY5" fmla="*/ 311340 h 571859"/>
              <a:gd name="connsiteX6" fmla="*/ 0 w 262294"/>
              <a:gd name="connsiteY6" fmla="*/ 571859 h 571859"/>
              <a:gd name="connsiteX7" fmla="*/ 19050 w 262294"/>
              <a:gd name="connsiteY7" fmla="*/ 571859 h 571859"/>
              <a:gd name="connsiteX8" fmla="*/ 114132 w 262294"/>
              <a:gd name="connsiteY8" fmla="*/ 321591 h 571859"/>
              <a:gd name="connsiteX9" fmla="*/ 198619 w 262294"/>
              <a:gd name="connsiteY9" fmla="*/ 124114 h 571859"/>
              <a:gd name="connsiteX10" fmla="*/ 200023 w 262294"/>
              <a:gd name="connsiteY10" fmla="*/ 124184 h 571859"/>
              <a:gd name="connsiteX11" fmla="*/ 157161 w 262294"/>
              <a:gd name="connsiteY11" fmla="*/ 62272 h 571859"/>
              <a:gd name="connsiteX12" fmla="*/ 200023 w 262294"/>
              <a:gd name="connsiteY12" fmla="*/ 19409 h 571859"/>
              <a:gd name="connsiteX13" fmla="*/ 242886 w 262294"/>
              <a:gd name="connsiteY13" fmla="*/ 62272 h 571859"/>
              <a:gd name="connsiteX14" fmla="*/ 200023 w 262294"/>
              <a:gd name="connsiteY14" fmla="*/ 105134 h 571859"/>
              <a:gd name="connsiteX15" fmla="*/ 157161 w 262294"/>
              <a:gd name="connsiteY15" fmla="*/ 62272 h 57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294" h="571859">
                <a:moveTo>
                  <a:pt x="200023" y="124184"/>
                </a:moveTo>
                <a:cubicBezTo>
                  <a:pt x="234316" y="124283"/>
                  <a:pt x="262196" y="96565"/>
                  <a:pt x="262295" y="62272"/>
                </a:cubicBezTo>
                <a:cubicBezTo>
                  <a:pt x="262394" y="27979"/>
                  <a:pt x="234675" y="99"/>
                  <a:pt x="200382" y="0"/>
                </a:cubicBezTo>
                <a:cubicBezTo>
                  <a:pt x="166089" y="-100"/>
                  <a:pt x="138210" y="27620"/>
                  <a:pt x="138111" y="61913"/>
                </a:cubicBezTo>
                <a:cubicBezTo>
                  <a:pt x="138033" y="88379"/>
                  <a:pt x="154741" y="111984"/>
                  <a:pt x="179727" y="120712"/>
                </a:cubicBezTo>
                <a:cubicBezTo>
                  <a:pt x="175338" y="190131"/>
                  <a:pt x="137822" y="249086"/>
                  <a:pt x="98078" y="311340"/>
                </a:cubicBezTo>
                <a:cubicBezTo>
                  <a:pt x="49858" y="386861"/>
                  <a:pt x="0" y="464950"/>
                  <a:pt x="0" y="571859"/>
                </a:cubicBezTo>
                <a:lnTo>
                  <a:pt x="19050" y="571859"/>
                </a:lnTo>
                <a:cubicBezTo>
                  <a:pt x="19050" y="470513"/>
                  <a:pt x="67391" y="394805"/>
                  <a:pt x="114132" y="321591"/>
                </a:cubicBezTo>
                <a:cubicBezTo>
                  <a:pt x="154863" y="257804"/>
                  <a:pt x="193343" y="197364"/>
                  <a:pt x="198619" y="124114"/>
                </a:cubicBezTo>
                <a:cubicBezTo>
                  <a:pt x="199091" y="124124"/>
                  <a:pt x="199549" y="124184"/>
                  <a:pt x="200023" y="124184"/>
                </a:cubicBezTo>
                <a:close/>
                <a:moveTo>
                  <a:pt x="157161" y="62272"/>
                </a:moveTo>
                <a:cubicBezTo>
                  <a:pt x="157161" y="38599"/>
                  <a:pt x="176351" y="19409"/>
                  <a:pt x="200023" y="19409"/>
                </a:cubicBezTo>
                <a:cubicBezTo>
                  <a:pt x="223696" y="19409"/>
                  <a:pt x="242886" y="38599"/>
                  <a:pt x="242886" y="62272"/>
                </a:cubicBezTo>
                <a:cubicBezTo>
                  <a:pt x="242886" y="85944"/>
                  <a:pt x="223696" y="105134"/>
                  <a:pt x="200023" y="105134"/>
                </a:cubicBezTo>
                <a:cubicBezTo>
                  <a:pt x="176362" y="105108"/>
                  <a:pt x="157187" y="85933"/>
                  <a:pt x="157161" y="62272"/>
                </a:cubicBezTo>
                <a:close/>
              </a:path>
            </a:pathLst>
          </a:custGeom>
          <a:solidFill>
            <a:schemeClr val="accent6"/>
          </a:solidFill>
          <a:ln w="9525" cap="flat">
            <a:noFill/>
            <a:prstDash val="solid"/>
            <a:miter/>
          </a:ln>
        </p:spPr>
        <p:txBody>
          <a:bodyPr rtlCol="0" anchor="ctr"/>
          <a:lstStyle/>
          <a:p>
            <a:endParaRPr lang="vi-VN"/>
          </a:p>
        </p:txBody>
      </p:sp>
      <p:sp>
        <p:nvSpPr>
          <p:cNvPr id="6" name="Freeform: Shape 5"/>
          <p:cNvSpPr/>
          <p:nvPr/>
        </p:nvSpPr>
        <p:spPr>
          <a:xfrm>
            <a:off x="8885331" y="1213713"/>
            <a:ext cx="293971" cy="435332"/>
          </a:xfrm>
          <a:custGeom>
            <a:avLst/>
            <a:gdLst>
              <a:gd name="connsiteX0" fmla="*/ 46532 w 112314"/>
              <a:gd name="connsiteY0" fmla="*/ 51356 h 166322"/>
              <a:gd name="connsiteX1" fmla="*/ 46532 w 112314"/>
              <a:gd name="connsiteY1" fmla="*/ 156798 h 166322"/>
              <a:gd name="connsiteX2" fmla="*/ 56057 w 112314"/>
              <a:gd name="connsiteY2" fmla="*/ 166323 h 166322"/>
              <a:gd name="connsiteX3" fmla="*/ 65582 w 112314"/>
              <a:gd name="connsiteY3" fmla="*/ 156798 h 166322"/>
              <a:gd name="connsiteX4" fmla="*/ 65582 w 112314"/>
              <a:gd name="connsiteY4" fmla="*/ 51356 h 166322"/>
              <a:gd name="connsiteX5" fmla="*/ 109422 w 112314"/>
              <a:gd name="connsiteY5" fmla="*/ 29914 h 166322"/>
              <a:gd name="connsiteX6" fmla="*/ 109626 w 112314"/>
              <a:gd name="connsiteY6" fmla="*/ 16446 h 166322"/>
              <a:gd name="connsiteX7" fmla="*/ 96157 w 112314"/>
              <a:gd name="connsiteY7" fmla="*/ 16241 h 166322"/>
              <a:gd name="connsiteX8" fmla="*/ 95952 w 112314"/>
              <a:gd name="connsiteY8" fmla="*/ 16446 h 166322"/>
              <a:gd name="connsiteX9" fmla="*/ 65577 w 112314"/>
              <a:gd name="connsiteY9" fmla="*/ 32117 h 166322"/>
              <a:gd name="connsiteX10" fmla="*/ 65577 w 112314"/>
              <a:gd name="connsiteY10" fmla="*/ 9525 h 166322"/>
              <a:gd name="connsiteX11" fmla="*/ 56052 w 112314"/>
              <a:gd name="connsiteY11" fmla="*/ 0 h 166322"/>
              <a:gd name="connsiteX12" fmla="*/ 46527 w 112314"/>
              <a:gd name="connsiteY12" fmla="*/ 9525 h 166322"/>
              <a:gd name="connsiteX13" fmla="*/ 46527 w 112314"/>
              <a:gd name="connsiteY13" fmla="*/ 32117 h 166322"/>
              <a:gd name="connsiteX14" fmla="*/ 16157 w 112314"/>
              <a:gd name="connsiteY14" fmla="*/ 16446 h 166322"/>
              <a:gd name="connsiteX15" fmla="*/ 2688 w 112314"/>
              <a:gd name="connsiteY15" fmla="*/ 16651 h 166322"/>
              <a:gd name="connsiteX16" fmla="*/ 2688 w 112314"/>
              <a:gd name="connsiteY16" fmla="*/ 29914 h 166322"/>
              <a:gd name="connsiteX17" fmla="*/ 46532 w 112314"/>
              <a:gd name="connsiteY17" fmla="*/ 51356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14" h="166322">
                <a:moveTo>
                  <a:pt x="46532" y="51356"/>
                </a:moveTo>
                <a:lnTo>
                  <a:pt x="46532" y="156798"/>
                </a:lnTo>
                <a:cubicBezTo>
                  <a:pt x="46532" y="162058"/>
                  <a:pt x="50796" y="166323"/>
                  <a:pt x="56057" y="166323"/>
                </a:cubicBezTo>
                <a:cubicBezTo>
                  <a:pt x="61317" y="166323"/>
                  <a:pt x="65582" y="162058"/>
                  <a:pt x="65582" y="156798"/>
                </a:cubicBezTo>
                <a:lnTo>
                  <a:pt x="65582" y="51356"/>
                </a:lnTo>
                <a:cubicBezTo>
                  <a:pt x="82180" y="49308"/>
                  <a:pt x="97614" y="41759"/>
                  <a:pt x="109422" y="29914"/>
                </a:cubicBezTo>
                <a:cubicBezTo>
                  <a:pt x="113197" y="26251"/>
                  <a:pt x="113289" y="20222"/>
                  <a:pt x="109626" y="16446"/>
                </a:cubicBezTo>
                <a:cubicBezTo>
                  <a:pt x="105963" y="12669"/>
                  <a:pt x="99933" y="12578"/>
                  <a:pt x="96157" y="16241"/>
                </a:cubicBezTo>
                <a:cubicBezTo>
                  <a:pt x="96087" y="16309"/>
                  <a:pt x="96020" y="16376"/>
                  <a:pt x="95952" y="16446"/>
                </a:cubicBezTo>
                <a:cubicBezTo>
                  <a:pt x="87708" y="24709"/>
                  <a:pt x="77088" y="30188"/>
                  <a:pt x="65577" y="32117"/>
                </a:cubicBezTo>
                <a:lnTo>
                  <a:pt x="65577" y="9525"/>
                </a:lnTo>
                <a:cubicBezTo>
                  <a:pt x="65577" y="4264"/>
                  <a:pt x="61313" y="0"/>
                  <a:pt x="56052" y="0"/>
                </a:cubicBezTo>
                <a:cubicBezTo>
                  <a:pt x="50791" y="0"/>
                  <a:pt x="46527" y="4264"/>
                  <a:pt x="46527" y="9525"/>
                </a:cubicBezTo>
                <a:lnTo>
                  <a:pt x="46527" y="32117"/>
                </a:lnTo>
                <a:cubicBezTo>
                  <a:pt x="35018" y="30187"/>
                  <a:pt x="24399" y="24708"/>
                  <a:pt x="16157" y="16446"/>
                </a:cubicBezTo>
                <a:cubicBezTo>
                  <a:pt x="12382" y="12783"/>
                  <a:pt x="6352" y="12875"/>
                  <a:pt x="2688" y="16651"/>
                </a:cubicBezTo>
                <a:cubicBezTo>
                  <a:pt x="-896" y="20345"/>
                  <a:pt x="-896" y="26219"/>
                  <a:pt x="2688" y="29914"/>
                </a:cubicBezTo>
                <a:cubicBezTo>
                  <a:pt x="14496" y="41759"/>
                  <a:pt x="29932" y="49308"/>
                  <a:pt x="46532" y="51356"/>
                </a:cubicBezTo>
                <a:close/>
              </a:path>
            </a:pathLst>
          </a:custGeom>
          <a:solidFill>
            <a:schemeClr val="accent6"/>
          </a:solidFill>
          <a:ln w="9525" cap="flat">
            <a:noFill/>
            <a:prstDash val="solid"/>
            <a:miter/>
          </a:ln>
        </p:spPr>
        <p:txBody>
          <a:bodyPr rtlCol="0" anchor="ctr"/>
          <a:lstStyle/>
          <a:p>
            <a:endParaRPr lang="vi-VN"/>
          </a:p>
        </p:txBody>
      </p:sp>
      <p:sp>
        <p:nvSpPr>
          <p:cNvPr id="9" name="Freeform: Shape 8"/>
          <p:cNvSpPr/>
          <p:nvPr/>
        </p:nvSpPr>
        <p:spPr>
          <a:xfrm>
            <a:off x="9286784" y="1146572"/>
            <a:ext cx="308760" cy="420052"/>
          </a:xfrm>
          <a:custGeom>
            <a:avLst/>
            <a:gdLst>
              <a:gd name="connsiteX0" fmla="*/ 5519 w 117964"/>
              <a:gd name="connsiteY0" fmla="*/ 159597 h 160484"/>
              <a:gd name="connsiteX1" fmla="*/ 18168 w 117964"/>
              <a:gd name="connsiteY1" fmla="*/ 154967 h 160484"/>
              <a:gd name="connsiteX2" fmla="*/ 18169 w 117964"/>
              <a:gd name="connsiteY2" fmla="*/ 154965 h 160484"/>
              <a:gd name="connsiteX3" fmla="*/ 62821 w 117964"/>
              <a:gd name="connsiteY3" fmla="*/ 58743 h 160484"/>
              <a:gd name="connsiteX4" fmla="*/ 85626 w 117964"/>
              <a:gd name="connsiteY4" fmla="*/ 62375 h 160484"/>
              <a:gd name="connsiteX5" fmla="*/ 111615 w 117964"/>
              <a:gd name="connsiteY5" fmla="*/ 57734 h 160484"/>
              <a:gd name="connsiteX6" fmla="*/ 117416 w 117964"/>
              <a:gd name="connsiteY6" fmla="*/ 45576 h 160484"/>
              <a:gd name="connsiteX7" fmla="*/ 105258 w 117964"/>
              <a:gd name="connsiteY7" fmla="*/ 39775 h 160484"/>
              <a:gd name="connsiteX8" fmla="*/ 105067 w 117964"/>
              <a:gd name="connsiteY8" fmla="*/ 39846 h 160484"/>
              <a:gd name="connsiteX9" fmla="*/ 70926 w 117964"/>
              <a:gd name="connsiteY9" fmla="*/ 41275 h 160484"/>
              <a:gd name="connsiteX10" fmla="*/ 80436 w 117964"/>
              <a:gd name="connsiteY10" fmla="*/ 20782 h 160484"/>
              <a:gd name="connsiteX11" fmla="*/ 75803 w 117964"/>
              <a:gd name="connsiteY11" fmla="*/ 8131 h 160484"/>
              <a:gd name="connsiteX12" fmla="*/ 63153 w 117964"/>
              <a:gd name="connsiteY12" fmla="*/ 12763 h 160484"/>
              <a:gd name="connsiteX13" fmla="*/ 53676 w 117964"/>
              <a:gd name="connsiteY13" fmla="*/ 33187 h 160484"/>
              <a:gd name="connsiteX14" fmla="*/ 32699 w 117964"/>
              <a:gd name="connsiteY14" fmla="*/ 6257 h 160484"/>
              <a:gd name="connsiteX15" fmla="*/ 20476 w 117964"/>
              <a:gd name="connsiteY15" fmla="*/ 583 h 160484"/>
              <a:gd name="connsiteX16" fmla="*/ 14802 w 117964"/>
              <a:gd name="connsiteY16" fmla="*/ 12805 h 160484"/>
              <a:gd name="connsiteX17" fmla="*/ 45549 w 117964"/>
              <a:gd name="connsiteY17" fmla="*/ 50709 h 160484"/>
              <a:gd name="connsiteX18" fmla="*/ 887 w 117964"/>
              <a:gd name="connsiteY18" fmla="*/ 146947 h 160484"/>
              <a:gd name="connsiteX19" fmla="*/ 5518 w 117964"/>
              <a:gd name="connsiteY19" fmla="*/ 159596 h 160484"/>
              <a:gd name="connsiteX20" fmla="*/ 5519 w 117964"/>
              <a:gd name="connsiteY20" fmla="*/ 159597 h 16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64" h="160484">
                <a:moveTo>
                  <a:pt x="5519" y="159597"/>
                </a:moveTo>
                <a:cubicBezTo>
                  <a:pt x="10291" y="161812"/>
                  <a:pt x="15954" y="159738"/>
                  <a:pt x="18168" y="154967"/>
                </a:cubicBezTo>
                <a:cubicBezTo>
                  <a:pt x="18169" y="154966"/>
                  <a:pt x="18169" y="154966"/>
                  <a:pt x="18169" y="154965"/>
                </a:cubicBezTo>
                <a:lnTo>
                  <a:pt x="62821" y="58743"/>
                </a:lnTo>
                <a:cubicBezTo>
                  <a:pt x="70188" y="61128"/>
                  <a:pt x="77883" y="62353"/>
                  <a:pt x="85626" y="62375"/>
                </a:cubicBezTo>
                <a:cubicBezTo>
                  <a:pt x="94495" y="62366"/>
                  <a:pt x="103292" y="60795"/>
                  <a:pt x="111615" y="57734"/>
                </a:cubicBezTo>
                <a:cubicBezTo>
                  <a:pt x="116574" y="55978"/>
                  <a:pt x="119172" y="50536"/>
                  <a:pt x="117416" y="45576"/>
                </a:cubicBezTo>
                <a:cubicBezTo>
                  <a:pt x="115661" y="40617"/>
                  <a:pt x="110218" y="38020"/>
                  <a:pt x="105258" y="39775"/>
                </a:cubicBezTo>
                <a:cubicBezTo>
                  <a:pt x="105195" y="39798"/>
                  <a:pt x="105131" y="39822"/>
                  <a:pt x="105067" y="39846"/>
                </a:cubicBezTo>
                <a:cubicBezTo>
                  <a:pt x="94113" y="43869"/>
                  <a:pt x="82177" y="44369"/>
                  <a:pt x="70926" y="41275"/>
                </a:cubicBezTo>
                <a:lnTo>
                  <a:pt x="80436" y="20782"/>
                </a:lnTo>
                <a:cubicBezTo>
                  <a:pt x="82651" y="16009"/>
                  <a:pt x="80576" y="10345"/>
                  <a:pt x="75803" y="8131"/>
                </a:cubicBezTo>
                <a:cubicBezTo>
                  <a:pt x="71031" y="5917"/>
                  <a:pt x="65368" y="7990"/>
                  <a:pt x="63153" y="12763"/>
                </a:cubicBezTo>
                <a:lnTo>
                  <a:pt x="53676" y="33187"/>
                </a:lnTo>
                <a:cubicBezTo>
                  <a:pt x="44047" y="26617"/>
                  <a:pt x="36712" y="17201"/>
                  <a:pt x="32699" y="6257"/>
                </a:cubicBezTo>
                <a:cubicBezTo>
                  <a:pt x="30891" y="1315"/>
                  <a:pt x="25418" y="-1226"/>
                  <a:pt x="20476" y="583"/>
                </a:cubicBezTo>
                <a:cubicBezTo>
                  <a:pt x="15535" y="2391"/>
                  <a:pt x="12995" y="7864"/>
                  <a:pt x="14802" y="12805"/>
                </a:cubicBezTo>
                <a:cubicBezTo>
                  <a:pt x="20532" y="28519"/>
                  <a:pt x="31356" y="41862"/>
                  <a:pt x="45549" y="50709"/>
                </a:cubicBezTo>
                <a:lnTo>
                  <a:pt x="887" y="146947"/>
                </a:lnTo>
                <a:cubicBezTo>
                  <a:pt x="-1327" y="151719"/>
                  <a:pt x="746" y="157382"/>
                  <a:pt x="5518" y="159596"/>
                </a:cubicBezTo>
                <a:cubicBezTo>
                  <a:pt x="5518" y="159597"/>
                  <a:pt x="5519" y="159597"/>
                  <a:pt x="5519" y="159597"/>
                </a:cubicBezTo>
                <a:close/>
              </a:path>
            </a:pathLst>
          </a:custGeom>
          <a:solidFill>
            <a:schemeClr val="accent6"/>
          </a:solidFill>
          <a:ln w="9525" cap="flat">
            <a:noFill/>
            <a:prstDash val="solid"/>
            <a:miter/>
          </a:ln>
        </p:spPr>
        <p:txBody>
          <a:bodyPr rtlCol="0" anchor="ctr"/>
          <a:lstStyle/>
          <a:p>
            <a:endParaRPr lang="vi-VN"/>
          </a:p>
        </p:txBody>
      </p:sp>
      <p:sp>
        <p:nvSpPr>
          <p:cNvPr id="10" name="Freeform: Shape 9"/>
          <p:cNvSpPr/>
          <p:nvPr/>
        </p:nvSpPr>
        <p:spPr>
          <a:xfrm>
            <a:off x="9640205" y="1158389"/>
            <a:ext cx="397192" cy="328804"/>
          </a:xfrm>
          <a:custGeom>
            <a:avLst/>
            <a:gdLst>
              <a:gd name="connsiteX0" fmla="*/ 144420 w 151750"/>
              <a:gd name="connsiteY0" fmla="*/ 79835 h 125622"/>
              <a:gd name="connsiteX1" fmla="*/ 115215 w 151750"/>
              <a:gd name="connsiteY1" fmla="*/ 62164 h 125622"/>
              <a:gd name="connsiteX2" fmla="*/ 134375 w 151750"/>
              <a:gd name="connsiteY2" fmla="*/ 50353 h 125622"/>
              <a:gd name="connsiteX3" fmla="*/ 137492 w 151750"/>
              <a:gd name="connsiteY3" fmla="*/ 37247 h 125622"/>
              <a:gd name="connsiteX4" fmla="*/ 124385 w 151750"/>
              <a:gd name="connsiteY4" fmla="*/ 34130 h 125622"/>
              <a:gd name="connsiteX5" fmla="*/ 105152 w 151750"/>
              <a:gd name="connsiteY5" fmla="*/ 45983 h 125622"/>
              <a:gd name="connsiteX6" fmla="*/ 102564 w 151750"/>
              <a:gd name="connsiteY6" fmla="*/ 11913 h 125622"/>
              <a:gd name="connsiteX7" fmla="*/ 95729 w 151750"/>
              <a:gd name="connsiteY7" fmla="*/ 306 h 125622"/>
              <a:gd name="connsiteX8" fmla="*/ 84121 w 151750"/>
              <a:gd name="connsiteY8" fmla="*/ 7141 h 125622"/>
              <a:gd name="connsiteX9" fmla="*/ 84035 w 151750"/>
              <a:gd name="connsiteY9" fmla="*/ 7504 h 125622"/>
              <a:gd name="connsiteX10" fmla="*/ 88776 w 151750"/>
              <a:gd name="connsiteY10" fmla="*/ 56074 h 125622"/>
              <a:gd name="connsiteX11" fmla="*/ 4532 w 151750"/>
              <a:gd name="connsiteY11" fmla="*/ 107985 h 125622"/>
              <a:gd name="connsiteX12" fmla="*/ 1416 w 151750"/>
              <a:gd name="connsiteY12" fmla="*/ 121091 h 125622"/>
              <a:gd name="connsiteX13" fmla="*/ 14522 w 151750"/>
              <a:gd name="connsiteY13" fmla="*/ 124207 h 125622"/>
              <a:gd name="connsiteX14" fmla="*/ 98768 w 151750"/>
              <a:gd name="connsiteY14" fmla="*/ 72296 h 125622"/>
              <a:gd name="connsiteX15" fmla="*/ 140011 w 151750"/>
              <a:gd name="connsiteY15" fmla="*/ 98371 h 125622"/>
              <a:gd name="connsiteX16" fmla="*/ 142225 w 151750"/>
              <a:gd name="connsiteY16" fmla="*/ 98626 h 125622"/>
              <a:gd name="connsiteX17" fmla="*/ 151751 w 151750"/>
              <a:gd name="connsiteY17" fmla="*/ 89102 h 125622"/>
              <a:gd name="connsiteX18" fmla="*/ 144420 w 151750"/>
              <a:gd name="connsiteY18" fmla="*/ 79832 h 1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750" h="125622">
                <a:moveTo>
                  <a:pt x="144420" y="79835"/>
                </a:moveTo>
                <a:cubicBezTo>
                  <a:pt x="133081" y="77135"/>
                  <a:pt x="122869" y="70957"/>
                  <a:pt x="115215" y="62164"/>
                </a:cubicBezTo>
                <a:lnTo>
                  <a:pt x="134375" y="50353"/>
                </a:lnTo>
                <a:cubicBezTo>
                  <a:pt x="138855" y="47595"/>
                  <a:pt x="140250" y="41726"/>
                  <a:pt x="137492" y="37247"/>
                </a:cubicBezTo>
                <a:cubicBezTo>
                  <a:pt x="134733" y="32767"/>
                  <a:pt x="128865" y="31372"/>
                  <a:pt x="124385" y="34130"/>
                </a:cubicBezTo>
                <a:lnTo>
                  <a:pt x="105152" y="45983"/>
                </a:lnTo>
                <a:cubicBezTo>
                  <a:pt x="100753" y="35175"/>
                  <a:pt x="99848" y="23261"/>
                  <a:pt x="102564" y="11913"/>
                </a:cubicBezTo>
                <a:cubicBezTo>
                  <a:pt x="103881" y="6820"/>
                  <a:pt x="100821" y="1624"/>
                  <a:pt x="95729" y="306"/>
                </a:cubicBezTo>
                <a:cubicBezTo>
                  <a:pt x="90635" y="-1012"/>
                  <a:pt x="85439" y="2049"/>
                  <a:pt x="84121" y="7141"/>
                </a:cubicBezTo>
                <a:cubicBezTo>
                  <a:pt x="84090" y="7262"/>
                  <a:pt x="84061" y="7383"/>
                  <a:pt x="84035" y="7504"/>
                </a:cubicBezTo>
                <a:cubicBezTo>
                  <a:pt x="80139" y="23769"/>
                  <a:pt x="81808" y="40870"/>
                  <a:pt x="88776" y="56074"/>
                </a:cubicBezTo>
                <a:lnTo>
                  <a:pt x="4532" y="107985"/>
                </a:lnTo>
                <a:cubicBezTo>
                  <a:pt x="53" y="110744"/>
                  <a:pt x="-1343" y="116612"/>
                  <a:pt x="1416" y="121091"/>
                </a:cubicBezTo>
                <a:cubicBezTo>
                  <a:pt x="4175" y="125570"/>
                  <a:pt x="10043" y="126966"/>
                  <a:pt x="14522" y="124207"/>
                </a:cubicBezTo>
                <a:lnTo>
                  <a:pt x="98768" y="72296"/>
                </a:lnTo>
                <a:cubicBezTo>
                  <a:pt x="109217" y="85351"/>
                  <a:pt x="123737" y="94530"/>
                  <a:pt x="140011" y="98371"/>
                </a:cubicBezTo>
                <a:cubicBezTo>
                  <a:pt x="140737" y="98539"/>
                  <a:pt x="141480" y="98625"/>
                  <a:pt x="142225" y="98626"/>
                </a:cubicBezTo>
                <a:cubicBezTo>
                  <a:pt x="147485" y="98627"/>
                  <a:pt x="151751" y="94363"/>
                  <a:pt x="151751" y="89102"/>
                </a:cubicBezTo>
                <a:cubicBezTo>
                  <a:pt x="151752" y="84686"/>
                  <a:pt x="148717" y="80849"/>
                  <a:pt x="144420" y="79832"/>
                </a:cubicBezTo>
                <a:close/>
              </a:path>
            </a:pathLst>
          </a:custGeom>
          <a:solidFill>
            <a:schemeClr val="accent6"/>
          </a:solidFill>
          <a:ln w="9525" cap="flat">
            <a:noFill/>
            <a:prstDash val="solid"/>
            <a:miter/>
          </a:ln>
        </p:spPr>
        <p:txBody>
          <a:bodyPr rtlCol="0" anchor="ctr"/>
          <a:lstStyle/>
          <a:p>
            <a:endParaRPr lang="vi-VN"/>
          </a:p>
        </p:txBody>
      </p:sp>
      <p:sp>
        <p:nvSpPr>
          <p:cNvPr id="13" name="Freeform: Shape 12"/>
          <p:cNvSpPr/>
          <p:nvPr/>
        </p:nvSpPr>
        <p:spPr>
          <a:xfrm>
            <a:off x="10213336" y="989331"/>
            <a:ext cx="356695" cy="365110"/>
          </a:xfrm>
          <a:custGeom>
            <a:avLst/>
            <a:gdLst>
              <a:gd name="connsiteX0" fmla="*/ 126465 w 136278"/>
              <a:gd name="connsiteY0" fmla="*/ 63914 h 139493"/>
              <a:gd name="connsiteX1" fmla="*/ 93615 w 136278"/>
              <a:gd name="connsiteY1" fmla="*/ 54518 h 139493"/>
              <a:gd name="connsiteX2" fmla="*/ 109099 w 136278"/>
              <a:gd name="connsiteY2" fmla="*/ 38064 h 139493"/>
              <a:gd name="connsiteX3" fmla="*/ 108691 w 136278"/>
              <a:gd name="connsiteY3" fmla="*/ 24597 h 139493"/>
              <a:gd name="connsiteX4" fmla="*/ 95223 w 136278"/>
              <a:gd name="connsiteY4" fmla="*/ 25005 h 139493"/>
              <a:gd name="connsiteX5" fmla="*/ 79735 w 136278"/>
              <a:gd name="connsiteY5" fmla="*/ 41462 h 139493"/>
              <a:gd name="connsiteX6" fmla="*/ 68362 w 136278"/>
              <a:gd name="connsiteY6" fmla="*/ 9241 h 139493"/>
              <a:gd name="connsiteX7" fmla="*/ 58549 w 136278"/>
              <a:gd name="connsiteY7" fmla="*/ 4 h 139493"/>
              <a:gd name="connsiteX8" fmla="*/ 49312 w 136278"/>
              <a:gd name="connsiteY8" fmla="*/ 9818 h 139493"/>
              <a:gd name="connsiteX9" fmla="*/ 66544 w 136278"/>
              <a:gd name="connsiteY9" fmla="*/ 55475 h 139493"/>
              <a:gd name="connsiteX10" fmla="*/ 2589 w 136278"/>
              <a:gd name="connsiteY10" fmla="*/ 123434 h 139493"/>
              <a:gd name="connsiteX11" fmla="*/ 2999 w 136278"/>
              <a:gd name="connsiteY11" fmla="*/ 136904 h 139493"/>
              <a:gd name="connsiteX12" fmla="*/ 16469 w 136278"/>
              <a:gd name="connsiteY12" fmla="*/ 136495 h 139493"/>
              <a:gd name="connsiteX13" fmla="*/ 80423 w 136278"/>
              <a:gd name="connsiteY13" fmla="*/ 68536 h 139493"/>
              <a:gd name="connsiteX14" fmla="*/ 124695 w 136278"/>
              <a:gd name="connsiteY14" fmla="*/ 82996 h 139493"/>
              <a:gd name="connsiteX15" fmla="*/ 127039 w 136278"/>
              <a:gd name="connsiteY15" fmla="*/ 82959 h 139493"/>
              <a:gd name="connsiteX16" fmla="*/ 136274 w 136278"/>
              <a:gd name="connsiteY16" fmla="*/ 73150 h 139493"/>
              <a:gd name="connsiteX17" fmla="*/ 126465 w 136278"/>
              <a:gd name="connsiteY17" fmla="*/ 63914 h 1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278" h="139493">
                <a:moveTo>
                  <a:pt x="126465" y="63914"/>
                </a:moveTo>
                <a:cubicBezTo>
                  <a:pt x="114803" y="64285"/>
                  <a:pt x="103317" y="60999"/>
                  <a:pt x="93615" y="54518"/>
                </a:cubicBezTo>
                <a:lnTo>
                  <a:pt x="109099" y="38064"/>
                </a:lnTo>
                <a:cubicBezTo>
                  <a:pt x="112705" y="34233"/>
                  <a:pt x="112522" y="28203"/>
                  <a:pt x="108691" y="24597"/>
                </a:cubicBezTo>
                <a:cubicBezTo>
                  <a:pt x="104859" y="20990"/>
                  <a:pt x="98829" y="21173"/>
                  <a:pt x="95223" y="25005"/>
                </a:cubicBezTo>
                <a:lnTo>
                  <a:pt x="79735" y="41462"/>
                </a:lnTo>
                <a:cubicBezTo>
                  <a:pt x="72678" y="32170"/>
                  <a:pt x="68701" y="20904"/>
                  <a:pt x="68362" y="9241"/>
                </a:cubicBezTo>
                <a:cubicBezTo>
                  <a:pt x="68203" y="3980"/>
                  <a:pt x="63809" y="-155"/>
                  <a:pt x="58549" y="4"/>
                </a:cubicBezTo>
                <a:cubicBezTo>
                  <a:pt x="53288" y="164"/>
                  <a:pt x="49153" y="4558"/>
                  <a:pt x="49312" y="9818"/>
                </a:cubicBezTo>
                <a:cubicBezTo>
                  <a:pt x="49796" y="26534"/>
                  <a:pt x="55863" y="42607"/>
                  <a:pt x="66544" y="55475"/>
                </a:cubicBezTo>
                <a:lnTo>
                  <a:pt x="2589" y="123434"/>
                </a:lnTo>
                <a:cubicBezTo>
                  <a:pt x="-1017" y="127267"/>
                  <a:pt x="-834" y="133298"/>
                  <a:pt x="2999" y="136904"/>
                </a:cubicBezTo>
                <a:cubicBezTo>
                  <a:pt x="6832" y="140511"/>
                  <a:pt x="12863" y="140328"/>
                  <a:pt x="16469" y="136495"/>
                </a:cubicBezTo>
                <a:lnTo>
                  <a:pt x="80423" y="68536"/>
                </a:lnTo>
                <a:cubicBezTo>
                  <a:pt x="93266" y="77944"/>
                  <a:pt x="108775" y="83009"/>
                  <a:pt x="124695" y="82996"/>
                </a:cubicBezTo>
                <a:cubicBezTo>
                  <a:pt x="125476" y="82996"/>
                  <a:pt x="126257" y="82981"/>
                  <a:pt x="127039" y="82959"/>
                </a:cubicBezTo>
                <a:cubicBezTo>
                  <a:pt x="132298" y="82800"/>
                  <a:pt x="136433" y="78409"/>
                  <a:pt x="136274" y="73150"/>
                </a:cubicBezTo>
                <a:cubicBezTo>
                  <a:pt x="136115" y="67890"/>
                  <a:pt x="131724" y="63756"/>
                  <a:pt x="126465" y="63914"/>
                </a:cubicBezTo>
                <a:close/>
              </a:path>
            </a:pathLst>
          </a:custGeom>
          <a:solidFill>
            <a:schemeClr val="accent6"/>
          </a:solidFill>
          <a:ln w="9525" cap="flat">
            <a:noFill/>
            <a:prstDash val="solid"/>
            <a:miter/>
          </a:ln>
        </p:spPr>
        <p:txBody>
          <a:bodyPr rtlCol="0" anchor="ctr"/>
          <a:lstStyle/>
          <a:p>
            <a:endParaRPr lang="vi-VN"/>
          </a:p>
        </p:txBody>
      </p:sp>
      <p:sp>
        <p:nvSpPr>
          <p:cNvPr id="14" name="Freeform: Shape 13"/>
          <p:cNvSpPr/>
          <p:nvPr/>
        </p:nvSpPr>
        <p:spPr>
          <a:xfrm>
            <a:off x="8439383" y="2074278"/>
            <a:ext cx="381055" cy="385984"/>
          </a:xfrm>
          <a:custGeom>
            <a:avLst/>
            <a:gdLst>
              <a:gd name="connsiteX0" fmla="*/ 40438 w 145585"/>
              <a:gd name="connsiteY0" fmla="*/ 121938 h 147468"/>
              <a:gd name="connsiteX1" fmla="*/ 56154 w 145585"/>
              <a:gd name="connsiteY1" fmla="*/ 105712 h 147468"/>
              <a:gd name="connsiteX2" fmla="*/ 67058 w 145585"/>
              <a:gd name="connsiteY2" fmla="*/ 138097 h 147468"/>
              <a:gd name="connsiteX3" fmla="*/ 76583 w 145585"/>
              <a:gd name="connsiteY3" fmla="*/ 147469 h 147468"/>
              <a:gd name="connsiteX4" fmla="*/ 76733 w 145585"/>
              <a:gd name="connsiteY4" fmla="*/ 147469 h 147468"/>
              <a:gd name="connsiteX5" fmla="*/ 86108 w 145585"/>
              <a:gd name="connsiteY5" fmla="*/ 137797 h 147468"/>
              <a:gd name="connsiteX6" fmla="*/ 86108 w 145585"/>
              <a:gd name="connsiteY6" fmla="*/ 137790 h 147468"/>
              <a:gd name="connsiteX7" fmla="*/ 69535 w 145585"/>
              <a:gd name="connsiteY7" fmla="*/ 91899 h 147468"/>
              <a:gd name="connsiteX8" fmla="*/ 142903 w 145585"/>
              <a:gd name="connsiteY8" fmla="*/ 16156 h 147468"/>
              <a:gd name="connsiteX9" fmla="*/ 142685 w 145585"/>
              <a:gd name="connsiteY9" fmla="*/ 2682 h 147468"/>
              <a:gd name="connsiteX10" fmla="*/ 129211 w 145585"/>
              <a:gd name="connsiteY10" fmla="*/ 2901 h 147468"/>
              <a:gd name="connsiteX11" fmla="*/ 55846 w 145585"/>
              <a:gd name="connsiteY11" fmla="*/ 78638 h 147468"/>
              <a:gd name="connsiteX12" fmla="*/ 10689 w 145585"/>
              <a:gd name="connsiteY12" fmla="*/ 63521 h 147468"/>
              <a:gd name="connsiteX13" fmla="*/ 9451 w 145585"/>
              <a:gd name="connsiteY13" fmla="*/ 63531 h 147468"/>
              <a:gd name="connsiteX14" fmla="*/ 0 w 145585"/>
              <a:gd name="connsiteY14" fmla="*/ 73130 h 147468"/>
              <a:gd name="connsiteX15" fmla="*/ 9600 w 145585"/>
              <a:gd name="connsiteY15" fmla="*/ 82581 h 147468"/>
              <a:gd name="connsiteX16" fmla="*/ 9748 w 145585"/>
              <a:gd name="connsiteY16" fmla="*/ 82581 h 147468"/>
              <a:gd name="connsiteX17" fmla="*/ 42479 w 145585"/>
              <a:gd name="connsiteY17" fmla="*/ 92436 h 147468"/>
              <a:gd name="connsiteX18" fmla="*/ 26743 w 145585"/>
              <a:gd name="connsiteY18" fmla="*/ 108681 h 147468"/>
              <a:gd name="connsiteX19" fmla="*/ 26962 w 145585"/>
              <a:gd name="connsiteY19" fmla="*/ 122157 h 147468"/>
              <a:gd name="connsiteX20" fmla="*/ 40438 w 145585"/>
              <a:gd name="connsiteY20" fmla="*/ 121938 h 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85" h="147468">
                <a:moveTo>
                  <a:pt x="40438" y="121938"/>
                </a:moveTo>
                <a:lnTo>
                  <a:pt x="56154" y="105712"/>
                </a:lnTo>
                <a:cubicBezTo>
                  <a:pt x="63075" y="115108"/>
                  <a:pt x="66887" y="126430"/>
                  <a:pt x="67058" y="138097"/>
                </a:cubicBezTo>
                <a:cubicBezTo>
                  <a:pt x="67142" y="143298"/>
                  <a:pt x="71382" y="147470"/>
                  <a:pt x="76583" y="147469"/>
                </a:cubicBezTo>
                <a:lnTo>
                  <a:pt x="76733" y="147469"/>
                </a:lnTo>
                <a:cubicBezTo>
                  <a:pt x="81992" y="147387"/>
                  <a:pt x="86190" y="143057"/>
                  <a:pt x="86108" y="137797"/>
                </a:cubicBezTo>
                <a:cubicBezTo>
                  <a:pt x="86108" y="137794"/>
                  <a:pt x="86108" y="137792"/>
                  <a:pt x="86108" y="137790"/>
                </a:cubicBezTo>
                <a:cubicBezTo>
                  <a:pt x="85863" y="121072"/>
                  <a:pt x="80028" y="104916"/>
                  <a:pt x="69535" y="91899"/>
                </a:cubicBezTo>
                <a:lnTo>
                  <a:pt x="142903" y="16156"/>
                </a:lnTo>
                <a:cubicBezTo>
                  <a:pt x="146563" y="12375"/>
                  <a:pt x="146465" y="6343"/>
                  <a:pt x="142685" y="2682"/>
                </a:cubicBezTo>
                <a:cubicBezTo>
                  <a:pt x="138903" y="-977"/>
                  <a:pt x="132871" y="-880"/>
                  <a:pt x="129211" y="2901"/>
                </a:cubicBezTo>
                <a:lnTo>
                  <a:pt x="55846" y="78638"/>
                </a:lnTo>
                <a:cubicBezTo>
                  <a:pt x="42843" y="68813"/>
                  <a:pt x="26987" y="63505"/>
                  <a:pt x="10689" y="63521"/>
                </a:cubicBezTo>
                <a:cubicBezTo>
                  <a:pt x="10270" y="63521"/>
                  <a:pt x="9861" y="63526"/>
                  <a:pt x="9451" y="63531"/>
                </a:cubicBezTo>
                <a:cubicBezTo>
                  <a:pt x="4191" y="63572"/>
                  <a:pt x="-41" y="67869"/>
                  <a:pt x="0" y="73130"/>
                </a:cubicBezTo>
                <a:cubicBezTo>
                  <a:pt x="41" y="78391"/>
                  <a:pt x="4339" y="82622"/>
                  <a:pt x="9600" y="82581"/>
                </a:cubicBezTo>
                <a:lnTo>
                  <a:pt x="9748" y="82581"/>
                </a:lnTo>
                <a:cubicBezTo>
                  <a:pt x="21428" y="82311"/>
                  <a:pt x="32890" y="85763"/>
                  <a:pt x="42479" y="92436"/>
                </a:cubicBezTo>
                <a:lnTo>
                  <a:pt x="26743" y="108681"/>
                </a:lnTo>
                <a:cubicBezTo>
                  <a:pt x="23082" y="112462"/>
                  <a:pt x="23180" y="118497"/>
                  <a:pt x="26962" y="122157"/>
                </a:cubicBezTo>
                <a:cubicBezTo>
                  <a:pt x="30743" y="125817"/>
                  <a:pt x="36777" y="125719"/>
                  <a:pt x="40438" y="121938"/>
                </a:cubicBezTo>
                <a:close/>
              </a:path>
            </a:pathLst>
          </a:custGeom>
          <a:solidFill>
            <a:schemeClr val="accent6"/>
          </a:solidFill>
          <a:ln w="9525" cap="flat">
            <a:noFill/>
            <a:prstDash val="solid"/>
            <a:miter/>
          </a:ln>
        </p:spPr>
        <p:txBody>
          <a:bodyPr rtlCol="0" anchor="ctr"/>
          <a:lstStyle/>
          <a:p>
            <a:endParaRPr lang="vi-VN"/>
          </a:p>
        </p:txBody>
      </p:sp>
      <p:sp>
        <p:nvSpPr>
          <p:cNvPr id="15" name="Freeform: Shape 14"/>
          <p:cNvSpPr/>
          <p:nvPr/>
        </p:nvSpPr>
        <p:spPr>
          <a:xfrm>
            <a:off x="8339395" y="1892067"/>
            <a:ext cx="425834" cy="287781"/>
          </a:xfrm>
          <a:custGeom>
            <a:avLst/>
            <a:gdLst>
              <a:gd name="connsiteX0" fmla="*/ 41348 w 162693"/>
              <a:gd name="connsiteY0" fmla="*/ 105477 h 109949"/>
              <a:gd name="connsiteX1" fmla="*/ 52430 w 162693"/>
              <a:gd name="connsiteY1" fmla="*/ 57956 h 109949"/>
              <a:gd name="connsiteX2" fmla="*/ 155189 w 162693"/>
              <a:gd name="connsiteY2" fmla="*/ 34366 h 109949"/>
              <a:gd name="connsiteX3" fmla="*/ 162474 w 162693"/>
              <a:gd name="connsiteY3" fmla="*/ 23036 h 109949"/>
              <a:gd name="connsiteX4" fmla="*/ 151144 w 162693"/>
              <a:gd name="connsiteY4" fmla="*/ 15750 h 109949"/>
              <a:gd name="connsiteX5" fmla="*/ 150928 w 162693"/>
              <a:gd name="connsiteY5" fmla="*/ 15799 h 109949"/>
              <a:gd name="connsiteX6" fmla="*/ 48167 w 162693"/>
              <a:gd name="connsiteY6" fmla="*/ 39391 h 109949"/>
              <a:gd name="connsiteX7" fmla="*/ 17457 w 162693"/>
              <a:gd name="connsiteY7" fmla="*/ 1456 h 109949"/>
              <a:gd name="connsiteX8" fmla="*/ 4323 w 162693"/>
              <a:gd name="connsiteY8" fmla="*/ 4469 h 109949"/>
              <a:gd name="connsiteX9" fmla="*/ 7337 w 162693"/>
              <a:gd name="connsiteY9" fmla="*/ 17604 h 109949"/>
              <a:gd name="connsiteX10" fmla="*/ 29340 w 162693"/>
              <a:gd name="connsiteY10" fmla="*/ 43712 h 109949"/>
              <a:gd name="connsiteX11" fmla="*/ 7394 w 162693"/>
              <a:gd name="connsiteY11" fmla="*/ 48750 h 109949"/>
              <a:gd name="connsiteX12" fmla="*/ 244 w 162693"/>
              <a:gd name="connsiteY12" fmla="*/ 60166 h 109949"/>
              <a:gd name="connsiteX13" fmla="*/ 9515 w 162693"/>
              <a:gd name="connsiteY13" fmla="*/ 67558 h 109949"/>
              <a:gd name="connsiteX14" fmla="*/ 11655 w 162693"/>
              <a:gd name="connsiteY14" fmla="*/ 67317 h 109949"/>
              <a:gd name="connsiteX15" fmla="*/ 33677 w 162693"/>
              <a:gd name="connsiteY15" fmla="*/ 62261 h 109949"/>
              <a:gd name="connsiteX16" fmla="*/ 25200 w 162693"/>
              <a:gd name="connsiteY16" fmla="*/ 95367 h 109949"/>
              <a:gd name="connsiteX17" fmla="*/ 28219 w 162693"/>
              <a:gd name="connsiteY17" fmla="*/ 108496 h 109949"/>
              <a:gd name="connsiteX18" fmla="*/ 41348 w 162693"/>
              <a:gd name="connsiteY18" fmla="*/ 105477 h 1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693" h="109949">
                <a:moveTo>
                  <a:pt x="41348" y="105477"/>
                </a:moveTo>
                <a:cubicBezTo>
                  <a:pt x="50244" y="91318"/>
                  <a:pt x="54145" y="74590"/>
                  <a:pt x="52430" y="57956"/>
                </a:cubicBezTo>
                <a:lnTo>
                  <a:pt x="155189" y="34366"/>
                </a:lnTo>
                <a:cubicBezTo>
                  <a:pt x="160329" y="33248"/>
                  <a:pt x="163592" y="28176"/>
                  <a:pt x="162474" y="23036"/>
                </a:cubicBezTo>
                <a:cubicBezTo>
                  <a:pt x="161357" y="17895"/>
                  <a:pt x="156285" y="14633"/>
                  <a:pt x="151144" y="15750"/>
                </a:cubicBezTo>
                <a:cubicBezTo>
                  <a:pt x="151072" y="15765"/>
                  <a:pt x="151000" y="15782"/>
                  <a:pt x="150928" y="15799"/>
                </a:cubicBezTo>
                <a:lnTo>
                  <a:pt x="48167" y="39391"/>
                </a:lnTo>
                <a:cubicBezTo>
                  <a:pt x="42454" y="23671"/>
                  <a:pt x="31643" y="10317"/>
                  <a:pt x="17457" y="1456"/>
                </a:cubicBezTo>
                <a:cubicBezTo>
                  <a:pt x="12998" y="-1339"/>
                  <a:pt x="7118" y="11"/>
                  <a:pt x="4323" y="4469"/>
                </a:cubicBezTo>
                <a:cubicBezTo>
                  <a:pt x="1528" y="8928"/>
                  <a:pt x="2878" y="14809"/>
                  <a:pt x="7337" y="17604"/>
                </a:cubicBezTo>
                <a:cubicBezTo>
                  <a:pt x="17216" y="23797"/>
                  <a:pt x="24910" y="32926"/>
                  <a:pt x="29340" y="43712"/>
                </a:cubicBezTo>
                <a:lnTo>
                  <a:pt x="7394" y="48750"/>
                </a:lnTo>
                <a:cubicBezTo>
                  <a:pt x="2267" y="49929"/>
                  <a:pt x="-934" y="55040"/>
                  <a:pt x="244" y="60166"/>
                </a:cubicBezTo>
                <a:cubicBezTo>
                  <a:pt x="1237" y="64488"/>
                  <a:pt x="5081" y="67553"/>
                  <a:pt x="9515" y="67558"/>
                </a:cubicBezTo>
                <a:cubicBezTo>
                  <a:pt x="10235" y="67557"/>
                  <a:pt x="10953" y="67476"/>
                  <a:pt x="11655" y="67317"/>
                </a:cubicBezTo>
                <a:lnTo>
                  <a:pt x="33677" y="62261"/>
                </a:lnTo>
                <a:cubicBezTo>
                  <a:pt x="34371" y="73910"/>
                  <a:pt x="31407" y="85484"/>
                  <a:pt x="25200" y="95367"/>
                </a:cubicBezTo>
                <a:cubicBezTo>
                  <a:pt x="22408" y="99825"/>
                  <a:pt x="23759" y="105704"/>
                  <a:pt x="28219" y="108496"/>
                </a:cubicBezTo>
                <a:cubicBezTo>
                  <a:pt x="32678" y="111288"/>
                  <a:pt x="38556" y="109936"/>
                  <a:pt x="41348" y="105477"/>
                </a:cubicBezTo>
                <a:close/>
              </a:path>
            </a:pathLst>
          </a:custGeom>
          <a:solidFill>
            <a:schemeClr val="accent6"/>
          </a:solidFill>
          <a:ln w="9525" cap="flat">
            <a:noFill/>
            <a:prstDash val="solid"/>
            <a:miter/>
          </a:ln>
        </p:spPr>
        <p:txBody>
          <a:bodyPr rtlCol="0" anchor="ctr"/>
          <a:lstStyle/>
          <a:p>
            <a:endParaRPr lang="vi-VN"/>
          </a:p>
        </p:txBody>
      </p:sp>
      <p:sp>
        <p:nvSpPr>
          <p:cNvPr id="18" name="Freeform: Shape 17"/>
          <p:cNvSpPr/>
          <p:nvPr/>
        </p:nvSpPr>
        <p:spPr>
          <a:xfrm>
            <a:off x="8366048" y="1541879"/>
            <a:ext cx="420295" cy="281175"/>
          </a:xfrm>
          <a:custGeom>
            <a:avLst/>
            <a:gdLst>
              <a:gd name="connsiteX0" fmla="*/ 5343 w 160577"/>
              <a:gd name="connsiteY0" fmla="*/ 89339 h 107425"/>
              <a:gd name="connsiteX1" fmla="*/ 971 w 160577"/>
              <a:gd name="connsiteY1" fmla="*/ 102082 h 107425"/>
              <a:gd name="connsiteX2" fmla="*/ 13714 w 160577"/>
              <a:gd name="connsiteY2" fmla="*/ 106454 h 107425"/>
              <a:gd name="connsiteX3" fmla="*/ 48226 w 160577"/>
              <a:gd name="connsiteY3" fmla="*/ 71963 h 107425"/>
              <a:gd name="connsiteX4" fmla="*/ 147953 w 160577"/>
              <a:gd name="connsiteY4" fmla="*/ 106231 h 107425"/>
              <a:gd name="connsiteX5" fmla="*/ 160058 w 160577"/>
              <a:gd name="connsiteY5" fmla="*/ 100317 h 107425"/>
              <a:gd name="connsiteX6" fmla="*/ 154144 w 160577"/>
              <a:gd name="connsiteY6" fmla="*/ 88213 h 107425"/>
              <a:gd name="connsiteX7" fmla="*/ 54423 w 160577"/>
              <a:gd name="connsiteY7" fmla="*/ 53946 h 107425"/>
              <a:gd name="connsiteX8" fmla="*/ 48395 w 160577"/>
              <a:gd name="connsiteY8" fmla="*/ 5526 h 107425"/>
              <a:gd name="connsiteX9" fmla="*/ 35750 w 160577"/>
              <a:gd name="connsiteY9" fmla="*/ 884 h 107425"/>
              <a:gd name="connsiteX10" fmla="*/ 31108 w 160577"/>
              <a:gd name="connsiteY10" fmla="*/ 13529 h 107425"/>
              <a:gd name="connsiteX11" fmla="*/ 31278 w 160577"/>
              <a:gd name="connsiteY11" fmla="*/ 13877 h 107425"/>
              <a:gd name="connsiteX12" fmla="*/ 36231 w 160577"/>
              <a:gd name="connsiteY12" fmla="*/ 47691 h 107425"/>
              <a:gd name="connsiteX13" fmla="*/ 14856 w 160577"/>
              <a:gd name="connsiteY13" fmla="*/ 40346 h 107425"/>
              <a:gd name="connsiteX14" fmla="*/ 2751 w 160577"/>
              <a:gd name="connsiteY14" fmla="*/ 46259 h 107425"/>
              <a:gd name="connsiteX15" fmla="*/ 8664 w 160577"/>
              <a:gd name="connsiteY15" fmla="*/ 58364 h 107425"/>
              <a:gd name="connsiteX16" fmla="*/ 29964 w 160577"/>
              <a:gd name="connsiteY16" fmla="*/ 65683 h 107425"/>
              <a:gd name="connsiteX17" fmla="*/ 5343 w 160577"/>
              <a:gd name="connsiteY17" fmla="*/ 89339 h 1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77" h="107425">
                <a:moveTo>
                  <a:pt x="5343" y="89339"/>
                </a:moveTo>
                <a:cubicBezTo>
                  <a:pt x="617" y="91651"/>
                  <a:pt x="-1341" y="97356"/>
                  <a:pt x="971" y="102082"/>
                </a:cubicBezTo>
                <a:cubicBezTo>
                  <a:pt x="3283" y="106809"/>
                  <a:pt x="8988" y="108766"/>
                  <a:pt x="13714" y="106454"/>
                </a:cubicBezTo>
                <a:cubicBezTo>
                  <a:pt x="28747" y="99134"/>
                  <a:pt x="40897" y="86992"/>
                  <a:pt x="48226" y="71963"/>
                </a:cubicBezTo>
                <a:lnTo>
                  <a:pt x="147953" y="106231"/>
                </a:lnTo>
                <a:cubicBezTo>
                  <a:pt x="152929" y="107940"/>
                  <a:pt x="158348" y="105292"/>
                  <a:pt x="160058" y="100317"/>
                </a:cubicBezTo>
                <a:cubicBezTo>
                  <a:pt x="161767" y="95342"/>
                  <a:pt x="159120" y="89923"/>
                  <a:pt x="154144" y="88213"/>
                </a:cubicBezTo>
                <a:lnTo>
                  <a:pt x="54423" y="53946"/>
                </a:lnTo>
                <a:cubicBezTo>
                  <a:pt x="57877" y="37586"/>
                  <a:pt x="55755" y="20540"/>
                  <a:pt x="48395" y="5526"/>
                </a:cubicBezTo>
                <a:cubicBezTo>
                  <a:pt x="46185" y="752"/>
                  <a:pt x="40523" y="-1327"/>
                  <a:pt x="35750" y="884"/>
                </a:cubicBezTo>
                <a:cubicBezTo>
                  <a:pt x="30976" y="3094"/>
                  <a:pt x="28898" y="8756"/>
                  <a:pt x="31108" y="13529"/>
                </a:cubicBezTo>
                <a:cubicBezTo>
                  <a:pt x="31162" y="13647"/>
                  <a:pt x="31219" y="13762"/>
                  <a:pt x="31278" y="13877"/>
                </a:cubicBezTo>
                <a:cubicBezTo>
                  <a:pt x="36408" y="24357"/>
                  <a:pt x="38140" y="36179"/>
                  <a:pt x="36231" y="47691"/>
                </a:cubicBezTo>
                <a:lnTo>
                  <a:pt x="14856" y="40346"/>
                </a:lnTo>
                <a:cubicBezTo>
                  <a:pt x="9880" y="38636"/>
                  <a:pt x="4461" y="41283"/>
                  <a:pt x="2751" y="46259"/>
                </a:cubicBezTo>
                <a:cubicBezTo>
                  <a:pt x="1042" y="51234"/>
                  <a:pt x="3689" y="56654"/>
                  <a:pt x="8664" y="58364"/>
                </a:cubicBezTo>
                <a:lnTo>
                  <a:pt x="29964" y="65683"/>
                </a:lnTo>
                <a:cubicBezTo>
                  <a:pt x="24424" y="75942"/>
                  <a:pt x="15816" y="84214"/>
                  <a:pt x="5343" y="89339"/>
                </a:cubicBezTo>
                <a:close/>
              </a:path>
            </a:pathLst>
          </a:custGeom>
          <a:solidFill>
            <a:schemeClr val="accent6"/>
          </a:solidFill>
          <a:ln w="9525" cap="flat">
            <a:noFill/>
            <a:prstDash val="solid"/>
            <a:miter/>
          </a:ln>
        </p:spPr>
        <p:txBody>
          <a:bodyPr rtlCol="0" anchor="ctr"/>
          <a:lstStyle/>
          <a:p>
            <a:endParaRPr lang="vi-VN"/>
          </a:p>
        </p:txBody>
      </p:sp>
      <p:sp>
        <p:nvSpPr>
          <p:cNvPr id="19" name="Freeform: Shape 18"/>
          <p:cNvSpPr/>
          <p:nvPr/>
        </p:nvSpPr>
        <p:spPr>
          <a:xfrm>
            <a:off x="9036044" y="2158653"/>
            <a:ext cx="294218" cy="434869"/>
          </a:xfrm>
          <a:custGeom>
            <a:avLst/>
            <a:gdLst>
              <a:gd name="connsiteX0" fmla="*/ 64446 w 112408"/>
              <a:gd name="connsiteY0" fmla="*/ 114371 h 166145"/>
              <a:gd name="connsiteX1" fmla="*/ 59291 w 112408"/>
              <a:gd name="connsiteY1" fmla="*/ 9056 h 166145"/>
              <a:gd name="connsiteX2" fmla="*/ 49311 w 112408"/>
              <a:gd name="connsiteY2" fmla="*/ 7 h 166145"/>
              <a:gd name="connsiteX3" fmla="*/ 40262 w 112408"/>
              <a:gd name="connsiteY3" fmla="*/ 9988 h 166145"/>
              <a:gd name="connsiteX4" fmla="*/ 45416 w 112408"/>
              <a:gd name="connsiteY4" fmla="*/ 115303 h 166145"/>
              <a:gd name="connsiteX5" fmla="*/ 2681 w 112408"/>
              <a:gd name="connsiteY5" fmla="*/ 138860 h 166145"/>
              <a:gd name="connsiteX6" fmla="*/ 2901 w 112408"/>
              <a:gd name="connsiteY6" fmla="*/ 152328 h 166145"/>
              <a:gd name="connsiteX7" fmla="*/ 16369 w 112408"/>
              <a:gd name="connsiteY7" fmla="*/ 152108 h 166145"/>
              <a:gd name="connsiteX8" fmla="*/ 16778 w 112408"/>
              <a:gd name="connsiteY8" fmla="*/ 151658 h 166145"/>
              <a:gd name="connsiteX9" fmla="*/ 46351 w 112408"/>
              <a:gd name="connsiteY9" fmla="*/ 134520 h 166145"/>
              <a:gd name="connsiteX10" fmla="*/ 47455 w 112408"/>
              <a:gd name="connsiteY10" fmla="*/ 157086 h 166145"/>
              <a:gd name="connsiteX11" fmla="*/ 56962 w 112408"/>
              <a:gd name="connsiteY11" fmla="*/ 166146 h 166145"/>
              <a:gd name="connsiteX12" fmla="*/ 57438 w 112408"/>
              <a:gd name="connsiteY12" fmla="*/ 166136 h 166145"/>
              <a:gd name="connsiteX13" fmla="*/ 66487 w 112408"/>
              <a:gd name="connsiteY13" fmla="*/ 156156 h 166145"/>
              <a:gd name="connsiteX14" fmla="*/ 65382 w 112408"/>
              <a:gd name="connsiteY14" fmla="*/ 133582 h 166145"/>
              <a:gd name="connsiteX15" fmla="*/ 96483 w 112408"/>
              <a:gd name="connsiteY15" fmla="*/ 147752 h 166145"/>
              <a:gd name="connsiteX16" fmla="*/ 109939 w 112408"/>
              <a:gd name="connsiteY16" fmla="*/ 147096 h 166145"/>
              <a:gd name="connsiteX17" fmla="*/ 109283 w 112408"/>
              <a:gd name="connsiteY17" fmla="*/ 133641 h 166145"/>
              <a:gd name="connsiteX18" fmla="*/ 64446 w 112408"/>
              <a:gd name="connsiteY18" fmla="*/ 114371 h 1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408" h="166145">
                <a:moveTo>
                  <a:pt x="64446" y="114371"/>
                </a:moveTo>
                <a:lnTo>
                  <a:pt x="59291" y="9056"/>
                </a:lnTo>
                <a:cubicBezTo>
                  <a:pt x="58976" y="3828"/>
                  <a:pt x="54544" y="-191"/>
                  <a:pt x="49311" y="7"/>
                </a:cubicBezTo>
                <a:cubicBezTo>
                  <a:pt x="44057" y="268"/>
                  <a:pt x="40007" y="4734"/>
                  <a:pt x="40262" y="9988"/>
                </a:cubicBezTo>
                <a:lnTo>
                  <a:pt x="45416" y="115303"/>
                </a:lnTo>
                <a:cubicBezTo>
                  <a:pt x="28940" y="118163"/>
                  <a:pt x="13896" y="126455"/>
                  <a:pt x="2681" y="138860"/>
                </a:cubicBezTo>
                <a:cubicBezTo>
                  <a:pt x="-978" y="142640"/>
                  <a:pt x="-880" y="148669"/>
                  <a:pt x="2901" y="152328"/>
                </a:cubicBezTo>
                <a:cubicBezTo>
                  <a:pt x="6680" y="155986"/>
                  <a:pt x="12711" y="155888"/>
                  <a:pt x="16369" y="152108"/>
                </a:cubicBezTo>
                <a:cubicBezTo>
                  <a:pt x="16510" y="151963"/>
                  <a:pt x="16646" y="151813"/>
                  <a:pt x="16778" y="151658"/>
                </a:cubicBezTo>
                <a:cubicBezTo>
                  <a:pt x="24608" y="143003"/>
                  <a:pt x="34948" y="137011"/>
                  <a:pt x="46351" y="134520"/>
                </a:cubicBezTo>
                <a:lnTo>
                  <a:pt x="47455" y="157086"/>
                </a:lnTo>
                <a:cubicBezTo>
                  <a:pt x="47706" y="162156"/>
                  <a:pt x="51886" y="166140"/>
                  <a:pt x="56962" y="166146"/>
                </a:cubicBezTo>
                <a:lnTo>
                  <a:pt x="57438" y="166136"/>
                </a:lnTo>
                <a:cubicBezTo>
                  <a:pt x="62691" y="165875"/>
                  <a:pt x="66740" y="161409"/>
                  <a:pt x="66487" y="156156"/>
                </a:cubicBezTo>
                <a:lnTo>
                  <a:pt x="65382" y="133582"/>
                </a:lnTo>
                <a:cubicBezTo>
                  <a:pt x="76976" y="134936"/>
                  <a:pt x="87853" y="139892"/>
                  <a:pt x="96483" y="147752"/>
                </a:cubicBezTo>
                <a:cubicBezTo>
                  <a:pt x="100380" y="151287"/>
                  <a:pt x="106404" y="150993"/>
                  <a:pt x="109939" y="147096"/>
                </a:cubicBezTo>
                <a:cubicBezTo>
                  <a:pt x="113473" y="143199"/>
                  <a:pt x="113179" y="137176"/>
                  <a:pt x="109283" y="133641"/>
                </a:cubicBezTo>
                <a:cubicBezTo>
                  <a:pt x="96912" y="122386"/>
                  <a:pt x="81125" y="115601"/>
                  <a:pt x="64446" y="114371"/>
                </a:cubicBezTo>
                <a:close/>
              </a:path>
            </a:pathLst>
          </a:custGeom>
          <a:solidFill>
            <a:schemeClr val="accent6"/>
          </a:solidFill>
          <a:ln w="9525" cap="flat">
            <a:noFill/>
            <a:prstDash val="solid"/>
            <a:miter/>
          </a:ln>
        </p:spPr>
        <p:txBody>
          <a:bodyPr rtlCol="0" anchor="ctr"/>
          <a:lstStyle/>
          <a:p>
            <a:endParaRPr lang="vi-VN"/>
          </a:p>
        </p:txBody>
      </p:sp>
      <p:sp>
        <p:nvSpPr>
          <p:cNvPr id="23" name="Freeform: Shape 22"/>
          <p:cNvSpPr/>
          <p:nvPr/>
        </p:nvSpPr>
        <p:spPr>
          <a:xfrm>
            <a:off x="9259586" y="2072506"/>
            <a:ext cx="381437" cy="385822"/>
          </a:xfrm>
          <a:custGeom>
            <a:avLst/>
            <a:gdLst>
              <a:gd name="connsiteX0" fmla="*/ 136266 w 145731"/>
              <a:gd name="connsiteY0" fmla="*/ 63351 h 147406"/>
              <a:gd name="connsiteX1" fmla="*/ 89903 w 145731"/>
              <a:gd name="connsiteY1" fmla="*/ 78547 h 147406"/>
              <a:gd name="connsiteX2" fmla="*/ 16394 w 145731"/>
              <a:gd name="connsiteY2" fmla="*/ 2927 h 147406"/>
              <a:gd name="connsiteX3" fmla="*/ 2927 w 145731"/>
              <a:gd name="connsiteY3" fmla="*/ 2655 h 147406"/>
              <a:gd name="connsiteX4" fmla="*/ 2656 w 145731"/>
              <a:gd name="connsiteY4" fmla="*/ 16123 h 147406"/>
              <a:gd name="connsiteX5" fmla="*/ 2739 w 145731"/>
              <a:gd name="connsiteY5" fmla="*/ 16210 h 147406"/>
              <a:gd name="connsiteX6" fmla="*/ 76228 w 145731"/>
              <a:gd name="connsiteY6" fmla="*/ 91812 h 147406"/>
              <a:gd name="connsiteX7" fmla="*/ 59738 w 145731"/>
              <a:gd name="connsiteY7" fmla="*/ 137747 h 147406"/>
              <a:gd name="connsiteX8" fmla="*/ 69123 w 145731"/>
              <a:gd name="connsiteY8" fmla="*/ 147407 h 147406"/>
              <a:gd name="connsiteX9" fmla="*/ 69263 w 145731"/>
              <a:gd name="connsiteY9" fmla="*/ 147407 h 147406"/>
              <a:gd name="connsiteX10" fmla="*/ 78788 w 145731"/>
              <a:gd name="connsiteY10" fmla="*/ 138016 h 147406"/>
              <a:gd name="connsiteX11" fmla="*/ 89638 w 145731"/>
              <a:gd name="connsiteY11" fmla="*/ 105608 h 147406"/>
              <a:gd name="connsiteX12" fmla="*/ 105391 w 145731"/>
              <a:gd name="connsiteY12" fmla="*/ 121812 h 147406"/>
              <a:gd name="connsiteX13" fmla="*/ 118858 w 145731"/>
              <a:gd name="connsiteY13" fmla="*/ 122141 h 147406"/>
              <a:gd name="connsiteX14" fmla="*/ 119186 w 145731"/>
              <a:gd name="connsiteY14" fmla="*/ 108674 h 147406"/>
              <a:gd name="connsiteX15" fmla="*/ 119045 w 145731"/>
              <a:gd name="connsiteY15" fmla="*/ 108530 h 147406"/>
              <a:gd name="connsiteX16" fmla="*/ 103344 w 145731"/>
              <a:gd name="connsiteY16" fmla="*/ 92377 h 147406"/>
              <a:gd name="connsiteX17" fmla="*/ 135188 w 145731"/>
              <a:gd name="connsiteY17" fmla="*/ 82397 h 147406"/>
              <a:gd name="connsiteX18" fmla="*/ 136141 w 145731"/>
              <a:gd name="connsiteY18" fmla="*/ 82397 h 147406"/>
              <a:gd name="connsiteX19" fmla="*/ 145731 w 145731"/>
              <a:gd name="connsiteY19" fmla="*/ 72937 h 147406"/>
              <a:gd name="connsiteX20" fmla="*/ 136271 w 145731"/>
              <a:gd name="connsiteY20" fmla="*/ 63347 h 1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1" h="147406">
                <a:moveTo>
                  <a:pt x="136266" y="63351"/>
                </a:moveTo>
                <a:cubicBezTo>
                  <a:pt x="119564" y="63202"/>
                  <a:pt x="103277" y="68541"/>
                  <a:pt x="89903" y="78547"/>
                </a:cubicBezTo>
                <a:lnTo>
                  <a:pt x="16394" y="2927"/>
                </a:lnTo>
                <a:cubicBezTo>
                  <a:pt x="12750" y="-867"/>
                  <a:pt x="6721" y="-989"/>
                  <a:pt x="2927" y="2655"/>
                </a:cubicBezTo>
                <a:cubicBezTo>
                  <a:pt x="-867" y="6300"/>
                  <a:pt x="-989" y="12329"/>
                  <a:pt x="2656" y="16123"/>
                </a:cubicBezTo>
                <a:cubicBezTo>
                  <a:pt x="2683" y="16152"/>
                  <a:pt x="2711" y="16181"/>
                  <a:pt x="2739" y="16210"/>
                </a:cubicBezTo>
                <a:lnTo>
                  <a:pt x="76228" y="91812"/>
                </a:lnTo>
                <a:cubicBezTo>
                  <a:pt x="65756" y="104852"/>
                  <a:pt x="59950" y="121024"/>
                  <a:pt x="59738" y="137747"/>
                </a:cubicBezTo>
                <a:cubicBezTo>
                  <a:pt x="59663" y="143005"/>
                  <a:pt x="63864" y="147330"/>
                  <a:pt x="69123" y="147407"/>
                </a:cubicBezTo>
                <a:lnTo>
                  <a:pt x="69263" y="147407"/>
                </a:lnTo>
                <a:cubicBezTo>
                  <a:pt x="74471" y="147408"/>
                  <a:pt x="78715" y="143225"/>
                  <a:pt x="78788" y="138016"/>
                </a:cubicBezTo>
                <a:cubicBezTo>
                  <a:pt x="78936" y="126346"/>
                  <a:pt x="82729" y="115015"/>
                  <a:pt x="89638" y="105608"/>
                </a:cubicBezTo>
                <a:lnTo>
                  <a:pt x="105391" y="121812"/>
                </a:lnTo>
                <a:cubicBezTo>
                  <a:pt x="109019" y="125621"/>
                  <a:pt x="115049" y="125769"/>
                  <a:pt x="118858" y="122141"/>
                </a:cubicBezTo>
                <a:cubicBezTo>
                  <a:pt x="122667" y="118513"/>
                  <a:pt x="122813" y="112484"/>
                  <a:pt x="119186" y="108674"/>
                </a:cubicBezTo>
                <a:cubicBezTo>
                  <a:pt x="119140" y="108626"/>
                  <a:pt x="119093" y="108577"/>
                  <a:pt x="119045" y="108530"/>
                </a:cubicBezTo>
                <a:lnTo>
                  <a:pt x="103344" y="92377"/>
                </a:lnTo>
                <a:cubicBezTo>
                  <a:pt x="112695" y="85886"/>
                  <a:pt x="123805" y="82404"/>
                  <a:pt x="135188" y="82397"/>
                </a:cubicBezTo>
                <a:lnTo>
                  <a:pt x="136141" y="82397"/>
                </a:lnTo>
                <a:cubicBezTo>
                  <a:pt x="141401" y="82433"/>
                  <a:pt x="145695" y="78197"/>
                  <a:pt x="145731" y="72937"/>
                </a:cubicBezTo>
                <a:cubicBezTo>
                  <a:pt x="145767" y="67677"/>
                  <a:pt x="141532" y="63383"/>
                  <a:pt x="136271" y="63347"/>
                </a:cubicBezTo>
                <a:close/>
              </a:path>
            </a:pathLst>
          </a:custGeom>
          <a:solidFill>
            <a:schemeClr val="accent6"/>
          </a:solidFill>
          <a:ln w="9525" cap="flat">
            <a:noFill/>
            <a:prstDash val="solid"/>
            <a:miter/>
          </a:ln>
        </p:spPr>
        <p:txBody>
          <a:bodyPr rtlCol="0" anchor="ctr"/>
          <a:lstStyle/>
          <a:p>
            <a:endParaRPr lang="vi-VN"/>
          </a:p>
        </p:txBody>
      </p:sp>
      <p:sp>
        <p:nvSpPr>
          <p:cNvPr id="24" name="Freeform: Shape 23"/>
          <p:cNvSpPr/>
          <p:nvPr/>
        </p:nvSpPr>
        <p:spPr>
          <a:xfrm>
            <a:off x="9313068" y="1856229"/>
            <a:ext cx="427428" cy="289066"/>
          </a:xfrm>
          <a:custGeom>
            <a:avLst/>
            <a:gdLst>
              <a:gd name="connsiteX0" fmla="*/ 155673 w 163302"/>
              <a:gd name="connsiteY0" fmla="*/ 48587 h 110440"/>
              <a:gd name="connsiteX1" fmla="*/ 133595 w 163302"/>
              <a:gd name="connsiteY1" fmla="*/ 44177 h 110440"/>
              <a:gd name="connsiteX2" fmla="*/ 154836 w 163302"/>
              <a:gd name="connsiteY2" fmla="*/ 17453 h 110440"/>
              <a:gd name="connsiteX3" fmla="*/ 157478 w 163302"/>
              <a:gd name="connsiteY3" fmla="*/ 4243 h 110440"/>
              <a:gd name="connsiteX4" fmla="*/ 144269 w 163302"/>
              <a:gd name="connsiteY4" fmla="*/ 1600 h 110440"/>
              <a:gd name="connsiteX5" fmla="*/ 114654 w 163302"/>
              <a:gd name="connsiteY5" fmla="*/ 40390 h 110440"/>
              <a:gd name="connsiteX6" fmla="*/ 11262 w 163302"/>
              <a:gd name="connsiteY6" fmla="*/ 19721 h 110440"/>
              <a:gd name="connsiteX7" fmla="*/ 161 w 163302"/>
              <a:gd name="connsiteY7" fmla="*/ 27350 h 110440"/>
              <a:gd name="connsiteX8" fmla="*/ 7524 w 163302"/>
              <a:gd name="connsiteY8" fmla="*/ 38398 h 110440"/>
              <a:gd name="connsiteX9" fmla="*/ 110924 w 163302"/>
              <a:gd name="connsiteY9" fmla="*/ 59067 h 110440"/>
              <a:gd name="connsiteX10" fmla="*/ 123349 w 163302"/>
              <a:gd name="connsiteY10" fmla="*/ 106257 h 110440"/>
              <a:gd name="connsiteX11" fmla="*/ 136577 w 163302"/>
              <a:gd name="connsiteY11" fmla="*/ 108800 h 110440"/>
              <a:gd name="connsiteX12" fmla="*/ 139199 w 163302"/>
              <a:gd name="connsiteY12" fmla="*/ 95691 h 110440"/>
              <a:gd name="connsiteX13" fmla="*/ 129784 w 163302"/>
              <a:gd name="connsiteY13" fmla="*/ 62837 h 110440"/>
              <a:gd name="connsiteX14" fmla="*/ 151933 w 163302"/>
              <a:gd name="connsiteY14" fmla="*/ 67265 h 110440"/>
              <a:gd name="connsiteX15" fmla="*/ 153813 w 163302"/>
              <a:gd name="connsiteY15" fmla="*/ 67450 h 110440"/>
              <a:gd name="connsiteX16" fmla="*/ 163302 w 163302"/>
              <a:gd name="connsiteY16" fmla="*/ 57890 h 110440"/>
              <a:gd name="connsiteX17" fmla="*/ 155673 w 163302"/>
              <a:gd name="connsiteY17" fmla="*/ 48591 h 1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302" h="110440">
                <a:moveTo>
                  <a:pt x="155673" y="48587"/>
                </a:moveTo>
                <a:lnTo>
                  <a:pt x="133595" y="44177"/>
                </a:lnTo>
                <a:cubicBezTo>
                  <a:pt x="137714" y="33271"/>
                  <a:pt x="145141" y="23927"/>
                  <a:pt x="154836" y="17453"/>
                </a:cubicBezTo>
                <a:cubicBezTo>
                  <a:pt x="159213" y="14535"/>
                  <a:pt x="160396" y="8620"/>
                  <a:pt x="157478" y="4243"/>
                </a:cubicBezTo>
                <a:cubicBezTo>
                  <a:pt x="154560" y="-134"/>
                  <a:pt x="148646" y="-1317"/>
                  <a:pt x="144269" y="1600"/>
                </a:cubicBezTo>
                <a:cubicBezTo>
                  <a:pt x="130340" y="10858"/>
                  <a:pt x="119914" y="24514"/>
                  <a:pt x="114654" y="40390"/>
                </a:cubicBezTo>
                <a:lnTo>
                  <a:pt x="11262" y="19721"/>
                </a:lnTo>
                <a:cubicBezTo>
                  <a:pt x="6090" y="18761"/>
                  <a:pt x="1119" y="22178"/>
                  <a:pt x="161" y="27350"/>
                </a:cubicBezTo>
                <a:cubicBezTo>
                  <a:pt x="-778" y="32418"/>
                  <a:pt x="2484" y="37314"/>
                  <a:pt x="7524" y="38398"/>
                </a:cubicBezTo>
                <a:lnTo>
                  <a:pt x="110924" y="59067"/>
                </a:lnTo>
                <a:cubicBezTo>
                  <a:pt x="109679" y="75744"/>
                  <a:pt x="114053" y="92356"/>
                  <a:pt x="123349" y="106257"/>
                </a:cubicBezTo>
                <a:cubicBezTo>
                  <a:pt x="126300" y="110612"/>
                  <a:pt x="132221" y="111751"/>
                  <a:pt x="136577" y="108800"/>
                </a:cubicBezTo>
                <a:cubicBezTo>
                  <a:pt x="140886" y="105881"/>
                  <a:pt x="142054" y="100043"/>
                  <a:pt x="139199" y="95691"/>
                </a:cubicBezTo>
                <a:cubicBezTo>
                  <a:pt x="132712" y="85990"/>
                  <a:pt x="129420" y="74503"/>
                  <a:pt x="129784" y="62837"/>
                </a:cubicBezTo>
                <a:lnTo>
                  <a:pt x="151933" y="67265"/>
                </a:lnTo>
                <a:cubicBezTo>
                  <a:pt x="152552" y="67388"/>
                  <a:pt x="153182" y="67450"/>
                  <a:pt x="153813" y="67450"/>
                </a:cubicBezTo>
                <a:cubicBezTo>
                  <a:pt x="159073" y="67431"/>
                  <a:pt x="163322" y="63151"/>
                  <a:pt x="163302" y="57890"/>
                </a:cubicBezTo>
                <a:cubicBezTo>
                  <a:pt x="163286" y="53373"/>
                  <a:pt x="160099" y="49490"/>
                  <a:pt x="155673" y="48591"/>
                </a:cubicBezTo>
                <a:close/>
              </a:path>
            </a:pathLst>
          </a:custGeom>
          <a:solidFill>
            <a:schemeClr val="accent6"/>
          </a:solidFill>
          <a:ln w="9525" cap="flat">
            <a:noFill/>
            <a:prstDash val="solid"/>
            <a:miter/>
          </a:ln>
        </p:spPr>
        <p:txBody>
          <a:bodyPr rtlCol="0" anchor="ctr"/>
          <a:lstStyle/>
          <a:p>
            <a:endParaRPr lang="vi-VN"/>
          </a:p>
        </p:txBody>
      </p:sp>
      <p:sp>
        <p:nvSpPr>
          <p:cNvPr id="25" name="Freeform: Shape 24"/>
          <p:cNvSpPr/>
          <p:nvPr/>
        </p:nvSpPr>
        <p:spPr>
          <a:xfrm>
            <a:off x="8533285" y="1288249"/>
            <a:ext cx="347513" cy="408080"/>
          </a:xfrm>
          <a:custGeom>
            <a:avLst/>
            <a:gdLst>
              <a:gd name="connsiteX0" fmla="*/ 7743 w 132770"/>
              <a:gd name="connsiteY0" fmla="*/ 71275 h 155910"/>
              <a:gd name="connsiteX1" fmla="*/ 22068 w 132770"/>
              <a:gd name="connsiteY1" fmla="*/ 72637 h 155910"/>
              <a:gd name="connsiteX2" fmla="*/ 56027 w 132770"/>
              <a:gd name="connsiteY2" fmla="*/ 64350 h 155910"/>
              <a:gd name="connsiteX3" fmla="*/ 115280 w 132770"/>
              <a:gd name="connsiteY3" fmla="*/ 151608 h 155910"/>
              <a:gd name="connsiteX4" fmla="*/ 128468 w 132770"/>
              <a:gd name="connsiteY4" fmla="*/ 154349 h 155910"/>
              <a:gd name="connsiteX5" fmla="*/ 131210 w 132770"/>
              <a:gd name="connsiteY5" fmla="*/ 141161 h 155910"/>
              <a:gd name="connsiteX6" fmla="*/ 131037 w 132770"/>
              <a:gd name="connsiteY6" fmla="*/ 140906 h 155910"/>
              <a:gd name="connsiteX7" fmla="*/ 71809 w 132770"/>
              <a:gd name="connsiteY7" fmla="*/ 53685 h 155910"/>
              <a:gd name="connsiteX8" fmla="*/ 96035 w 132770"/>
              <a:gd name="connsiteY8" fmla="*/ 11314 h 155910"/>
              <a:gd name="connsiteX9" fmla="*/ 88463 w 132770"/>
              <a:gd name="connsiteY9" fmla="*/ 171 h 155910"/>
              <a:gd name="connsiteX10" fmla="*/ 77320 w 132770"/>
              <a:gd name="connsiteY10" fmla="*/ 7742 h 155910"/>
              <a:gd name="connsiteX11" fmla="*/ 60957 w 132770"/>
              <a:gd name="connsiteY11" fmla="*/ 37705 h 155910"/>
              <a:gd name="connsiteX12" fmla="*/ 48308 w 132770"/>
              <a:gd name="connsiteY12" fmla="*/ 19077 h 155910"/>
              <a:gd name="connsiteX13" fmla="*/ 35120 w 132770"/>
              <a:gd name="connsiteY13" fmla="*/ 16336 h 155910"/>
              <a:gd name="connsiteX14" fmla="*/ 32378 w 132770"/>
              <a:gd name="connsiteY14" fmla="*/ 29524 h 155910"/>
              <a:gd name="connsiteX15" fmla="*/ 32551 w 132770"/>
              <a:gd name="connsiteY15" fmla="*/ 29778 h 155910"/>
              <a:gd name="connsiteX16" fmla="*/ 45243 w 132770"/>
              <a:gd name="connsiteY16" fmla="*/ 48468 h 155910"/>
              <a:gd name="connsiteX17" fmla="*/ 11315 w 132770"/>
              <a:gd name="connsiteY17" fmla="*/ 52558 h 155910"/>
              <a:gd name="connsiteX18" fmla="*/ 170 w 132770"/>
              <a:gd name="connsiteY18" fmla="*/ 60131 h 155910"/>
              <a:gd name="connsiteX19" fmla="*/ 7743 w 132770"/>
              <a:gd name="connsiteY19" fmla="*/ 71274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770" h="155910">
                <a:moveTo>
                  <a:pt x="7743" y="71275"/>
                </a:moveTo>
                <a:cubicBezTo>
                  <a:pt x="12464" y="72179"/>
                  <a:pt x="17260" y="72635"/>
                  <a:pt x="22068" y="72637"/>
                </a:cubicBezTo>
                <a:cubicBezTo>
                  <a:pt x="33884" y="72603"/>
                  <a:pt x="45523" y="69763"/>
                  <a:pt x="56027" y="64350"/>
                </a:cubicBezTo>
                <a:lnTo>
                  <a:pt x="115280" y="151608"/>
                </a:lnTo>
                <a:cubicBezTo>
                  <a:pt x="118165" y="156006"/>
                  <a:pt x="124070" y="157234"/>
                  <a:pt x="128468" y="154349"/>
                </a:cubicBezTo>
                <a:cubicBezTo>
                  <a:pt x="132867" y="151464"/>
                  <a:pt x="134095" y="145559"/>
                  <a:pt x="131210" y="141161"/>
                </a:cubicBezTo>
                <a:cubicBezTo>
                  <a:pt x="131154" y="141075"/>
                  <a:pt x="131096" y="140990"/>
                  <a:pt x="131037" y="140906"/>
                </a:cubicBezTo>
                <a:lnTo>
                  <a:pt x="71809" y="53685"/>
                </a:lnTo>
                <a:cubicBezTo>
                  <a:pt x="84394" y="42668"/>
                  <a:pt x="92924" y="27749"/>
                  <a:pt x="96035" y="11314"/>
                </a:cubicBezTo>
                <a:cubicBezTo>
                  <a:pt x="97022" y="6146"/>
                  <a:pt x="93632" y="1158"/>
                  <a:pt x="88463" y="171"/>
                </a:cubicBezTo>
                <a:cubicBezTo>
                  <a:pt x="83295" y="-816"/>
                  <a:pt x="78307" y="2574"/>
                  <a:pt x="77320" y="7742"/>
                </a:cubicBezTo>
                <a:cubicBezTo>
                  <a:pt x="75128" y="19193"/>
                  <a:pt x="69406" y="29671"/>
                  <a:pt x="60957" y="37705"/>
                </a:cubicBezTo>
                <a:lnTo>
                  <a:pt x="48308" y="19077"/>
                </a:lnTo>
                <a:cubicBezTo>
                  <a:pt x="45423" y="14678"/>
                  <a:pt x="39518" y="13451"/>
                  <a:pt x="35120" y="16336"/>
                </a:cubicBezTo>
                <a:cubicBezTo>
                  <a:pt x="30721" y="19221"/>
                  <a:pt x="29493" y="25125"/>
                  <a:pt x="32378" y="29524"/>
                </a:cubicBezTo>
                <a:cubicBezTo>
                  <a:pt x="32435" y="29610"/>
                  <a:pt x="32492" y="29694"/>
                  <a:pt x="32551" y="29778"/>
                </a:cubicBezTo>
                <a:lnTo>
                  <a:pt x="45243" y="48468"/>
                </a:lnTo>
                <a:cubicBezTo>
                  <a:pt x="34636" y="53333"/>
                  <a:pt x="22774" y="54762"/>
                  <a:pt x="11315" y="52558"/>
                </a:cubicBezTo>
                <a:cubicBezTo>
                  <a:pt x="6146" y="51572"/>
                  <a:pt x="1157" y="54962"/>
                  <a:pt x="170" y="60131"/>
                </a:cubicBezTo>
                <a:cubicBezTo>
                  <a:pt x="-815" y="65298"/>
                  <a:pt x="2575" y="70287"/>
                  <a:pt x="7743" y="71274"/>
                </a:cubicBezTo>
                <a:close/>
              </a:path>
            </a:pathLst>
          </a:custGeom>
          <a:solidFill>
            <a:schemeClr val="accent6"/>
          </a:solidFill>
          <a:ln w="9525" cap="flat">
            <a:noFill/>
            <a:prstDash val="solid"/>
            <a:miter/>
          </a:ln>
        </p:spPr>
        <p:txBody>
          <a:bodyPr rtlCol="0" anchor="ctr"/>
          <a:lstStyle/>
          <a:p>
            <a:endParaRPr lang="vi-VN"/>
          </a:p>
        </p:txBody>
      </p:sp>
      <p:sp>
        <p:nvSpPr>
          <p:cNvPr id="100" name="Text Box 99"/>
          <p:cNvSpPr txBox="1"/>
          <p:nvPr/>
        </p:nvSpPr>
        <p:spPr>
          <a:xfrm>
            <a:off x="938124" y="743071"/>
            <a:ext cx="7040880" cy="923330"/>
          </a:xfrm>
          <a:prstGeom prst="rect">
            <a:avLst/>
          </a:prstGeom>
          <a:noFill/>
          <a:ln w="9525">
            <a:noFill/>
          </a:ln>
        </p:spPr>
        <p:txBody>
          <a:bodyPr wrap="square">
            <a:spAutoFit/>
          </a:bodyPr>
          <a:lstStyle/>
          <a:p>
            <a:pPr marL="635" indent="-635"/>
            <a:r>
              <a:rPr lang="en-US" sz="5400" b="0" dirty="0">
                <a:solidFill>
                  <a:srgbClr val="0070C0"/>
                </a:solidFill>
                <a:latin typeface="The Hand Black" panose="03070902030502020204" pitchFamily="66" charset="0"/>
              </a:rPr>
              <a:t>Work in pairs and exchange your wishes</a:t>
            </a:r>
          </a:p>
        </p:txBody>
      </p:sp>
      <p:sp>
        <p:nvSpPr>
          <p:cNvPr id="7" name="Text Box 99">
            <a:extLst>
              <a:ext uri="{FF2B5EF4-FFF2-40B4-BE49-F238E27FC236}">
                <a16:creationId xmlns:a16="http://schemas.microsoft.com/office/drawing/2014/main" id="{DC0B5C35-0D2B-BC65-D68E-A1E5907AE61B}"/>
              </a:ext>
            </a:extLst>
          </p:cNvPr>
          <p:cNvSpPr txBox="1"/>
          <p:nvPr/>
        </p:nvSpPr>
        <p:spPr>
          <a:xfrm>
            <a:off x="415925" y="1666401"/>
            <a:ext cx="7040880" cy="2585323"/>
          </a:xfrm>
          <a:prstGeom prst="rect">
            <a:avLst/>
          </a:prstGeom>
          <a:noFill/>
          <a:ln w="9525">
            <a:noFill/>
          </a:ln>
        </p:spPr>
        <p:txBody>
          <a:bodyPr wrap="square">
            <a:spAutoFit/>
          </a:bodyPr>
          <a:lstStyle/>
          <a:p>
            <a:pPr marL="635" indent="-635"/>
            <a:r>
              <a:rPr lang="en-US" sz="5400" b="0" dirty="0">
                <a:latin typeface="The Hand Black" panose="03070902030502020204" pitchFamily="66" charset="0"/>
              </a:rPr>
              <a:t>Example: </a:t>
            </a:r>
          </a:p>
          <a:p>
            <a:pPr marL="635" indent="-635"/>
            <a:r>
              <a:rPr lang="en-US" sz="5400" dirty="0">
                <a:solidFill>
                  <a:schemeClr val="accent2">
                    <a:lumMod val="75000"/>
                  </a:schemeClr>
                </a:solidFill>
                <a:latin typeface="The Hand Black" panose="03070902030502020204" pitchFamily="66" charset="0"/>
              </a:rPr>
              <a:t>I wish I had a dishwasher to do the washing-up for me every day. </a:t>
            </a:r>
            <a:endParaRPr lang="en-US" sz="5400" b="0" dirty="0">
              <a:solidFill>
                <a:schemeClr val="accent2">
                  <a:lumMod val="75000"/>
                </a:schemeClr>
              </a:solidFill>
              <a:latin typeface="The Hand Black" panose="03070902030502020204" pitchFamily="66" charset="0"/>
            </a:endParaRPr>
          </a:p>
        </p:txBody>
      </p:sp>
      <p:sp>
        <p:nvSpPr>
          <p:cNvPr id="8" name="Freeform 2">
            <a:extLst>
              <a:ext uri="{FF2B5EF4-FFF2-40B4-BE49-F238E27FC236}">
                <a16:creationId xmlns:a16="http://schemas.microsoft.com/office/drawing/2014/main" id="{ED5FC390-0745-4E34-4522-9762F3A65EF1}"/>
              </a:ext>
            </a:extLst>
          </p:cNvPr>
          <p:cNvSpPr/>
          <p:nvPr/>
        </p:nvSpPr>
        <p:spPr>
          <a:xfrm>
            <a:off x="415926" y="4363160"/>
            <a:ext cx="11244572" cy="2023058"/>
          </a:xfrm>
          <a:custGeom>
            <a:avLst/>
            <a:gdLst/>
            <a:ahLst/>
            <a:cxnLst/>
            <a:rect l="l" t="t" r="r" b="b"/>
            <a:pathLst>
              <a:path w="18618080" h="10287000">
                <a:moveTo>
                  <a:pt x="0" y="0"/>
                </a:moveTo>
                <a:lnTo>
                  <a:pt x="18618080" y="0"/>
                </a:lnTo>
                <a:lnTo>
                  <a:pt x="1861808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4618" t="-56847" r="-4258" b="-40203"/>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1+#ppt_w/2"/>
                                          </p:val>
                                        </p:tav>
                                        <p:tav tm="100000">
                                          <p:val>
                                            <p:strVal val="#ppt_x"/>
                                          </p:val>
                                        </p:tav>
                                      </p:tavLst>
                                    </p:anim>
                                    <p:anim calcmode="lin" valueType="num">
                                      <p:cBhvr additive="base">
                                        <p:cTn id="28" dur="10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1+#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3"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1000" fill="hold"/>
                                        <p:tgtEl>
                                          <p:spTgt spid="9"/>
                                        </p:tgtEl>
                                        <p:attrNameLst>
                                          <p:attrName>ppt_x</p:attrName>
                                        </p:attrNameLst>
                                      </p:cBhvr>
                                      <p:tavLst>
                                        <p:tav tm="0">
                                          <p:val>
                                            <p:strVal val="1+#ppt_w/2"/>
                                          </p:val>
                                        </p:tav>
                                        <p:tav tm="100000">
                                          <p:val>
                                            <p:strVal val="#ppt_x"/>
                                          </p:val>
                                        </p:tav>
                                      </p:tavLst>
                                    </p:anim>
                                    <p:anim calcmode="lin" valueType="num">
                                      <p:cBhvr additive="base">
                                        <p:cTn id="45" dur="1000" fill="hold"/>
                                        <p:tgtEl>
                                          <p:spTgt spid="9"/>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3"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par>
                          <p:cTn id="51" fill="hold">
                            <p:stCondLst>
                              <p:cond delay="3000"/>
                            </p:stCondLst>
                            <p:childTnLst>
                              <p:par>
                                <p:cTn id="52" presetID="2" presetClass="entr" presetSubtype="3"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000" fill="hold"/>
                                        <p:tgtEl>
                                          <p:spTgt spid="13"/>
                                        </p:tgtEl>
                                        <p:attrNameLst>
                                          <p:attrName>ppt_x</p:attrName>
                                        </p:attrNameLst>
                                      </p:cBhvr>
                                      <p:tavLst>
                                        <p:tav tm="0">
                                          <p:val>
                                            <p:strVal val="1+#ppt_w/2"/>
                                          </p:val>
                                        </p:tav>
                                        <p:tav tm="100000">
                                          <p:val>
                                            <p:strVal val="#ppt_x"/>
                                          </p:val>
                                        </p:tav>
                                      </p:tavLst>
                                    </p:anim>
                                    <p:anim calcmode="lin" valueType="num">
                                      <p:cBhvr additive="base">
                                        <p:cTn id="5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4" grpId="0" animBg="1"/>
      <p:bldP spid="15" grpId="0" animBg="1"/>
      <p:bldP spid="18" grpId="0" animBg="1"/>
      <p:bldP spid="19" grpId="0" animBg="1"/>
      <p:bldP spid="23" grpId="0" animBg="1"/>
      <p:bldP spid="24" grpId="0" animBg="1"/>
      <p:bldP spid="25" grpId="0" animBg="1"/>
      <p:bldP spid="100" grpId="0"/>
      <p:bldP spid="100" grpId="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B645626-37B0-56DE-6970-3C6AC69C057A}"/>
              </a:ext>
            </a:extLst>
          </p:cNvPr>
          <p:cNvSpPr/>
          <p:nvPr/>
        </p:nvSpPr>
        <p:spPr>
          <a:xfrm>
            <a:off x="0" y="0"/>
            <a:ext cx="12192000" cy="685800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4" name="Freeform 3">
            <a:extLst>
              <a:ext uri="{FF2B5EF4-FFF2-40B4-BE49-F238E27FC236}">
                <a16:creationId xmlns:a16="http://schemas.microsoft.com/office/drawing/2014/main" id="{CBE91F9E-02EC-C774-62DF-8C53E64F34F4}"/>
              </a:ext>
            </a:extLst>
          </p:cNvPr>
          <p:cNvSpPr/>
          <p:nvPr/>
        </p:nvSpPr>
        <p:spPr>
          <a:xfrm>
            <a:off x="415925" y="771370"/>
            <a:ext cx="11244572" cy="5614848"/>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12" name="TextBox 11"/>
          <p:cNvSpPr txBox="1"/>
          <p:nvPr/>
        </p:nvSpPr>
        <p:spPr>
          <a:xfrm>
            <a:off x="415925" y="175900"/>
            <a:ext cx="1177607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glow rad="88900">
                    <a:prstClr val="white"/>
                  </a:glow>
                </a:effectLst>
                <a:uLnTx/>
                <a:uFillTx/>
                <a:latin typeface="Roboto Black" panose="02000000000000000000" pitchFamily="2" charset="0"/>
                <a:ea typeface="Roboto Black" panose="02000000000000000000" pitchFamily="2" charset="0"/>
                <a:cs typeface="Arial" panose="020B0604020202020204" pitchFamily="34" charset="0"/>
              </a:rPr>
              <a:t>Work in groups to talk about your family members wish </a:t>
            </a:r>
          </a:p>
        </p:txBody>
      </p:sp>
      <p:sp>
        <p:nvSpPr>
          <p:cNvPr id="5" name="Freeform: Shape 4"/>
          <p:cNvSpPr/>
          <p:nvPr/>
        </p:nvSpPr>
        <p:spPr>
          <a:xfrm>
            <a:off x="8516641" y="1761249"/>
            <a:ext cx="686530" cy="1496788"/>
          </a:xfrm>
          <a:custGeom>
            <a:avLst/>
            <a:gdLst>
              <a:gd name="connsiteX0" fmla="*/ 200023 w 262294"/>
              <a:gd name="connsiteY0" fmla="*/ 124184 h 571859"/>
              <a:gd name="connsiteX1" fmla="*/ 262295 w 262294"/>
              <a:gd name="connsiteY1" fmla="*/ 62272 h 571859"/>
              <a:gd name="connsiteX2" fmla="*/ 200382 w 262294"/>
              <a:gd name="connsiteY2" fmla="*/ 0 h 571859"/>
              <a:gd name="connsiteX3" fmla="*/ 138111 w 262294"/>
              <a:gd name="connsiteY3" fmla="*/ 61913 h 571859"/>
              <a:gd name="connsiteX4" fmla="*/ 179727 w 262294"/>
              <a:gd name="connsiteY4" fmla="*/ 120712 h 571859"/>
              <a:gd name="connsiteX5" fmla="*/ 98078 w 262294"/>
              <a:gd name="connsiteY5" fmla="*/ 311340 h 571859"/>
              <a:gd name="connsiteX6" fmla="*/ 0 w 262294"/>
              <a:gd name="connsiteY6" fmla="*/ 571859 h 571859"/>
              <a:gd name="connsiteX7" fmla="*/ 19050 w 262294"/>
              <a:gd name="connsiteY7" fmla="*/ 571859 h 571859"/>
              <a:gd name="connsiteX8" fmla="*/ 114132 w 262294"/>
              <a:gd name="connsiteY8" fmla="*/ 321591 h 571859"/>
              <a:gd name="connsiteX9" fmla="*/ 198619 w 262294"/>
              <a:gd name="connsiteY9" fmla="*/ 124114 h 571859"/>
              <a:gd name="connsiteX10" fmla="*/ 200023 w 262294"/>
              <a:gd name="connsiteY10" fmla="*/ 124184 h 571859"/>
              <a:gd name="connsiteX11" fmla="*/ 157161 w 262294"/>
              <a:gd name="connsiteY11" fmla="*/ 62272 h 571859"/>
              <a:gd name="connsiteX12" fmla="*/ 200023 w 262294"/>
              <a:gd name="connsiteY12" fmla="*/ 19409 h 571859"/>
              <a:gd name="connsiteX13" fmla="*/ 242886 w 262294"/>
              <a:gd name="connsiteY13" fmla="*/ 62272 h 571859"/>
              <a:gd name="connsiteX14" fmla="*/ 200023 w 262294"/>
              <a:gd name="connsiteY14" fmla="*/ 105134 h 571859"/>
              <a:gd name="connsiteX15" fmla="*/ 157161 w 262294"/>
              <a:gd name="connsiteY15" fmla="*/ 62272 h 57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294" h="571859">
                <a:moveTo>
                  <a:pt x="200023" y="124184"/>
                </a:moveTo>
                <a:cubicBezTo>
                  <a:pt x="234316" y="124283"/>
                  <a:pt x="262196" y="96565"/>
                  <a:pt x="262295" y="62272"/>
                </a:cubicBezTo>
                <a:cubicBezTo>
                  <a:pt x="262394" y="27979"/>
                  <a:pt x="234675" y="99"/>
                  <a:pt x="200382" y="0"/>
                </a:cubicBezTo>
                <a:cubicBezTo>
                  <a:pt x="166089" y="-100"/>
                  <a:pt x="138210" y="27620"/>
                  <a:pt x="138111" y="61913"/>
                </a:cubicBezTo>
                <a:cubicBezTo>
                  <a:pt x="138033" y="88379"/>
                  <a:pt x="154741" y="111984"/>
                  <a:pt x="179727" y="120712"/>
                </a:cubicBezTo>
                <a:cubicBezTo>
                  <a:pt x="175338" y="190131"/>
                  <a:pt x="137822" y="249086"/>
                  <a:pt x="98078" y="311340"/>
                </a:cubicBezTo>
                <a:cubicBezTo>
                  <a:pt x="49858" y="386861"/>
                  <a:pt x="0" y="464950"/>
                  <a:pt x="0" y="571859"/>
                </a:cubicBezTo>
                <a:lnTo>
                  <a:pt x="19050" y="571859"/>
                </a:lnTo>
                <a:cubicBezTo>
                  <a:pt x="19050" y="470513"/>
                  <a:pt x="67391" y="394805"/>
                  <a:pt x="114132" y="321591"/>
                </a:cubicBezTo>
                <a:cubicBezTo>
                  <a:pt x="154863" y="257804"/>
                  <a:pt x="193343" y="197364"/>
                  <a:pt x="198619" y="124114"/>
                </a:cubicBezTo>
                <a:cubicBezTo>
                  <a:pt x="199091" y="124124"/>
                  <a:pt x="199549" y="124184"/>
                  <a:pt x="200023" y="124184"/>
                </a:cubicBezTo>
                <a:close/>
                <a:moveTo>
                  <a:pt x="157161" y="62272"/>
                </a:moveTo>
                <a:cubicBezTo>
                  <a:pt x="157161" y="38599"/>
                  <a:pt x="176351" y="19409"/>
                  <a:pt x="200023" y="19409"/>
                </a:cubicBezTo>
                <a:cubicBezTo>
                  <a:pt x="223696" y="19409"/>
                  <a:pt x="242886" y="38599"/>
                  <a:pt x="242886" y="62272"/>
                </a:cubicBezTo>
                <a:cubicBezTo>
                  <a:pt x="242886" y="85944"/>
                  <a:pt x="223696" y="105134"/>
                  <a:pt x="200023" y="105134"/>
                </a:cubicBezTo>
                <a:cubicBezTo>
                  <a:pt x="176362" y="105108"/>
                  <a:pt x="157187" y="85933"/>
                  <a:pt x="157161" y="62272"/>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Shape 5"/>
          <p:cNvSpPr/>
          <p:nvPr/>
        </p:nvSpPr>
        <p:spPr>
          <a:xfrm>
            <a:off x="8885331" y="1213713"/>
            <a:ext cx="293971" cy="435332"/>
          </a:xfrm>
          <a:custGeom>
            <a:avLst/>
            <a:gdLst>
              <a:gd name="connsiteX0" fmla="*/ 46532 w 112314"/>
              <a:gd name="connsiteY0" fmla="*/ 51356 h 166322"/>
              <a:gd name="connsiteX1" fmla="*/ 46532 w 112314"/>
              <a:gd name="connsiteY1" fmla="*/ 156798 h 166322"/>
              <a:gd name="connsiteX2" fmla="*/ 56057 w 112314"/>
              <a:gd name="connsiteY2" fmla="*/ 166323 h 166322"/>
              <a:gd name="connsiteX3" fmla="*/ 65582 w 112314"/>
              <a:gd name="connsiteY3" fmla="*/ 156798 h 166322"/>
              <a:gd name="connsiteX4" fmla="*/ 65582 w 112314"/>
              <a:gd name="connsiteY4" fmla="*/ 51356 h 166322"/>
              <a:gd name="connsiteX5" fmla="*/ 109422 w 112314"/>
              <a:gd name="connsiteY5" fmla="*/ 29914 h 166322"/>
              <a:gd name="connsiteX6" fmla="*/ 109626 w 112314"/>
              <a:gd name="connsiteY6" fmla="*/ 16446 h 166322"/>
              <a:gd name="connsiteX7" fmla="*/ 96157 w 112314"/>
              <a:gd name="connsiteY7" fmla="*/ 16241 h 166322"/>
              <a:gd name="connsiteX8" fmla="*/ 95952 w 112314"/>
              <a:gd name="connsiteY8" fmla="*/ 16446 h 166322"/>
              <a:gd name="connsiteX9" fmla="*/ 65577 w 112314"/>
              <a:gd name="connsiteY9" fmla="*/ 32117 h 166322"/>
              <a:gd name="connsiteX10" fmla="*/ 65577 w 112314"/>
              <a:gd name="connsiteY10" fmla="*/ 9525 h 166322"/>
              <a:gd name="connsiteX11" fmla="*/ 56052 w 112314"/>
              <a:gd name="connsiteY11" fmla="*/ 0 h 166322"/>
              <a:gd name="connsiteX12" fmla="*/ 46527 w 112314"/>
              <a:gd name="connsiteY12" fmla="*/ 9525 h 166322"/>
              <a:gd name="connsiteX13" fmla="*/ 46527 w 112314"/>
              <a:gd name="connsiteY13" fmla="*/ 32117 h 166322"/>
              <a:gd name="connsiteX14" fmla="*/ 16157 w 112314"/>
              <a:gd name="connsiteY14" fmla="*/ 16446 h 166322"/>
              <a:gd name="connsiteX15" fmla="*/ 2688 w 112314"/>
              <a:gd name="connsiteY15" fmla="*/ 16651 h 166322"/>
              <a:gd name="connsiteX16" fmla="*/ 2688 w 112314"/>
              <a:gd name="connsiteY16" fmla="*/ 29914 h 166322"/>
              <a:gd name="connsiteX17" fmla="*/ 46532 w 112314"/>
              <a:gd name="connsiteY17" fmla="*/ 51356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14" h="166322">
                <a:moveTo>
                  <a:pt x="46532" y="51356"/>
                </a:moveTo>
                <a:lnTo>
                  <a:pt x="46532" y="156798"/>
                </a:lnTo>
                <a:cubicBezTo>
                  <a:pt x="46532" y="162058"/>
                  <a:pt x="50796" y="166323"/>
                  <a:pt x="56057" y="166323"/>
                </a:cubicBezTo>
                <a:cubicBezTo>
                  <a:pt x="61317" y="166323"/>
                  <a:pt x="65582" y="162058"/>
                  <a:pt x="65582" y="156798"/>
                </a:cubicBezTo>
                <a:lnTo>
                  <a:pt x="65582" y="51356"/>
                </a:lnTo>
                <a:cubicBezTo>
                  <a:pt x="82180" y="49308"/>
                  <a:pt x="97614" y="41759"/>
                  <a:pt x="109422" y="29914"/>
                </a:cubicBezTo>
                <a:cubicBezTo>
                  <a:pt x="113197" y="26251"/>
                  <a:pt x="113289" y="20222"/>
                  <a:pt x="109626" y="16446"/>
                </a:cubicBezTo>
                <a:cubicBezTo>
                  <a:pt x="105963" y="12669"/>
                  <a:pt x="99933" y="12578"/>
                  <a:pt x="96157" y="16241"/>
                </a:cubicBezTo>
                <a:cubicBezTo>
                  <a:pt x="96087" y="16309"/>
                  <a:pt x="96020" y="16376"/>
                  <a:pt x="95952" y="16446"/>
                </a:cubicBezTo>
                <a:cubicBezTo>
                  <a:pt x="87708" y="24709"/>
                  <a:pt x="77088" y="30188"/>
                  <a:pt x="65577" y="32117"/>
                </a:cubicBezTo>
                <a:lnTo>
                  <a:pt x="65577" y="9525"/>
                </a:lnTo>
                <a:cubicBezTo>
                  <a:pt x="65577" y="4264"/>
                  <a:pt x="61313" y="0"/>
                  <a:pt x="56052" y="0"/>
                </a:cubicBezTo>
                <a:cubicBezTo>
                  <a:pt x="50791" y="0"/>
                  <a:pt x="46527" y="4264"/>
                  <a:pt x="46527" y="9525"/>
                </a:cubicBezTo>
                <a:lnTo>
                  <a:pt x="46527" y="32117"/>
                </a:lnTo>
                <a:cubicBezTo>
                  <a:pt x="35018" y="30187"/>
                  <a:pt x="24399" y="24708"/>
                  <a:pt x="16157" y="16446"/>
                </a:cubicBezTo>
                <a:cubicBezTo>
                  <a:pt x="12382" y="12783"/>
                  <a:pt x="6352" y="12875"/>
                  <a:pt x="2688" y="16651"/>
                </a:cubicBezTo>
                <a:cubicBezTo>
                  <a:pt x="-896" y="20345"/>
                  <a:pt x="-896" y="26219"/>
                  <a:pt x="2688" y="29914"/>
                </a:cubicBezTo>
                <a:cubicBezTo>
                  <a:pt x="14496" y="41759"/>
                  <a:pt x="29932" y="49308"/>
                  <a:pt x="46532" y="5135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Shape 8"/>
          <p:cNvSpPr/>
          <p:nvPr/>
        </p:nvSpPr>
        <p:spPr>
          <a:xfrm>
            <a:off x="9286784" y="1146572"/>
            <a:ext cx="308760" cy="420052"/>
          </a:xfrm>
          <a:custGeom>
            <a:avLst/>
            <a:gdLst>
              <a:gd name="connsiteX0" fmla="*/ 5519 w 117964"/>
              <a:gd name="connsiteY0" fmla="*/ 159597 h 160484"/>
              <a:gd name="connsiteX1" fmla="*/ 18168 w 117964"/>
              <a:gd name="connsiteY1" fmla="*/ 154967 h 160484"/>
              <a:gd name="connsiteX2" fmla="*/ 18169 w 117964"/>
              <a:gd name="connsiteY2" fmla="*/ 154965 h 160484"/>
              <a:gd name="connsiteX3" fmla="*/ 62821 w 117964"/>
              <a:gd name="connsiteY3" fmla="*/ 58743 h 160484"/>
              <a:gd name="connsiteX4" fmla="*/ 85626 w 117964"/>
              <a:gd name="connsiteY4" fmla="*/ 62375 h 160484"/>
              <a:gd name="connsiteX5" fmla="*/ 111615 w 117964"/>
              <a:gd name="connsiteY5" fmla="*/ 57734 h 160484"/>
              <a:gd name="connsiteX6" fmla="*/ 117416 w 117964"/>
              <a:gd name="connsiteY6" fmla="*/ 45576 h 160484"/>
              <a:gd name="connsiteX7" fmla="*/ 105258 w 117964"/>
              <a:gd name="connsiteY7" fmla="*/ 39775 h 160484"/>
              <a:gd name="connsiteX8" fmla="*/ 105067 w 117964"/>
              <a:gd name="connsiteY8" fmla="*/ 39846 h 160484"/>
              <a:gd name="connsiteX9" fmla="*/ 70926 w 117964"/>
              <a:gd name="connsiteY9" fmla="*/ 41275 h 160484"/>
              <a:gd name="connsiteX10" fmla="*/ 80436 w 117964"/>
              <a:gd name="connsiteY10" fmla="*/ 20782 h 160484"/>
              <a:gd name="connsiteX11" fmla="*/ 75803 w 117964"/>
              <a:gd name="connsiteY11" fmla="*/ 8131 h 160484"/>
              <a:gd name="connsiteX12" fmla="*/ 63153 w 117964"/>
              <a:gd name="connsiteY12" fmla="*/ 12763 h 160484"/>
              <a:gd name="connsiteX13" fmla="*/ 53676 w 117964"/>
              <a:gd name="connsiteY13" fmla="*/ 33187 h 160484"/>
              <a:gd name="connsiteX14" fmla="*/ 32699 w 117964"/>
              <a:gd name="connsiteY14" fmla="*/ 6257 h 160484"/>
              <a:gd name="connsiteX15" fmla="*/ 20476 w 117964"/>
              <a:gd name="connsiteY15" fmla="*/ 583 h 160484"/>
              <a:gd name="connsiteX16" fmla="*/ 14802 w 117964"/>
              <a:gd name="connsiteY16" fmla="*/ 12805 h 160484"/>
              <a:gd name="connsiteX17" fmla="*/ 45549 w 117964"/>
              <a:gd name="connsiteY17" fmla="*/ 50709 h 160484"/>
              <a:gd name="connsiteX18" fmla="*/ 887 w 117964"/>
              <a:gd name="connsiteY18" fmla="*/ 146947 h 160484"/>
              <a:gd name="connsiteX19" fmla="*/ 5518 w 117964"/>
              <a:gd name="connsiteY19" fmla="*/ 159596 h 160484"/>
              <a:gd name="connsiteX20" fmla="*/ 5519 w 117964"/>
              <a:gd name="connsiteY20" fmla="*/ 159597 h 16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64" h="160484">
                <a:moveTo>
                  <a:pt x="5519" y="159597"/>
                </a:moveTo>
                <a:cubicBezTo>
                  <a:pt x="10291" y="161812"/>
                  <a:pt x="15954" y="159738"/>
                  <a:pt x="18168" y="154967"/>
                </a:cubicBezTo>
                <a:cubicBezTo>
                  <a:pt x="18169" y="154966"/>
                  <a:pt x="18169" y="154966"/>
                  <a:pt x="18169" y="154965"/>
                </a:cubicBezTo>
                <a:lnTo>
                  <a:pt x="62821" y="58743"/>
                </a:lnTo>
                <a:cubicBezTo>
                  <a:pt x="70188" y="61128"/>
                  <a:pt x="77883" y="62353"/>
                  <a:pt x="85626" y="62375"/>
                </a:cubicBezTo>
                <a:cubicBezTo>
                  <a:pt x="94495" y="62366"/>
                  <a:pt x="103292" y="60795"/>
                  <a:pt x="111615" y="57734"/>
                </a:cubicBezTo>
                <a:cubicBezTo>
                  <a:pt x="116574" y="55978"/>
                  <a:pt x="119172" y="50536"/>
                  <a:pt x="117416" y="45576"/>
                </a:cubicBezTo>
                <a:cubicBezTo>
                  <a:pt x="115661" y="40617"/>
                  <a:pt x="110218" y="38020"/>
                  <a:pt x="105258" y="39775"/>
                </a:cubicBezTo>
                <a:cubicBezTo>
                  <a:pt x="105195" y="39798"/>
                  <a:pt x="105131" y="39822"/>
                  <a:pt x="105067" y="39846"/>
                </a:cubicBezTo>
                <a:cubicBezTo>
                  <a:pt x="94113" y="43869"/>
                  <a:pt x="82177" y="44369"/>
                  <a:pt x="70926" y="41275"/>
                </a:cubicBezTo>
                <a:lnTo>
                  <a:pt x="80436" y="20782"/>
                </a:lnTo>
                <a:cubicBezTo>
                  <a:pt x="82651" y="16009"/>
                  <a:pt x="80576" y="10345"/>
                  <a:pt x="75803" y="8131"/>
                </a:cubicBezTo>
                <a:cubicBezTo>
                  <a:pt x="71031" y="5917"/>
                  <a:pt x="65368" y="7990"/>
                  <a:pt x="63153" y="12763"/>
                </a:cubicBezTo>
                <a:lnTo>
                  <a:pt x="53676" y="33187"/>
                </a:lnTo>
                <a:cubicBezTo>
                  <a:pt x="44047" y="26617"/>
                  <a:pt x="36712" y="17201"/>
                  <a:pt x="32699" y="6257"/>
                </a:cubicBezTo>
                <a:cubicBezTo>
                  <a:pt x="30891" y="1315"/>
                  <a:pt x="25418" y="-1226"/>
                  <a:pt x="20476" y="583"/>
                </a:cubicBezTo>
                <a:cubicBezTo>
                  <a:pt x="15535" y="2391"/>
                  <a:pt x="12995" y="7864"/>
                  <a:pt x="14802" y="12805"/>
                </a:cubicBezTo>
                <a:cubicBezTo>
                  <a:pt x="20532" y="28519"/>
                  <a:pt x="31356" y="41862"/>
                  <a:pt x="45549" y="50709"/>
                </a:cubicBezTo>
                <a:lnTo>
                  <a:pt x="887" y="146947"/>
                </a:lnTo>
                <a:cubicBezTo>
                  <a:pt x="-1327" y="151719"/>
                  <a:pt x="746" y="157382"/>
                  <a:pt x="5518" y="159596"/>
                </a:cubicBezTo>
                <a:cubicBezTo>
                  <a:pt x="5518" y="159597"/>
                  <a:pt x="5519" y="159597"/>
                  <a:pt x="5519" y="15959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Shape 9"/>
          <p:cNvSpPr/>
          <p:nvPr/>
        </p:nvSpPr>
        <p:spPr>
          <a:xfrm>
            <a:off x="9640205" y="1158389"/>
            <a:ext cx="397192" cy="328804"/>
          </a:xfrm>
          <a:custGeom>
            <a:avLst/>
            <a:gdLst>
              <a:gd name="connsiteX0" fmla="*/ 144420 w 151750"/>
              <a:gd name="connsiteY0" fmla="*/ 79835 h 125622"/>
              <a:gd name="connsiteX1" fmla="*/ 115215 w 151750"/>
              <a:gd name="connsiteY1" fmla="*/ 62164 h 125622"/>
              <a:gd name="connsiteX2" fmla="*/ 134375 w 151750"/>
              <a:gd name="connsiteY2" fmla="*/ 50353 h 125622"/>
              <a:gd name="connsiteX3" fmla="*/ 137492 w 151750"/>
              <a:gd name="connsiteY3" fmla="*/ 37247 h 125622"/>
              <a:gd name="connsiteX4" fmla="*/ 124385 w 151750"/>
              <a:gd name="connsiteY4" fmla="*/ 34130 h 125622"/>
              <a:gd name="connsiteX5" fmla="*/ 105152 w 151750"/>
              <a:gd name="connsiteY5" fmla="*/ 45983 h 125622"/>
              <a:gd name="connsiteX6" fmla="*/ 102564 w 151750"/>
              <a:gd name="connsiteY6" fmla="*/ 11913 h 125622"/>
              <a:gd name="connsiteX7" fmla="*/ 95729 w 151750"/>
              <a:gd name="connsiteY7" fmla="*/ 306 h 125622"/>
              <a:gd name="connsiteX8" fmla="*/ 84121 w 151750"/>
              <a:gd name="connsiteY8" fmla="*/ 7141 h 125622"/>
              <a:gd name="connsiteX9" fmla="*/ 84035 w 151750"/>
              <a:gd name="connsiteY9" fmla="*/ 7504 h 125622"/>
              <a:gd name="connsiteX10" fmla="*/ 88776 w 151750"/>
              <a:gd name="connsiteY10" fmla="*/ 56074 h 125622"/>
              <a:gd name="connsiteX11" fmla="*/ 4532 w 151750"/>
              <a:gd name="connsiteY11" fmla="*/ 107985 h 125622"/>
              <a:gd name="connsiteX12" fmla="*/ 1416 w 151750"/>
              <a:gd name="connsiteY12" fmla="*/ 121091 h 125622"/>
              <a:gd name="connsiteX13" fmla="*/ 14522 w 151750"/>
              <a:gd name="connsiteY13" fmla="*/ 124207 h 125622"/>
              <a:gd name="connsiteX14" fmla="*/ 98768 w 151750"/>
              <a:gd name="connsiteY14" fmla="*/ 72296 h 125622"/>
              <a:gd name="connsiteX15" fmla="*/ 140011 w 151750"/>
              <a:gd name="connsiteY15" fmla="*/ 98371 h 125622"/>
              <a:gd name="connsiteX16" fmla="*/ 142225 w 151750"/>
              <a:gd name="connsiteY16" fmla="*/ 98626 h 125622"/>
              <a:gd name="connsiteX17" fmla="*/ 151751 w 151750"/>
              <a:gd name="connsiteY17" fmla="*/ 89102 h 125622"/>
              <a:gd name="connsiteX18" fmla="*/ 144420 w 151750"/>
              <a:gd name="connsiteY18" fmla="*/ 79832 h 1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750" h="125622">
                <a:moveTo>
                  <a:pt x="144420" y="79835"/>
                </a:moveTo>
                <a:cubicBezTo>
                  <a:pt x="133081" y="77135"/>
                  <a:pt x="122869" y="70957"/>
                  <a:pt x="115215" y="62164"/>
                </a:cubicBezTo>
                <a:lnTo>
                  <a:pt x="134375" y="50353"/>
                </a:lnTo>
                <a:cubicBezTo>
                  <a:pt x="138855" y="47595"/>
                  <a:pt x="140250" y="41726"/>
                  <a:pt x="137492" y="37247"/>
                </a:cubicBezTo>
                <a:cubicBezTo>
                  <a:pt x="134733" y="32767"/>
                  <a:pt x="128865" y="31372"/>
                  <a:pt x="124385" y="34130"/>
                </a:cubicBezTo>
                <a:lnTo>
                  <a:pt x="105152" y="45983"/>
                </a:lnTo>
                <a:cubicBezTo>
                  <a:pt x="100753" y="35175"/>
                  <a:pt x="99848" y="23261"/>
                  <a:pt x="102564" y="11913"/>
                </a:cubicBezTo>
                <a:cubicBezTo>
                  <a:pt x="103881" y="6820"/>
                  <a:pt x="100821" y="1624"/>
                  <a:pt x="95729" y="306"/>
                </a:cubicBezTo>
                <a:cubicBezTo>
                  <a:pt x="90635" y="-1012"/>
                  <a:pt x="85439" y="2049"/>
                  <a:pt x="84121" y="7141"/>
                </a:cubicBezTo>
                <a:cubicBezTo>
                  <a:pt x="84090" y="7262"/>
                  <a:pt x="84061" y="7383"/>
                  <a:pt x="84035" y="7504"/>
                </a:cubicBezTo>
                <a:cubicBezTo>
                  <a:pt x="80139" y="23769"/>
                  <a:pt x="81808" y="40870"/>
                  <a:pt x="88776" y="56074"/>
                </a:cubicBezTo>
                <a:lnTo>
                  <a:pt x="4532" y="107985"/>
                </a:lnTo>
                <a:cubicBezTo>
                  <a:pt x="53" y="110744"/>
                  <a:pt x="-1343" y="116612"/>
                  <a:pt x="1416" y="121091"/>
                </a:cubicBezTo>
                <a:cubicBezTo>
                  <a:pt x="4175" y="125570"/>
                  <a:pt x="10043" y="126966"/>
                  <a:pt x="14522" y="124207"/>
                </a:cubicBezTo>
                <a:lnTo>
                  <a:pt x="98768" y="72296"/>
                </a:lnTo>
                <a:cubicBezTo>
                  <a:pt x="109217" y="85351"/>
                  <a:pt x="123737" y="94530"/>
                  <a:pt x="140011" y="98371"/>
                </a:cubicBezTo>
                <a:cubicBezTo>
                  <a:pt x="140737" y="98539"/>
                  <a:pt x="141480" y="98625"/>
                  <a:pt x="142225" y="98626"/>
                </a:cubicBezTo>
                <a:cubicBezTo>
                  <a:pt x="147485" y="98627"/>
                  <a:pt x="151751" y="94363"/>
                  <a:pt x="151751" y="89102"/>
                </a:cubicBezTo>
                <a:cubicBezTo>
                  <a:pt x="151752" y="84686"/>
                  <a:pt x="148717" y="80849"/>
                  <a:pt x="144420" y="79832"/>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Shape 12"/>
          <p:cNvSpPr/>
          <p:nvPr/>
        </p:nvSpPr>
        <p:spPr>
          <a:xfrm>
            <a:off x="10213336" y="989331"/>
            <a:ext cx="356695" cy="365110"/>
          </a:xfrm>
          <a:custGeom>
            <a:avLst/>
            <a:gdLst>
              <a:gd name="connsiteX0" fmla="*/ 126465 w 136278"/>
              <a:gd name="connsiteY0" fmla="*/ 63914 h 139493"/>
              <a:gd name="connsiteX1" fmla="*/ 93615 w 136278"/>
              <a:gd name="connsiteY1" fmla="*/ 54518 h 139493"/>
              <a:gd name="connsiteX2" fmla="*/ 109099 w 136278"/>
              <a:gd name="connsiteY2" fmla="*/ 38064 h 139493"/>
              <a:gd name="connsiteX3" fmla="*/ 108691 w 136278"/>
              <a:gd name="connsiteY3" fmla="*/ 24597 h 139493"/>
              <a:gd name="connsiteX4" fmla="*/ 95223 w 136278"/>
              <a:gd name="connsiteY4" fmla="*/ 25005 h 139493"/>
              <a:gd name="connsiteX5" fmla="*/ 79735 w 136278"/>
              <a:gd name="connsiteY5" fmla="*/ 41462 h 139493"/>
              <a:gd name="connsiteX6" fmla="*/ 68362 w 136278"/>
              <a:gd name="connsiteY6" fmla="*/ 9241 h 139493"/>
              <a:gd name="connsiteX7" fmla="*/ 58549 w 136278"/>
              <a:gd name="connsiteY7" fmla="*/ 4 h 139493"/>
              <a:gd name="connsiteX8" fmla="*/ 49312 w 136278"/>
              <a:gd name="connsiteY8" fmla="*/ 9818 h 139493"/>
              <a:gd name="connsiteX9" fmla="*/ 66544 w 136278"/>
              <a:gd name="connsiteY9" fmla="*/ 55475 h 139493"/>
              <a:gd name="connsiteX10" fmla="*/ 2589 w 136278"/>
              <a:gd name="connsiteY10" fmla="*/ 123434 h 139493"/>
              <a:gd name="connsiteX11" fmla="*/ 2999 w 136278"/>
              <a:gd name="connsiteY11" fmla="*/ 136904 h 139493"/>
              <a:gd name="connsiteX12" fmla="*/ 16469 w 136278"/>
              <a:gd name="connsiteY12" fmla="*/ 136495 h 139493"/>
              <a:gd name="connsiteX13" fmla="*/ 80423 w 136278"/>
              <a:gd name="connsiteY13" fmla="*/ 68536 h 139493"/>
              <a:gd name="connsiteX14" fmla="*/ 124695 w 136278"/>
              <a:gd name="connsiteY14" fmla="*/ 82996 h 139493"/>
              <a:gd name="connsiteX15" fmla="*/ 127039 w 136278"/>
              <a:gd name="connsiteY15" fmla="*/ 82959 h 139493"/>
              <a:gd name="connsiteX16" fmla="*/ 136274 w 136278"/>
              <a:gd name="connsiteY16" fmla="*/ 73150 h 139493"/>
              <a:gd name="connsiteX17" fmla="*/ 126465 w 136278"/>
              <a:gd name="connsiteY17" fmla="*/ 63914 h 1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278" h="139493">
                <a:moveTo>
                  <a:pt x="126465" y="63914"/>
                </a:moveTo>
                <a:cubicBezTo>
                  <a:pt x="114803" y="64285"/>
                  <a:pt x="103317" y="60999"/>
                  <a:pt x="93615" y="54518"/>
                </a:cubicBezTo>
                <a:lnTo>
                  <a:pt x="109099" y="38064"/>
                </a:lnTo>
                <a:cubicBezTo>
                  <a:pt x="112705" y="34233"/>
                  <a:pt x="112522" y="28203"/>
                  <a:pt x="108691" y="24597"/>
                </a:cubicBezTo>
                <a:cubicBezTo>
                  <a:pt x="104859" y="20990"/>
                  <a:pt x="98829" y="21173"/>
                  <a:pt x="95223" y="25005"/>
                </a:cubicBezTo>
                <a:lnTo>
                  <a:pt x="79735" y="41462"/>
                </a:lnTo>
                <a:cubicBezTo>
                  <a:pt x="72678" y="32170"/>
                  <a:pt x="68701" y="20904"/>
                  <a:pt x="68362" y="9241"/>
                </a:cubicBezTo>
                <a:cubicBezTo>
                  <a:pt x="68203" y="3980"/>
                  <a:pt x="63809" y="-155"/>
                  <a:pt x="58549" y="4"/>
                </a:cubicBezTo>
                <a:cubicBezTo>
                  <a:pt x="53288" y="164"/>
                  <a:pt x="49153" y="4558"/>
                  <a:pt x="49312" y="9818"/>
                </a:cubicBezTo>
                <a:cubicBezTo>
                  <a:pt x="49796" y="26534"/>
                  <a:pt x="55863" y="42607"/>
                  <a:pt x="66544" y="55475"/>
                </a:cubicBezTo>
                <a:lnTo>
                  <a:pt x="2589" y="123434"/>
                </a:lnTo>
                <a:cubicBezTo>
                  <a:pt x="-1017" y="127267"/>
                  <a:pt x="-834" y="133298"/>
                  <a:pt x="2999" y="136904"/>
                </a:cubicBezTo>
                <a:cubicBezTo>
                  <a:pt x="6832" y="140511"/>
                  <a:pt x="12863" y="140328"/>
                  <a:pt x="16469" y="136495"/>
                </a:cubicBezTo>
                <a:lnTo>
                  <a:pt x="80423" y="68536"/>
                </a:lnTo>
                <a:cubicBezTo>
                  <a:pt x="93266" y="77944"/>
                  <a:pt x="108775" y="83009"/>
                  <a:pt x="124695" y="82996"/>
                </a:cubicBezTo>
                <a:cubicBezTo>
                  <a:pt x="125476" y="82996"/>
                  <a:pt x="126257" y="82981"/>
                  <a:pt x="127039" y="82959"/>
                </a:cubicBezTo>
                <a:cubicBezTo>
                  <a:pt x="132298" y="82800"/>
                  <a:pt x="136433" y="78409"/>
                  <a:pt x="136274" y="73150"/>
                </a:cubicBezTo>
                <a:cubicBezTo>
                  <a:pt x="136115" y="67890"/>
                  <a:pt x="131724" y="63756"/>
                  <a:pt x="126465" y="6391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Shape 13"/>
          <p:cNvSpPr/>
          <p:nvPr/>
        </p:nvSpPr>
        <p:spPr>
          <a:xfrm>
            <a:off x="8439383" y="2074278"/>
            <a:ext cx="381055" cy="385984"/>
          </a:xfrm>
          <a:custGeom>
            <a:avLst/>
            <a:gdLst>
              <a:gd name="connsiteX0" fmla="*/ 40438 w 145585"/>
              <a:gd name="connsiteY0" fmla="*/ 121938 h 147468"/>
              <a:gd name="connsiteX1" fmla="*/ 56154 w 145585"/>
              <a:gd name="connsiteY1" fmla="*/ 105712 h 147468"/>
              <a:gd name="connsiteX2" fmla="*/ 67058 w 145585"/>
              <a:gd name="connsiteY2" fmla="*/ 138097 h 147468"/>
              <a:gd name="connsiteX3" fmla="*/ 76583 w 145585"/>
              <a:gd name="connsiteY3" fmla="*/ 147469 h 147468"/>
              <a:gd name="connsiteX4" fmla="*/ 76733 w 145585"/>
              <a:gd name="connsiteY4" fmla="*/ 147469 h 147468"/>
              <a:gd name="connsiteX5" fmla="*/ 86108 w 145585"/>
              <a:gd name="connsiteY5" fmla="*/ 137797 h 147468"/>
              <a:gd name="connsiteX6" fmla="*/ 86108 w 145585"/>
              <a:gd name="connsiteY6" fmla="*/ 137790 h 147468"/>
              <a:gd name="connsiteX7" fmla="*/ 69535 w 145585"/>
              <a:gd name="connsiteY7" fmla="*/ 91899 h 147468"/>
              <a:gd name="connsiteX8" fmla="*/ 142903 w 145585"/>
              <a:gd name="connsiteY8" fmla="*/ 16156 h 147468"/>
              <a:gd name="connsiteX9" fmla="*/ 142685 w 145585"/>
              <a:gd name="connsiteY9" fmla="*/ 2682 h 147468"/>
              <a:gd name="connsiteX10" fmla="*/ 129211 w 145585"/>
              <a:gd name="connsiteY10" fmla="*/ 2901 h 147468"/>
              <a:gd name="connsiteX11" fmla="*/ 55846 w 145585"/>
              <a:gd name="connsiteY11" fmla="*/ 78638 h 147468"/>
              <a:gd name="connsiteX12" fmla="*/ 10689 w 145585"/>
              <a:gd name="connsiteY12" fmla="*/ 63521 h 147468"/>
              <a:gd name="connsiteX13" fmla="*/ 9451 w 145585"/>
              <a:gd name="connsiteY13" fmla="*/ 63531 h 147468"/>
              <a:gd name="connsiteX14" fmla="*/ 0 w 145585"/>
              <a:gd name="connsiteY14" fmla="*/ 73130 h 147468"/>
              <a:gd name="connsiteX15" fmla="*/ 9600 w 145585"/>
              <a:gd name="connsiteY15" fmla="*/ 82581 h 147468"/>
              <a:gd name="connsiteX16" fmla="*/ 9748 w 145585"/>
              <a:gd name="connsiteY16" fmla="*/ 82581 h 147468"/>
              <a:gd name="connsiteX17" fmla="*/ 42479 w 145585"/>
              <a:gd name="connsiteY17" fmla="*/ 92436 h 147468"/>
              <a:gd name="connsiteX18" fmla="*/ 26743 w 145585"/>
              <a:gd name="connsiteY18" fmla="*/ 108681 h 147468"/>
              <a:gd name="connsiteX19" fmla="*/ 26962 w 145585"/>
              <a:gd name="connsiteY19" fmla="*/ 122157 h 147468"/>
              <a:gd name="connsiteX20" fmla="*/ 40438 w 145585"/>
              <a:gd name="connsiteY20" fmla="*/ 121938 h 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85" h="147468">
                <a:moveTo>
                  <a:pt x="40438" y="121938"/>
                </a:moveTo>
                <a:lnTo>
                  <a:pt x="56154" y="105712"/>
                </a:lnTo>
                <a:cubicBezTo>
                  <a:pt x="63075" y="115108"/>
                  <a:pt x="66887" y="126430"/>
                  <a:pt x="67058" y="138097"/>
                </a:cubicBezTo>
                <a:cubicBezTo>
                  <a:pt x="67142" y="143298"/>
                  <a:pt x="71382" y="147470"/>
                  <a:pt x="76583" y="147469"/>
                </a:cubicBezTo>
                <a:lnTo>
                  <a:pt x="76733" y="147469"/>
                </a:lnTo>
                <a:cubicBezTo>
                  <a:pt x="81992" y="147387"/>
                  <a:pt x="86190" y="143057"/>
                  <a:pt x="86108" y="137797"/>
                </a:cubicBezTo>
                <a:cubicBezTo>
                  <a:pt x="86108" y="137794"/>
                  <a:pt x="86108" y="137792"/>
                  <a:pt x="86108" y="137790"/>
                </a:cubicBezTo>
                <a:cubicBezTo>
                  <a:pt x="85863" y="121072"/>
                  <a:pt x="80028" y="104916"/>
                  <a:pt x="69535" y="91899"/>
                </a:cubicBezTo>
                <a:lnTo>
                  <a:pt x="142903" y="16156"/>
                </a:lnTo>
                <a:cubicBezTo>
                  <a:pt x="146563" y="12375"/>
                  <a:pt x="146465" y="6343"/>
                  <a:pt x="142685" y="2682"/>
                </a:cubicBezTo>
                <a:cubicBezTo>
                  <a:pt x="138903" y="-977"/>
                  <a:pt x="132871" y="-880"/>
                  <a:pt x="129211" y="2901"/>
                </a:cubicBezTo>
                <a:lnTo>
                  <a:pt x="55846" y="78638"/>
                </a:lnTo>
                <a:cubicBezTo>
                  <a:pt x="42843" y="68813"/>
                  <a:pt x="26987" y="63505"/>
                  <a:pt x="10689" y="63521"/>
                </a:cubicBezTo>
                <a:cubicBezTo>
                  <a:pt x="10270" y="63521"/>
                  <a:pt x="9861" y="63526"/>
                  <a:pt x="9451" y="63531"/>
                </a:cubicBezTo>
                <a:cubicBezTo>
                  <a:pt x="4191" y="63572"/>
                  <a:pt x="-41" y="67869"/>
                  <a:pt x="0" y="73130"/>
                </a:cubicBezTo>
                <a:cubicBezTo>
                  <a:pt x="41" y="78391"/>
                  <a:pt x="4339" y="82622"/>
                  <a:pt x="9600" y="82581"/>
                </a:cubicBezTo>
                <a:lnTo>
                  <a:pt x="9748" y="82581"/>
                </a:lnTo>
                <a:cubicBezTo>
                  <a:pt x="21428" y="82311"/>
                  <a:pt x="32890" y="85763"/>
                  <a:pt x="42479" y="92436"/>
                </a:cubicBezTo>
                <a:lnTo>
                  <a:pt x="26743" y="108681"/>
                </a:lnTo>
                <a:cubicBezTo>
                  <a:pt x="23082" y="112462"/>
                  <a:pt x="23180" y="118497"/>
                  <a:pt x="26962" y="122157"/>
                </a:cubicBezTo>
                <a:cubicBezTo>
                  <a:pt x="30743" y="125817"/>
                  <a:pt x="36777" y="125719"/>
                  <a:pt x="40438" y="121938"/>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Shape 14"/>
          <p:cNvSpPr/>
          <p:nvPr/>
        </p:nvSpPr>
        <p:spPr>
          <a:xfrm>
            <a:off x="8339395" y="1892067"/>
            <a:ext cx="425834" cy="287781"/>
          </a:xfrm>
          <a:custGeom>
            <a:avLst/>
            <a:gdLst>
              <a:gd name="connsiteX0" fmla="*/ 41348 w 162693"/>
              <a:gd name="connsiteY0" fmla="*/ 105477 h 109949"/>
              <a:gd name="connsiteX1" fmla="*/ 52430 w 162693"/>
              <a:gd name="connsiteY1" fmla="*/ 57956 h 109949"/>
              <a:gd name="connsiteX2" fmla="*/ 155189 w 162693"/>
              <a:gd name="connsiteY2" fmla="*/ 34366 h 109949"/>
              <a:gd name="connsiteX3" fmla="*/ 162474 w 162693"/>
              <a:gd name="connsiteY3" fmla="*/ 23036 h 109949"/>
              <a:gd name="connsiteX4" fmla="*/ 151144 w 162693"/>
              <a:gd name="connsiteY4" fmla="*/ 15750 h 109949"/>
              <a:gd name="connsiteX5" fmla="*/ 150928 w 162693"/>
              <a:gd name="connsiteY5" fmla="*/ 15799 h 109949"/>
              <a:gd name="connsiteX6" fmla="*/ 48167 w 162693"/>
              <a:gd name="connsiteY6" fmla="*/ 39391 h 109949"/>
              <a:gd name="connsiteX7" fmla="*/ 17457 w 162693"/>
              <a:gd name="connsiteY7" fmla="*/ 1456 h 109949"/>
              <a:gd name="connsiteX8" fmla="*/ 4323 w 162693"/>
              <a:gd name="connsiteY8" fmla="*/ 4469 h 109949"/>
              <a:gd name="connsiteX9" fmla="*/ 7337 w 162693"/>
              <a:gd name="connsiteY9" fmla="*/ 17604 h 109949"/>
              <a:gd name="connsiteX10" fmla="*/ 29340 w 162693"/>
              <a:gd name="connsiteY10" fmla="*/ 43712 h 109949"/>
              <a:gd name="connsiteX11" fmla="*/ 7394 w 162693"/>
              <a:gd name="connsiteY11" fmla="*/ 48750 h 109949"/>
              <a:gd name="connsiteX12" fmla="*/ 244 w 162693"/>
              <a:gd name="connsiteY12" fmla="*/ 60166 h 109949"/>
              <a:gd name="connsiteX13" fmla="*/ 9515 w 162693"/>
              <a:gd name="connsiteY13" fmla="*/ 67558 h 109949"/>
              <a:gd name="connsiteX14" fmla="*/ 11655 w 162693"/>
              <a:gd name="connsiteY14" fmla="*/ 67317 h 109949"/>
              <a:gd name="connsiteX15" fmla="*/ 33677 w 162693"/>
              <a:gd name="connsiteY15" fmla="*/ 62261 h 109949"/>
              <a:gd name="connsiteX16" fmla="*/ 25200 w 162693"/>
              <a:gd name="connsiteY16" fmla="*/ 95367 h 109949"/>
              <a:gd name="connsiteX17" fmla="*/ 28219 w 162693"/>
              <a:gd name="connsiteY17" fmla="*/ 108496 h 109949"/>
              <a:gd name="connsiteX18" fmla="*/ 41348 w 162693"/>
              <a:gd name="connsiteY18" fmla="*/ 105477 h 1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693" h="109949">
                <a:moveTo>
                  <a:pt x="41348" y="105477"/>
                </a:moveTo>
                <a:cubicBezTo>
                  <a:pt x="50244" y="91318"/>
                  <a:pt x="54145" y="74590"/>
                  <a:pt x="52430" y="57956"/>
                </a:cubicBezTo>
                <a:lnTo>
                  <a:pt x="155189" y="34366"/>
                </a:lnTo>
                <a:cubicBezTo>
                  <a:pt x="160329" y="33248"/>
                  <a:pt x="163592" y="28176"/>
                  <a:pt x="162474" y="23036"/>
                </a:cubicBezTo>
                <a:cubicBezTo>
                  <a:pt x="161357" y="17895"/>
                  <a:pt x="156285" y="14633"/>
                  <a:pt x="151144" y="15750"/>
                </a:cubicBezTo>
                <a:cubicBezTo>
                  <a:pt x="151072" y="15765"/>
                  <a:pt x="151000" y="15782"/>
                  <a:pt x="150928" y="15799"/>
                </a:cubicBezTo>
                <a:lnTo>
                  <a:pt x="48167" y="39391"/>
                </a:lnTo>
                <a:cubicBezTo>
                  <a:pt x="42454" y="23671"/>
                  <a:pt x="31643" y="10317"/>
                  <a:pt x="17457" y="1456"/>
                </a:cubicBezTo>
                <a:cubicBezTo>
                  <a:pt x="12998" y="-1339"/>
                  <a:pt x="7118" y="11"/>
                  <a:pt x="4323" y="4469"/>
                </a:cubicBezTo>
                <a:cubicBezTo>
                  <a:pt x="1528" y="8928"/>
                  <a:pt x="2878" y="14809"/>
                  <a:pt x="7337" y="17604"/>
                </a:cubicBezTo>
                <a:cubicBezTo>
                  <a:pt x="17216" y="23797"/>
                  <a:pt x="24910" y="32926"/>
                  <a:pt x="29340" y="43712"/>
                </a:cubicBezTo>
                <a:lnTo>
                  <a:pt x="7394" y="48750"/>
                </a:lnTo>
                <a:cubicBezTo>
                  <a:pt x="2267" y="49929"/>
                  <a:pt x="-934" y="55040"/>
                  <a:pt x="244" y="60166"/>
                </a:cubicBezTo>
                <a:cubicBezTo>
                  <a:pt x="1237" y="64488"/>
                  <a:pt x="5081" y="67553"/>
                  <a:pt x="9515" y="67558"/>
                </a:cubicBezTo>
                <a:cubicBezTo>
                  <a:pt x="10235" y="67557"/>
                  <a:pt x="10953" y="67476"/>
                  <a:pt x="11655" y="67317"/>
                </a:cubicBezTo>
                <a:lnTo>
                  <a:pt x="33677" y="62261"/>
                </a:lnTo>
                <a:cubicBezTo>
                  <a:pt x="34371" y="73910"/>
                  <a:pt x="31407" y="85484"/>
                  <a:pt x="25200" y="95367"/>
                </a:cubicBezTo>
                <a:cubicBezTo>
                  <a:pt x="22408" y="99825"/>
                  <a:pt x="23759" y="105704"/>
                  <a:pt x="28219" y="108496"/>
                </a:cubicBezTo>
                <a:cubicBezTo>
                  <a:pt x="32678" y="111288"/>
                  <a:pt x="38556" y="109936"/>
                  <a:pt x="41348" y="10547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Shape 17"/>
          <p:cNvSpPr/>
          <p:nvPr/>
        </p:nvSpPr>
        <p:spPr>
          <a:xfrm>
            <a:off x="8366048" y="1541879"/>
            <a:ext cx="420295" cy="281175"/>
          </a:xfrm>
          <a:custGeom>
            <a:avLst/>
            <a:gdLst>
              <a:gd name="connsiteX0" fmla="*/ 5343 w 160577"/>
              <a:gd name="connsiteY0" fmla="*/ 89339 h 107425"/>
              <a:gd name="connsiteX1" fmla="*/ 971 w 160577"/>
              <a:gd name="connsiteY1" fmla="*/ 102082 h 107425"/>
              <a:gd name="connsiteX2" fmla="*/ 13714 w 160577"/>
              <a:gd name="connsiteY2" fmla="*/ 106454 h 107425"/>
              <a:gd name="connsiteX3" fmla="*/ 48226 w 160577"/>
              <a:gd name="connsiteY3" fmla="*/ 71963 h 107425"/>
              <a:gd name="connsiteX4" fmla="*/ 147953 w 160577"/>
              <a:gd name="connsiteY4" fmla="*/ 106231 h 107425"/>
              <a:gd name="connsiteX5" fmla="*/ 160058 w 160577"/>
              <a:gd name="connsiteY5" fmla="*/ 100317 h 107425"/>
              <a:gd name="connsiteX6" fmla="*/ 154144 w 160577"/>
              <a:gd name="connsiteY6" fmla="*/ 88213 h 107425"/>
              <a:gd name="connsiteX7" fmla="*/ 54423 w 160577"/>
              <a:gd name="connsiteY7" fmla="*/ 53946 h 107425"/>
              <a:gd name="connsiteX8" fmla="*/ 48395 w 160577"/>
              <a:gd name="connsiteY8" fmla="*/ 5526 h 107425"/>
              <a:gd name="connsiteX9" fmla="*/ 35750 w 160577"/>
              <a:gd name="connsiteY9" fmla="*/ 884 h 107425"/>
              <a:gd name="connsiteX10" fmla="*/ 31108 w 160577"/>
              <a:gd name="connsiteY10" fmla="*/ 13529 h 107425"/>
              <a:gd name="connsiteX11" fmla="*/ 31278 w 160577"/>
              <a:gd name="connsiteY11" fmla="*/ 13877 h 107425"/>
              <a:gd name="connsiteX12" fmla="*/ 36231 w 160577"/>
              <a:gd name="connsiteY12" fmla="*/ 47691 h 107425"/>
              <a:gd name="connsiteX13" fmla="*/ 14856 w 160577"/>
              <a:gd name="connsiteY13" fmla="*/ 40346 h 107425"/>
              <a:gd name="connsiteX14" fmla="*/ 2751 w 160577"/>
              <a:gd name="connsiteY14" fmla="*/ 46259 h 107425"/>
              <a:gd name="connsiteX15" fmla="*/ 8664 w 160577"/>
              <a:gd name="connsiteY15" fmla="*/ 58364 h 107425"/>
              <a:gd name="connsiteX16" fmla="*/ 29964 w 160577"/>
              <a:gd name="connsiteY16" fmla="*/ 65683 h 107425"/>
              <a:gd name="connsiteX17" fmla="*/ 5343 w 160577"/>
              <a:gd name="connsiteY17" fmla="*/ 89339 h 1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77" h="107425">
                <a:moveTo>
                  <a:pt x="5343" y="89339"/>
                </a:moveTo>
                <a:cubicBezTo>
                  <a:pt x="617" y="91651"/>
                  <a:pt x="-1341" y="97356"/>
                  <a:pt x="971" y="102082"/>
                </a:cubicBezTo>
                <a:cubicBezTo>
                  <a:pt x="3283" y="106809"/>
                  <a:pt x="8988" y="108766"/>
                  <a:pt x="13714" y="106454"/>
                </a:cubicBezTo>
                <a:cubicBezTo>
                  <a:pt x="28747" y="99134"/>
                  <a:pt x="40897" y="86992"/>
                  <a:pt x="48226" y="71963"/>
                </a:cubicBezTo>
                <a:lnTo>
                  <a:pt x="147953" y="106231"/>
                </a:lnTo>
                <a:cubicBezTo>
                  <a:pt x="152929" y="107940"/>
                  <a:pt x="158348" y="105292"/>
                  <a:pt x="160058" y="100317"/>
                </a:cubicBezTo>
                <a:cubicBezTo>
                  <a:pt x="161767" y="95342"/>
                  <a:pt x="159120" y="89923"/>
                  <a:pt x="154144" y="88213"/>
                </a:cubicBezTo>
                <a:lnTo>
                  <a:pt x="54423" y="53946"/>
                </a:lnTo>
                <a:cubicBezTo>
                  <a:pt x="57877" y="37586"/>
                  <a:pt x="55755" y="20540"/>
                  <a:pt x="48395" y="5526"/>
                </a:cubicBezTo>
                <a:cubicBezTo>
                  <a:pt x="46185" y="752"/>
                  <a:pt x="40523" y="-1327"/>
                  <a:pt x="35750" y="884"/>
                </a:cubicBezTo>
                <a:cubicBezTo>
                  <a:pt x="30976" y="3094"/>
                  <a:pt x="28898" y="8756"/>
                  <a:pt x="31108" y="13529"/>
                </a:cubicBezTo>
                <a:cubicBezTo>
                  <a:pt x="31162" y="13647"/>
                  <a:pt x="31219" y="13762"/>
                  <a:pt x="31278" y="13877"/>
                </a:cubicBezTo>
                <a:cubicBezTo>
                  <a:pt x="36408" y="24357"/>
                  <a:pt x="38140" y="36179"/>
                  <a:pt x="36231" y="47691"/>
                </a:cubicBezTo>
                <a:lnTo>
                  <a:pt x="14856" y="40346"/>
                </a:lnTo>
                <a:cubicBezTo>
                  <a:pt x="9880" y="38636"/>
                  <a:pt x="4461" y="41283"/>
                  <a:pt x="2751" y="46259"/>
                </a:cubicBezTo>
                <a:cubicBezTo>
                  <a:pt x="1042" y="51234"/>
                  <a:pt x="3689" y="56654"/>
                  <a:pt x="8664" y="58364"/>
                </a:cubicBezTo>
                <a:lnTo>
                  <a:pt x="29964" y="65683"/>
                </a:lnTo>
                <a:cubicBezTo>
                  <a:pt x="24424" y="75942"/>
                  <a:pt x="15816" y="84214"/>
                  <a:pt x="5343" y="89339"/>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Shape 18"/>
          <p:cNvSpPr/>
          <p:nvPr/>
        </p:nvSpPr>
        <p:spPr>
          <a:xfrm>
            <a:off x="9036044" y="2158653"/>
            <a:ext cx="294218" cy="434869"/>
          </a:xfrm>
          <a:custGeom>
            <a:avLst/>
            <a:gdLst>
              <a:gd name="connsiteX0" fmla="*/ 64446 w 112408"/>
              <a:gd name="connsiteY0" fmla="*/ 114371 h 166145"/>
              <a:gd name="connsiteX1" fmla="*/ 59291 w 112408"/>
              <a:gd name="connsiteY1" fmla="*/ 9056 h 166145"/>
              <a:gd name="connsiteX2" fmla="*/ 49311 w 112408"/>
              <a:gd name="connsiteY2" fmla="*/ 7 h 166145"/>
              <a:gd name="connsiteX3" fmla="*/ 40262 w 112408"/>
              <a:gd name="connsiteY3" fmla="*/ 9988 h 166145"/>
              <a:gd name="connsiteX4" fmla="*/ 45416 w 112408"/>
              <a:gd name="connsiteY4" fmla="*/ 115303 h 166145"/>
              <a:gd name="connsiteX5" fmla="*/ 2681 w 112408"/>
              <a:gd name="connsiteY5" fmla="*/ 138860 h 166145"/>
              <a:gd name="connsiteX6" fmla="*/ 2901 w 112408"/>
              <a:gd name="connsiteY6" fmla="*/ 152328 h 166145"/>
              <a:gd name="connsiteX7" fmla="*/ 16369 w 112408"/>
              <a:gd name="connsiteY7" fmla="*/ 152108 h 166145"/>
              <a:gd name="connsiteX8" fmla="*/ 16778 w 112408"/>
              <a:gd name="connsiteY8" fmla="*/ 151658 h 166145"/>
              <a:gd name="connsiteX9" fmla="*/ 46351 w 112408"/>
              <a:gd name="connsiteY9" fmla="*/ 134520 h 166145"/>
              <a:gd name="connsiteX10" fmla="*/ 47455 w 112408"/>
              <a:gd name="connsiteY10" fmla="*/ 157086 h 166145"/>
              <a:gd name="connsiteX11" fmla="*/ 56962 w 112408"/>
              <a:gd name="connsiteY11" fmla="*/ 166146 h 166145"/>
              <a:gd name="connsiteX12" fmla="*/ 57438 w 112408"/>
              <a:gd name="connsiteY12" fmla="*/ 166136 h 166145"/>
              <a:gd name="connsiteX13" fmla="*/ 66487 w 112408"/>
              <a:gd name="connsiteY13" fmla="*/ 156156 h 166145"/>
              <a:gd name="connsiteX14" fmla="*/ 65382 w 112408"/>
              <a:gd name="connsiteY14" fmla="*/ 133582 h 166145"/>
              <a:gd name="connsiteX15" fmla="*/ 96483 w 112408"/>
              <a:gd name="connsiteY15" fmla="*/ 147752 h 166145"/>
              <a:gd name="connsiteX16" fmla="*/ 109939 w 112408"/>
              <a:gd name="connsiteY16" fmla="*/ 147096 h 166145"/>
              <a:gd name="connsiteX17" fmla="*/ 109283 w 112408"/>
              <a:gd name="connsiteY17" fmla="*/ 133641 h 166145"/>
              <a:gd name="connsiteX18" fmla="*/ 64446 w 112408"/>
              <a:gd name="connsiteY18" fmla="*/ 114371 h 1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408" h="166145">
                <a:moveTo>
                  <a:pt x="64446" y="114371"/>
                </a:moveTo>
                <a:lnTo>
                  <a:pt x="59291" y="9056"/>
                </a:lnTo>
                <a:cubicBezTo>
                  <a:pt x="58976" y="3828"/>
                  <a:pt x="54544" y="-191"/>
                  <a:pt x="49311" y="7"/>
                </a:cubicBezTo>
                <a:cubicBezTo>
                  <a:pt x="44057" y="268"/>
                  <a:pt x="40007" y="4734"/>
                  <a:pt x="40262" y="9988"/>
                </a:cubicBezTo>
                <a:lnTo>
                  <a:pt x="45416" y="115303"/>
                </a:lnTo>
                <a:cubicBezTo>
                  <a:pt x="28940" y="118163"/>
                  <a:pt x="13896" y="126455"/>
                  <a:pt x="2681" y="138860"/>
                </a:cubicBezTo>
                <a:cubicBezTo>
                  <a:pt x="-978" y="142640"/>
                  <a:pt x="-880" y="148669"/>
                  <a:pt x="2901" y="152328"/>
                </a:cubicBezTo>
                <a:cubicBezTo>
                  <a:pt x="6680" y="155986"/>
                  <a:pt x="12711" y="155888"/>
                  <a:pt x="16369" y="152108"/>
                </a:cubicBezTo>
                <a:cubicBezTo>
                  <a:pt x="16510" y="151963"/>
                  <a:pt x="16646" y="151813"/>
                  <a:pt x="16778" y="151658"/>
                </a:cubicBezTo>
                <a:cubicBezTo>
                  <a:pt x="24608" y="143003"/>
                  <a:pt x="34948" y="137011"/>
                  <a:pt x="46351" y="134520"/>
                </a:cubicBezTo>
                <a:lnTo>
                  <a:pt x="47455" y="157086"/>
                </a:lnTo>
                <a:cubicBezTo>
                  <a:pt x="47706" y="162156"/>
                  <a:pt x="51886" y="166140"/>
                  <a:pt x="56962" y="166146"/>
                </a:cubicBezTo>
                <a:lnTo>
                  <a:pt x="57438" y="166136"/>
                </a:lnTo>
                <a:cubicBezTo>
                  <a:pt x="62691" y="165875"/>
                  <a:pt x="66740" y="161409"/>
                  <a:pt x="66487" y="156156"/>
                </a:cubicBezTo>
                <a:lnTo>
                  <a:pt x="65382" y="133582"/>
                </a:lnTo>
                <a:cubicBezTo>
                  <a:pt x="76976" y="134936"/>
                  <a:pt x="87853" y="139892"/>
                  <a:pt x="96483" y="147752"/>
                </a:cubicBezTo>
                <a:cubicBezTo>
                  <a:pt x="100380" y="151287"/>
                  <a:pt x="106404" y="150993"/>
                  <a:pt x="109939" y="147096"/>
                </a:cubicBezTo>
                <a:cubicBezTo>
                  <a:pt x="113473" y="143199"/>
                  <a:pt x="113179" y="137176"/>
                  <a:pt x="109283" y="133641"/>
                </a:cubicBezTo>
                <a:cubicBezTo>
                  <a:pt x="96912" y="122386"/>
                  <a:pt x="81125" y="115601"/>
                  <a:pt x="64446" y="114371"/>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Shape 22"/>
          <p:cNvSpPr/>
          <p:nvPr/>
        </p:nvSpPr>
        <p:spPr>
          <a:xfrm>
            <a:off x="9259586" y="2072506"/>
            <a:ext cx="381437" cy="385822"/>
          </a:xfrm>
          <a:custGeom>
            <a:avLst/>
            <a:gdLst>
              <a:gd name="connsiteX0" fmla="*/ 136266 w 145731"/>
              <a:gd name="connsiteY0" fmla="*/ 63351 h 147406"/>
              <a:gd name="connsiteX1" fmla="*/ 89903 w 145731"/>
              <a:gd name="connsiteY1" fmla="*/ 78547 h 147406"/>
              <a:gd name="connsiteX2" fmla="*/ 16394 w 145731"/>
              <a:gd name="connsiteY2" fmla="*/ 2927 h 147406"/>
              <a:gd name="connsiteX3" fmla="*/ 2927 w 145731"/>
              <a:gd name="connsiteY3" fmla="*/ 2655 h 147406"/>
              <a:gd name="connsiteX4" fmla="*/ 2656 w 145731"/>
              <a:gd name="connsiteY4" fmla="*/ 16123 h 147406"/>
              <a:gd name="connsiteX5" fmla="*/ 2739 w 145731"/>
              <a:gd name="connsiteY5" fmla="*/ 16210 h 147406"/>
              <a:gd name="connsiteX6" fmla="*/ 76228 w 145731"/>
              <a:gd name="connsiteY6" fmla="*/ 91812 h 147406"/>
              <a:gd name="connsiteX7" fmla="*/ 59738 w 145731"/>
              <a:gd name="connsiteY7" fmla="*/ 137747 h 147406"/>
              <a:gd name="connsiteX8" fmla="*/ 69123 w 145731"/>
              <a:gd name="connsiteY8" fmla="*/ 147407 h 147406"/>
              <a:gd name="connsiteX9" fmla="*/ 69263 w 145731"/>
              <a:gd name="connsiteY9" fmla="*/ 147407 h 147406"/>
              <a:gd name="connsiteX10" fmla="*/ 78788 w 145731"/>
              <a:gd name="connsiteY10" fmla="*/ 138016 h 147406"/>
              <a:gd name="connsiteX11" fmla="*/ 89638 w 145731"/>
              <a:gd name="connsiteY11" fmla="*/ 105608 h 147406"/>
              <a:gd name="connsiteX12" fmla="*/ 105391 w 145731"/>
              <a:gd name="connsiteY12" fmla="*/ 121812 h 147406"/>
              <a:gd name="connsiteX13" fmla="*/ 118858 w 145731"/>
              <a:gd name="connsiteY13" fmla="*/ 122141 h 147406"/>
              <a:gd name="connsiteX14" fmla="*/ 119186 w 145731"/>
              <a:gd name="connsiteY14" fmla="*/ 108674 h 147406"/>
              <a:gd name="connsiteX15" fmla="*/ 119045 w 145731"/>
              <a:gd name="connsiteY15" fmla="*/ 108530 h 147406"/>
              <a:gd name="connsiteX16" fmla="*/ 103344 w 145731"/>
              <a:gd name="connsiteY16" fmla="*/ 92377 h 147406"/>
              <a:gd name="connsiteX17" fmla="*/ 135188 w 145731"/>
              <a:gd name="connsiteY17" fmla="*/ 82397 h 147406"/>
              <a:gd name="connsiteX18" fmla="*/ 136141 w 145731"/>
              <a:gd name="connsiteY18" fmla="*/ 82397 h 147406"/>
              <a:gd name="connsiteX19" fmla="*/ 145731 w 145731"/>
              <a:gd name="connsiteY19" fmla="*/ 72937 h 147406"/>
              <a:gd name="connsiteX20" fmla="*/ 136271 w 145731"/>
              <a:gd name="connsiteY20" fmla="*/ 63347 h 1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1" h="147406">
                <a:moveTo>
                  <a:pt x="136266" y="63351"/>
                </a:moveTo>
                <a:cubicBezTo>
                  <a:pt x="119564" y="63202"/>
                  <a:pt x="103277" y="68541"/>
                  <a:pt x="89903" y="78547"/>
                </a:cubicBezTo>
                <a:lnTo>
                  <a:pt x="16394" y="2927"/>
                </a:lnTo>
                <a:cubicBezTo>
                  <a:pt x="12750" y="-867"/>
                  <a:pt x="6721" y="-989"/>
                  <a:pt x="2927" y="2655"/>
                </a:cubicBezTo>
                <a:cubicBezTo>
                  <a:pt x="-867" y="6300"/>
                  <a:pt x="-989" y="12329"/>
                  <a:pt x="2656" y="16123"/>
                </a:cubicBezTo>
                <a:cubicBezTo>
                  <a:pt x="2683" y="16152"/>
                  <a:pt x="2711" y="16181"/>
                  <a:pt x="2739" y="16210"/>
                </a:cubicBezTo>
                <a:lnTo>
                  <a:pt x="76228" y="91812"/>
                </a:lnTo>
                <a:cubicBezTo>
                  <a:pt x="65756" y="104852"/>
                  <a:pt x="59950" y="121024"/>
                  <a:pt x="59738" y="137747"/>
                </a:cubicBezTo>
                <a:cubicBezTo>
                  <a:pt x="59663" y="143005"/>
                  <a:pt x="63864" y="147330"/>
                  <a:pt x="69123" y="147407"/>
                </a:cubicBezTo>
                <a:lnTo>
                  <a:pt x="69263" y="147407"/>
                </a:lnTo>
                <a:cubicBezTo>
                  <a:pt x="74471" y="147408"/>
                  <a:pt x="78715" y="143225"/>
                  <a:pt x="78788" y="138016"/>
                </a:cubicBezTo>
                <a:cubicBezTo>
                  <a:pt x="78936" y="126346"/>
                  <a:pt x="82729" y="115015"/>
                  <a:pt x="89638" y="105608"/>
                </a:cubicBezTo>
                <a:lnTo>
                  <a:pt x="105391" y="121812"/>
                </a:lnTo>
                <a:cubicBezTo>
                  <a:pt x="109019" y="125621"/>
                  <a:pt x="115049" y="125769"/>
                  <a:pt x="118858" y="122141"/>
                </a:cubicBezTo>
                <a:cubicBezTo>
                  <a:pt x="122667" y="118513"/>
                  <a:pt x="122813" y="112484"/>
                  <a:pt x="119186" y="108674"/>
                </a:cubicBezTo>
                <a:cubicBezTo>
                  <a:pt x="119140" y="108626"/>
                  <a:pt x="119093" y="108577"/>
                  <a:pt x="119045" y="108530"/>
                </a:cubicBezTo>
                <a:lnTo>
                  <a:pt x="103344" y="92377"/>
                </a:lnTo>
                <a:cubicBezTo>
                  <a:pt x="112695" y="85886"/>
                  <a:pt x="123805" y="82404"/>
                  <a:pt x="135188" y="82397"/>
                </a:cubicBezTo>
                <a:lnTo>
                  <a:pt x="136141" y="82397"/>
                </a:lnTo>
                <a:cubicBezTo>
                  <a:pt x="141401" y="82433"/>
                  <a:pt x="145695" y="78197"/>
                  <a:pt x="145731" y="72937"/>
                </a:cubicBezTo>
                <a:cubicBezTo>
                  <a:pt x="145767" y="67677"/>
                  <a:pt x="141532" y="63383"/>
                  <a:pt x="136271" y="6334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Shape 23"/>
          <p:cNvSpPr/>
          <p:nvPr/>
        </p:nvSpPr>
        <p:spPr>
          <a:xfrm>
            <a:off x="9313068" y="1856229"/>
            <a:ext cx="427428" cy="289066"/>
          </a:xfrm>
          <a:custGeom>
            <a:avLst/>
            <a:gdLst>
              <a:gd name="connsiteX0" fmla="*/ 155673 w 163302"/>
              <a:gd name="connsiteY0" fmla="*/ 48587 h 110440"/>
              <a:gd name="connsiteX1" fmla="*/ 133595 w 163302"/>
              <a:gd name="connsiteY1" fmla="*/ 44177 h 110440"/>
              <a:gd name="connsiteX2" fmla="*/ 154836 w 163302"/>
              <a:gd name="connsiteY2" fmla="*/ 17453 h 110440"/>
              <a:gd name="connsiteX3" fmla="*/ 157478 w 163302"/>
              <a:gd name="connsiteY3" fmla="*/ 4243 h 110440"/>
              <a:gd name="connsiteX4" fmla="*/ 144269 w 163302"/>
              <a:gd name="connsiteY4" fmla="*/ 1600 h 110440"/>
              <a:gd name="connsiteX5" fmla="*/ 114654 w 163302"/>
              <a:gd name="connsiteY5" fmla="*/ 40390 h 110440"/>
              <a:gd name="connsiteX6" fmla="*/ 11262 w 163302"/>
              <a:gd name="connsiteY6" fmla="*/ 19721 h 110440"/>
              <a:gd name="connsiteX7" fmla="*/ 161 w 163302"/>
              <a:gd name="connsiteY7" fmla="*/ 27350 h 110440"/>
              <a:gd name="connsiteX8" fmla="*/ 7524 w 163302"/>
              <a:gd name="connsiteY8" fmla="*/ 38398 h 110440"/>
              <a:gd name="connsiteX9" fmla="*/ 110924 w 163302"/>
              <a:gd name="connsiteY9" fmla="*/ 59067 h 110440"/>
              <a:gd name="connsiteX10" fmla="*/ 123349 w 163302"/>
              <a:gd name="connsiteY10" fmla="*/ 106257 h 110440"/>
              <a:gd name="connsiteX11" fmla="*/ 136577 w 163302"/>
              <a:gd name="connsiteY11" fmla="*/ 108800 h 110440"/>
              <a:gd name="connsiteX12" fmla="*/ 139199 w 163302"/>
              <a:gd name="connsiteY12" fmla="*/ 95691 h 110440"/>
              <a:gd name="connsiteX13" fmla="*/ 129784 w 163302"/>
              <a:gd name="connsiteY13" fmla="*/ 62837 h 110440"/>
              <a:gd name="connsiteX14" fmla="*/ 151933 w 163302"/>
              <a:gd name="connsiteY14" fmla="*/ 67265 h 110440"/>
              <a:gd name="connsiteX15" fmla="*/ 153813 w 163302"/>
              <a:gd name="connsiteY15" fmla="*/ 67450 h 110440"/>
              <a:gd name="connsiteX16" fmla="*/ 163302 w 163302"/>
              <a:gd name="connsiteY16" fmla="*/ 57890 h 110440"/>
              <a:gd name="connsiteX17" fmla="*/ 155673 w 163302"/>
              <a:gd name="connsiteY17" fmla="*/ 48591 h 1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302" h="110440">
                <a:moveTo>
                  <a:pt x="155673" y="48587"/>
                </a:moveTo>
                <a:lnTo>
                  <a:pt x="133595" y="44177"/>
                </a:lnTo>
                <a:cubicBezTo>
                  <a:pt x="137714" y="33271"/>
                  <a:pt x="145141" y="23927"/>
                  <a:pt x="154836" y="17453"/>
                </a:cubicBezTo>
                <a:cubicBezTo>
                  <a:pt x="159213" y="14535"/>
                  <a:pt x="160396" y="8620"/>
                  <a:pt x="157478" y="4243"/>
                </a:cubicBezTo>
                <a:cubicBezTo>
                  <a:pt x="154560" y="-134"/>
                  <a:pt x="148646" y="-1317"/>
                  <a:pt x="144269" y="1600"/>
                </a:cubicBezTo>
                <a:cubicBezTo>
                  <a:pt x="130340" y="10858"/>
                  <a:pt x="119914" y="24514"/>
                  <a:pt x="114654" y="40390"/>
                </a:cubicBezTo>
                <a:lnTo>
                  <a:pt x="11262" y="19721"/>
                </a:lnTo>
                <a:cubicBezTo>
                  <a:pt x="6090" y="18761"/>
                  <a:pt x="1119" y="22178"/>
                  <a:pt x="161" y="27350"/>
                </a:cubicBezTo>
                <a:cubicBezTo>
                  <a:pt x="-778" y="32418"/>
                  <a:pt x="2484" y="37314"/>
                  <a:pt x="7524" y="38398"/>
                </a:cubicBezTo>
                <a:lnTo>
                  <a:pt x="110924" y="59067"/>
                </a:lnTo>
                <a:cubicBezTo>
                  <a:pt x="109679" y="75744"/>
                  <a:pt x="114053" y="92356"/>
                  <a:pt x="123349" y="106257"/>
                </a:cubicBezTo>
                <a:cubicBezTo>
                  <a:pt x="126300" y="110612"/>
                  <a:pt x="132221" y="111751"/>
                  <a:pt x="136577" y="108800"/>
                </a:cubicBezTo>
                <a:cubicBezTo>
                  <a:pt x="140886" y="105881"/>
                  <a:pt x="142054" y="100043"/>
                  <a:pt x="139199" y="95691"/>
                </a:cubicBezTo>
                <a:cubicBezTo>
                  <a:pt x="132712" y="85990"/>
                  <a:pt x="129420" y="74503"/>
                  <a:pt x="129784" y="62837"/>
                </a:cubicBezTo>
                <a:lnTo>
                  <a:pt x="151933" y="67265"/>
                </a:lnTo>
                <a:cubicBezTo>
                  <a:pt x="152552" y="67388"/>
                  <a:pt x="153182" y="67450"/>
                  <a:pt x="153813" y="67450"/>
                </a:cubicBezTo>
                <a:cubicBezTo>
                  <a:pt x="159073" y="67431"/>
                  <a:pt x="163322" y="63151"/>
                  <a:pt x="163302" y="57890"/>
                </a:cubicBezTo>
                <a:cubicBezTo>
                  <a:pt x="163286" y="53373"/>
                  <a:pt x="160099" y="49490"/>
                  <a:pt x="155673" y="48591"/>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Shape 24"/>
          <p:cNvSpPr/>
          <p:nvPr/>
        </p:nvSpPr>
        <p:spPr>
          <a:xfrm>
            <a:off x="8533285" y="1288249"/>
            <a:ext cx="347513" cy="408080"/>
          </a:xfrm>
          <a:custGeom>
            <a:avLst/>
            <a:gdLst>
              <a:gd name="connsiteX0" fmla="*/ 7743 w 132770"/>
              <a:gd name="connsiteY0" fmla="*/ 71275 h 155910"/>
              <a:gd name="connsiteX1" fmla="*/ 22068 w 132770"/>
              <a:gd name="connsiteY1" fmla="*/ 72637 h 155910"/>
              <a:gd name="connsiteX2" fmla="*/ 56027 w 132770"/>
              <a:gd name="connsiteY2" fmla="*/ 64350 h 155910"/>
              <a:gd name="connsiteX3" fmla="*/ 115280 w 132770"/>
              <a:gd name="connsiteY3" fmla="*/ 151608 h 155910"/>
              <a:gd name="connsiteX4" fmla="*/ 128468 w 132770"/>
              <a:gd name="connsiteY4" fmla="*/ 154349 h 155910"/>
              <a:gd name="connsiteX5" fmla="*/ 131210 w 132770"/>
              <a:gd name="connsiteY5" fmla="*/ 141161 h 155910"/>
              <a:gd name="connsiteX6" fmla="*/ 131037 w 132770"/>
              <a:gd name="connsiteY6" fmla="*/ 140906 h 155910"/>
              <a:gd name="connsiteX7" fmla="*/ 71809 w 132770"/>
              <a:gd name="connsiteY7" fmla="*/ 53685 h 155910"/>
              <a:gd name="connsiteX8" fmla="*/ 96035 w 132770"/>
              <a:gd name="connsiteY8" fmla="*/ 11314 h 155910"/>
              <a:gd name="connsiteX9" fmla="*/ 88463 w 132770"/>
              <a:gd name="connsiteY9" fmla="*/ 171 h 155910"/>
              <a:gd name="connsiteX10" fmla="*/ 77320 w 132770"/>
              <a:gd name="connsiteY10" fmla="*/ 7742 h 155910"/>
              <a:gd name="connsiteX11" fmla="*/ 60957 w 132770"/>
              <a:gd name="connsiteY11" fmla="*/ 37705 h 155910"/>
              <a:gd name="connsiteX12" fmla="*/ 48308 w 132770"/>
              <a:gd name="connsiteY12" fmla="*/ 19077 h 155910"/>
              <a:gd name="connsiteX13" fmla="*/ 35120 w 132770"/>
              <a:gd name="connsiteY13" fmla="*/ 16336 h 155910"/>
              <a:gd name="connsiteX14" fmla="*/ 32378 w 132770"/>
              <a:gd name="connsiteY14" fmla="*/ 29524 h 155910"/>
              <a:gd name="connsiteX15" fmla="*/ 32551 w 132770"/>
              <a:gd name="connsiteY15" fmla="*/ 29778 h 155910"/>
              <a:gd name="connsiteX16" fmla="*/ 45243 w 132770"/>
              <a:gd name="connsiteY16" fmla="*/ 48468 h 155910"/>
              <a:gd name="connsiteX17" fmla="*/ 11315 w 132770"/>
              <a:gd name="connsiteY17" fmla="*/ 52558 h 155910"/>
              <a:gd name="connsiteX18" fmla="*/ 170 w 132770"/>
              <a:gd name="connsiteY18" fmla="*/ 60131 h 155910"/>
              <a:gd name="connsiteX19" fmla="*/ 7743 w 132770"/>
              <a:gd name="connsiteY19" fmla="*/ 71274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770" h="155910">
                <a:moveTo>
                  <a:pt x="7743" y="71275"/>
                </a:moveTo>
                <a:cubicBezTo>
                  <a:pt x="12464" y="72179"/>
                  <a:pt x="17260" y="72635"/>
                  <a:pt x="22068" y="72637"/>
                </a:cubicBezTo>
                <a:cubicBezTo>
                  <a:pt x="33884" y="72603"/>
                  <a:pt x="45523" y="69763"/>
                  <a:pt x="56027" y="64350"/>
                </a:cubicBezTo>
                <a:lnTo>
                  <a:pt x="115280" y="151608"/>
                </a:lnTo>
                <a:cubicBezTo>
                  <a:pt x="118165" y="156006"/>
                  <a:pt x="124070" y="157234"/>
                  <a:pt x="128468" y="154349"/>
                </a:cubicBezTo>
                <a:cubicBezTo>
                  <a:pt x="132867" y="151464"/>
                  <a:pt x="134095" y="145559"/>
                  <a:pt x="131210" y="141161"/>
                </a:cubicBezTo>
                <a:cubicBezTo>
                  <a:pt x="131154" y="141075"/>
                  <a:pt x="131096" y="140990"/>
                  <a:pt x="131037" y="140906"/>
                </a:cubicBezTo>
                <a:lnTo>
                  <a:pt x="71809" y="53685"/>
                </a:lnTo>
                <a:cubicBezTo>
                  <a:pt x="84394" y="42668"/>
                  <a:pt x="92924" y="27749"/>
                  <a:pt x="96035" y="11314"/>
                </a:cubicBezTo>
                <a:cubicBezTo>
                  <a:pt x="97022" y="6146"/>
                  <a:pt x="93632" y="1158"/>
                  <a:pt x="88463" y="171"/>
                </a:cubicBezTo>
                <a:cubicBezTo>
                  <a:pt x="83295" y="-816"/>
                  <a:pt x="78307" y="2574"/>
                  <a:pt x="77320" y="7742"/>
                </a:cubicBezTo>
                <a:cubicBezTo>
                  <a:pt x="75128" y="19193"/>
                  <a:pt x="69406" y="29671"/>
                  <a:pt x="60957" y="37705"/>
                </a:cubicBezTo>
                <a:lnTo>
                  <a:pt x="48308" y="19077"/>
                </a:lnTo>
                <a:cubicBezTo>
                  <a:pt x="45423" y="14678"/>
                  <a:pt x="39518" y="13451"/>
                  <a:pt x="35120" y="16336"/>
                </a:cubicBezTo>
                <a:cubicBezTo>
                  <a:pt x="30721" y="19221"/>
                  <a:pt x="29493" y="25125"/>
                  <a:pt x="32378" y="29524"/>
                </a:cubicBezTo>
                <a:cubicBezTo>
                  <a:pt x="32435" y="29610"/>
                  <a:pt x="32492" y="29694"/>
                  <a:pt x="32551" y="29778"/>
                </a:cubicBezTo>
                <a:lnTo>
                  <a:pt x="45243" y="48468"/>
                </a:lnTo>
                <a:cubicBezTo>
                  <a:pt x="34636" y="53333"/>
                  <a:pt x="22774" y="54762"/>
                  <a:pt x="11315" y="52558"/>
                </a:cubicBezTo>
                <a:cubicBezTo>
                  <a:pt x="6146" y="51572"/>
                  <a:pt x="1157" y="54962"/>
                  <a:pt x="170" y="60131"/>
                </a:cubicBezTo>
                <a:cubicBezTo>
                  <a:pt x="-815" y="65298"/>
                  <a:pt x="2575" y="70287"/>
                  <a:pt x="7743" y="7127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 Box 99">
            <a:extLst>
              <a:ext uri="{FF2B5EF4-FFF2-40B4-BE49-F238E27FC236}">
                <a16:creationId xmlns:a16="http://schemas.microsoft.com/office/drawing/2014/main" id="{DC0B5C35-0D2B-BC65-D68E-A1E5907AE61B}"/>
              </a:ext>
            </a:extLst>
          </p:cNvPr>
          <p:cNvSpPr txBox="1"/>
          <p:nvPr/>
        </p:nvSpPr>
        <p:spPr>
          <a:xfrm>
            <a:off x="415924" y="1328871"/>
            <a:ext cx="9934706" cy="2585323"/>
          </a:xfrm>
          <a:prstGeom prst="rect">
            <a:avLst/>
          </a:prstGeom>
          <a:noFill/>
          <a:ln w="9525">
            <a:noFill/>
          </a:ln>
        </p:spPr>
        <p:txBody>
          <a:bodyPr wrap="square">
            <a:spAutoFit/>
          </a:bodyPr>
          <a:lstStyle/>
          <a:p>
            <a:pPr marL="635" indent="-635"/>
            <a:r>
              <a:rPr lang="en-US" sz="5400" b="1" dirty="0">
                <a:solidFill>
                  <a:srgbClr val="00B050"/>
                </a:solidFill>
                <a:latin typeface="The Hand Black" panose="03070902030502020204" pitchFamily="66" charset="0"/>
                <a:cs typeface="Calibri" panose="020F0502020204030204" pitchFamily="34" charset="0"/>
              </a:rPr>
              <a:t>Example:</a:t>
            </a:r>
          </a:p>
          <a:p>
            <a:pPr marL="635" indent="-635"/>
            <a:r>
              <a:rPr lang="en-US" sz="5400" dirty="0">
                <a:solidFill>
                  <a:srgbClr val="C00000"/>
                </a:solidFill>
                <a:latin typeface="The Hand Black" panose="03070902030502020204" pitchFamily="66" charset="0"/>
                <a:cs typeface="Calibri" panose="020F0502020204030204" pitchFamily="34" charset="0"/>
              </a:rPr>
              <a:t>My mum </a:t>
            </a:r>
            <a:r>
              <a:rPr lang="en-US" sz="5400" dirty="0">
                <a:solidFill>
                  <a:srgbClr val="000000"/>
                </a:solidFill>
                <a:latin typeface="The Hand Black" panose="03070902030502020204" pitchFamily="66" charset="0"/>
                <a:cs typeface="Calibri" panose="020F0502020204030204" pitchFamily="34" charset="0"/>
              </a:rPr>
              <a:t>wishes (that) she </a:t>
            </a:r>
            <a:r>
              <a:rPr lang="en-US" sz="5400" dirty="0">
                <a:solidFill>
                  <a:srgbClr val="C00000"/>
                </a:solidFill>
                <a:latin typeface="The Hand Black" panose="03070902030502020204" pitchFamily="66" charset="0"/>
                <a:cs typeface="Calibri" panose="020F0502020204030204" pitchFamily="34" charset="0"/>
              </a:rPr>
              <a:t>had</a:t>
            </a:r>
            <a:r>
              <a:rPr lang="en-US" sz="5400" dirty="0">
                <a:solidFill>
                  <a:srgbClr val="000000"/>
                </a:solidFill>
                <a:latin typeface="The Hand Black" panose="03070902030502020204" pitchFamily="66" charset="0"/>
                <a:cs typeface="Calibri" panose="020F0502020204030204" pitchFamily="34" charset="0"/>
              </a:rPr>
              <a:t> a new dishwasher.</a:t>
            </a:r>
          </a:p>
          <a:p>
            <a:pPr marL="635" indent="-635"/>
            <a:r>
              <a:rPr lang="en-US" sz="5400" dirty="0">
                <a:solidFill>
                  <a:srgbClr val="C00000"/>
                </a:solidFill>
                <a:latin typeface="The Hand Black" panose="03070902030502020204" pitchFamily="66" charset="0"/>
                <a:cs typeface="Calibri" panose="020F0502020204030204" pitchFamily="34" charset="0"/>
              </a:rPr>
              <a:t>My little sister </a:t>
            </a:r>
            <a:r>
              <a:rPr lang="en-US" sz="5400" dirty="0">
                <a:solidFill>
                  <a:srgbClr val="000000"/>
                </a:solidFill>
                <a:latin typeface="The Hand Black" panose="03070902030502020204" pitchFamily="66" charset="0"/>
                <a:cs typeface="Calibri" panose="020F0502020204030204" pitchFamily="34" charset="0"/>
              </a:rPr>
              <a:t>often wishes (that) she </a:t>
            </a:r>
            <a:r>
              <a:rPr lang="en-US" sz="5400" dirty="0">
                <a:solidFill>
                  <a:srgbClr val="C00000"/>
                </a:solidFill>
                <a:latin typeface="The Hand Black" panose="03070902030502020204" pitchFamily="66" charset="0"/>
                <a:cs typeface="Calibri" panose="020F0502020204030204" pitchFamily="34" charset="0"/>
              </a:rPr>
              <a:t>became</a:t>
            </a:r>
            <a:r>
              <a:rPr lang="en-US" sz="5400" dirty="0">
                <a:solidFill>
                  <a:srgbClr val="000000"/>
                </a:solidFill>
                <a:latin typeface="The Hand Black" panose="03070902030502020204" pitchFamily="66" charset="0"/>
                <a:cs typeface="Calibri" panose="020F0502020204030204" pitchFamily="34" charset="0"/>
              </a:rPr>
              <a:t> a princess</a:t>
            </a:r>
          </a:p>
        </p:txBody>
      </p:sp>
      <p:sp>
        <p:nvSpPr>
          <p:cNvPr id="8" name="Freeform 2">
            <a:extLst>
              <a:ext uri="{FF2B5EF4-FFF2-40B4-BE49-F238E27FC236}">
                <a16:creationId xmlns:a16="http://schemas.microsoft.com/office/drawing/2014/main" id="{ED5FC390-0745-4E34-4522-9762F3A65EF1}"/>
              </a:ext>
            </a:extLst>
          </p:cNvPr>
          <p:cNvSpPr/>
          <p:nvPr/>
        </p:nvSpPr>
        <p:spPr>
          <a:xfrm>
            <a:off x="415926" y="4363160"/>
            <a:ext cx="11244572" cy="2023058"/>
          </a:xfrm>
          <a:custGeom>
            <a:avLst/>
            <a:gdLst/>
            <a:ahLst/>
            <a:cxnLst/>
            <a:rect l="l" t="t" r="r" b="b"/>
            <a:pathLst>
              <a:path w="18618080" h="10287000">
                <a:moveTo>
                  <a:pt x="0" y="0"/>
                </a:moveTo>
                <a:lnTo>
                  <a:pt x="18618080" y="0"/>
                </a:lnTo>
                <a:lnTo>
                  <a:pt x="1861808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4618" t="-56847" r="-4258" b="-40203"/>
            </a:stretch>
          </a:blipFill>
        </p:spPr>
      </p:sp>
    </p:spTree>
    <p:extLst>
      <p:ext uri="{BB962C8B-B14F-4D97-AF65-F5344CB8AC3E}">
        <p14:creationId xmlns:p14="http://schemas.microsoft.com/office/powerpoint/2010/main" val="1843990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1+#ppt_w/2"/>
                                          </p:val>
                                        </p:tav>
                                        <p:tav tm="100000">
                                          <p:val>
                                            <p:strVal val="#ppt_x"/>
                                          </p:val>
                                        </p:tav>
                                      </p:tavLst>
                                    </p:anim>
                                    <p:anim calcmode="lin" valueType="num">
                                      <p:cBhvr additive="base">
                                        <p:cTn id="28" dur="10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1+#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3"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1000" fill="hold"/>
                                        <p:tgtEl>
                                          <p:spTgt spid="9"/>
                                        </p:tgtEl>
                                        <p:attrNameLst>
                                          <p:attrName>ppt_x</p:attrName>
                                        </p:attrNameLst>
                                      </p:cBhvr>
                                      <p:tavLst>
                                        <p:tav tm="0">
                                          <p:val>
                                            <p:strVal val="1+#ppt_w/2"/>
                                          </p:val>
                                        </p:tav>
                                        <p:tav tm="100000">
                                          <p:val>
                                            <p:strVal val="#ppt_x"/>
                                          </p:val>
                                        </p:tav>
                                      </p:tavLst>
                                    </p:anim>
                                    <p:anim calcmode="lin" valueType="num">
                                      <p:cBhvr additive="base">
                                        <p:cTn id="45" dur="1000" fill="hold"/>
                                        <p:tgtEl>
                                          <p:spTgt spid="9"/>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3"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par>
                          <p:cTn id="51" fill="hold">
                            <p:stCondLst>
                              <p:cond delay="3000"/>
                            </p:stCondLst>
                            <p:childTnLst>
                              <p:par>
                                <p:cTn id="52" presetID="2" presetClass="entr" presetSubtype="3"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000" fill="hold"/>
                                        <p:tgtEl>
                                          <p:spTgt spid="13"/>
                                        </p:tgtEl>
                                        <p:attrNameLst>
                                          <p:attrName>ppt_x</p:attrName>
                                        </p:attrNameLst>
                                      </p:cBhvr>
                                      <p:tavLst>
                                        <p:tav tm="0">
                                          <p:val>
                                            <p:strVal val="1+#ppt_w/2"/>
                                          </p:val>
                                        </p:tav>
                                        <p:tav tm="100000">
                                          <p:val>
                                            <p:strVal val="#ppt_x"/>
                                          </p:val>
                                        </p:tav>
                                      </p:tavLst>
                                    </p:anim>
                                    <p:anim calcmode="lin" valueType="num">
                                      <p:cBhvr additive="base">
                                        <p:cTn id="5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4" grpId="0" animBg="1"/>
      <p:bldP spid="15" grpId="0" animBg="1"/>
      <p:bldP spid="18" grpId="0" animBg="1"/>
      <p:bldP spid="19" grpId="0" animBg="1"/>
      <p:bldP spid="23" grpId="0" animBg="1"/>
      <p:bldP spid="24" grpId="0" animBg="1"/>
      <p:bldP spid="25" grpId="0" animBg="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CDE2"/>
        </a:solidFill>
        <a:effectLst/>
      </p:bgPr>
    </p:bg>
    <p:spTree>
      <p:nvGrpSpPr>
        <p:cNvPr id="1" name=""/>
        <p:cNvGrpSpPr/>
        <p:nvPr/>
      </p:nvGrpSpPr>
      <p:grpSpPr>
        <a:xfrm>
          <a:off x="0" y="0"/>
          <a:ext cx="0" cy="0"/>
          <a:chOff x="0" y="0"/>
          <a:chExt cx="0" cy="0"/>
        </a:xfrm>
      </p:grpSpPr>
      <p:grpSp>
        <p:nvGrpSpPr>
          <p:cNvPr id="2" name="Group 2"/>
          <p:cNvGrpSpPr/>
          <p:nvPr/>
        </p:nvGrpSpPr>
        <p:grpSpPr>
          <a:xfrm>
            <a:off x="5370095" y="-72190"/>
            <a:ext cx="6892051" cy="7002379"/>
            <a:chOff x="0" y="0"/>
            <a:chExt cx="2722786" cy="2766372"/>
          </a:xfrm>
        </p:grpSpPr>
        <p:sp>
          <p:nvSpPr>
            <p:cNvPr id="3" name="Freeform 3"/>
            <p:cNvSpPr/>
            <p:nvPr/>
          </p:nvSpPr>
          <p:spPr>
            <a:xfrm>
              <a:off x="0" y="0"/>
              <a:ext cx="2722786" cy="2766372"/>
            </a:xfrm>
            <a:custGeom>
              <a:avLst/>
              <a:gdLst/>
              <a:ahLst/>
              <a:cxnLst/>
              <a:rect l="l" t="t" r="r" b="b"/>
              <a:pathLst>
                <a:path w="2722786" h="2766372">
                  <a:moveTo>
                    <a:pt x="0" y="0"/>
                  </a:moveTo>
                  <a:lnTo>
                    <a:pt x="2722786" y="0"/>
                  </a:lnTo>
                  <a:lnTo>
                    <a:pt x="2722786" y="2766372"/>
                  </a:lnTo>
                  <a:lnTo>
                    <a:pt x="0" y="2766372"/>
                  </a:lnTo>
                  <a:close/>
                </a:path>
              </a:pathLst>
            </a:custGeom>
            <a:solidFill>
              <a:srgbClr val="FFFAF0"/>
            </a:solidFill>
            <a:ln w="9525" cap="sq">
              <a:solidFill>
                <a:srgbClr val="43241E"/>
              </a:solidFill>
              <a:prstDash val="solid"/>
              <a:miter/>
            </a:ln>
          </p:spPr>
        </p:sp>
        <p:sp>
          <p:nvSpPr>
            <p:cNvPr id="4" name="TextBox 4"/>
            <p:cNvSpPr txBox="1"/>
            <p:nvPr/>
          </p:nvSpPr>
          <p:spPr>
            <a:xfrm>
              <a:off x="0" y="-28575"/>
              <a:ext cx="2722786" cy="2794947"/>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5" name="Group 5"/>
          <p:cNvGrpSpPr/>
          <p:nvPr/>
        </p:nvGrpSpPr>
        <p:grpSpPr>
          <a:xfrm>
            <a:off x="5370095" y="-72189"/>
            <a:ext cx="6892051" cy="1693669"/>
            <a:chOff x="0" y="0"/>
            <a:chExt cx="2722786" cy="669104"/>
          </a:xfrm>
        </p:grpSpPr>
        <p:sp>
          <p:nvSpPr>
            <p:cNvPr id="6" name="Freeform 6"/>
            <p:cNvSpPr/>
            <p:nvPr/>
          </p:nvSpPr>
          <p:spPr>
            <a:xfrm>
              <a:off x="0" y="0"/>
              <a:ext cx="2722786" cy="669104"/>
            </a:xfrm>
            <a:custGeom>
              <a:avLst/>
              <a:gdLst/>
              <a:ahLst/>
              <a:cxnLst/>
              <a:rect l="l" t="t" r="r" b="b"/>
              <a:pathLst>
                <a:path w="2722786" h="669104">
                  <a:moveTo>
                    <a:pt x="0" y="0"/>
                  </a:moveTo>
                  <a:lnTo>
                    <a:pt x="2722786" y="0"/>
                  </a:lnTo>
                  <a:lnTo>
                    <a:pt x="2722786" y="669104"/>
                  </a:lnTo>
                  <a:lnTo>
                    <a:pt x="0" y="669104"/>
                  </a:lnTo>
                  <a:close/>
                </a:path>
              </a:pathLst>
            </a:custGeom>
            <a:solidFill>
              <a:srgbClr val="FFFAF0"/>
            </a:solidFill>
            <a:ln w="9525" cap="sq">
              <a:solidFill>
                <a:srgbClr val="43241E"/>
              </a:solidFill>
              <a:prstDash val="solid"/>
              <a:miter/>
            </a:ln>
          </p:spPr>
        </p:sp>
        <p:sp>
          <p:nvSpPr>
            <p:cNvPr id="7" name="TextBox 7"/>
            <p:cNvSpPr txBox="1"/>
            <p:nvPr/>
          </p:nvSpPr>
          <p:spPr>
            <a:xfrm>
              <a:off x="0" y="108909"/>
              <a:ext cx="2722786" cy="560195"/>
            </a:xfrm>
            <a:prstGeom prst="rect">
              <a:avLst/>
            </a:prstGeom>
          </p:spPr>
          <p:txBody>
            <a:bodyPr lIns="33867" tIns="33867" rIns="33867" bIns="33867" rtlCol="0" anchor="ctr"/>
            <a:lstStyle/>
            <a:p>
              <a:pPr algn="ctr" defTabSz="609630"/>
              <a:r>
                <a:rPr lang="en-US" sz="4400" dirty="0">
                  <a:solidFill>
                    <a:schemeClr val="accent2">
                      <a:lumMod val="75000"/>
                    </a:schemeClr>
                  </a:solidFill>
                  <a:latin typeface="Roboto Black" panose="02000000000000000000" pitchFamily="2" charset="0"/>
                  <a:ea typeface="Roboto Black" panose="02000000000000000000" pitchFamily="2" charset="0"/>
                </a:rPr>
                <a:t>What have you learnt in this lesson ?</a:t>
              </a:r>
            </a:p>
          </p:txBody>
        </p:sp>
      </p:grpSp>
      <p:sp>
        <p:nvSpPr>
          <p:cNvPr id="8" name="TextBox 8"/>
          <p:cNvSpPr txBox="1"/>
          <p:nvPr/>
        </p:nvSpPr>
        <p:spPr>
          <a:xfrm>
            <a:off x="221060" y="800100"/>
            <a:ext cx="4952823" cy="778996"/>
          </a:xfrm>
          <a:prstGeom prst="rect">
            <a:avLst/>
          </a:prstGeom>
        </p:spPr>
        <p:txBody>
          <a:bodyPr wrap="square" lIns="0" tIns="0" rIns="0" bIns="0" rtlCol="0" anchor="t">
            <a:spAutoFit/>
          </a:bodyPr>
          <a:lstStyle/>
          <a:p>
            <a:pPr algn="ctr" defTabSz="609630">
              <a:lnSpc>
                <a:spcPts val="5666"/>
              </a:lnSpc>
            </a:pPr>
            <a:r>
              <a:rPr lang="en-US" sz="7200" dirty="0">
                <a:solidFill>
                  <a:srgbClr val="43241E"/>
                </a:solidFill>
                <a:latin typeface="Roboto Black" panose="02000000000000000000" pitchFamily="2" charset="0"/>
                <a:ea typeface="Roboto Black" panose="02000000000000000000" pitchFamily="2" charset="0"/>
              </a:rPr>
              <a:t>WRAP-UP</a:t>
            </a:r>
          </a:p>
        </p:txBody>
      </p:sp>
      <p:sp>
        <p:nvSpPr>
          <p:cNvPr id="9" name="Freeform 9"/>
          <p:cNvSpPr/>
          <p:nvPr/>
        </p:nvSpPr>
        <p:spPr>
          <a:xfrm flipH="1">
            <a:off x="815538" y="2761963"/>
            <a:ext cx="974335" cy="1209670"/>
          </a:xfrm>
          <a:custGeom>
            <a:avLst/>
            <a:gdLst/>
            <a:ahLst/>
            <a:cxnLst/>
            <a:rect l="l" t="t" r="r" b="b"/>
            <a:pathLst>
              <a:path w="1461502" h="1814505">
                <a:moveTo>
                  <a:pt x="1461502" y="0"/>
                </a:moveTo>
                <a:lnTo>
                  <a:pt x="0" y="0"/>
                </a:lnTo>
                <a:lnTo>
                  <a:pt x="0" y="1814505"/>
                </a:lnTo>
                <a:lnTo>
                  <a:pt x="1461502" y="1814505"/>
                </a:lnTo>
                <a:lnTo>
                  <a:pt x="146150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815538" y="2492646"/>
            <a:ext cx="3520153" cy="3360145"/>
          </a:xfrm>
          <a:custGeom>
            <a:avLst/>
            <a:gdLst/>
            <a:ahLst/>
            <a:cxnLst/>
            <a:rect l="l" t="t" r="r" b="b"/>
            <a:pathLst>
              <a:path w="5280229" h="5040218">
                <a:moveTo>
                  <a:pt x="0" y="0"/>
                </a:moveTo>
                <a:lnTo>
                  <a:pt x="5280229" y="0"/>
                </a:lnTo>
                <a:lnTo>
                  <a:pt x="5280229" y="5040218"/>
                </a:lnTo>
                <a:lnTo>
                  <a:pt x="0" y="50402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43613" y="5097636"/>
            <a:ext cx="240472" cy="307581"/>
          </a:xfrm>
          <a:custGeom>
            <a:avLst/>
            <a:gdLst/>
            <a:ahLst/>
            <a:cxnLst/>
            <a:rect l="l" t="t" r="r" b="b"/>
            <a:pathLst>
              <a:path w="360708" h="461371">
                <a:moveTo>
                  <a:pt x="0" y="0"/>
                </a:moveTo>
                <a:lnTo>
                  <a:pt x="360708" y="0"/>
                </a:lnTo>
                <a:lnTo>
                  <a:pt x="360708" y="461371"/>
                </a:lnTo>
                <a:lnTo>
                  <a:pt x="0" y="461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3589849" y="2553928"/>
            <a:ext cx="325291" cy="416070"/>
          </a:xfrm>
          <a:custGeom>
            <a:avLst/>
            <a:gdLst/>
            <a:ahLst/>
            <a:cxnLst/>
            <a:rect l="l" t="t" r="r" b="b"/>
            <a:pathLst>
              <a:path w="487937" h="624105">
                <a:moveTo>
                  <a:pt x="0" y="0"/>
                </a:moveTo>
                <a:lnTo>
                  <a:pt x="487936" y="0"/>
                </a:lnTo>
                <a:lnTo>
                  <a:pt x="487936" y="624105"/>
                </a:lnTo>
                <a:lnTo>
                  <a:pt x="0" y="6241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6184184" y="2471187"/>
            <a:ext cx="4223007" cy="1335536"/>
          </a:xfrm>
          <a:custGeom>
            <a:avLst/>
            <a:gdLst/>
            <a:ahLst/>
            <a:cxnLst/>
            <a:rect l="l" t="t" r="r" b="b"/>
            <a:pathLst>
              <a:path w="1668348" h="228491">
                <a:moveTo>
                  <a:pt x="0" y="0"/>
                </a:moveTo>
                <a:lnTo>
                  <a:pt x="1668348" y="0"/>
                </a:lnTo>
                <a:lnTo>
                  <a:pt x="1668348" y="228491"/>
                </a:lnTo>
                <a:lnTo>
                  <a:pt x="0" y="228491"/>
                </a:lnTo>
                <a:close/>
              </a:path>
            </a:pathLst>
          </a:custGeom>
          <a:solidFill>
            <a:srgbClr val="FFFAF0"/>
          </a:solidFill>
          <a:ln w="9525" cap="sq">
            <a:solidFill>
              <a:srgbClr val="43241E"/>
            </a:solidFill>
            <a:prstDash val="solid"/>
            <a:miter/>
          </a:ln>
        </p:spPr>
        <p:txBody>
          <a:bodyPr/>
          <a:lstStyle/>
          <a:p>
            <a:r>
              <a:rPr lang="en-US" sz="6600" dirty="0">
                <a:latin typeface="The Hand Black" panose="03070902030502020204" pitchFamily="66" charset="0"/>
              </a:rPr>
              <a:t>past continuous</a:t>
            </a:r>
          </a:p>
        </p:txBody>
      </p:sp>
      <p:sp>
        <p:nvSpPr>
          <p:cNvPr id="17" name="Freeform 17"/>
          <p:cNvSpPr/>
          <p:nvPr/>
        </p:nvSpPr>
        <p:spPr>
          <a:xfrm>
            <a:off x="7153455" y="4386813"/>
            <a:ext cx="4223007" cy="1130759"/>
          </a:xfrm>
          <a:custGeom>
            <a:avLst/>
            <a:gdLst/>
            <a:ahLst/>
            <a:cxnLst/>
            <a:rect l="l" t="t" r="r" b="b"/>
            <a:pathLst>
              <a:path w="1668348" h="228491">
                <a:moveTo>
                  <a:pt x="0" y="0"/>
                </a:moveTo>
                <a:lnTo>
                  <a:pt x="1668348" y="0"/>
                </a:lnTo>
                <a:lnTo>
                  <a:pt x="1668348" y="228491"/>
                </a:lnTo>
                <a:lnTo>
                  <a:pt x="0" y="228491"/>
                </a:lnTo>
                <a:close/>
              </a:path>
            </a:pathLst>
          </a:custGeom>
          <a:solidFill>
            <a:srgbClr val="FFFAF0"/>
          </a:solidFill>
          <a:ln w="9525" cap="sq">
            <a:solidFill>
              <a:srgbClr val="43241E"/>
            </a:solidFill>
            <a:prstDash val="solid"/>
            <a:miter/>
          </a:ln>
        </p:spPr>
        <p:txBody>
          <a:bodyPr/>
          <a:lstStyle/>
          <a:p>
            <a:r>
              <a:rPr lang="en-US" sz="6600" dirty="0">
                <a:latin typeface="The Hand Black" panose="03070902030502020204" pitchFamily="66" charset="0"/>
              </a:rPr>
              <a:t>wish + past simple</a:t>
            </a:r>
          </a:p>
        </p:txBody>
      </p:sp>
      <p:sp>
        <p:nvSpPr>
          <p:cNvPr id="25" name="Freeform 25"/>
          <p:cNvSpPr/>
          <p:nvPr/>
        </p:nvSpPr>
        <p:spPr>
          <a:xfrm>
            <a:off x="3102681" y="4912737"/>
            <a:ext cx="974335" cy="1209670"/>
          </a:xfrm>
          <a:custGeom>
            <a:avLst/>
            <a:gdLst/>
            <a:ahLst/>
            <a:cxnLst/>
            <a:rect l="l" t="t" r="r" b="b"/>
            <a:pathLst>
              <a:path w="1461502" h="1814505">
                <a:moveTo>
                  <a:pt x="0" y="0"/>
                </a:moveTo>
                <a:lnTo>
                  <a:pt x="1461502" y="0"/>
                </a:lnTo>
                <a:lnTo>
                  <a:pt x="1461502" y="1814505"/>
                </a:lnTo>
                <a:lnTo>
                  <a:pt x="0" y="18145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29"/>
          <p:cNvSpPr/>
          <p:nvPr/>
        </p:nvSpPr>
        <p:spPr>
          <a:xfrm>
            <a:off x="6009264" y="2307512"/>
            <a:ext cx="442505" cy="440091"/>
          </a:xfrm>
          <a:custGeom>
            <a:avLst/>
            <a:gdLst/>
            <a:ahLst/>
            <a:cxnLst/>
            <a:rect l="l" t="t" r="r" b="b"/>
            <a:pathLst>
              <a:path w="663757" h="660136">
                <a:moveTo>
                  <a:pt x="0" y="0"/>
                </a:moveTo>
                <a:lnTo>
                  <a:pt x="663756" y="0"/>
                </a:lnTo>
                <a:lnTo>
                  <a:pt x="663756" y="660136"/>
                </a:lnTo>
                <a:lnTo>
                  <a:pt x="0" y="6601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6033191" y="3464109"/>
            <a:ext cx="510307" cy="507524"/>
          </a:xfrm>
          <a:custGeom>
            <a:avLst/>
            <a:gdLst/>
            <a:ahLst/>
            <a:cxnLst/>
            <a:rect l="l" t="t" r="r" b="b"/>
            <a:pathLst>
              <a:path w="765461" h="761286">
                <a:moveTo>
                  <a:pt x="0" y="0"/>
                </a:moveTo>
                <a:lnTo>
                  <a:pt x="765462" y="0"/>
                </a:lnTo>
                <a:lnTo>
                  <a:pt x="765462" y="761286"/>
                </a:lnTo>
                <a:lnTo>
                  <a:pt x="0" y="7612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rot="-855892">
            <a:off x="6733521" y="5276609"/>
            <a:ext cx="839869" cy="857009"/>
          </a:xfrm>
          <a:custGeom>
            <a:avLst/>
            <a:gdLst/>
            <a:ahLst/>
            <a:cxnLst/>
            <a:rect l="l" t="t" r="r" b="b"/>
            <a:pathLst>
              <a:path w="1259803" h="1285513">
                <a:moveTo>
                  <a:pt x="0" y="0"/>
                </a:moveTo>
                <a:lnTo>
                  <a:pt x="1259803" y="0"/>
                </a:lnTo>
                <a:lnTo>
                  <a:pt x="1259803" y="1285513"/>
                </a:lnTo>
                <a:lnTo>
                  <a:pt x="0" y="12855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32"/>
          <p:cNvSpPr/>
          <p:nvPr/>
        </p:nvSpPr>
        <p:spPr>
          <a:xfrm>
            <a:off x="9839605" y="2652396"/>
            <a:ext cx="879517" cy="892499"/>
          </a:xfrm>
          <a:custGeom>
            <a:avLst/>
            <a:gdLst/>
            <a:ahLst/>
            <a:cxnLst/>
            <a:rect l="l" t="t" r="r" b="b"/>
            <a:pathLst>
              <a:path w="1319275" h="1338748">
                <a:moveTo>
                  <a:pt x="0" y="0"/>
                </a:moveTo>
                <a:lnTo>
                  <a:pt x="1319275" y="0"/>
                </a:lnTo>
                <a:lnTo>
                  <a:pt x="1319275" y="1338748"/>
                </a:lnTo>
                <a:lnTo>
                  <a:pt x="0" y="13387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33"/>
          <p:cNvSpPr/>
          <p:nvPr/>
        </p:nvSpPr>
        <p:spPr>
          <a:xfrm>
            <a:off x="11130169" y="5297527"/>
            <a:ext cx="442505" cy="440091"/>
          </a:xfrm>
          <a:custGeom>
            <a:avLst/>
            <a:gdLst/>
            <a:ahLst/>
            <a:cxnLst/>
            <a:rect l="l" t="t" r="r" b="b"/>
            <a:pathLst>
              <a:path w="663757" h="660136">
                <a:moveTo>
                  <a:pt x="0" y="0"/>
                </a:moveTo>
                <a:lnTo>
                  <a:pt x="663757" y="0"/>
                </a:lnTo>
                <a:lnTo>
                  <a:pt x="663757" y="660137"/>
                </a:lnTo>
                <a:lnTo>
                  <a:pt x="0" y="6601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Freeform 33">
            <a:extLst>
              <a:ext uri="{FF2B5EF4-FFF2-40B4-BE49-F238E27FC236}">
                <a16:creationId xmlns:a16="http://schemas.microsoft.com/office/drawing/2014/main" id="{2C06E4BA-0EB6-3BBF-1374-2E858AAF6313}"/>
              </a:ext>
            </a:extLst>
          </p:cNvPr>
          <p:cNvSpPr/>
          <p:nvPr/>
        </p:nvSpPr>
        <p:spPr>
          <a:xfrm>
            <a:off x="11130168" y="4166766"/>
            <a:ext cx="442505" cy="440091"/>
          </a:xfrm>
          <a:custGeom>
            <a:avLst/>
            <a:gdLst/>
            <a:ahLst/>
            <a:cxnLst/>
            <a:rect l="l" t="t" r="r" b="b"/>
            <a:pathLst>
              <a:path w="663757" h="660136">
                <a:moveTo>
                  <a:pt x="0" y="0"/>
                </a:moveTo>
                <a:lnTo>
                  <a:pt x="663757" y="0"/>
                </a:lnTo>
                <a:lnTo>
                  <a:pt x="663757" y="660137"/>
                </a:lnTo>
                <a:lnTo>
                  <a:pt x="0" y="6601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CDE2"/>
        </a:solidFill>
        <a:effectLst/>
      </p:bgPr>
    </p:bg>
    <p:spTree>
      <p:nvGrpSpPr>
        <p:cNvPr id="1" name=""/>
        <p:cNvGrpSpPr/>
        <p:nvPr/>
      </p:nvGrpSpPr>
      <p:grpSpPr>
        <a:xfrm>
          <a:off x="0" y="0"/>
          <a:ext cx="0" cy="0"/>
          <a:chOff x="0" y="0"/>
          <a:chExt cx="0" cy="0"/>
        </a:xfrm>
      </p:grpSpPr>
      <p:grpSp>
        <p:nvGrpSpPr>
          <p:cNvPr id="2" name="Group 2"/>
          <p:cNvGrpSpPr/>
          <p:nvPr/>
        </p:nvGrpSpPr>
        <p:grpSpPr>
          <a:xfrm>
            <a:off x="6574951" y="-72190"/>
            <a:ext cx="6211503" cy="7002379"/>
            <a:chOff x="0" y="0"/>
            <a:chExt cx="2453927" cy="2766372"/>
          </a:xfrm>
        </p:grpSpPr>
        <p:sp>
          <p:nvSpPr>
            <p:cNvPr id="3" name="Freeform 3"/>
            <p:cNvSpPr/>
            <p:nvPr/>
          </p:nvSpPr>
          <p:spPr>
            <a:xfrm>
              <a:off x="0" y="0"/>
              <a:ext cx="2453927" cy="2766372"/>
            </a:xfrm>
            <a:custGeom>
              <a:avLst/>
              <a:gdLst/>
              <a:ahLst/>
              <a:cxnLst/>
              <a:rect l="l" t="t" r="r" b="b"/>
              <a:pathLst>
                <a:path w="2453927" h="2766372">
                  <a:moveTo>
                    <a:pt x="0" y="0"/>
                  </a:moveTo>
                  <a:lnTo>
                    <a:pt x="2453927" y="0"/>
                  </a:lnTo>
                  <a:lnTo>
                    <a:pt x="2453927" y="2766372"/>
                  </a:lnTo>
                  <a:lnTo>
                    <a:pt x="0" y="2766372"/>
                  </a:lnTo>
                  <a:close/>
                </a:path>
              </a:pathLst>
            </a:custGeom>
            <a:solidFill>
              <a:srgbClr val="FFFAF0"/>
            </a:solidFill>
            <a:ln w="9525" cap="sq">
              <a:solidFill>
                <a:srgbClr val="43241E"/>
              </a:solidFill>
              <a:prstDash val="solid"/>
              <a:miter/>
            </a:ln>
          </p:spPr>
        </p:sp>
        <p:sp>
          <p:nvSpPr>
            <p:cNvPr id="4" name="TextBox 4"/>
            <p:cNvSpPr txBox="1"/>
            <p:nvPr/>
          </p:nvSpPr>
          <p:spPr>
            <a:xfrm>
              <a:off x="0" y="-28575"/>
              <a:ext cx="2453927" cy="2794947"/>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sp>
        <p:nvSpPr>
          <p:cNvPr id="6" name="Freeform 6"/>
          <p:cNvSpPr/>
          <p:nvPr/>
        </p:nvSpPr>
        <p:spPr>
          <a:xfrm>
            <a:off x="4179863" y="3542062"/>
            <a:ext cx="1265159" cy="1290979"/>
          </a:xfrm>
          <a:custGeom>
            <a:avLst/>
            <a:gdLst/>
            <a:ahLst/>
            <a:cxnLst/>
            <a:rect l="l" t="t" r="r" b="b"/>
            <a:pathLst>
              <a:path w="1897739" h="1936468">
                <a:moveTo>
                  <a:pt x="0" y="0"/>
                </a:moveTo>
                <a:lnTo>
                  <a:pt x="1897739" y="0"/>
                </a:lnTo>
                <a:lnTo>
                  <a:pt x="1897739" y="1936468"/>
                </a:lnTo>
                <a:lnTo>
                  <a:pt x="0" y="1936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483581">
            <a:off x="4728169" y="3157076"/>
            <a:ext cx="763047" cy="543844"/>
          </a:xfrm>
          <a:custGeom>
            <a:avLst/>
            <a:gdLst/>
            <a:ahLst/>
            <a:cxnLst/>
            <a:rect l="l" t="t" r="r" b="b"/>
            <a:pathLst>
              <a:path w="1144570" h="815766">
                <a:moveTo>
                  <a:pt x="0" y="0"/>
                </a:moveTo>
                <a:lnTo>
                  <a:pt x="1144569" y="0"/>
                </a:lnTo>
                <a:lnTo>
                  <a:pt x="1144569" y="815766"/>
                </a:lnTo>
                <a:lnTo>
                  <a:pt x="0" y="815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319133" y="361416"/>
            <a:ext cx="657126" cy="678535"/>
          </a:xfrm>
          <a:custGeom>
            <a:avLst/>
            <a:gdLst/>
            <a:ahLst/>
            <a:cxnLst/>
            <a:rect l="l" t="t" r="r" b="b"/>
            <a:pathLst>
              <a:path w="985689" h="980312">
                <a:moveTo>
                  <a:pt x="0" y="0"/>
                </a:moveTo>
                <a:lnTo>
                  <a:pt x="985689" y="0"/>
                </a:lnTo>
                <a:lnTo>
                  <a:pt x="985689" y="980312"/>
                </a:lnTo>
                <a:lnTo>
                  <a:pt x="0" y="980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5513534" y="1818947"/>
            <a:ext cx="325291" cy="416070"/>
          </a:xfrm>
          <a:custGeom>
            <a:avLst/>
            <a:gdLst/>
            <a:ahLst/>
            <a:cxnLst/>
            <a:rect l="l" t="t" r="r" b="b"/>
            <a:pathLst>
              <a:path w="487937" h="624105">
                <a:moveTo>
                  <a:pt x="0" y="0"/>
                </a:moveTo>
                <a:lnTo>
                  <a:pt x="487937" y="0"/>
                </a:lnTo>
                <a:lnTo>
                  <a:pt x="487937" y="624105"/>
                </a:lnTo>
                <a:lnTo>
                  <a:pt x="0" y="624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51717" y="5036003"/>
            <a:ext cx="249084" cy="318596"/>
          </a:xfrm>
          <a:custGeom>
            <a:avLst/>
            <a:gdLst/>
            <a:ahLst/>
            <a:cxnLst/>
            <a:rect l="l" t="t" r="r" b="b"/>
            <a:pathLst>
              <a:path w="373626" h="477894">
                <a:moveTo>
                  <a:pt x="0" y="0"/>
                </a:moveTo>
                <a:lnTo>
                  <a:pt x="373626" y="0"/>
                </a:lnTo>
                <a:lnTo>
                  <a:pt x="373626" y="477893"/>
                </a:lnTo>
                <a:lnTo>
                  <a:pt x="0" y="4778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9133" y="1078190"/>
            <a:ext cx="6014976" cy="804644"/>
          </a:xfrm>
          <a:prstGeom prst="rect">
            <a:avLst/>
          </a:prstGeom>
          <a:effectLst>
            <a:outerShdw blurRad="50800" dist="38100" dir="10800000" algn="r" rotWithShape="0">
              <a:prstClr val="black">
                <a:alpha val="40000"/>
              </a:prstClr>
            </a:outerShdw>
          </a:effectLst>
        </p:spPr>
        <p:txBody>
          <a:bodyPr wrap="square" lIns="0" tIns="0" rIns="0" bIns="0" rtlCol="0" anchor="t">
            <a:spAutoFit/>
          </a:bodyPr>
          <a:lstStyle/>
          <a:p>
            <a:pPr algn="ctr" defTabSz="609630">
              <a:lnSpc>
                <a:spcPts val="5654"/>
              </a:lnSpc>
            </a:pPr>
            <a:r>
              <a:rPr lang="en-US" sz="7200" dirty="0">
                <a:solidFill>
                  <a:srgbClr val="C00000"/>
                </a:solidFill>
                <a:latin typeface="Roboto Black" panose="02000000000000000000" pitchFamily="2" charset="0"/>
                <a:ea typeface="Roboto Black" panose="02000000000000000000" pitchFamily="2" charset="0"/>
              </a:rPr>
              <a:t>HOMEWORK</a:t>
            </a:r>
          </a:p>
        </p:txBody>
      </p:sp>
      <p:grpSp>
        <p:nvGrpSpPr>
          <p:cNvPr id="14" name="Group 14"/>
          <p:cNvGrpSpPr/>
          <p:nvPr/>
        </p:nvGrpSpPr>
        <p:grpSpPr>
          <a:xfrm rot="5400000">
            <a:off x="8789798" y="3049370"/>
            <a:ext cx="6894457" cy="722804"/>
            <a:chOff x="0" y="0"/>
            <a:chExt cx="2723736" cy="228491"/>
          </a:xfrm>
        </p:grpSpPr>
        <p:sp>
          <p:nvSpPr>
            <p:cNvPr id="15" name="Freeform 15"/>
            <p:cNvSpPr/>
            <p:nvPr/>
          </p:nvSpPr>
          <p:spPr>
            <a:xfrm>
              <a:off x="0" y="0"/>
              <a:ext cx="2723736" cy="228491"/>
            </a:xfrm>
            <a:custGeom>
              <a:avLst/>
              <a:gdLst/>
              <a:ahLst/>
              <a:cxnLst/>
              <a:rect l="l" t="t" r="r" b="b"/>
              <a:pathLst>
                <a:path w="2723736" h="228491">
                  <a:moveTo>
                    <a:pt x="0" y="0"/>
                  </a:moveTo>
                  <a:lnTo>
                    <a:pt x="2723736" y="0"/>
                  </a:lnTo>
                  <a:lnTo>
                    <a:pt x="2723736" y="228491"/>
                  </a:lnTo>
                  <a:lnTo>
                    <a:pt x="0" y="228491"/>
                  </a:lnTo>
                  <a:close/>
                </a:path>
              </a:pathLst>
            </a:custGeom>
            <a:solidFill>
              <a:srgbClr val="FFFAF0"/>
            </a:solidFill>
            <a:ln w="9525" cap="sq">
              <a:solidFill>
                <a:srgbClr val="43241E"/>
              </a:solidFill>
              <a:prstDash val="solid"/>
              <a:miter/>
            </a:ln>
          </p:spPr>
        </p:sp>
        <p:sp>
          <p:nvSpPr>
            <p:cNvPr id="16" name="TextBox 16"/>
            <p:cNvSpPr txBox="1"/>
            <p:nvPr/>
          </p:nvSpPr>
          <p:spPr>
            <a:xfrm>
              <a:off x="0" y="-66675"/>
              <a:ext cx="2723736" cy="295166"/>
            </a:xfrm>
            <a:prstGeom prst="rect">
              <a:avLst/>
            </a:prstGeom>
          </p:spPr>
          <p:txBody>
            <a:bodyPr lIns="33867" tIns="33867" rIns="33867" bIns="33867" rtlCol="0" anchor="ctr"/>
            <a:lstStyle/>
            <a:p>
              <a:pPr algn="ctr" defTabSz="609630">
                <a:lnSpc>
                  <a:spcPts val="3079"/>
                </a:lnSpc>
              </a:pPr>
              <a:endParaRPr lang="en-US" sz="2199" spc="109" dirty="0">
                <a:solidFill>
                  <a:srgbClr val="43241E"/>
                </a:solidFill>
                <a:latin typeface="Saira ExtraCondensed Bold"/>
              </a:endParaRPr>
            </a:p>
          </p:txBody>
        </p:sp>
      </p:grpSp>
      <p:sp>
        <p:nvSpPr>
          <p:cNvPr id="21" name="Freeform 16">
            <a:extLst>
              <a:ext uri="{FF2B5EF4-FFF2-40B4-BE49-F238E27FC236}">
                <a16:creationId xmlns:a16="http://schemas.microsoft.com/office/drawing/2014/main" id="{5CDE4157-8C44-873A-73BA-F778AE9E7A3E}"/>
              </a:ext>
            </a:extLst>
          </p:cNvPr>
          <p:cNvSpPr/>
          <p:nvPr/>
        </p:nvSpPr>
        <p:spPr>
          <a:xfrm>
            <a:off x="-190077" y="4255794"/>
            <a:ext cx="1706437" cy="2602206"/>
          </a:xfrm>
          <a:custGeom>
            <a:avLst/>
            <a:gdLst/>
            <a:ahLst/>
            <a:cxnLst/>
            <a:rect l="l" t="t" r="r" b="b"/>
            <a:pathLst>
              <a:path w="1331748" h="1638615">
                <a:moveTo>
                  <a:pt x="0" y="0"/>
                </a:moveTo>
                <a:lnTo>
                  <a:pt x="1331747" y="0"/>
                </a:lnTo>
                <a:lnTo>
                  <a:pt x="1331747" y="1638615"/>
                </a:lnTo>
                <a:lnTo>
                  <a:pt x="0" y="1638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r>
              <a:rPr lang="en-US" dirty="0"/>
              <a:t>V</a:t>
            </a:r>
          </a:p>
        </p:txBody>
      </p:sp>
      <p:sp>
        <p:nvSpPr>
          <p:cNvPr id="22" name="Freeform 18">
            <a:extLst>
              <a:ext uri="{FF2B5EF4-FFF2-40B4-BE49-F238E27FC236}">
                <a16:creationId xmlns:a16="http://schemas.microsoft.com/office/drawing/2014/main" id="{CB6C7E5B-ED77-80C1-C926-CD87BB6A8639}"/>
              </a:ext>
            </a:extLst>
          </p:cNvPr>
          <p:cNvSpPr/>
          <p:nvPr/>
        </p:nvSpPr>
        <p:spPr>
          <a:xfrm>
            <a:off x="2319541" y="3636000"/>
            <a:ext cx="2225186" cy="3294189"/>
          </a:xfrm>
          <a:custGeom>
            <a:avLst/>
            <a:gdLst/>
            <a:ahLst/>
            <a:cxnLst/>
            <a:rect l="l" t="t" r="r" b="b"/>
            <a:pathLst>
              <a:path w="1384287" h="1336466">
                <a:moveTo>
                  <a:pt x="0" y="0"/>
                </a:moveTo>
                <a:lnTo>
                  <a:pt x="1384287" y="0"/>
                </a:lnTo>
                <a:lnTo>
                  <a:pt x="1384287" y="1336466"/>
                </a:lnTo>
                <a:lnTo>
                  <a:pt x="0" y="13364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16">
            <a:extLst>
              <a:ext uri="{FF2B5EF4-FFF2-40B4-BE49-F238E27FC236}">
                <a16:creationId xmlns:a16="http://schemas.microsoft.com/office/drawing/2014/main" id="{428EF95C-DA90-B00F-988F-3A14BA36B1E9}"/>
              </a:ext>
            </a:extLst>
          </p:cNvPr>
          <p:cNvSpPr/>
          <p:nvPr/>
        </p:nvSpPr>
        <p:spPr>
          <a:xfrm rot="3258406">
            <a:off x="1131908" y="4255794"/>
            <a:ext cx="1706437" cy="2602206"/>
          </a:xfrm>
          <a:custGeom>
            <a:avLst/>
            <a:gdLst/>
            <a:ahLst/>
            <a:cxnLst/>
            <a:rect l="l" t="t" r="r" b="b"/>
            <a:pathLst>
              <a:path w="1331748" h="1638615">
                <a:moveTo>
                  <a:pt x="0" y="0"/>
                </a:moveTo>
                <a:lnTo>
                  <a:pt x="1331747" y="0"/>
                </a:lnTo>
                <a:lnTo>
                  <a:pt x="1331747" y="1638615"/>
                </a:lnTo>
                <a:lnTo>
                  <a:pt x="0" y="1638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r>
              <a:rPr lang="en-US" dirty="0"/>
              <a:t>V</a:t>
            </a:r>
          </a:p>
        </p:txBody>
      </p:sp>
      <p:sp>
        <p:nvSpPr>
          <p:cNvPr id="24" name="Freeform 16">
            <a:extLst>
              <a:ext uri="{FF2B5EF4-FFF2-40B4-BE49-F238E27FC236}">
                <a16:creationId xmlns:a16="http://schemas.microsoft.com/office/drawing/2014/main" id="{FA00EAC7-78CD-465A-EE06-4D96E7D8E172}"/>
              </a:ext>
            </a:extLst>
          </p:cNvPr>
          <p:cNvSpPr/>
          <p:nvPr/>
        </p:nvSpPr>
        <p:spPr>
          <a:xfrm rot="5187127">
            <a:off x="1756091" y="4775761"/>
            <a:ext cx="1706437" cy="2602206"/>
          </a:xfrm>
          <a:custGeom>
            <a:avLst/>
            <a:gdLst/>
            <a:ahLst/>
            <a:cxnLst/>
            <a:rect l="l" t="t" r="r" b="b"/>
            <a:pathLst>
              <a:path w="1331748" h="1638615">
                <a:moveTo>
                  <a:pt x="0" y="0"/>
                </a:moveTo>
                <a:lnTo>
                  <a:pt x="1331747" y="0"/>
                </a:lnTo>
                <a:lnTo>
                  <a:pt x="1331747" y="1638615"/>
                </a:lnTo>
                <a:lnTo>
                  <a:pt x="0" y="1638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r>
              <a:rPr lang="en-US" dirty="0"/>
              <a:t>V</a:t>
            </a:r>
          </a:p>
        </p:txBody>
      </p:sp>
      <p:sp>
        <p:nvSpPr>
          <p:cNvPr id="25" name="Freeform 14">
            <a:extLst>
              <a:ext uri="{FF2B5EF4-FFF2-40B4-BE49-F238E27FC236}">
                <a16:creationId xmlns:a16="http://schemas.microsoft.com/office/drawing/2014/main" id="{E8EA56E1-6853-7D23-E919-1EA239064D56}"/>
              </a:ext>
            </a:extLst>
          </p:cNvPr>
          <p:cNvSpPr/>
          <p:nvPr/>
        </p:nvSpPr>
        <p:spPr>
          <a:xfrm>
            <a:off x="6863256" y="1005405"/>
            <a:ext cx="4462072" cy="780618"/>
          </a:xfrm>
          <a:custGeom>
            <a:avLst/>
            <a:gdLst/>
            <a:ahLst/>
            <a:cxnLst/>
            <a:rect l="l" t="t" r="r" b="b"/>
            <a:pathLst>
              <a:path w="1668348" h="228491">
                <a:moveTo>
                  <a:pt x="0" y="0"/>
                </a:moveTo>
                <a:lnTo>
                  <a:pt x="1668348" y="0"/>
                </a:lnTo>
                <a:lnTo>
                  <a:pt x="1668348" y="228491"/>
                </a:lnTo>
                <a:lnTo>
                  <a:pt x="0" y="228491"/>
                </a:lnTo>
                <a:close/>
              </a:path>
            </a:pathLst>
          </a:custGeom>
          <a:solidFill>
            <a:srgbClr val="FFFAF0"/>
          </a:solidFill>
          <a:ln w="9525" cap="sq">
            <a:solidFill>
              <a:srgbClr val="43241E"/>
            </a:solidFill>
            <a:prstDash val="solid"/>
            <a:miter/>
          </a:ln>
        </p:spPr>
        <p:txBody>
          <a:bodyPr/>
          <a:lstStyle/>
          <a:p>
            <a:r>
              <a:rPr lang="en-US" sz="4800" dirty="0">
                <a:latin typeface="The Hand Black" panose="03070902030502020204" pitchFamily="66" charset="0"/>
              </a:rPr>
              <a:t>Do exercises in the workbook</a:t>
            </a:r>
          </a:p>
        </p:txBody>
      </p:sp>
      <p:sp>
        <p:nvSpPr>
          <p:cNvPr id="26" name="Freeform 17">
            <a:extLst>
              <a:ext uri="{FF2B5EF4-FFF2-40B4-BE49-F238E27FC236}">
                <a16:creationId xmlns:a16="http://schemas.microsoft.com/office/drawing/2014/main" id="{B2B27492-0BAB-8FEE-C83F-9E9249BDA0AC}"/>
              </a:ext>
            </a:extLst>
          </p:cNvPr>
          <p:cNvSpPr/>
          <p:nvPr/>
        </p:nvSpPr>
        <p:spPr>
          <a:xfrm>
            <a:off x="6863256" y="2298239"/>
            <a:ext cx="4462072" cy="1567705"/>
          </a:xfrm>
          <a:custGeom>
            <a:avLst/>
            <a:gdLst/>
            <a:ahLst/>
            <a:cxnLst/>
            <a:rect l="l" t="t" r="r" b="b"/>
            <a:pathLst>
              <a:path w="1668348" h="228491">
                <a:moveTo>
                  <a:pt x="0" y="0"/>
                </a:moveTo>
                <a:lnTo>
                  <a:pt x="1668348" y="0"/>
                </a:lnTo>
                <a:lnTo>
                  <a:pt x="1668348" y="228491"/>
                </a:lnTo>
                <a:lnTo>
                  <a:pt x="0" y="228491"/>
                </a:lnTo>
                <a:close/>
              </a:path>
            </a:pathLst>
          </a:custGeom>
          <a:solidFill>
            <a:srgbClr val="FFFAF0"/>
          </a:solidFill>
          <a:ln w="9525" cap="sq">
            <a:solidFill>
              <a:srgbClr val="43241E"/>
            </a:solidFill>
            <a:prstDash val="solid"/>
            <a:miter/>
          </a:ln>
        </p:spPr>
        <p:txBody>
          <a:bodyPr/>
          <a:lstStyle/>
          <a:p>
            <a:r>
              <a:rPr lang="en-US" sz="4800" dirty="0">
                <a:latin typeface="The Hand Black" panose="03070902030502020204" pitchFamily="66" charset="0"/>
              </a:rPr>
              <a:t>Make 5 sentences with the past continuous and wish </a:t>
            </a:r>
          </a:p>
        </p:txBody>
      </p:sp>
      <p:sp>
        <p:nvSpPr>
          <p:cNvPr id="27" name="Freeform 17">
            <a:extLst>
              <a:ext uri="{FF2B5EF4-FFF2-40B4-BE49-F238E27FC236}">
                <a16:creationId xmlns:a16="http://schemas.microsoft.com/office/drawing/2014/main" id="{36850BF1-6FDE-73DA-34DB-34FDD6B4A21F}"/>
              </a:ext>
            </a:extLst>
          </p:cNvPr>
          <p:cNvSpPr/>
          <p:nvPr/>
        </p:nvSpPr>
        <p:spPr>
          <a:xfrm>
            <a:off x="6863256" y="4426138"/>
            <a:ext cx="4462072" cy="840343"/>
          </a:xfrm>
          <a:custGeom>
            <a:avLst/>
            <a:gdLst/>
            <a:ahLst/>
            <a:cxnLst/>
            <a:rect l="l" t="t" r="r" b="b"/>
            <a:pathLst>
              <a:path w="1668348" h="228491">
                <a:moveTo>
                  <a:pt x="0" y="0"/>
                </a:moveTo>
                <a:lnTo>
                  <a:pt x="1668348" y="0"/>
                </a:lnTo>
                <a:lnTo>
                  <a:pt x="1668348" y="228491"/>
                </a:lnTo>
                <a:lnTo>
                  <a:pt x="0" y="228491"/>
                </a:lnTo>
                <a:close/>
              </a:path>
            </a:pathLst>
          </a:custGeom>
          <a:solidFill>
            <a:srgbClr val="FFFAF0"/>
          </a:solidFill>
          <a:ln w="9525" cap="sq">
            <a:solidFill>
              <a:srgbClr val="43241E"/>
            </a:solidFill>
            <a:prstDash val="solid"/>
            <a:miter/>
          </a:ln>
        </p:spPr>
        <p:txBody>
          <a:bodyPr/>
          <a:lstStyle/>
          <a:p>
            <a:r>
              <a:rPr lang="en-US" sz="4800" dirty="0">
                <a:latin typeface="The Hand Black" panose="03070902030502020204" pitchFamily="66" charset="0"/>
              </a:rPr>
              <a:t>Prepare: Communication</a:t>
            </a:r>
          </a:p>
        </p:txBody>
      </p:sp>
      <p:sp>
        <p:nvSpPr>
          <p:cNvPr id="29" name="Freeform 23">
            <a:extLst>
              <a:ext uri="{FF2B5EF4-FFF2-40B4-BE49-F238E27FC236}">
                <a16:creationId xmlns:a16="http://schemas.microsoft.com/office/drawing/2014/main" id="{5282CB50-8952-D1EA-D3D2-57302742CD69}"/>
              </a:ext>
            </a:extLst>
          </p:cNvPr>
          <p:cNvSpPr/>
          <p:nvPr/>
        </p:nvSpPr>
        <p:spPr>
          <a:xfrm>
            <a:off x="10783215" y="5513619"/>
            <a:ext cx="924709" cy="1389590"/>
          </a:xfrm>
          <a:custGeom>
            <a:avLst/>
            <a:gdLst/>
            <a:ahLst/>
            <a:cxnLst/>
            <a:rect l="l" t="t" r="r" b="b"/>
            <a:pathLst>
              <a:path w="924709" h="1389590">
                <a:moveTo>
                  <a:pt x="0" y="0"/>
                </a:moveTo>
                <a:lnTo>
                  <a:pt x="924709" y="0"/>
                </a:lnTo>
                <a:lnTo>
                  <a:pt x="924709" y="1389590"/>
                </a:lnTo>
                <a:lnTo>
                  <a:pt x="0" y="13895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9">
            <a:extLst>
              <a:ext uri="{FF2B5EF4-FFF2-40B4-BE49-F238E27FC236}">
                <a16:creationId xmlns:a16="http://schemas.microsoft.com/office/drawing/2014/main" id="{18A41995-6B3E-C4E2-6AE8-A502DC93F0F3}"/>
              </a:ext>
            </a:extLst>
          </p:cNvPr>
          <p:cNvSpPr/>
          <p:nvPr/>
        </p:nvSpPr>
        <p:spPr>
          <a:xfrm>
            <a:off x="10947586" y="4882518"/>
            <a:ext cx="595966" cy="594936"/>
          </a:xfrm>
          <a:custGeom>
            <a:avLst/>
            <a:gdLst/>
            <a:ahLst/>
            <a:cxnLst/>
            <a:rect l="l" t="t" r="r" b="b"/>
            <a:pathLst>
              <a:path w="1018829" h="1013272">
                <a:moveTo>
                  <a:pt x="0" y="0"/>
                </a:moveTo>
                <a:lnTo>
                  <a:pt x="1018829" y="0"/>
                </a:lnTo>
                <a:lnTo>
                  <a:pt x="1018829" y="1013272"/>
                </a:lnTo>
                <a:lnTo>
                  <a:pt x="0" y="1013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27">
            <a:extLst>
              <a:ext uri="{FF2B5EF4-FFF2-40B4-BE49-F238E27FC236}">
                <a16:creationId xmlns:a16="http://schemas.microsoft.com/office/drawing/2014/main" id="{8E105170-C7F1-6B14-C590-A7CC1761EDB4}"/>
              </a:ext>
            </a:extLst>
          </p:cNvPr>
          <p:cNvSpPr/>
          <p:nvPr/>
        </p:nvSpPr>
        <p:spPr>
          <a:xfrm>
            <a:off x="11017208" y="528904"/>
            <a:ext cx="713233" cy="712000"/>
          </a:xfrm>
          <a:custGeom>
            <a:avLst/>
            <a:gdLst/>
            <a:ahLst/>
            <a:cxnLst/>
            <a:rect l="l" t="t" r="r" b="b"/>
            <a:pathLst>
              <a:path w="1219302" h="1212651">
                <a:moveTo>
                  <a:pt x="0" y="0"/>
                </a:moveTo>
                <a:lnTo>
                  <a:pt x="1219302" y="0"/>
                </a:lnTo>
                <a:lnTo>
                  <a:pt x="1219302" y="1212651"/>
                </a:lnTo>
                <a:lnTo>
                  <a:pt x="0" y="12126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9">
            <a:extLst>
              <a:ext uri="{FF2B5EF4-FFF2-40B4-BE49-F238E27FC236}">
                <a16:creationId xmlns:a16="http://schemas.microsoft.com/office/drawing/2014/main" id="{3BA4D129-ED3B-8290-997A-9C2F02967D0E}"/>
              </a:ext>
            </a:extLst>
          </p:cNvPr>
          <p:cNvSpPr/>
          <p:nvPr/>
        </p:nvSpPr>
        <p:spPr>
          <a:xfrm>
            <a:off x="6590220" y="1937549"/>
            <a:ext cx="595966" cy="594936"/>
          </a:xfrm>
          <a:custGeom>
            <a:avLst/>
            <a:gdLst/>
            <a:ahLst/>
            <a:cxnLst/>
            <a:rect l="l" t="t" r="r" b="b"/>
            <a:pathLst>
              <a:path w="1018829" h="1013272">
                <a:moveTo>
                  <a:pt x="0" y="0"/>
                </a:moveTo>
                <a:lnTo>
                  <a:pt x="1018829" y="0"/>
                </a:lnTo>
                <a:lnTo>
                  <a:pt x="1018829" y="1013272"/>
                </a:lnTo>
                <a:lnTo>
                  <a:pt x="0" y="1013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27">
            <a:extLst>
              <a:ext uri="{FF2B5EF4-FFF2-40B4-BE49-F238E27FC236}">
                <a16:creationId xmlns:a16="http://schemas.microsoft.com/office/drawing/2014/main" id="{7D60545F-92C1-FEA0-3674-F2D73EB81F0C}"/>
              </a:ext>
            </a:extLst>
          </p:cNvPr>
          <p:cNvSpPr/>
          <p:nvPr/>
        </p:nvSpPr>
        <p:spPr>
          <a:xfrm>
            <a:off x="10794328" y="3395726"/>
            <a:ext cx="713233" cy="712000"/>
          </a:xfrm>
          <a:custGeom>
            <a:avLst/>
            <a:gdLst/>
            <a:ahLst/>
            <a:cxnLst/>
            <a:rect l="l" t="t" r="r" b="b"/>
            <a:pathLst>
              <a:path w="1219302" h="1212651">
                <a:moveTo>
                  <a:pt x="0" y="0"/>
                </a:moveTo>
                <a:lnTo>
                  <a:pt x="1219302" y="0"/>
                </a:lnTo>
                <a:lnTo>
                  <a:pt x="1219302" y="1212651"/>
                </a:lnTo>
                <a:lnTo>
                  <a:pt x="0" y="12126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0"/>
        </a:solidFill>
        <a:effectLst/>
      </p:bgPr>
    </p:bg>
    <p:spTree>
      <p:nvGrpSpPr>
        <p:cNvPr id="1" name=""/>
        <p:cNvGrpSpPr/>
        <p:nvPr/>
      </p:nvGrpSpPr>
      <p:grpSpPr>
        <a:xfrm>
          <a:off x="0" y="0"/>
          <a:ext cx="0" cy="0"/>
          <a:chOff x="0" y="0"/>
          <a:chExt cx="0" cy="0"/>
        </a:xfrm>
      </p:grpSpPr>
      <p:sp>
        <p:nvSpPr>
          <p:cNvPr id="2" name="Freeform 2"/>
          <p:cNvSpPr/>
          <p:nvPr/>
        </p:nvSpPr>
        <p:spPr>
          <a:xfrm>
            <a:off x="-220053" y="0"/>
            <a:ext cx="12412053" cy="6858000"/>
          </a:xfrm>
          <a:custGeom>
            <a:avLst/>
            <a:gdLst/>
            <a:ahLst/>
            <a:cxnLst/>
            <a:rect l="l" t="t" r="r" b="b"/>
            <a:pathLst>
              <a:path w="18618080" h="10287000">
                <a:moveTo>
                  <a:pt x="0" y="0"/>
                </a:moveTo>
                <a:lnTo>
                  <a:pt x="18618080" y="0"/>
                </a:lnTo>
                <a:lnTo>
                  <a:pt x="1861808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4618" t="-56847" r="-4258" b="-40203"/>
            </a:stretch>
          </a:blipFill>
        </p:spPr>
      </p:sp>
      <p:grpSp>
        <p:nvGrpSpPr>
          <p:cNvPr id="3" name="Group 3"/>
          <p:cNvGrpSpPr/>
          <p:nvPr/>
        </p:nvGrpSpPr>
        <p:grpSpPr>
          <a:xfrm>
            <a:off x="-67260" y="3430620"/>
            <a:ext cx="12326520" cy="3427381"/>
            <a:chOff x="0" y="0"/>
            <a:chExt cx="4869736" cy="1354027"/>
          </a:xfrm>
        </p:grpSpPr>
        <p:sp>
          <p:nvSpPr>
            <p:cNvPr id="4" name="Freeform 4"/>
            <p:cNvSpPr/>
            <p:nvPr/>
          </p:nvSpPr>
          <p:spPr>
            <a:xfrm>
              <a:off x="0" y="0"/>
              <a:ext cx="4869736" cy="1354027"/>
            </a:xfrm>
            <a:custGeom>
              <a:avLst/>
              <a:gdLst/>
              <a:ahLst/>
              <a:cxnLst/>
              <a:rect l="l" t="t" r="r" b="b"/>
              <a:pathLst>
                <a:path w="4869736" h="1354027">
                  <a:moveTo>
                    <a:pt x="0" y="0"/>
                  </a:moveTo>
                  <a:lnTo>
                    <a:pt x="4869736" y="0"/>
                  </a:lnTo>
                  <a:lnTo>
                    <a:pt x="4869736" y="1354027"/>
                  </a:lnTo>
                  <a:lnTo>
                    <a:pt x="0" y="1354027"/>
                  </a:lnTo>
                  <a:close/>
                </a:path>
              </a:pathLst>
            </a:custGeom>
            <a:solidFill>
              <a:srgbClr val="FFFAF0"/>
            </a:solidFill>
            <a:ln w="9525" cap="sq">
              <a:solidFill>
                <a:srgbClr val="43241E"/>
              </a:solidFill>
              <a:prstDash val="solid"/>
              <a:miter/>
            </a:ln>
          </p:spPr>
        </p:sp>
        <p:sp>
          <p:nvSpPr>
            <p:cNvPr id="5" name="TextBox 5"/>
            <p:cNvSpPr txBox="1"/>
            <p:nvPr/>
          </p:nvSpPr>
          <p:spPr>
            <a:xfrm>
              <a:off x="0" y="228600"/>
              <a:ext cx="4869736" cy="1125427"/>
            </a:xfrm>
            <a:prstGeom prst="rect">
              <a:avLst/>
            </a:prstGeom>
          </p:spPr>
          <p:txBody>
            <a:bodyPr lIns="33867" tIns="33867" rIns="33867" bIns="33867" rtlCol="0" anchor="ctr"/>
            <a:lstStyle/>
            <a:p>
              <a:pPr algn="ctr" defTabSz="609630">
                <a:lnSpc>
                  <a:spcPts val="8000"/>
                </a:lnSpc>
              </a:pPr>
              <a:endParaRPr sz="1200">
                <a:solidFill>
                  <a:prstClr val="black"/>
                </a:solidFill>
                <a:latin typeface="Calibri"/>
              </a:endParaRPr>
            </a:p>
          </p:txBody>
        </p:sp>
      </p:grpSp>
      <p:grpSp>
        <p:nvGrpSpPr>
          <p:cNvPr id="6" name="Group 6"/>
          <p:cNvGrpSpPr/>
          <p:nvPr/>
        </p:nvGrpSpPr>
        <p:grpSpPr>
          <a:xfrm>
            <a:off x="2345127" y="2440260"/>
            <a:ext cx="7281693" cy="2013965"/>
            <a:chOff x="0" y="0"/>
            <a:chExt cx="2876718" cy="795640"/>
          </a:xfrm>
        </p:grpSpPr>
        <p:sp>
          <p:nvSpPr>
            <p:cNvPr id="7" name="Freeform 7"/>
            <p:cNvSpPr/>
            <p:nvPr/>
          </p:nvSpPr>
          <p:spPr>
            <a:xfrm>
              <a:off x="0" y="0"/>
              <a:ext cx="2876718" cy="795640"/>
            </a:xfrm>
            <a:custGeom>
              <a:avLst/>
              <a:gdLst/>
              <a:ahLst/>
              <a:cxnLst/>
              <a:rect l="l" t="t" r="r" b="b"/>
              <a:pathLst>
                <a:path w="2876718" h="795640">
                  <a:moveTo>
                    <a:pt x="0" y="0"/>
                  </a:moveTo>
                  <a:lnTo>
                    <a:pt x="2876718" y="0"/>
                  </a:lnTo>
                  <a:lnTo>
                    <a:pt x="2876718" y="795640"/>
                  </a:lnTo>
                  <a:lnTo>
                    <a:pt x="0" y="795640"/>
                  </a:lnTo>
                  <a:close/>
                </a:path>
              </a:pathLst>
            </a:custGeom>
            <a:solidFill>
              <a:srgbClr val="FFFAF0"/>
            </a:solidFill>
            <a:ln w="9525" cap="sq">
              <a:solidFill>
                <a:srgbClr val="43241E"/>
              </a:solidFill>
              <a:prstDash val="solid"/>
              <a:miter/>
            </a:ln>
          </p:spPr>
        </p:sp>
        <p:sp>
          <p:nvSpPr>
            <p:cNvPr id="8" name="TextBox 8"/>
            <p:cNvSpPr txBox="1"/>
            <p:nvPr/>
          </p:nvSpPr>
          <p:spPr>
            <a:xfrm>
              <a:off x="0" y="257175"/>
              <a:ext cx="2876718" cy="538465"/>
            </a:xfrm>
            <a:prstGeom prst="rect">
              <a:avLst/>
            </a:prstGeom>
          </p:spPr>
          <p:txBody>
            <a:bodyPr lIns="33867" tIns="33867" rIns="33867" bIns="33867" rtlCol="0" anchor="ctr"/>
            <a:lstStyle/>
            <a:p>
              <a:pPr algn="ctr" defTabSz="609630">
                <a:lnSpc>
                  <a:spcPts val="8666"/>
                </a:lnSpc>
              </a:pPr>
              <a:r>
                <a:rPr lang="en-US" sz="8000" dirty="0">
                  <a:solidFill>
                    <a:srgbClr val="43241E"/>
                  </a:solidFill>
                  <a:latin typeface="Roboto Black" panose="02000000000000000000" pitchFamily="2" charset="0"/>
                  <a:ea typeface="Roboto Black" panose="02000000000000000000" pitchFamily="2" charset="0"/>
                </a:rPr>
                <a:t>THANK YOU!</a:t>
              </a:r>
            </a:p>
          </p:txBody>
        </p:sp>
      </p:grpSp>
      <p:sp>
        <p:nvSpPr>
          <p:cNvPr id="10" name="Freeform 10"/>
          <p:cNvSpPr/>
          <p:nvPr/>
        </p:nvSpPr>
        <p:spPr>
          <a:xfrm>
            <a:off x="977160" y="2576400"/>
            <a:ext cx="2107481" cy="2011686"/>
          </a:xfrm>
          <a:custGeom>
            <a:avLst/>
            <a:gdLst/>
            <a:ahLst/>
            <a:cxnLst/>
            <a:rect l="l" t="t" r="r" b="b"/>
            <a:pathLst>
              <a:path w="3161221" h="3017529">
                <a:moveTo>
                  <a:pt x="0" y="0"/>
                </a:moveTo>
                <a:lnTo>
                  <a:pt x="3161221" y="0"/>
                </a:lnTo>
                <a:lnTo>
                  <a:pt x="3161221" y="3017529"/>
                </a:lnTo>
                <a:lnTo>
                  <a:pt x="0" y="3017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689402">
            <a:off x="8909547" y="4113138"/>
            <a:ext cx="1279660" cy="912049"/>
          </a:xfrm>
          <a:custGeom>
            <a:avLst/>
            <a:gdLst/>
            <a:ahLst/>
            <a:cxnLst/>
            <a:rect l="l" t="t" r="r" b="b"/>
            <a:pathLst>
              <a:path w="1919490" h="1368073">
                <a:moveTo>
                  <a:pt x="0" y="0"/>
                </a:moveTo>
                <a:lnTo>
                  <a:pt x="1919490" y="0"/>
                </a:lnTo>
                <a:lnTo>
                  <a:pt x="1919490" y="1368073"/>
                </a:lnTo>
                <a:lnTo>
                  <a:pt x="0" y="1368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8839862" y="542722"/>
            <a:ext cx="1573916" cy="1597147"/>
          </a:xfrm>
          <a:custGeom>
            <a:avLst/>
            <a:gdLst/>
            <a:ahLst/>
            <a:cxnLst/>
            <a:rect l="l" t="t" r="r" b="b"/>
            <a:pathLst>
              <a:path w="2360874" h="2395721">
                <a:moveTo>
                  <a:pt x="0" y="0"/>
                </a:moveTo>
                <a:lnTo>
                  <a:pt x="2360874" y="0"/>
                </a:lnTo>
                <a:lnTo>
                  <a:pt x="2360874" y="2395721"/>
                </a:lnTo>
                <a:lnTo>
                  <a:pt x="0" y="2395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597083">
            <a:off x="8506867" y="1196105"/>
            <a:ext cx="665991" cy="665991"/>
          </a:xfrm>
          <a:custGeom>
            <a:avLst/>
            <a:gdLst/>
            <a:ahLst/>
            <a:cxnLst/>
            <a:rect l="l" t="t" r="r" b="b"/>
            <a:pathLst>
              <a:path w="998987" h="998987">
                <a:moveTo>
                  <a:pt x="0" y="0"/>
                </a:moveTo>
                <a:lnTo>
                  <a:pt x="998987" y="0"/>
                </a:lnTo>
                <a:lnTo>
                  <a:pt x="998987" y="998987"/>
                </a:lnTo>
                <a:lnTo>
                  <a:pt x="0" y="9989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724149" y="1341296"/>
            <a:ext cx="325291" cy="416070"/>
          </a:xfrm>
          <a:custGeom>
            <a:avLst/>
            <a:gdLst/>
            <a:ahLst/>
            <a:cxnLst/>
            <a:rect l="l" t="t" r="r" b="b"/>
            <a:pathLst>
              <a:path w="487937" h="624105">
                <a:moveTo>
                  <a:pt x="0" y="0"/>
                </a:moveTo>
                <a:lnTo>
                  <a:pt x="487937" y="0"/>
                </a:lnTo>
                <a:lnTo>
                  <a:pt x="487937" y="624105"/>
                </a:lnTo>
                <a:lnTo>
                  <a:pt x="0" y="6241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2543775" y="575194"/>
            <a:ext cx="540866" cy="537916"/>
          </a:xfrm>
          <a:custGeom>
            <a:avLst/>
            <a:gdLst/>
            <a:ahLst/>
            <a:cxnLst/>
            <a:rect l="l" t="t" r="r" b="b"/>
            <a:pathLst>
              <a:path w="811299" h="806874">
                <a:moveTo>
                  <a:pt x="0" y="0"/>
                </a:moveTo>
                <a:lnTo>
                  <a:pt x="811299" y="0"/>
                </a:lnTo>
                <a:lnTo>
                  <a:pt x="811299" y="806873"/>
                </a:lnTo>
                <a:lnTo>
                  <a:pt x="0" y="8068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7803028" y="4876268"/>
            <a:ext cx="405041" cy="402831"/>
          </a:xfrm>
          <a:custGeom>
            <a:avLst/>
            <a:gdLst/>
            <a:ahLst/>
            <a:cxnLst/>
            <a:rect l="l" t="t" r="r" b="b"/>
            <a:pathLst>
              <a:path w="607561" h="604247">
                <a:moveTo>
                  <a:pt x="0" y="0"/>
                </a:moveTo>
                <a:lnTo>
                  <a:pt x="607561" y="0"/>
                </a:lnTo>
                <a:lnTo>
                  <a:pt x="607561" y="604247"/>
                </a:lnTo>
                <a:lnTo>
                  <a:pt x="0" y="6042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10413779" y="2576400"/>
            <a:ext cx="325291" cy="416070"/>
          </a:xfrm>
          <a:custGeom>
            <a:avLst/>
            <a:gdLst/>
            <a:ahLst/>
            <a:cxnLst/>
            <a:rect l="l" t="t" r="r" b="b"/>
            <a:pathLst>
              <a:path w="487937" h="624105">
                <a:moveTo>
                  <a:pt x="0" y="0"/>
                </a:moveTo>
                <a:lnTo>
                  <a:pt x="487936" y="0"/>
                </a:lnTo>
                <a:lnTo>
                  <a:pt x="487936" y="624105"/>
                </a:lnTo>
                <a:lnTo>
                  <a:pt x="0" y="6241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4597980" y="1336295"/>
            <a:ext cx="301477" cy="385611"/>
          </a:xfrm>
          <a:custGeom>
            <a:avLst/>
            <a:gdLst/>
            <a:ahLst/>
            <a:cxnLst/>
            <a:rect l="l" t="t" r="r" b="b"/>
            <a:pathLst>
              <a:path w="452216" h="578416">
                <a:moveTo>
                  <a:pt x="0" y="0"/>
                </a:moveTo>
                <a:lnTo>
                  <a:pt x="452216" y="0"/>
                </a:lnTo>
                <a:lnTo>
                  <a:pt x="452216" y="578416"/>
                </a:lnTo>
                <a:lnTo>
                  <a:pt x="0" y="5784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2296540" y="4299903"/>
            <a:ext cx="579525" cy="576364"/>
          </a:xfrm>
          <a:custGeom>
            <a:avLst/>
            <a:gdLst/>
            <a:ahLst/>
            <a:cxnLst/>
            <a:rect l="l" t="t" r="r" b="b"/>
            <a:pathLst>
              <a:path w="869288" h="864546">
                <a:moveTo>
                  <a:pt x="0" y="0"/>
                </a:moveTo>
                <a:lnTo>
                  <a:pt x="869288" y="0"/>
                </a:lnTo>
                <a:lnTo>
                  <a:pt x="869288" y="864546"/>
                </a:lnTo>
                <a:lnTo>
                  <a:pt x="0" y="864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6513712" y="954758"/>
            <a:ext cx="903881" cy="898951"/>
          </a:xfrm>
          <a:custGeom>
            <a:avLst/>
            <a:gdLst/>
            <a:ahLst/>
            <a:cxnLst/>
            <a:rect l="l" t="t" r="r" b="b"/>
            <a:pathLst>
              <a:path w="1355821" h="1348426">
                <a:moveTo>
                  <a:pt x="0" y="0"/>
                </a:moveTo>
                <a:lnTo>
                  <a:pt x="1355821" y="0"/>
                </a:lnTo>
                <a:lnTo>
                  <a:pt x="1355821" y="1348426"/>
                </a:lnTo>
                <a:lnTo>
                  <a:pt x="0" y="13484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10576424" y="5136688"/>
            <a:ext cx="922858" cy="890977"/>
          </a:xfrm>
          <a:custGeom>
            <a:avLst/>
            <a:gdLst/>
            <a:ahLst/>
            <a:cxnLst/>
            <a:rect l="l" t="t" r="r" b="b"/>
            <a:pathLst>
              <a:path w="1384287" h="1336466">
                <a:moveTo>
                  <a:pt x="0" y="0"/>
                </a:moveTo>
                <a:lnTo>
                  <a:pt x="1384287" y="0"/>
                </a:lnTo>
                <a:lnTo>
                  <a:pt x="1384287" y="1336467"/>
                </a:lnTo>
                <a:lnTo>
                  <a:pt x="0" y="133646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rot="-524038">
            <a:off x="1255222" y="5202293"/>
            <a:ext cx="937854" cy="965955"/>
          </a:xfrm>
          <a:custGeom>
            <a:avLst/>
            <a:gdLst/>
            <a:ahLst/>
            <a:cxnLst/>
            <a:rect l="l" t="t" r="r" b="b"/>
            <a:pathLst>
              <a:path w="1406781" h="1448932">
                <a:moveTo>
                  <a:pt x="0" y="0"/>
                </a:moveTo>
                <a:lnTo>
                  <a:pt x="1406781" y="0"/>
                </a:lnTo>
                <a:lnTo>
                  <a:pt x="1406781" y="1448932"/>
                </a:lnTo>
                <a:lnTo>
                  <a:pt x="0" y="14489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rot="948876">
            <a:off x="1039227" y="5662885"/>
            <a:ext cx="532323" cy="529419"/>
          </a:xfrm>
          <a:custGeom>
            <a:avLst/>
            <a:gdLst/>
            <a:ahLst/>
            <a:cxnLst/>
            <a:rect l="l" t="t" r="r" b="b"/>
            <a:pathLst>
              <a:path w="798485" h="794129">
                <a:moveTo>
                  <a:pt x="0" y="0"/>
                </a:moveTo>
                <a:lnTo>
                  <a:pt x="798485" y="0"/>
                </a:lnTo>
                <a:lnTo>
                  <a:pt x="798485" y="794130"/>
                </a:lnTo>
                <a:lnTo>
                  <a:pt x="0" y="7941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CDE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651409" y="965586"/>
            <a:ext cx="2945132" cy="2944967"/>
            <a:chOff x="0" y="0"/>
            <a:chExt cx="6341849" cy="6341495"/>
          </a:xfrm>
        </p:grpSpPr>
        <p:sp>
          <p:nvSpPr>
            <p:cNvPr id="3" name="Freeform 3"/>
            <p:cNvSpPr/>
            <p:nvPr/>
          </p:nvSpPr>
          <p:spPr>
            <a:xfrm>
              <a:off x="52082" y="193931"/>
              <a:ext cx="6237684" cy="5953633"/>
            </a:xfrm>
            <a:custGeom>
              <a:avLst/>
              <a:gdLst/>
              <a:ahLst/>
              <a:cxnLst/>
              <a:rect l="l" t="t" r="r" b="b"/>
              <a:pathLst>
                <a:path w="6237684" h="5953633">
                  <a:moveTo>
                    <a:pt x="3118842" y="4763"/>
                  </a:moveTo>
                  <a:cubicBezTo>
                    <a:pt x="2053864" y="0"/>
                    <a:pt x="1067739" y="565426"/>
                    <a:pt x="533869" y="1486939"/>
                  </a:cubicBezTo>
                  <a:cubicBezTo>
                    <a:pt x="0" y="2408453"/>
                    <a:pt x="0" y="3545180"/>
                    <a:pt x="533869" y="4466693"/>
                  </a:cubicBezTo>
                  <a:cubicBezTo>
                    <a:pt x="1067739" y="5388207"/>
                    <a:pt x="2053864" y="5953633"/>
                    <a:pt x="3118842" y="5948870"/>
                  </a:cubicBezTo>
                  <a:cubicBezTo>
                    <a:pt x="4183821" y="5953633"/>
                    <a:pt x="5169947" y="5388207"/>
                    <a:pt x="5703816" y="4466693"/>
                  </a:cubicBezTo>
                  <a:cubicBezTo>
                    <a:pt x="6237684" y="3545180"/>
                    <a:pt x="6237684" y="2408453"/>
                    <a:pt x="5703816" y="1486939"/>
                  </a:cubicBezTo>
                  <a:cubicBezTo>
                    <a:pt x="5169947" y="565426"/>
                    <a:pt x="4183821" y="0"/>
                    <a:pt x="3118842" y="4763"/>
                  </a:cubicBezTo>
                  <a:close/>
                </a:path>
              </a:pathLst>
            </a:custGeom>
            <a:blipFill>
              <a:blip r:embed="rId2"/>
              <a:stretch>
                <a:fillRect l="223" t="-2307" r="223" b="-47690"/>
              </a:stretch>
            </a:blipFill>
          </p:spPr>
        </p:sp>
        <p:sp>
          <p:nvSpPr>
            <p:cNvPr id="4" name="Freeform 4"/>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3"/>
              <a:stretch>
                <a:fillRect/>
              </a:stretch>
            </a:blipFill>
          </p:spPr>
        </p:sp>
      </p:grpSp>
      <p:grpSp>
        <p:nvGrpSpPr>
          <p:cNvPr id="5" name="Group 5"/>
          <p:cNvGrpSpPr>
            <a:grpSpLocks noChangeAspect="1"/>
          </p:cNvGrpSpPr>
          <p:nvPr/>
        </p:nvGrpSpPr>
        <p:grpSpPr>
          <a:xfrm>
            <a:off x="512247" y="403654"/>
            <a:ext cx="3120025" cy="3119850"/>
            <a:chOff x="0" y="0"/>
            <a:chExt cx="6341849" cy="6341495"/>
          </a:xfrm>
        </p:grpSpPr>
        <p:sp>
          <p:nvSpPr>
            <p:cNvPr id="6" name="Freeform 6"/>
            <p:cNvSpPr/>
            <p:nvPr/>
          </p:nvSpPr>
          <p:spPr>
            <a:xfrm>
              <a:off x="453202" y="440756"/>
              <a:ext cx="5435445" cy="5459984"/>
            </a:xfrm>
            <a:custGeom>
              <a:avLst/>
              <a:gdLst/>
              <a:ahLst/>
              <a:cxnLst/>
              <a:rect l="l" t="t" r="r" b="b"/>
              <a:pathLst>
                <a:path w="5435445" h="5459984">
                  <a:moveTo>
                    <a:pt x="4310857" y="234392"/>
                  </a:moveTo>
                  <a:lnTo>
                    <a:pt x="3846039" y="234392"/>
                  </a:lnTo>
                  <a:lnTo>
                    <a:pt x="3846039" y="0"/>
                  </a:lnTo>
                  <a:lnTo>
                    <a:pt x="1589405" y="0"/>
                  </a:lnTo>
                  <a:lnTo>
                    <a:pt x="1589405" y="234391"/>
                  </a:lnTo>
                  <a:lnTo>
                    <a:pt x="1124588" y="234391"/>
                  </a:lnTo>
                  <a:cubicBezTo>
                    <a:pt x="503495" y="234391"/>
                    <a:pt x="0" y="737887"/>
                    <a:pt x="0" y="1358979"/>
                  </a:cubicBezTo>
                  <a:lnTo>
                    <a:pt x="0" y="4101002"/>
                  </a:lnTo>
                  <a:cubicBezTo>
                    <a:pt x="0" y="4722096"/>
                    <a:pt x="503495" y="5225591"/>
                    <a:pt x="1124588" y="5225591"/>
                  </a:cubicBezTo>
                  <a:lnTo>
                    <a:pt x="1589405" y="5225591"/>
                  </a:lnTo>
                  <a:lnTo>
                    <a:pt x="1589405" y="5459983"/>
                  </a:lnTo>
                  <a:lnTo>
                    <a:pt x="3846039" y="5459983"/>
                  </a:lnTo>
                  <a:lnTo>
                    <a:pt x="3846039" y="5225591"/>
                  </a:lnTo>
                  <a:lnTo>
                    <a:pt x="4310857" y="5225591"/>
                  </a:lnTo>
                  <a:cubicBezTo>
                    <a:pt x="4931950" y="5225591"/>
                    <a:pt x="5435445" y="4722096"/>
                    <a:pt x="5435445" y="4101002"/>
                  </a:cubicBezTo>
                  <a:lnTo>
                    <a:pt x="5435445" y="1358979"/>
                  </a:lnTo>
                  <a:cubicBezTo>
                    <a:pt x="5435445" y="737887"/>
                    <a:pt x="4931950" y="234392"/>
                    <a:pt x="4310857" y="234392"/>
                  </a:cubicBezTo>
                  <a:close/>
                </a:path>
              </a:pathLst>
            </a:custGeom>
            <a:blipFill>
              <a:blip r:embed="rId4"/>
              <a:stretch>
                <a:fillRect b="-49325"/>
              </a:stretch>
            </a:blipFill>
          </p:spPr>
        </p:sp>
        <p:sp>
          <p:nvSpPr>
            <p:cNvPr id="7" name="Freeform 7"/>
            <p:cNvSpPr/>
            <p:nvPr/>
          </p:nvSpPr>
          <p:spPr>
            <a:xfrm>
              <a:off x="6865" y="6606"/>
              <a:ext cx="6328283" cy="6328283"/>
            </a:xfrm>
            <a:custGeom>
              <a:avLst/>
              <a:gdLst/>
              <a:ahLst/>
              <a:cxnLst/>
              <a:rect l="l" t="t" r="r" b="b"/>
              <a:pathLst>
                <a:path w="6328283" h="6328283">
                  <a:moveTo>
                    <a:pt x="0" y="0"/>
                  </a:moveTo>
                  <a:lnTo>
                    <a:pt x="6328283" y="0"/>
                  </a:lnTo>
                  <a:lnTo>
                    <a:pt x="6328283" y="6328283"/>
                  </a:lnTo>
                  <a:lnTo>
                    <a:pt x="0" y="6328283"/>
                  </a:lnTo>
                  <a:close/>
                </a:path>
              </a:pathLst>
            </a:custGeom>
            <a:blipFill>
              <a:blip r:embed="rId5"/>
              <a:stretch>
                <a:fillRect l="-31" r="-31"/>
              </a:stretch>
            </a:blipFill>
          </p:spPr>
        </p:sp>
      </p:grpSp>
      <p:grpSp>
        <p:nvGrpSpPr>
          <p:cNvPr id="8" name="Group 8"/>
          <p:cNvGrpSpPr>
            <a:grpSpLocks noChangeAspect="1"/>
          </p:cNvGrpSpPr>
          <p:nvPr/>
        </p:nvGrpSpPr>
        <p:grpSpPr>
          <a:xfrm>
            <a:off x="4270421" y="3626321"/>
            <a:ext cx="2906165" cy="2906003"/>
            <a:chOff x="0" y="0"/>
            <a:chExt cx="6341849" cy="6341495"/>
          </a:xfrm>
        </p:grpSpPr>
        <p:sp>
          <p:nvSpPr>
            <p:cNvPr id="9" name="Freeform 9"/>
            <p:cNvSpPr/>
            <p:nvPr/>
          </p:nvSpPr>
          <p:spPr>
            <a:xfrm>
              <a:off x="152174" y="151542"/>
              <a:ext cx="6038521" cy="6037995"/>
            </a:xfrm>
            <a:custGeom>
              <a:avLst/>
              <a:gdLst/>
              <a:ahLst/>
              <a:cxnLst/>
              <a:rect l="l" t="t" r="r" b="b"/>
              <a:pathLst>
                <a:path w="6038521" h="6037995">
                  <a:moveTo>
                    <a:pt x="5352180" y="3018997"/>
                  </a:moveTo>
                  <a:cubicBezTo>
                    <a:pt x="5768173" y="2715342"/>
                    <a:pt x="6038522" y="2224096"/>
                    <a:pt x="6038522" y="1669629"/>
                  </a:cubicBezTo>
                  <a:cubicBezTo>
                    <a:pt x="6038522" y="747518"/>
                    <a:pt x="5291004" y="0"/>
                    <a:pt x="4368893" y="0"/>
                  </a:cubicBezTo>
                  <a:cubicBezTo>
                    <a:pt x="3814265" y="0"/>
                    <a:pt x="3322896" y="270506"/>
                    <a:pt x="3019262" y="686704"/>
                  </a:cubicBezTo>
                  <a:cubicBezTo>
                    <a:pt x="2715628" y="270506"/>
                    <a:pt x="2224257" y="0"/>
                    <a:pt x="1669630" y="0"/>
                  </a:cubicBezTo>
                  <a:cubicBezTo>
                    <a:pt x="747519" y="0"/>
                    <a:pt x="0" y="747518"/>
                    <a:pt x="0" y="1669629"/>
                  </a:cubicBezTo>
                  <a:cubicBezTo>
                    <a:pt x="0" y="2224096"/>
                    <a:pt x="270351" y="2715342"/>
                    <a:pt x="686343" y="3018997"/>
                  </a:cubicBezTo>
                  <a:cubicBezTo>
                    <a:pt x="270351" y="3322653"/>
                    <a:pt x="0" y="3813899"/>
                    <a:pt x="0" y="4368366"/>
                  </a:cubicBezTo>
                  <a:cubicBezTo>
                    <a:pt x="0" y="5290477"/>
                    <a:pt x="747519" y="6037995"/>
                    <a:pt x="1669630" y="6037995"/>
                  </a:cubicBezTo>
                  <a:cubicBezTo>
                    <a:pt x="2224257" y="6037995"/>
                    <a:pt x="2715628" y="5767488"/>
                    <a:pt x="3019262" y="5351291"/>
                  </a:cubicBezTo>
                  <a:cubicBezTo>
                    <a:pt x="3322896" y="5767488"/>
                    <a:pt x="3814265" y="6037995"/>
                    <a:pt x="4368893" y="6037995"/>
                  </a:cubicBezTo>
                  <a:cubicBezTo>
                    <a:pt x="5291004" y="6037995"/>
                    <a:pt x="6038522" y="5290477"/>
                    <a:pt x="6038522" y="4368366"/>
                  </a:cubicBezTo>
                  <a:cubicBezTo>
                    <a:pt x="6038522" y="3813899"/>
                    <a:pt x="5768173" y="3322653"/>
                    <a:pt x="5352180" y="3018997"/>
                  </a:cubicBezTo>
                  <a:close/>
                </a:path>
              </a:pathLst>
            </a:custGeom>
            <a:blipFill>
              <a:blip r:embed="rId6"/>
              <a:stretch>
                <a:fillRect t="-5084" b="-44928"/>
              </a:stretch>
            </a:blipFill>
          </p:spPr>
        </p:sp>
        <p:sp>
          <p:nvSpPr>
            <p:cNvPr id="10" name="Freeform 10"/>
            <p:cNvSpPr/>
            <p:nvPr/>
          </p:nvSpPr>
          <p:spPr>
            <a:xfrm>
              <a:off x="-4076" y="-4253"/>
              <a:ext cx="6350000" cy="6350000"/>
            </a:xfrm>
            <a:custGeom>
              <a:avLst/>
              <a:gdLst/>
              <a:ahLst/>
              <a:cxnLst/>
              <a:rect l="l" t="t" r="r" b="b"/>
              <a:pathLst>
                <a:path w="6350000" h="6350000">
                  <a:moveTo>
                    <a:pt x="0" y="0"/>
                  </a:moveTo>
                  <a:lnTo>
                    <a:pt x="6350000" y="0"/>
                  </a:lnTo>
                  <a:lnTo>
                    <a:pt x="6350000" y="6350001"/>
                  </a:lnTo>
                  <a:lnTo>
                    <a:pt x="0" y="6350001"/>
                  </a:lnTo>
                  <a:close/>
                </a:path>
              </a:pathLst>
            </a:custGeom>
            <a:blipFill>
              <a:blip r:embed="rId7"/>
              <a:stretch>
                <a:fillRect l="-31" r="-31"/>
              </a:stretch>
            </a:blipFill>
          </p:spPr>
        </p:sp>
      </p:grpSp>
      <p:sp>
        <p:nvSpPr>
          <p:cNvPr id="11" name="Freeform 11"/>
          <p:cNvSpPr/>
          <p:nvPr/>
        </p:nvSpPr>
        <p:spPr>
          <a:xfrm rot="604989">
            <a:off x="6759745" y="3371129"/>
            <a:ext cx="721229" cy="735948"/>
          </a:xfrm>
          <a:custGeom>
            <a:avLst/>
            <a:gdLst/>
            <a:ahLst/>
            <a:cxnLst/>
            <a:rect l="l" t="t" r="r" b="b"/>
            <a:pathLst>
              <a:path w="1081843" h="1103922">
                <a:moveTo>
                  <a:pt x="0" y="0"/>
                </a:moveTo>
                <a:lnTo>
                  <a:pt x="1081844" y="0"/>
                </a:lnTo>
                <a:lnTo>
                  <a:pt x="1081844" y="1103922"/>
                </a:lnTo>
                <a:lnTo>
                  <a:pt x="0" y="1103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775972">
            <a:off x="8447329" y="4177974"/>
            <a:ext cx="799007" cy="1200694"/>
          </a:xfrm>
          <a:custGeom>
            <a:avLst/>
            <a:gdLst/>
            <a:ahLst/>
            <a:cxnLst/>
            <a:rect l="l" t="t" r="r" b="b"/>
            <a:pathLst>
              <a:path w="1198511" h="1801041">
                <a:moveTo>
                  <a:pt x="0" y="0"/>
                </a:moveTo>
                <a:lnTo>
                  <a:pt x="1198511" y="0"/>
                </a:lnTo>
                <a:lnTo>
                  <a:pt x="1198511" y="1801041"/>
                </a:lnTo>
                <a:lnTo>
                  <a:pt x="0" y="18010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rot="-305180">
            <a:off x="10408470" y="803210"/>
            <a:ext cx="961965" cy="990788"/>
          </a:xfrm>
          <a:custGeom>
            <a:avLst/>
            <a:gdLst/>
            <a:ahLst/>
            <a:cxnLst/>
            <a:rect l="l" t="t" r="r" b="b"/>
            <a:pathLst>
              <a:path w="1442948" h="1486182">
                <a:moveTo>
                  <a:pt x="0" y="0"/>
                </a:moveTo>
                <a:lnTo>
                  <a:pt x="1442948" y="0"/>
                </a:lnTo>
                <a:lnTo>
                  <a:pt x="1442948" y="1486183"/>
                </a:lnTo>
                <a:lnTo>
                  <a:pt x="0" y="14861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084621" y="5150233"/>
            <a:ext cx="579525" cy="576364"/>
          </a:xfrm>
          <a:custGeom>
            <a:avLst/>
            <a:gdLst/>
            <a:ahLst/>
            <a:cxnLst/>
            <a:rect l="l" t="t" r="r" b="b"/>
            <a:pathLst>
              <a:path w="869288" h="864546">
                <a:moveTo>
                  <a:pt x="0" y="0"/>
                </a:moveTo>
                <a:lnTo>
                  <a:pt x="869288" y="0"/>
                </a:lnTo>
                <a:lnTo>
                  <a:pt x="869288" y="864547"/>
                </a:lnTo>
                <a:lnTo>
                  <a:pt x="0" y="8645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2798616" y="5113074"/>
            <a:ext cx="325291" cy="416070"/>
          </a:xfrm>
          <a:custGeom>
            <a:avLst/>
            <a:gdLst/>
            <a:ahLst/>
            <a:cxnLst/>
            <a:rect l="l" t="t" r="r" b="b"/>
            <a:pathLst>
              <a:path w="487937" h="624105">
                <a:moveTo>
                  <a:pt x="0" y="0"/>
                </a:moveTo>
                <a:lnTo>
                  <a:pt x="487936" y="0"/>
                </a:lnTo>
                <a:lnTo>
                  <a:pt x="487936" y="624105"/>
                </a:lnTo>
                <a:lnTo>
                  <a:pt x="0" y="6241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8201877" y="3429000"/>
            <a:ext cx="242444" cy="310103"/>
          </a:xfrm>
          <a:custGeom>
            <a:avLst/>
            <a:gdLst/>
            <a:ahLst/>
            <a:cxnLst/>
            <a:rect l="l" t="t" r="r" b="b"/>
            <a:pathLst>
              <a:path w="363666" h="465154">
                <a:moveTo>
                  <a:pt x="0" y="0"/>
                </a:moveTo>
                <a:lnTo>
                  <a:pt x="363666" y="0"/>
                </a:lnTo>
                <a:lnTo>
                  <a:pt x="363666" y="465154"/>
                </a:lnTo>
                <a:lnTo>
                  <a:pt x="0" y="4651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11164284" y="4440993"/>
            <a:ext cx="225306" cy="288182"/>
          </a:xfrm>
          <a:custGeom>
            <a:avLst/>
            <a:gdLst/>
            <a:ahLst/>
            <a:cxnLst/>
            <a:rect l="l" t="t" r="r" b="b"/>
            <a:pathLst>
              <a:path w="337959" h="432273">
                <a:moveTo>
                  <a:pt x="0" y="0"/>
                </a:moveTo>
                <a:lnTo>
                  <a:pt x="337959" y="0"/>
                </a:lnTo>
                <a:lnTo>
                  <a:pt x="337959" y="432273"/>
                </a:lnTo>
                <a:lnTo>
                  <a:pt x="0" y="43227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3847068" y="4296901"/>
            <a:ext cx="579525" cy="576364"/>
          </a:xfrm>
          <a:custGeom>
            <a:avLst/>
            <a:gdLst/>
            <a:ahLst/>
            <a:cxnLst/>
            <a:rect l="l" t="t" r="r" b="b"/>
            <a:pathLst>
              <a:path w="869288" h="864546">
                <a:moveTo>
                  <a:pt x="0" y="0"/>
                </a:moveTo>
                <a:lnTo>
                  <a:pt x="869289" y="0"/>
                </a:lnTo>
                <a:lnTo>
                  <a:pt x="869289" y="864546"/>
                </a:lnTo>
                <a:lnTo>
                  <a:pt x="0" y="8645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rot="-866246">
            <a:off x="924923" y="3619133"/>
            <a:ext cx="959108" cy="1515832"/>
          </a:xfrm>
          <a:custGeom>
            <a:avLst/>
            <a:gdLst/>
            <a:ahLst/>
            <a:cxnLst/>
            <a:rect l="l" t="t" r="r" b="b"/>
            <a:pathLst>
              <a:path w="1438662" h="2273748">
                <a:moveTo>
                  <a:pt x="0" y="0"/>
                </a:moveTo>
                <a:lnTo>
                  <a:pt x="1438662" y="0"/>
                </a:lnTo>
                <a:lnTo>
                  <a:pt x="1438662" y="2273748"/>
                </a:lnTo>
                <a:lnTo>
                  <a:pt x="0" y="227374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2849149" y="3830531"/>
            <a:ext cx="549515" cy="546518"/>
          </a:xfrm>
          <a:custGeom>
            <a:avLst/>
            <a:gdLst/>
            <a:ahLst/>
            <a:cxnLst/>
            <a:rect l="l" t="t" r="r" b="b"/>
            <a:pathLst>
              <a:path w="824273" h="819777">
                <a:moveTo>
                  <a:pt x="0" y="0"/>
                </a:moveTo>
                <a:lnTo>
                  <a:pt x="824273" y="0"/>
                </a:lnTo>
                <a:lnTo>
                  <a:pt x="824273" y="819777"/>
                </a:lnTo>
                <a:lnTo>
                  <a:pt x="0" y="81977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p:cNvSpPr/>
          <p:nvPr/>
        </p:nvSpPr>
        <p:spPr>
          <a:xfrm>
            <a:off x="8956704" y="403654"/>
            <a:ext cx="416880" cy="414606"/>
          </a:xfrm>
          <a:custGeom>
            <a:avLst/>
            <a:gdLst/>
            <a:ahLst/>
            <a:cxnLst/>
            <a:rect l="l" t="t" r="r" b="b"/>
            <a:pathLst>
              <a:path w="625320" h="621909">
                <a:moveTo>
                  <a:pt x="0" y="0"/>
                </a:moveTo>
                <a:lnTo>
                  <a:pt x="625320" y="0"/>
                </a:lnTo>
                <a:lnTo>
                  <a:pt x="625320" y="621909"/>
                </a:lnTo>
                <a:lnTo>
                  <a:pt x="0" y="6219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9" name="Freeform 29"/>
          <p:cNvSpPr/>
          <p:nvPr/>
        </p:nvSpPr>
        <p:spPr>
          <a:xfrm>
            <a:off x="3752828" y="367893"/>
            <a:ext cx="4770697" cy="2525158"/>
          </a:xfrm>
          <a:custGeom>
            <a:avLst/>
            <a:gdLst/>
            <a:ahLst/>
            <a:cxnLst/>
            <a:rect l="l" t="t" r="r" b="b"/>
            <a:pathLst>
              <a:path w="4873917" h="228491">
                <a:moveTo>
                  <a:pt x="0" y="0"/>
                </a:moveTo>
                <a:lnTo>
                  <a:pt x="4873917" y="0"/>
                </a:lnTo>
                <a:lnTo>
                  <a:pt x="4873917" y="228491"/>
                </a:lnTo>
                <a:lnTo>
                  <a:pt x="0" y="228491"/>
                </a:lnTo>
                <a:close/>
              </a:path>
            </a:pathLst>
          </a:custGeom>
          <a:solidFill>
            <a:srgbClr val="FFFAF0"/>
          </a:solidFill>
          <a:ln w="9525" cap="sq">
            <a:solidFill>
              <a:srgbClr val="43241E"/>
            </a:solidFill>
            <a:prstDash val="solid"/>
            <a:miter/>
          </a:ln>
        </p:spPr>
      </p:sp>
      <p:sp>
        <p:nvSpPr>
          <p:cNvPr id="23" name="TextBox 23"/>
          <p:cNvSpPr txBox="1"/>
          <p:nvPr/>
        </p:nvSpPr>
        <p:spPr>
          <a:xfrm>
            <a:off x="3582466" y="550512"/>
            <a:ext cx="4770696" cy="2215991"/>
          </a:xfrm>
          <a:prstGeom prst="rect">
            <a:avLst/>
          </a:prstGeom>
        </p:spPr>
        <p:txBody>
          <a:bodyPr wrap="square" lIns="0" tIns="0" rIns="0" bIns="0" rtlCol="0" anchor="t">
            <a:spAutoFit/>
          </a:bodyPr>
          <a:lstStyle/>
          <a:p>
            <a:pPr lvl="1" algn="ctr" defTabSz="609630">
              <a:spcBef>
                <a:spcPct val="0"/>
              </a:spcBef>
            </a:pPr>
            <a:r>
              <a:rPr lang="en-US" sz="4800" dirty="0">
                <a:solidFill>
                  <a:srgbClr val="43241E"/>
                </a:solidFill>
                <a:latin typeface="Roboto Black" panose="02000000000000000000" pitchFamily="2" charset="0"/>
                <a:ea typeface="Roboto Black" panose="02000000000000000000" pitchFamily="2" charset="0"/>
              </a:rPr>
              <a:t>What were you doing at 7 p.m. last night? </a:t>
            </a:r>
          </a:p>
        </p:txBody>
      </p:sp>
      <p:sp>
        <p:nvSpPr>
          <p:cNvPr id="12" name="Freeform 12"/>
          <p:cNvSpPr/>
          <p:nvPr/>
        </p:nvSpPr>
        <p:spPr>
          <a:xfrm rot="-708645">
            <a:off x="3547481" y="2459493"/>
            <a:ext cx="763047" cy="543844"/>
          </a:xfrm>
          <a:custGeom>
            <a:avLst/>
            <a:gdLst/>
            <a:ahLst/>
            <a:cxnLst/>
            <a:rect l="l" t="t" r="r" b="b"/>
            <a:pathLst>
              <a:path w="1144570" h="815766">
                <a:moveTo>
                  <a:pt x="0" y="0"/>
                </a:moveTo>
                <a:lnTo>
                  <a:pt x="1144570" y="0"/>
                </a:lnTo>
                <a:lnTo>
                  <a:pt x="1144570" y="815766"/>
                </a:lnTo>
                <a:lnTo>
                  <a:pt x="0" y="81576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0"/>
        </a:solidFill>
        <a:effectLst/>
      </p:bgPr>
    </p:bg>
    <p:spTree>
      <p:nvGrpSpPr>
        <p:cNvPr id="1" name=""/>
        <p:cNvGrpSpPr/>
        <p:nvPr/>
      </p:nvGrpSpPr>
      <p:grpSpPr>
        <a:xfrm>
          <a:off x="0" y="0"/>
          <a:ext cx="0" cy="0"/>
          <a:chOff x="0" y="0"/>
          <a:chExt cx="0" cy="0"/>
        </a:xfrm>
      </p:grpSpPr>
      <p:sp>
        <p:nvSpPr>
          <p:cNvPr id="2" name="Freeform 2"/>
          <p:cNvSpPr/>
          <p:nvPr/>
        </p:nvSpPr>
        <p:spPr>
          <a:xfrm>
            <a:off x="-110027" y="-6350"/>
            <a:ext cx="12412053" cy="6858000"/>
          </a:xfrm>
          <a:custGeom>
            <a:avLst/>
            <a:gdLst/>
            <a:ahLst/>
            <a:cxnLst/>
            <a:rect l="l" t="t" r="r" b="b"/>
            <a:pathLst>
              <a:path w="18618080" h="10287000">
                <a:moveTo>
                  <a:pt x="0" y="0"/>
                </a:moveTo>
                <a:lnTo>
                  <a:pt x="18618080" y="0"/>
                </a:lnTo>
                <a:lnTo>
                  <a:pt x="1861808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4618" t="-56847" r="-4258" b="-40203"/>
            </a:stretch>
          </a:blipFill>
        </p:spPr>
      </p:sp>
      <p:grpSp>
        <p:nvGrpSpPr>
          <p:cNvPr id="3" name="Group 3"/>
          <p:cNvGrpSpPr/>
          <p:nvPr/>
        </p:nvGrpSpPr>
        <p:grpSpPr>
          <a:xfrm>
            <a:off x="-67262" y="-35890"/>
            <a:ext cx="12326520" cy="5246609"/>
            <a:chOff x="0" y="0"/>
            <a:chExt cx="4869736" cy="2072735"/>
          </a:xfrm>
        </p:grpSpPr>
        <p:sp>
          <p:nvSpPr>
            <p:cNvPr id="4" name="Freeform 4"/>
            <p:cNvSpPr/>
            <p:nvPr/>
          </p:nvSpPr>
          <p:spPr>
            <a:xfrm>
              <a:off x="0" y="0"/>
              <a:ext cx="4869736" cy="2072735"/>
            </a:xfrm>
            <a:custGeom>
              <a:avLst/>
              <a:gdLst/>
              <a:ahLst/>
              <a:cxnLst/>
              <a:rect l="l" t="t" r="r" b="b"/>
              <a:pathLst>
                <a:path w="4869736" h="2072735">
                  <a:moveTo>
                    <a:pt x="0" y="0"/>
                  </a:moveTo>
                  <a:lnTo>
                    <a:pt x="4869736" y="0"/>
                  </a:lnTo>
                  <a:lnTo>
                    <a:pt x="4869736" y="2072735"/>
                  </a:lnTo>
                  <a:lnTo>
                    <a:pt x="0" y="2072735"/>
                  </a:lnTo>
                  <a:close/>
                </a:path>
              </a:pathLst>
            </a:custGeom>
            <a:solidFill>
              <a:srgbClr val="F2CDE2"/>
            </a:solidFill>
            <a:ln w="9525" cap="sq">
              <a:solidFill>
                <a:srgbClr val="43241E"/>
              </a:solidFill>
              <a:prstDash val="solid"/>
              <a:miter/>
            </a:ln>
          </p:spPr>
        </p:sp>
        <p:sp>
          <p:nvSpPr>
            <p:cNvPr id="5" name="TextBox 5"/>
            <p:cNvSpPr txBox="1"/>
            <p:nvPr/>
          </p:nvSpPr>
          <p:spPr>
            <a:xfrm>
              <a:off x="0" y="-9525"/>
              <a:ext cx="4869736" cy="2082260"/>
            </a:xfrm>
            <a:prstGeom prst="rect">
              <a:avLst/>
            </a:prstGeom>
          </p:spPr>
          <p:txBody>
            <a:bodyPr lIns="33867" tIns="33867" rIns="33867" bIns="33867" rtlCol="0" anchor="ctr"/>
            <a:lstStyle/>
            <a:p>
              <a:pPr algn="ctr" defTabSz="609630">
                <a:lnSpc>
                  <a:spcPts val="9680"/>
                </a:lnSpc>
              </a:pPr>
              <a:endParaRPr sz="1200">
                <a:solidFill>
                  <a:prstClr val="black"/>
                </a:solidFill>
                <a:latin typeface="Calibri"/>
              </a:endParaRPr>
            </a:p>
          </p:txBody>
        </p:sp>
      </p:grpSp>
      <p:sp>
        <p:nvSpPr>
          <p:cNvPr id="6" name="TextBox 6"/>
          <p:cNvSpPr txBox="1"/>
          <p:nvPr/>
        </p:nvSpPr>
        <p:spPr>
          <a:xfrm>
            <a:off x="1424325" y="1720759"/>
            <a:ext cx="9385201" cy="2410916"/>
          </a:xfrm>
          <a:prstGeom prst="rect">
            <a:avLst/>
          </a:prstGeom>
        </p:spPr>
        <p:txBody>
          <a:bodyPr wrap="square" lIns="0" tIns="0" rIns="0" bIns="0" rtlCol="0" anchor="t">
            <a:spAutoFit/>
          </a:bodyPr>
          <a:lstStyle/>
          <a:p>
            <a:pPr algn="ctr" defTabSz="609630">
              <a:lnSpc>
                <a:spcPts val="9360"/>
              </a:lnSpc>
            </a:pPr>
            <a:r>
              <a:rPr lang="en-US" sz="8000" dirty="0">
                <a:solidFill>
                  <a:srgbClr val="C00000"/>
                </a:solidFill>
                <a:latin typeface="STZhongsong" panose="02010600040101010101" pitchFamily="2" charset="-122"/>
                <a:ea typeface="STZhongsong" panose="02010600040101010101" pitchFamily="2" charset="-122"/>
              </a:rPr>
              <a:t>REMEMBERING THE PAST</a:t>
            </a:r>
          </a:p>
        </p:txBody>
      </p:sp>
      <p:sp>
        <p:nvSpPr>
          <p:cNvPr id="7" name="Freeform 7"/>
          <p:cNvSpPr/>
          <p:nvPr/>
        </p:nvSpPr>
        <p:spPr>
          <a:xfrm>
            <a:off x="3888296" y="4412676"/>
            <a:ext cx="4415409" cy="4480581"/>
          </a:xfrm>
          <a:custGeom>
            <a:avLst/>
            <a:gdLst/>
            <a:ahLst/>
            <a:cxnLst/>
            <a:rect l="l" t="t" r="r" b="b"/>
            <a:pathLst>
              <a:path w="6623114" h="6720872">
                <a:moveTo>
                  <a:pt x="0" y="0"/>
                </a:moveTo>
                <a:lnTo>
                  <a:pt x="6623114" y="0"/>
                </a:lnTo>
                <a:lnTo>
                  <a:pt x="6623114" y="6720872"/>
                </a:lnTo>
                <a:lnTo>
                  <a:pt x="0" y="6720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133169" y="3784295"/>
            <a:ext cx="380669" cy="378593"/>
          </a:xfrm>
          <a:custGeom>
            <a:avLst/>
            <a:gdLst/>
            <a:ahLst/>
            <a:cxnLst/>
            <a:rect l="l" t="t" r="r" b="b"/>
            <a:pathLst>
              <a:path w="571004" h="567889">
                <a:moveTo>
                  <a:pt x="0" y="0"/>
                </a:moveTo>
                <a:lnTo>
                  <a:pt x="571004" y="0"/>
                </a:lnTo>
                <a:lnTo>
                  <a:pt x="571004" y="567889"/>
                </a:lnTo>
                <a:lnTo>
                  <a:pt x="0" y="567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024255" y="3429000"/>
            <a:ext cx="251747" cy="322001"/>
          </a:xfrm>
          <a:custGeom>
            <a:avLst/>
            <a:gdLst/>
            <a:ahLst/>
            <a:cxnLst/>
            <a:rect l="l" t="t" r="r" b="b"/>
            <a:pathLst>
              <a:path w="377620" h="483002">
                <a:moveTo>
                  <a:pt x="0" y="0"/>
                </a:moveTo>
                <a:lnTo>
                  <a:pt x="377620" y="0"/>
                </a:lnTo>
                <a:lnTo>
                  <a:pt x="377620" y="483002"/>
                </a:lnTo>
                <a:lnTo>
                  <a:pt x="0" y="4830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725651" y="1273476"/>
            <a:ext cx="325291" cy="416070"/>
          </a:xfrm>
          <a:custGeom>
            <a:avLst/>
            <a:gdLst/>
            <a:ahLst/>
            <a:cxnLst/>
            <a:rect l="l" t="t" r="r" b="b"/>
            <a:pathLst>
              <a:path w="487937" h="624105">
                <a:moveTo>
                  <a:pt x="0" y="0"/>
                </a:moveTo>
                <a:lnTo>
                  <a:pt x="487936" y="0"/>
                </a:lnTo>
                <a:lnTo>
                  <a:pt x="487936" y="624105"/>
                </a:lnTo>
                <a:lnTo>
                  <a:pt x="0" y="624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163894">
            <a:off x="9977425" y="4602041"/>
            <a:ext cx="1005889" cy="1036028"/>
          </a:xfrm>
          <a:custGeom>
            <a:avLst/>
            <a:gdLst/>
            <a:ahLst/>
            <a:cxnLst/>
            <a:rect l="l" t="t" r="r" b="b"/>
            <a:pathLst>
              <a:path w="1508833" h="1554042">
                <a:moveTo>
                  <a:pt x="0" y="0"/>
                </a:moveTo>
                <a:lnTo>
                  <a:pt x="1508833" y="0"/>
                </a:lnTo>
                <a:lnTo>
                  <a:pt x="1508833" y="1554041"/>
                </a:lnTo>
                <a:lnTo>
                  <a:pt x="0" y="15540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0480369" y="1778421"/>
            <a:ext cx="222352" cy="284404"/>
          </a:xfrm>
          <a:custGeom>
            <a:avLst/>
            <a:gdLst/>
            <a:ahLst/>
            <a:cxnLst/>
            <a:rect l="l" t="t" r="r" b="b"/>
            <a:pathLst>
              <a:path w="333528" h="426606">
                <a:moveTo>
                  <a:pt x="0" y="0"/>
                </a:moveTo>
                <a:lnTo>
                  <a:pt x="333528" y="0"/>
                </a:lnTo>
                <a:lnTo>
                  <a:pt x="333528" y="426606"/>
                </a:lnTo>
                <a:lnTo>
                  <a:pt x="0" y="4266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382474" y="1259706"/>
            <a:ext cx="753906" cy="749793"/>
          </a:xfrm>
          <a:custGeom>
            <a:avLst/>
            <a:gdLst/>
            <a:ahLst/>
            <a:cxnLst/>
            <a:rect l="l" t="t" r="r" b="b"/>
            <a:pathLst>
              <a:path w="1130859" h="1124690">
                <a:moveTo>
                  <a:pt x="0" y="0"/>
                </a:moveTo>
                <a:lnTo>
                  <a:pt x="1130859" y="0"/>
                </a:lnTo>
                <a:lnTo>
                  <a:pt x="1130859" y="1124690"/>
                </a:lnTo>
                <a:lnTo>
                  <a:pt x="0" y="1124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150129" y="1689546"/>
            <a:ext cx="464690" cy="462155"/>
          </a:xfrm>
          <a:custGeom>
            <a:avLst/>
            <a:gdLst/>
            <a:ahLst/>
            <a:cxnLst/>
            <a:rect l="l" t="t" r="r" b="b"/>
            <a:pathLst>
              <a:path w="697035" h="693233">
                <a:moveTo>
                  <a:pt x="0" y="0"/>
                </a:moveTo>
                <a:lnTo>
                  <a:pt x="697035" y="0"/>
                </a:lnTo>
                <a:lnTo>
                  <a:pt x="697035" y="693233"/>
                </a:lnTo>
                <a:lnTo>
                  <a:pt x="0" y="693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447390">
            <a:off x="1697441" y="4322431"/>
            <a:ext cx="885749" cy="1331043"/>
          </a:xfrm>
          <a:custGeom>
            <a:avLst/>
            <a:gdLst/>
            <a:ahLst/>
            <a:cxnLst/>
            <a:rect l="l" t="t" r="r" b="b"/>
            <a:pathLst>
              <a:path w="1328623" h="1996564">
                <a:moveTo>
                  <a:pt x="0" y="0"/>
                </a:moveTo>
                <a:lnTo>
                  <a:pt x="1328622" y="0"/>
                </a:lnTo>
                <a:lnTo>
                  <a:pt x="1328622" y="1996564"/>
                </a:lnTo>
                <a:lnTo>
                  <a:pt x="0" y="19965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9901937" y="4412676"/>
            <a:ext cx="578432" cy="575277"/>
          </a:xfrm>
          <a:custGeom>
            <a:avLst/>
            <a:gdLst/>
            <a:ahLst/>
            <a:cxnLst/>
            <a:rect l="l" t="t" r="r" b="b"/>
            <a:pathLst>
              <a:path w="867648" h="862915">
                <a:moveTo>
                  <a:pt x="0" y="0"/>
                </a:moveTo>
                <a:lnTo>
                  <a:pt x="867648" y="0"/>
                </a:lnTo>
                <a:lnTo>
                  <a:pt x="867648" y="862915"/>
                </a:lnTo>
                <a:lnTo>
                  <a:pt x="0" y="8629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7" name="Group 17"/>
          <p:cNvGrpSpPr/>
          <p:nvPr/>
        </p:nvGrpSpPr>
        <p:grpSpPr>
          <a:xfrm>
            <a:off x="-145103" y="-6350"/>
            <a:ext cx="12409654" cy="1738446"/>
            <a:chOff x="-145101" y="0"/>
            <a:chExt cx="24819308" cy="3476892"/>
          </a:xfrm>
        </p:grpSpPr>
        <p:grpSp>
          <p:nvGrpSpPr>
            <p:cNvPr id="18" name="Group 18"/>
            <p:cNvGrpSpPr/>
            <p:nvPr/>
          </p:nvGrpSpPr>
          <p:grpSpPr>
            <a:xfrm>
              <a:off x="-145101" y="0"/>
              <a:ext cx="24819308" cy="3476892"/>
              <a:chOff x="-28662" y="0"/>
              <a:chExt cx="4902579" cy="686792"/>
            </a:xfrm>
          </p:grpSpPr>
          <p:sp>
            <p:nvSpPr>
              <p:cNvPr id="19" name="Freeform 19"/>
              <p:cNvSpPr/>
              <p:nvPr/>
            </p:nvSpPr>
            <p:spPr>
              <a:xfrm>
                <a:off x="0" y="0"/>
                <a:ext cx="4873917" cy="228491"/>
              </a:xfrm>
              <a:custGeom>
                <a:avLst/>
                <a:gdLst/>
                <a:ahLst/>
                <a:cxnLst/>
                <a:rect l="l" t="t" r="r" b="b"/>
                <a:pathLst>
                  <a:path w="4873917" h="228491">
                    <a:moveTo>
                      <a:pt x="0" y="0"/>
                    </a:moveTo>
                    <a:lnTo>
                      <a:pt x="4873917" y="0"/>
                    </a:lnTo>
                    <a:lnTo>
                      <a:pt x="4873917" y="228491"/>
                    </a:lnTo>
                    <a:lnTo>
                      <a:pt x="0" y="228491"/>
                    </a:lnTo>
                    <a:close/>
                  </a:path>
                </a:pathLst>
              </a:custGeom>
              <a:solidFill>
                <a:srgbClr val="FFFAF0"/>
              </a:solidFill>
              <a:ln w="9525" cap="sq">
                <a:solidFill>
                  <a:srgbClr val="43241E"/>
                </a:solidFill>
                <a:prstDash val="solid"/>
                <a:miter/>
              </a:ln>
            </p:spPr>
          </p:sp>
          <p:sp>
            <p:nvSpPr>
              <p:cNvPr id="20" name="TextBox 20"/>
              <p:cNvSpPr txBox="1"/>
              <p:nvPr/>
            </p:nvSpPr>
            <p:spPr>
              <a:xfrm>
                <a:off x="-28662" y="391626"/>
                <a:ext cx="4873917" cy="295166"/>
              </a:xfrm>
              <a:prstGeom prst="rect">
                <a:avLst/>
              </a:prstGeom>
            </p:spPr>
            <p:txBody>
              <a:bodyPr lIns="33867" tIns="33867" rIns="33867" bIns="33867" rtlCol="0" anchor="ctr"/>
              <a:lstStyle/>
              <a:p>
                <a:pPr algn="ctr" defTabSz="609630">
                  <a:lnSpc>
                    <a:spcPts val="3079"/>
                  </a:lnSpc>
                </a:pPr>
                <a:r>
                  <a:rPr lang="en-US" sz="4800" spc="109" dirty="0">
                    <a:solidFill>
                      <a:srgbClr val="43241E"/>
                    </a:solidFill>
                    <a:latin typeface="STZhongsong" panose="02010600040101010101" pitchFamily="2" charset="-122"/>
                    <a:ea typeface="STZhongsong" panose="02010600040101010101" pitchFamily="2" charset="-122"/>
                  </a:rPr>
                  <a:t>UNIT 4:</a:t>
                </a:r>
              </a:p>
            </p:txBody>
          </p:sp>
        </p:grpSp>
        <p:sp>
          <p:nvSpPr>
            <p:cNvPr id="21" name="Freeform 21"/>
            <p:cNvSpPr/>
            <p:nvPr/>
          </p:nvSpPr>
          <p:spPr>
            <a:xfrm rot="62212">
              <a:off x="8130709" y="343881"/>
              <a:ext cx="468975" cy="468975"/>
            </a:xfrm>
            <a:custGeom>
              <a:avLst/>
              <a:gdLst/>
              <a:ahLst/>
              <a:cxnLst/>
              <a:rect l="l" t="t" r="r" b="b"/>
              <a:pathLst>
                <a:path w="468975" h="468975">
                  <a:moveTo>
                    <a:pt x="0" y="0"/>
                  </a:moveTo>
                  <a:lnTo>
                    <a:pt x="468975" y="0"/>
                  </a:lnTo>
                  <a:lnTo>
                    <a:pt x="468975" y="468975"/>
                  </a:lnTo>
                  <a:lnTo>
                    <a:pt x="0" y="468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rot="62212">
              <a:off x="16092115" y="343881"/>
              <a:ext cx="468975" cy="468975"/>
            </a:xfrm>
            <a:custGeom>
              <a:avLst/>
              <a:gdLst/>
              <a:ahLst/>
              <a:cxnLst/>
              <a:rect l="l" t="t" r="r" b="b"/>
              <a:pathLst>
                <a:path w="468975" h="468975">
                  <a:moveTo>
                    <a:pt x="0" y="0"/>
                  </a:moveTo>
                  <a:lnTo>
                    <a:pt x="468975" y="0"/>
                  </a:lnTo>
                  <a:lnTo>
                    <a:pt x="468975" y="468975"/>
                  </a:lnTo>
                  <a:lnTo>
                    <a:pt x="0" y="4689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24" name="Freeform 24"/>
          <p:cNvSpPr/>
          <p:nvPr/>
        </p:nvSpPr>
        <p:spPr>
          <a:xfrm>
            <a:off x="2733823" y="4061421"/>
            <a:ext cx="6521670" cy="558225"/>
          </a:xfrm>
          <a:custGeom>
            <a:avLst/>
            <a:gdLst/>
            <a:ahLst/>
            <a:cxnLst/>
            <a:rect l="l" t="t" r="r" b="b"/>
            <a:pathLst>
              <a:path w="840123" h="153232">
                <a:moveTo>
                  <a:pt x="0" y="0"/>
                </a:moveTo>
                <a:lnTo>
                  <a:pt x="840123" y="0"/>
                </a:lnTo>
                <a:lnTo>
                  <a:pt x="840123" y="153232"/>
                </a:lnTo>
                <a:lnTo>
                  <a:pt x="0" y="153232"/>
                </a:lnTo>
                <a:close/>
              </a:path>
            </a:pathLst>
          </a:custGeom>
          <a:solidFill>
            <a:srgbClr val="D973AB"/>
          </a:solidFill>
          <a:ln w="9525" cap="sq">
            <a:solidFill>
              <a:srgbClr val="43241E"/>
            </a:solidFill>
            <a:prstDash val="solid"/>
            <a:miter/>
          </a:ln>
        </p:spPr>
        <p:txBody>
          <a:bodyPr/>
          <a:lstStyle/>
          <a:p>
            <a:pPr algn="ctr"/>
            <a:r>
              <a:rPr lang="en-US" sz="3200" dirty="0">
                <a:latin typeface="STZhongsong" panose="02010600040101010101" pitchFamily="2" charset="-122"/>
                <a:ea typeface="STZhongsong" panose="02010600040101010101" pitchFamily="2" charset="-122"/>
              </a:rPr>
              <a:t>LESSON 3: A CLOSER LOOK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0"/>
        </a:solidFill>
        <a:effectLst/>
      </p:bgPr>
    </p:bg>
    <p:spTree>
      <p:nvGrpSpPr>
        <p:cNvPr id="1" name=""/>
        <p:cNvGrpSpPr/>
        <p:nvPr/>
      </p:nvGrpSpPr>
      <p:grpSpPr>
        <a:xfrm>
          <a:off x="0" y="0"/>
          <a:ext cx="0" cy="0"/>
          <a:chOff x="0" y="0"/>
          <a:chExt cx="0" cy="0"/>
        </a:xfrm>
      </p:grpSpPr>
      <p:grpSp>
        <p:nvGrpSpPr>
          <p:cNvPr id="2" name="Group 2"/>
          <p:cNvGrpSpPr/>
          <p:nvPr/>
        </p:nvGrpSpPr>
        <p:grpSpPr>
          <a:xfrm>
            <a:off x="930470" y="144539"/>
            <a:ext cx="8634444" cy="1102820"/>
            <a:chOff x="0" y="0"/>
            <a:chExt cx="918675" cy="301723"/>
          </a:xfrm>
        </p:grpSpPr>
        <p:sp>
          <p:nvSpPr>
            <p:cNvPr id="3" name="Freeform 3"/>
            <p:cNvSpPr/>
            <p:nvPr/>
          </p:nvSpPr>
          <p:spPr>
            <a:xfrm>
              <a:off x="0" y="0"/>
              <a:ext cx="918675" cy="301723"/>
            </a:xfrm>
            <a:custGeom>
              <a:avLst/>
              <a:gdLst/>
              <a:ahLst/>
              <a:cxnLst/>
              <a:rect l="l" t="t" r="r" b="b"/>
              <a:pathLst>
                <a:path w="918675" h="301723">
                  <a:moveTo>
                    <a:pt x="0" y="0"/>
                  </a:moveTo>
                  <a:lnTo>
                    <a:pt x="918675" y="0"/>
                  </a:lnTo>
                  <a:lnTo>
                    <a:pt x="918675" y="301723"/>
                  </a:lnTo>
                  <a:lnTo>
                    <a:pt x="0" y="301723"/>
                  </a:lnTo>
                  <a:close/>
                </a:path>
              </a:pathLst>
            </a:custGeom>
            <a:solidFill>
              <a:srgbClr val="FFFAF0"/>
            </a:solidFill>
            <a:ln w="19050" cap="sq">
              <a:solidFill>
                <a:srgbClr val="43241E"/>
              </a:solidFill>
              <a:prstDash val="solid"/>
              <a:miter/>
            </a:ln>
          </p:spPr>
        </p:sp>
        <p:sp>
          <p:nvSpPr>
            <p:cNvPr id="4" name="TextBox 4"/>
            <p:cNvSpPr txBox="1"/>
            <p:nvPr/>
          </p:nvSpPr>
          <p:spPr>
            <a:xfrm>
              <a:off x="0" y="0"/>
              <a:ext cx="918675" cy="301723"/>
            </a:xfrm>
            <a:prstGeom prst="rect">
              <a:avLst/>
            </a:prstGeom>
          </p:spPr>
          <p:txBody>
            <a:bodyPr lIns="33867" tIns="33867" rIns="33867" bIns="33867" rtlCol="0" anchor="ctr"/>
            <a:lstStyle/>
            <a:p>
              <a:pPr algn="ctr" defTabSz="609630">
                <a:lnSpc>
                  <a:spcPts val="4800"/>
                </a:lnSpc>
              </a:pPr>
              <a:r>
                <a:rPr lang="en-US" sz="4400" dirty="0">
                  <a:solidFill>
                    <a:srgbClr val="C00000"/>
                  </a:solidFill>
                  <a:latin typeface="Roboto Black" panose="02000000000000000000" pitchFamily="2" charset="0"/>
                  <a:ea typeface="Roboto Black" panose="02000000000000000000" pitchFamily="2" charset="0"/>
                </a:rPr>
                <a:t>PAST CONTINUOUS TENSE</a:t>
              </a:r>
            </a:p>
          </p:txBody>
        </p:sp>
      </p:grpSp>
      <p:sp>
        <p:nvSpPr>
          <p:cNvPr id="14" name="Freeform 14"/>
          <p:cNvSpPr/>
          <p:nvPr/>
        </p:nvSpPr>
        <p:spPr>
          <a:xfrm>
            <a:off x="9432579" y="348521"/>
            <a:ext cx="991514" cy="993321"/>
          </a:xfrm>
          <a:custGeom>
            <a:avLst/>
            <a:gdLst/>
            <a:ahLst/>
            <a:cxnLst/>
            <a:rect l="l" t="t" r="r" b="b"/>
            <a:pathLst>
              <a:path w="1487271" h="1489981">
                <a:moveTo>
                  <a:pt x="0" y="0"/>
                </a:moveTo>
                <a:lnTo>
                  <a:pt x="1487271" y="0"/>
                </a:lnTo>
                <a:lnTo>
                  <a:pt x="1487271" y="1489981"/>
                </a:lnTo>
                <a:lnTo>
                  <a:pt x="0" y="14899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flipH="1">
            <a:off x="8816383" y="318032"/>
            <a:ext cx="748531" cy="929327"/>
          </a:xfrm>
          <a:custGeom>
            <a:avLst/>
            <a:gdLst/>
            <a:ahLst/>
            <a:cxnLst/>
            <a:rect l="l" t="t" r="r" b="b"/>
            <a:pathLst>
              <a:path w="1122796" h="1393991">
                <a:moveTo>
                  <a:pt x="1122796" y="0"/>
                </a:moveTo>
                <a:lnTo>
                  <a:pt x="0" y="0"/>
                </a:lnTo>
                <a:lnTo>
                  <a:pt x="0" y="1393991"/>
                </a:lnTo>
                <a:lnTo>
                  <a:pt x="1122796" y="1393991"/>
                </a:lnTo>
                <a:lnTo>
                  <a:pt x="112279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9392178" y="-18229"/>
            <a:ext cx="345471" cy="343587"/>
          </a:xfrm>
          <a:custGeom>
            <a:avLst/>
            <a:gdLst/>
            <a:ahLst/>
            <a:cxnLst/>
            <a:rect l="l" t="t" r="r" b="b"/>
            <a:pathLst>
              <a:path w="518206" h="515380">
                <a:moveTo>
                  <a:pt x="0" y="0"/>
                </a:moveTo>
                <a:lnTo>
                  <a:pt x="518206" y="0"/>
                </a:lnTo>
                <a:lnTo>
                  <a:pt x="518206" y="515379"/>
                </a:lnTo>
                <a:lnTo>
                  <a:pt x="0" y="5153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728277" y="845182"/>
            <a:ext cx="404383" cy="402177"/>
          </a:xfrm>
          <a:custGeom>
            <a:avLst/>
            <a:gdLst/>
            <a:ahLst/>
            <a:cxnLst/>
            <a:rect l="l" t="t" r="r" b="b"/>
            <a:pathLst>
              <a:path w="606574" h="603265">
                <a:moveTo>
                  <a:pt x="0" y="0"/>
                </a:moveTo>
                <a:lnTo>
                  <a:pt x="606574" y="0"/>
                </a:lnTo>
                <a:lnTo>
                  <a:pt x="606574" y="603265"/>
                </a:lnTo>
                <a:lnTo>
                  <a:pt x="0" y="6032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9" name="Group 19"/>
          <p:cNvGrpSpPr/>
          <p:nvPr/>
        </p:nvGrpSpPr>
        <p:grpSpPr>
          <a:xfrm rot="-5400000">
            <a:off x="-3169366" y="3139816"/>
            <a:ext cx="6894457" cy="578369"/>
            <a:chOff x="0" y="0"/>
            <a:chExt cx="2723736" cy="228491"/>
          </a:xfrm>
        </p:grpSpPr>
        <p:sp>
          <p:nvSpPr>
            <p:cNvPr id="20" name="Freeform 20"/>
            <p:cNvSpPr/>
            <p:nvPr/>
          </p:nvSpPr>
          <p:spPr>
            <a:xfrm>
              <a:off x="0" y="0"/>
              <a:ext cx="2723736" cy="228491"/>
            </a:xfrm>
            <a:custGeom>
              <a:avLst/>
              <a:gdLst/>
              <a:ahLst/>
              <a:cxnLst/>
              <a:rect l="l" t="t" r="r" b="b"/>
              <a:pathLst>
                <a:path w="2723736" h="228491">
                  <a:moveTo>
                    <a:pt x="0" y="0"/>
                  </a:moveTo>
                  <a:lnTo>
                    <a:pt x="2723736" y="0"/>
                  </a:lnTo>
                  <a:lnTo>
                    <a:pt x="2723736" y="228491"/>
                  </a:lnTo>
                  <a:lnTo>
                    <a:pt x="0" y="228491"/>
                  </a:lnTo>
                  <a:close/>
                </a:path>
              </a:pathLst>
            </a:custGeom>
            <a:solidFill>
              <a:srgbClr val="FFFAF0"/>
            </a:solidFill>
            <a:ln w="9525" cap="sq">
              <a:solidFill>
                <a:srgbClr val="43241E"/>
              </a:solidFill>
              <a:prstDash val="solid"/>
              <a:miter/>
            </a:ln>
          </p:spPr>
        </p:sp>
        <p:sp>
          <p:nvSpPr>
            <p:cNvPr id="21" name="TextBox 21"/>
            <p:cNvSpPr txBox="1"/>
            <p:nvPr/>
          </p:nvSpPr>
          <p:spPr>
            <a:xfrm>
              <a:off x="0" y="-66675"/>
              <a:ext cx="2723736" cy="295166"/>
            </a:xfrm>
            <a:prstGeom prst="rect">
              <a:avLst/>
            </a:prstGeom>
          </p:spPr>
          <p:txBody>
            <a:bodyPr lIns="33867" tIns="33867" rIns="33867" bIns="33867" rtlCol="0" anchor="ctr"/>
            <a:lstStyle/>
            <a:p>
              <a:pPr algn="ctr" defTabSz="609630">
                <a:lnSpc>
                  <a:spcPts val="3079"/>
                </a:lnSpc>
              </a:pPr>
              <a:endParaRPr lang="en-US" sz="2199" spc="109" dirty="0">
                <a:solidFill>
                  <a:srgbClr val="43241E"/>
                </a:solidFill>
                <a:latin typeface="Saira ExtraCondensed Bold"/>
              </a:endParaRPr>
            </a:p>
          </p:txBody>
        </p:sp>
      </p:grpSp>
      <p:sp>
        <p:nvSpPr>
          <p:cNvPr id="22" name="Freeform 22"/>
          <p:cNvSpPr/>
          <p:nvPr/>
        </p:nvSpPr>
        <p:spPr>
          <a:xfrm rot="5400000">
            <a:off x="160619" y="3311757"/>
            <a:ext cx="234487" cy="234487"/>
          </a:xfrm>
          <a:custGeom>
            <a:avLst/>
            <a:gdLst/>
            <a:ahLst/>
            <a:cxnLst/>
            <a:rect l="l" t="t" r="r" b="b"/>
            <a:pathLst>
              <a:path w="351731" h="351731">
                <a:moveTo>
                  <a:pt x="0" y="0"/>
                </a:moveTo>
                <a:lnTo>
                  <a:pt x="351731" y="0"/>
                </a:lnTo>
                <a:lnTo>
                  <a:pt x="351731" y="351732"/>
                </a:lnTo>
                <a:lnTo>
                  <a:pt x="0" y="3517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3" name="Group 23"/>
          <p:cNvGrpSpPr/>
          <p:nvPr/>
        </p:nvGrpSpPr>
        <p:grpSpPr>
          <a:xfrm rot="5400000">
            <a:off x="8455588" y="3139816"/>
            <a:ext cx="6894457" cy="578369"/>
            <a:chOff x="0" y="0"/>
            <a:chExt cx="2723736" cy="228491"/>
          </a:xfrm>
        </p:grpSpPr>
        <p:sp>
          <p:nvSpPr>
            <p:cNvPr id="24" name="Freeform 24"/>
            <p:cNvSpPr/>
            <p:nvPr/>
          </p:nvSpPr>
          <p:spPr>
            <a:xfrm>
              <a:off x="0" y="0"/>
              <a:ext cx="2723736" cy="228491"/>
            </a:xfrm>
            <a:custGeom>
              <a:avLst/>
              <a:gdLst/>
              <a:ahLst/>
              <a:cxnLst/>
              <a:rect l="l" t="t" r="r" b="b"/>
              <a:pathLst>
                <a:path w="2723736" h="228491">
                  <a:moveTo>
                    <a:pt x="0" y="0"/>
                  </a:moveTo>
                  <a:lnTo>
                    <a:pt x="2723736" y="0"/>
                  </a:lnTo>
                  <a:lnTo>
                    <a:pt x="2723736" y="228491"/>
                  </a:lnTo>
                  <a:lnTo>
                    <a:pt x="0" y="228491"/>
                  </a:lnTo>
                  <a:close/>
                </a:path>
              </a:pathLst>
            </a:custGeom>
            <a:solidFill>
              <a:srgbClr val="FFFAF0"/>
            </a:solidFill>
            <a:ln w="9525" cap="sq">
              <a:solidFill>
                <a:srgbClr val="43241E"/>
              </a:solidFill>
              <a:prstDash val="solid"/>
              <a:miter/>
            </a:ln>
          </p:spPr>
        </p:sp>
        <p:sp>
          <p:nvSpPr>
            <p:cNvPr id="25" name="TextBox 25"/>
            <p:cNvSpPr txBox="1"/>
            <p:nvPr/>
          </p:nvSpPr>
          <p:spPr>
            <a:xfrm>
              <a:off x="0" y="-66675"/>
              <a:ext cx="2723736" cy="295166"/>
            </a:xfrm>
            <a:prstGeom prst="rect">
              <a:avLst/>
            </a:prstGeom>
          </p:spPr>
          <p:txBody>
            <a:bodyPr lIns="33867" tIns="33867" rIns="33867" bIns="33867" rtlCol="0" anchor="ctr"/>
            <a:lstStyle/>
            <a:p>
              <a:pPr algn="ctr" defTabSz="609630">
                <a:lnSpc>
                  <a:spcPts val="3079"/>
                </a:lnSpc>
              </a:pPr>
              <a:endParaRPr lang="en-US" sz="2199" spc="109" dirty="0">
                <a:solidFill>
                  <a:srgbClr val="43241E"/>
                </a:solidFill>
                <a:latin typeface="Saira ExtraCondensed Bold"/>
              </a:endParaRPr>
            </a:p>
          </p:txBody>
        </p:sp>
      </p:grpSp>
      <p:sp>
        <p:nvSpPr>
          <p:cNvPr id="26" name="Freeform 26"/>
          <p:cNvSpPr/>
          <p:nvPr/>
        </p:nvSpPr>
        <p:spPr>
          <a:xfrm rot="-5400000">
            <a:off x="11785573" y="3311757"/>
            <a:ext cx="234487" cy="234487"/>
          </a:xfrm>
          <a:custGeom>
            <a:avLst/>
            <a:gdLst/>
            <a:ahLst/>
            <a:cxnLst/>
            <a:rect l="l" t="t" r="r" b="b"/>
            <a:pathLst>
              <a:path w="351731" h="351731">
                <a:moveTo>
                  <a:pt x="0" y="0"/>
                </a:moveTo>
                <a:lnTo>
                  <a:pt x="351731" y="0"/>
                </a:lnTo>
                <a:lnTo>
                  <a:pt x="351731" y="351732"/>
                </a:lnTo>
                <a:lnTo>
                  <a:pt x="0" y="3517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0" name="Past Continuous - English Grammar - ESL - A Grammar Lesson on the Past Continuous - Past Progressive">
            <a:hlinkClick r:id="" action="ppaction://media"/>
            <a:extLst>
              <a:ext uri="{FF2B5EF4-FFF2-40B4-BE49-F238E27FC236}">
                <a16:creationId xmlns:a16="http://schemas.microsoft.com/office/drawing/2014/main" id="{7D847262-BD7D-7F9D-02C7-C0D5DF835018}"/>
              </a:ext>
            </a:extLst>
          </p:cNvPr>
          <p:cNvPicPr>
            <a:picLocks noChangeAspect="1"/>
          </p:cNvPicPr>
          <p:nvPr>
            <a:videoFile r:link="rId1"/>
            <p:extLst>
              <p:ext uri="{DAA4B4D4-6D71-4841-9C94-3DE7FCFB9230}">
                <p14:media xmlns:p14="http://schemas.microsoft.com/office/powerpoint/2010/main" r:embed="rId2">
                  <p14:trim end="77813"/>
                </p14:media>
              </p:ext>
            </p:extLst>
          </p:nvPr>
        </p:nvPicPr>
        <p:blipFill>
          <a:blip r:embed="rId14"/>
          <a:stretch>
            <a:fillRect/>
          </a:stretch>
        </p:blipFill>
        <p:spPr>
          <a:xfrm>
            <a:off x="1302221" y="1489597"/>
            <a:ext cx="9576235" cy="5386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5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0"/>
        </a:solidFill>
        <a:effectLst/>
      </p:bgPr>
    </p:bg>
    <p:spTree>
      <p:nvGrpSpPr>
        <p:cNvPr id="1" name=""/>
        <p:cNvGrpSpPr/>
        <p:nvPr/>
      </p:nvGrpSpPr>
      <p:grpSpPr>
        <a:xfrm>
          <a:off x="0" y="0"/>
          <a:ext cx="0" cy="0"/>
          <a:chOff x="0" y="0"/>
          <a:chExt cx="0" cy="0"/>
        </a:xfrm>
      </p:grpSpPr>
      <p:sp>
        <p:nvSpPr>
          <p:cNvPr id="2" name="Freeform 2"/>
          <p:cNvSpPr/>
          <p:nvPr/>
        </p:nvSpPr>
        <p:spPr>
          <a:xfrm>
            <a:off x="-110027" y="0"/>
            <a:ext cx="12412053" cy="6858000"/>
          </a:xfrm>
          <a:custGeom>
            <a:avLst/>
            <a:gdLst/>
            <a:ahLst/>
            <a:cxnLst/>
            <a:rect l="l" t="t" r="r" b="b"/>
            <a:pathLst>
              <a:path w="18618080" h="10287000">
                <a:moveTo>
                  <a:pt x="0" y="0"/>
                </a:moveTo>
                <a:lnTo>
                  <a:pt x="18618080" y="0"/>
                </a:lnTo>
                <a:lnTo>
                  <a:pt x="1861808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4618" t="-56847" r="-4258" b="-40203"/>
            </a:stretch>
          </a:blipFill>
        </p:spPr>
      </p:sp>
      <p:grpSp>
        <p:nvGrpSpPr>
          <p:cNvPr id="3" name="Group 3"/>
          <p:cNvGrpSpPr/>
          <p:nvPr/>
        </p:nvGrpSpPr>
        <p:grpSpPr>
          <a:xfrm>
            <a:off x="-148148" y="0"/>
            <a:ext cx="12488295" cy="5422608"/>
            <a:chOff x="0" y="0"/>
            <a:chExt cx="4933647" cy="1591561"/>
          </a:xfrm>
        </p:grpSpPr>
        <p:sp>
          <p:nvSpPr>
            <p:cNvPr id="4" name="Freeform 4"/>
            <p:cNvSpPr/>
            <p:nvPr/>
          </p:nvSpPr>
          <p:spPr>
            <a:xfrm>
              <a:off x="0" y="0"/>
              <a:ext cx="4933647" cy="1591561"/>
            </a:xfrm>
            <a:custGeom>
              <a:avLst/>
              <a:gdLst/>
              <a:ahLst/>
              <a:cxnLst/>
              <a:rect l="l" t="t" r="r" b="b"/>
              <a:pathLst>
                <a:path w="4933647" h="1591561">
                  <a:moveTo>
                    <a:pt x="0" y="0"/>
                  </a:moveTo>
                  <a:lnTo>
                    <a:pt x="4933647" y="0"/>
                  </a:lnTo>
                  <a:lnTo>
                    <a:pt x="4933647" y="1591561"/>
                  </a:lnTo>
                  <a:lnTo>
                    <a:pt x="0" y="1591561"/>
                  </a:lnTo>
                  <a:close/>
                </a:path>
              </a:pathLst>
            </a:custGeom>
            <a:solidFill>
              <a:srgbClr val="FFFAF0"/>
            </a:solidFill>
            <a:ln w="9525" cap="sq">
              <a:solidFill>
                <a:srgbClr val="43241E"/>
              </a:solidFill>
              <a:prstDash val="solid"/>
              <a:miter/>
            </a:ln>
          </p:spPr>
        </p:sp>
        <p:sp>
          <p:nvSpPr>
            <p:cNvPr id="5" name="TextBox 5"/>
            <p:cNvSpPr txBox="1"/>
            <p:nvPr/>
          </p:nvSpPr>
          <p:spPr>
            <a:xfrm>
              <a:off x="0" y="-104775"/>
              <a:ext cx="4933647" cy="1696336"/>
            </a:xfrm>
            <a:prstGeom prst="rect">
              <a:avLst/>
            </a:prstGeom>
          </p:spPr>
          <p:txBody>
            <a:bodyPr lIns="33867" tIns="33867" rIns="33867" bIns="33867" rtlCol="0" anchor="ctr"/>
            <a:lstStyle/>
            <a:p>
              <a:pPr algn="ctr" defTabSz="609630">
                <a:lnSpc>
                  <a:spcPts val="5226"/>
                </a:lnSpc>
              </a:pPr>
              <a:endParaRPr sz="1200">
                <a:solidFill>
                  <a:prstClr val="black"/>
                </a:solidFill>
                <a:latin typeface="Calibri"/>
              </a:endParaRPr>
            </a:p>
          </p:txBody>
        </p:sp>
      </p:grpSp>
      <p:grpSp>
        <p:nvGrpSpPr>
          <p:cNvPr id="8" name="Group 8"/>
          <p:cNvGrpSpPr/>
          <p:nvPr/>
        </p:nvGrpSpPr>
        <p:grpSpPr>
          <a:xfrm>
            <a:off x="2727960" y="1170180"/>
            <a:ext cx="6476999" cy="1102820"/>
            <a:chOff x="0" y="-19050"/>
            <a:chExt cx="4135849" cy="1120585"/>
          </a:xfrm>
        </p:grpSpPr>
        <p:sp>
          <p:nvSpPr>
            <p:cNvPr id="9" name="Freeform 9"/>
            <p:cNvSpPr/>
            <p:nvPr/>
          </p:nvSpPr>
          <p:spPr>
            <a:xfrm>
              <a:off x="0" y="-19050"/>
              <a:ext cx="4135849" cy="1120585"/>
            </a:xfrm>
            <a:custGeom>
              <a:avLst/>
              <a:gdLst/>
              <a:ahLst/>
              <a:cxnLst/>
              <a:rect l="l" t="t" r="r" b="b"/>
              <a:pathLst>
                <a:path w="4135849" h="1101535">
                  <a:moveTo>
                    <a:pt x="42366" y="0"/>
                  </a:moveTo>
                  <a:lnTo>
                    <a:pt x="4093483" y="0"/>
                  </a:lnTo>
                  <a:cubicBezTo>
                    <a:pt x="4116881" y="0"/>
                    <a:pt x="4135849" y="18968"/>
                    <a:pt x="4135849" y="42366"/>
                  </a:cubicBezTo>
                  <a:lnTo>
                    <a:pt x="4135849" y="1059170"/>
                  </a:lnTo>
                  <a:cubicBezTo>
                    <a:pt x="4135849" y="1082568"/>
                    <a:pt x="4116881" y="1101535"/>
                    <a:pt x="4093483" y="1101535"/>
                  </a:cubicBezTo>
                  <a:lnTo>
                    <a:pt x="42366" y="1101535"/>
                  </a:lnTo>
                  <a:cubicBezTo>
                    <a:pt x="18968" y="1101535"/>
                    <a:pt x="0" y="1082568"/>
                    <a:pt x="0" y="1059170"/>
                  </a:cubicBezTo>
                  <a:lnTo>
                    <a:pt x="0" y="42366"/>
                  </a:lnTo>
                  <a:cubicBezTo>
                    <a:pt x="0" y="18968"/>
                    <a:pt x="18968" y="0"/>
                    <a:pt x="42366" y="0"/>
                  </a:cubicBezTo>
                  <a:close/>
                </a:path>
              </a:pathLst>
            </a:custGeom>
            <a:solidFill>
              <a:srgbClr val="FFFAF0"/>
            </a:solidFill>
            <a:ln w="9525" cap="rnd">
              <a:solidFill>
                <a:srgbClr val="43241E"/>
              </a:solidFill>
              <a:prstDash val="dash"/>
              <a:round/>
            </a:ln>
          </p:spPr>
        </p:sp>
        <p:sp>
          <p:nvSpPr>
            <p:cNvPr id="10" name="TextBox 10"/>
            <p:cNvSpPr txBox="1"/>
            <p:nvPr/>
          </p:nvSpPr>
          <p:spPr>
            <a:xfrm>
              <a:off x="0" y="250434"/>
              <a:ext cx="4135849" cy="851101"/>
            </a:xfrm>
            <a:prstGeom prst="rect">
              <a:avLst/>
            </a:prstGeom>
          </p:spPr>
          <p:txBody>
            <a:bodyPr lIns="169333" tIns="169333" rIns="169333" bIns="169333" rtlCol="0" anchor="ctr"/>
            <a:lstStyle/>
            <a:p>
              <a:pPr algn="ctr" defTabSz="609630">
                <a:lnSpc>
                  <a:spcPts val="1213"/>
                </a:lnSpc>
              </a:pPr>
              <a:r>
                <a:rPr lang="en-US" sz="5400" dirty="0">
                  <a:solidFill>
                    <a:srgbClr val="43241E"/>
                  </a:solidFill>
                  <a:latin typeface="The Hand Black" panose="03070902030502020204" pitchFamily="66" charset="0"/>
                </a:rPr>
                <a:t>S + was/were + V-</a:t>
              </a:r>
              <a:r>
                <a:rPr lang="en-US" sz="5400" dirty="0" err="1">
                  <a:solidFill>
                    <a:srgbClr val="43241E"/>
                  </a:solidFill>
                  <a:latin typeface="The Hand Black" panose="03070902030502020204" pitchFamily="66" charset="0"/>
                </a:rPr>
                <a:t>ing</a:t>
              </a:r>
              <a:endParaRPr lang="en-US" sz="5400" dirty="0">
                <a:solidFill>
                  <a:srgbClr val="43241E"/>
                </a:solidFill>
                <a:latin typeface="The Hand Black" panose="03070902030502020204" pitchFamily="66" charset="0"/>
              </a:endParaRPr>
            </a:p>
          </p:txBody>
        </p:sp>
      </p:grpSp>
      <p:sp>
        <p:nvSpPr>
          <p:cNvPr id="11" name="Freeform 11"/>
          <p:cNvSpPr/>
          <p:nvPr/>
        </p:nvSpPr>
        <p:spPr>
          <a:xfrm>
            <a:off x="345231" y="5526020"/>
            <a:ext cx="895812" cy="890925"/>
          </a:xfrm>
          <a:custGeom>
            <a:avLst/>
            <a:gdLst/>
            <a:ahLst/>
            <a:cxnLst/>
            <a:rect l="l" t="t" r="r" b="b"/>
            <a:pathLst>
              <a:path w="1343718" h="1336388">
                <a:moveTo>
                  <a:pt x="0" y="0"/>
                </a:moveTo>
                <a:lnTo>
                  <a:pt x="1343717" y="0"/>
                </a:lnTo>
                <a:lnTo>
                  <a:pt x="1343717" y="1336388"/>
                </a:lnTo>
                <a:lnTo>
                  <a:pt x="0" y="13363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0922027" y="1206061"/>
            <a:ext cx="584173" cy="580987"/>
          </a:xfrm>
          <a:custGeom>
            <a:avLst/>
            <a:gdLst/>
            <a:ahLst/>
            <a:cxnLst/>
            <a:rect l="l" t="t" r="r" b="b"/>
            <a:pathLst>
              <a:path w="876260" h="871480">
                <a:moveTo>
                  <a:pt x="0" y="0"/>
                </a:moveTo>
                <a:lnTo>
                  <a:pt x="876260" y="0"/>
                </a:lnTo>
                <a:lnTo>
                  <a:pt x="876260" y="871480"/>
                </a:lnTo>
                <a:lnTo>
                  <a:pt x="0" y="871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604989">
            <a:off x="10073303" y="3156365"/>
            <a:ext cx="2218755" cy="2113434"/>
          </a:xfrm>
          <a:custGeom>
            <a:avLst/>
            <a:gdLst/>
            <a:ahLst/>
            <a:cxnLst/>
            <a:rect l="l" t="t" r="r" b="b"/>
            <a:pathLst>
              <a:path w="992647" h="1012906">
                <a:moveTo>
                  <a:pt x="0" y="0"/>
                </a:moveTo>
                <a:lnTo>
                  <a:pt x="992648" y="0"/>
                </a:lnTo>
                <a:lnTo>
                  <a:pt x="992648" y="1012906"/>
                </a:lnTo>
                <a:lnTo>
                  <a:pt x="0" y="1012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708645">
            <a:off x="936653" y="603208"/>
            <a:ext cx="763047" cy="543844"/>
          </a:xfrm>
          <a:custGeom>
            <a:avLst/>
            <a:gdLst/>
            <a:ahLst/>
            <a:cxnLst/>
            <a:rect l="l" t="t" r="r" b="b"/>
            <a:pathLst>
              <a:path w="1144570" h="815766">
                <a:moveTo>
                  <a:pt x="0" y="0"/>
                </a:moveTo>
                <a:lnTo>
                  <a:pt x="1144570" y="0"/>
                </a:lnTo>
                <a:lnTo>
                  <a:pt x="1144570" y="815766"/>
                </a:lnTo>
                <a:lnTo>
                  <a:pt x="0" y="8157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835801" y="552146"/>
            <a:ext cx="220798" cy="282416"/>
          </a:xfrm>
          <a:custGeom>
            <a:avLst/>
            <a:gdLst/>
            <a:ahLst/>
            <a:cxnLst/>
            <a:rect l="l" t="t" r="r" b="b"/>
            <a:pathLst>
              <a:path w="331197" h="423624">
                <a:moveTo>
                  <a:pt x="0" y="0"/>
                </a:moveTo>
                <a:lnTo>
                  <a:pt x="331197" y="0"/>
                </a:lnTo>
                <a:lnTo>
                  <a:pt x="331197" y="423624"/>
                </a:lnTo>
                <a:lnTo>
                  <a:pt x="0" y="42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0260630" y="1598285"/>
            <a:ext cx="239638" cy="306514"/>
          </a:xfrm>
          <a:custGeom>
            <a:avLst/>
            <a:gdLst/>
            <a:ahLst/>
            <a:cxnLst/>
            <a:rect l="l" t="t" r="r" b="b"/>
            <a:pathLst>
              <a:path w="359457" h="459771">
                <a:moveTo>
                  <a:pt x="0" y="0"/>
                </a:moveTo>
                <a:lnTo>
                  <a:pt x="359457" y="0"/>
                </a:lnTo>
                <a:lnTo>
                  <a:pt x="359457" y="459770"/>
                </a:lnTo>
                <a:lnTo>
                  <a:pt x="0" y="4597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4">
            <a:extLst>
              <a:ext uri="{FF2B5EF4-FFF2-40B4-BE49-F238E27FC236}">
                <a16:creationId xmlns:a16="http://schemas.microsoft.com/office/drawing/2014/main" id="{4C272586-1E03-7E35-C217-73E605705FC7}"/>
              </a:ext>
            </a:extLst>
          </p:cNvPr>
          <p:cNvSpPr txBox="1"/>
          <p:nvPr/>
        </p:nvSpPr>
        <p:spPr>
          <a:xfrm>
            <a:off x="1835801" y="67360"/>
            <a:ext cx="8634444" cy="1102820"/>
          </a:xfrm>
          <a:prstGeom prst="rect">
            <a:avLst/>
          </a:prstGeom>
        </p:spPr>
        <p:txBody>
          <a:bodyPr lIns="33867" tIns="33867" rIns="33867" bIns="33867" rtlCol="0" anchor="ctr"/>
          <a:lstStyle/>
          <a:p>
            <a:pPr algn="ctr" defTabSz="609630">
              <a:lnSpc>
                <a:spcPts val="4800"/>
              </a:lnSpc>
            </a:pPr>
            <a:r>
              <a:rPr lang="en-US" sz="4400" dirty="0">
                <a:solidFill>
                  <a:srgbClr val="C00000"/>
                </a:solidFill>
                <a:latin typeface="Roboto Black" panose="02000000000000000000" pitchFamily="2" charset="0"/>
                <a:ea typeface="Roboto Black" panose="02000000000000000000" pitchFamily="2" charset="0"/>
              </a:rPr>
              <a:t>PAST CONTINUOUS TENSE</a:t>
            </a:r>
          </a:p>
        </p:txBody>
      </p:sp>
      <p:grpSp>
        <p:nvGrpSpPr>
          <p:cNvPr id="21" name="Group 8">
            <a:extLst>
              <a:ext uri="{FF2B5EF4-FFF2-40B4-BE49-F238E27FC236}">
                <a16:creationId xmlns:a16="http://schemas.microsoft.com/office/drawing/2014/main" id="{C6D56EE6-307B-E931-BCC6-91F5969A5F55}"/>
              </a:ext>
            </a:extLst>
          </p:cNvPr>
          <p:cNvGrpSpPr/>
          <p:nvPr/>
        </p:nvGrpSpPr>
        <p:grpSpPr>
          <a:xfrm>
            <a:off x="2727960" y="2559381"/>
            <a:ext cx="6476999" cy="1102820"/>
            <a:chOff x="0" y="-19050"/>
            <a:chExt cx="4135849" cy="1120585"/>
          </a:xfrm>
        </p:grpSpPr>
        <p:sp>
          <p:nvSpPr>
            <p:cNvPr id="22" name="Freeform 9">
              <a:extLst>
                <a:ext uri="{FF2B5EF4-FFF2-40B4-BE49-F238E27FC236}">
                  <a16:creationId xmlns:a16="http://schemas.microsoft.com/office/drawing/2014/main" id="{BA0DE4A7-D3A3-A03A-AA94-F2A75EE5A677}"/>
                </a:ext>
              </a:extLst>
            </p:cNvPr>
            <p:cNvSpPr/>
            <p:nvPr/>
          </p:nvSpPr>
          <p:spPr>
            <a:xfrm>
              <a:off x="0" y="-19050"/>
              <a:ext cx="4135849" cy="1120585"/>
            </a:xfrm>
            <a:custGeom>
              <a:avLst/>
              <a:gdLst/>
              <a:ahLst/>
              <a:cxnLst/>
              <a:rect l="l" t="t" r="r" b="b"/>
              <a:pathLst>
                <a:path w="4135849" h="1101535">
                  <a:moveTo>
                    <a:pt x="42366" y="0"/>
                  </a:moveTo>
                  <a:lnTo>
                    <a:pt x="4093483" y="0"/>
                  </a:lnTo>
                  <a:cubicBezTo>
                    <a:pt x="4116881" y="0"/>
                    <a:pt x="4135849" y="18968"/>
                    <a:pt x="4135849" y="42366"/>
                  </a:cubicBezTo>
                  <a:lnTo>
                    <a:pt x="4135849" y="1059170"/>
                  </a:lnTo>
                  <a:cubicBezTo>
                    <a:pt x="4135849" y="1082568"/>
                    <a:pt x="4116881" y="1101535"/>
                    <a:pt x="4093483" y="1101535"/>
                  </a:cubicBezTo>
                  <a:lnTo>
                    <a:pt x="42366" y="1101535"/>
                  </a:lnTo>
                  <a:cubicBezTo>
                    <a:pt x="18968" y="1101535"/>
                    <a:pt x="0" y="1082568"/>
                    <a:pt x="0" y="1059170"/>
                  </a:cubicBezTo>
                  <a:lnTo>
                    <a:pt x="0" y="42366"/>
                  </a:lnTo>
                  <a:cubicBezTo>
                    <a:pt x="0" y="18968"/>
                    <a:pt x="18968" y="0"/>
                    <a:pt x="42366" y="0"/>
                  </a:cubicBezTo>
                  <a:close/>
                </a:path>
              </a:pathLst>
            </a:custGeom>
            <a:solidFill>
              <a:srgbClr val="FFFAF0"/>
            </a:solidFill>
            <a:ln w="9525" cap="rnd">
              <a:solidFill>
                <a:srgbClr val="43241E"/>
              </a:solidFill>
              <a:prstDash val="dash"/>
              <a:round/>
            </a:ln>
          </p:spPr>
        </p:sp>
        <p:sp>
          <p:nvSpPr>
            <p:cNvPr id="23" name="TextBox 10">
              <a:extLst>
                <a:ext uri="{FF2B5EF4-FFF2-40B4-BE49-F238E27FC236}">
                  <a16:creationId xmlns:a16="http://schemas.microsoft.com/office/drawing/2014/main" id="{37209AE9-D385-4167-9A3E-00EF10B86557}"/>
                </a:ext>
              </a:extLst>
            </p:cNvPr>
            <p:cNvSpPr txBox="1"/>
            <p:nvPr/>
          </p:nvSpPr>
          <p:spPr>
            <a:xfrm>
              <a:off x="0" y="250434"/>
              <a:ext cx="4135849" cy="851101"/>
            </a:xfrm>
            <a:prstGeom prst="rect">
              <a:avLst/>
            </a:prstGeom>
          </p:spPr>
          <p:txBody>
            <a:bodyPr lIns="169333" tIns="169333" rIns="169333" bIns="169333" rtlCol="0" anchor="ctr"/>
            <a:lstStyle/>
            <a:p>
              <a:pPr algn="ctr" defTabSz="609630">
                <a:lnSpc>
                  <a:spcPts val="1213"/>
                </a:lnSpc>
              </a:pPr>
              <a:r>
                <a:rPr lang="en-US" sz="5400" dirty="0">
                  <a:solidFill>
                    <a:srgbClr val="43241E"/>
                  </a:solidFill>
                  <a:latin typeface="The Hand Black" panose="03070902030502020204" pitchFamily="66" charset="0"/>
                </a:rPr>
                <a:t>S + was/were + not + V-</a:t>
              </a:r>
              <a:r>
                <a:rPr lang="en-US" sz="5400" dirty="0" err="1">
                  <a:solidFill>
                    <a:srgbClr val="43241E"/>
                  </a:solidFill>
                  <a:latin typeface="The Hand Black" panose="03070902030502020204" pitchFamily="66" charset="0"/>
                </a:rPr>
                <a:t>ing</a:t>
              </a:r>
              <a:endParaRPr lang="en-US" sz="5400" dirty="0">
                <a:solidFill>
                  <a:srgbClr val="43241E"/>
                </a:solidFill>
                <a:latin typeface="The Hand Black" panose="03070902030502020204" pitchFamily="66" charset="0"/>
              </a:endParaRPr>
            </a:p>
          </p:txBody>
        </p:sp>
      </p:grpSp>
      <p:grpSp>
        <p:nvGrpSpPr>
          <p:cNvPr id="27" name="Group 8">
            <a:extLst>
              <a:ext uri="{FF2B5EF4-FFF2-40B4-BE49-F238E27FC236}">
                <a16:creationId xmlns:a16="http://schemas.microsoft.com/office/drawing/2014/main" id="{1BD28F34-AD11-F1F1-D2CE-9EB0B448E890}"/>
              </a:ext>
            </a:extLst>
          </p:cNvPr>
          <p:cNvGrpSpPr/>
          <p:nvPr/>
        </p:nvGrpSpPr>
        <p:grpSpPr>
          <a:xfrm>
            <a:off x="2727960" y="3920545"/>
            <a:ext cx="6476999" cy="1102820"/>
            <a:chOff x="0" y="-19050"/>
            <a:chExt cx="4135849" cy="1120585"/>
          </a:xfrm>
        </p:grpSpPr>
        <p:sp>
          <p:nvSpPr>
            <p:cNvPr id="28" name="Freeform 9">
              <a:extLst>
                <a:ext uri="{FF2B5EF4-FFF2-40B4-BE49-F238E27FC236}">
                  <a16:creationId xmlns:a16="http://schemas.microsoft.com/office/drawing/2014/main" id="{C8B4F7D7-F991-9336-454A-798780DC4D70}"/>
                </a:ext>
              </a:extLst>
            </p:cNvPr>
            <p:cNvSpPr/>
            <p:nvPr/>
          </p:nvSpPr>
          <p:spPr>
            <a:xfrm>
              <a:off x="0" y="-19050"/>
              <a:ext cx="4135849" cy="1120585"/>
            </a:xfrm>
            <a:custGeom>
              <a:avLst/>
              <a:gdLst/>
              <a:ahLst/>
              <a:cxnLst/>
              <a:rect l="l" t="t" r="r" b="b"/>
              <a:pathLst>
                <a:path w="4135849" h="1101535">
                  <a:moveTo>
                    <a:pt x="42366" y="0"/>
                  </a:moveTo>
                  <a:lnTo>
                    <a:pt x="4093483" y="0"/>
                  </a:lnTo>
                  <a:cubicBezTo>
                    <a:pt x="4116881" y="0"/>
                    <a:pt x="4135849" y="18968"/>
                    <a:pt x="4135849" y="42366"/>
                  </a:cubicBezTo>
                  <a:lnTo>
                    <a:pt x="4135849" y="1059170"/>
                  </a:lnTo>
                  <a:cubicBezTo>
                    <a:pt x="4135849" y="1082568"/>
                    <a:pt x="4116881" y="1101535"/>
                    <a:pt x="4093483" y="1101535"/>
                  </a:cubicBezTo>
                  <a:lnTo>
                    <a:pt x="42366" y="1101535"/>
                  </a:lnTo>
                  <a:cubicBezTo>
                    <a:pt x="18968" y="1101535"/>
                    <a:pt x="0" y="1082568"/>
                    <a:pt x="0" y="1059170"/>
                  </a:cubicBezTo>
                  <a:lnTo>
                    <a:pt x="0" y="42366"/>
                  </a:lnTo>
                  <a:cubicBezTo>
                    <a:pt x="0" y="18968"/>
                    <a:pt x="18968" y="0"/>
                    <a:pt x="42366" y="0"/>
                  </a:cubicBezTo>
                  <a:close/>
                </a:path>
              </a:pathLst>
            </a:custGeom>
            <a:solidFill>
              <a:srgbClr val="FFFAF0"/>
            </a:solidFill>
            <a:ln w="9525" cap="rnd">
              <a:solidFill>
                <a:srgbClr val="43241E"/>
              </a:solidFill>
              <a:prstDash val="dash"/>
              <a:round/>
            </a:ln>
          </p:spPr>
          <p:txBody>
            <a:bodyPr/>
            <a:lstStyle/>
            <a:p>
              <a:endParaRPr lang="en-US" sz="2400" dirty="0"/>
            </a:p>
          </p:txBody>
        </p:sp>
        <p:sp>
          <p:nvSpPr>
            <p:cNvPr id="29" name="TextBox 10">
              <a:extLst>
                <a:ext uri="{FF2B5EF4-FFF2-40B4-BE49-F238E27FC236}">
                  <a16:creationId xmlns:a16="http://schemas.microsoft.com/office/drawing/2014/main" id="{F99AE2BC-6D0C-E716-8299-00C0A6E33339}"/>
                </a:ext>
              </a:extLst>
            </p:cNvPr>
            <p:cNvSpPr txBox="1"/>
            <p:nvPr/>
          </p:nvSpPr>
          <p:spPr>
            <a:xfrm>
              <a:off x="0" y="250434"/>
              <a:ext cx="4135849" cy="851101"/>
            </a:xfrm>
            <a:prstGeom prst="rect">
              <a:avLst/>
            </a:prstGeom>
          </p:spPr>
          <p:txBody>
            <a:bodyPr lIns="169333" tIns="169333" rIns="169333" bIns="169333" rtlCol="0" anchor="ctr"/>
            <a:lstStyle/>
            <a:p>
              <a:pPr algn="ctr" defTabSz="609630">
                <a:lnSpc>
                  <a:spcPts val="1213"/>
                </a:lnSpc>
              </a:pPr>
              <a:r>
                <a:rPr lang="en-US" sz="5400" dirty="0">
                  <a:solidFill>
                    <a:srgbClr val="43241E"/>
                  </a:solidFill>
                  <a:latin typeface="The Hand Black" panose="03070902030502020204" pitchFamily="66" charset="0"/>
                </a:rPr>
                <a:t>Was/were + S + V-</a:t>
              </a:r>
              <a:r>
                <a:rPr lang="en-US" sz="5400" dirty="0" err="1">
                  <a:solidFill>
                    <a:srgbClr val="43241E"/>
                  </a:solidFill>
                  <a:latin typeface="The Hand Black" panose="03070902030502020204" pitchFamily="66" charset="0"/>
                </a:rPr>
                <a:t>ing</a:t>
              </a:r>
              <a:r>
                <a:rPr lang="en-US" sz="5400" dirty="0">
                  <a:solidFill>
                    <a:srgbClr val="43241E"/>
                  </a:solidFill>
                  <a:latin typeface="The Hand Black" panose="03070902030502020204" pitchFamily="66" charset="0"/>
                </a:rPr>
                <a:t>?</a:t>
              </a:r>
            </a:p>
          </p:txBody>
        </p:sp>
      </p:grpSp>
      <p:grpSp>
        <p:nvGrpSpPr>
          <p:cNvPr id="30" name="Group 8">
            <a:extLst>
              <a:ext uri="{FF2B5EF4-FFF2-40B4-BE49-F238E27FC236}">
                <a16:creationId xmlns:a16="http://schemas.microsoft.com/office/drawing/2014/main" id="{BDDD6686-1AF7-AE64-D1A6-4B52BB753976}"/>
              </a:ext>
            </a:extLst>
          </p:cNvPr>
          <p:cNvGrpSpPr/>
          <p:nvPr/>
        </p:nvGrpSpPr>
        <p:grpSpPr>
          <a:xfrm>
            <a:off x="1375874" y="1191541"/>
            <a:ext cx="1112520" cy="1102820"/>
            <a:chOff x="0" y="-19050"/>
            <a:chExt cx="4135849" cy="1120585"/>
          </a:xfrm>
        </p:grpSpPr>
        <p:sp>
          <p:nvSpPr>
            <p:cNvPr id="31" name="Freeform 9">
              <a:extLst>
                <a:ext uri="{FF2B5EF4-FFF2-40B4-BE49-F238E27FC236}">
                  <a16:creationId xmlns:a16="http://schemas.microsoft.com/office/drawing/2014/main" id="{4B5B50E4-A1E7-3E89-07FB-F168F1E29D89}"/>
                </a:ext>
              </a:extLst>
            </p:cNvPr>
            <p:cNvSpPr/>
            <p:nvPr/>
          </p:nvSpPr>
          <p:spPr>
            <a:xfrm>
              <a:off x="0" y="-19050"/>
              <a:ext cx="4135849" cy="1120585"/>
            </a:xfrm>
            <a:custGeom>
              <a:avLst/>
              <a:gdLst/>
              <a:ahLst/>
              <a:cxnLst/>
              <a:rect l="l" t="t" r="r" b="b"/>
              <a:pathLst>
                <a:path w="4135849" h="1101535">
                  <a:moveTo>
                    <a:pt x="42366" y="0"/>
                  </a:moveTo>
                  <a:lnTo>
                    <a:pt x="4093483" y="0"/>
                  </a:lnTo>
                  <a:cubicBezTo>
                    <a:pt x="4116881" y="0"/>
                    <a:pt x="4135849" y="18968"/>
                    <a:pt x="4135849" y="42366"/>
                  </a:cubicBezTo>
                  <a:lnTo>
                    <a:pt x="4135849" y="1059170"/>
                  </a:lnTo>
                  <a:cubicBezTo>
                    <a:pt x="4135849" y="1082568"/>
                    <a:pt x="4116881" y="1101535"/>
                    <a:pt x="4093483" y="1101535"/>
                  </a:cubicBezTo>
                  <a:lnTo>
                    <a:pt x="42366" y="1101535"/>
                  </a:lnTo>
                  <a:cubicBezTo>
                    <a:pt x="18968" y="1101535"/>
                    <a:pt x="0" y="1082568"/>
                    <a:pt x="0" y="1059170"/>
                  </a:cubicBezTo>
                  <a:lnTo>
                    <a:pt x="0" y="42366"/>
                  </a:lnTo>
                  <a:cubicBezTo>
                    <a:pt x="0" y="18968"/>
                    <a:pt x="18968" y="0"/>
                    <a:pt x="42366" y="0"/>
                  </a:cubicBezTo>
                  <a:close/>
                </a:path>
              </a:pathLst>
            </a:custGeom>
            <a:solidFill>
              <a:srgbClr val="FFFAF0"/>
            </a:solidFill>
            <a:ln w="9525" cap="rnd">
              <a:solidFill>
                <a:srgbClr val="43241E"/>
              </a:solidFill>
              <a:prstDash val="dash"/>
              <a:round/>
            </a:ln>
          </p:spPr>
        </p:sp>
        <p:sp>
          <p:nvSpPr>
            <p:cNvPr id="32" name="TextBox 10">
              <a:extLst>
                <a:ext uri="{FF2B5EF4-FFF2-40B4-BE49-F238E27FC236}">
                  <a16:creationId xmlns:a16="http://schemas.microsoft.com/office/drawing/2014/main" id="{8B0513BB-DA42-D88B-74CE-333377F5361F}"/>
                </a:ext>
              </a:extLst>
            </p:cNvPr>
            <p:cNvSpPr txBox="1"/>
            <p:nvPr/>
          </p:nvSpPr>
          <p:spPr>
            <a:xfrm>
              <a:off x="0" y="250434"/>
              <a:ext cx="4135849" cy="851101"/>
            </a:xfrm>
            <a:prstGeom prst="rect">
              <a:avLst/>
            </a:prstGeom>
          </p:spPr>
          <p:txBody>
            <a:bodyPr lIns="169333" tIns="169333" rIns="169333" bIns="169333" rtlCol="0" anchor="ctr"/>
            <a:lstStyle/>
            <a:p>
              <a:pPr algn="ctr" defTabSz="609630">
                <a:lnSpc>
                  <a:spcPts val="1213"/>
                </a:lnSpc>
              </a:pPr>
              <a:r>
                <a:rPr lang="en-US" sz="5400" dirty="0">
                  <a:solidFill>
                    <a:srgbClr val="43241E"/>
                  </a:solidFill>
                  <a:latin typeface="The Hand Black" panose="03070902030502020204" pitchFamily="66" charset="0"/>
                </a:rPr>
                <a:t>+</a:t>
              </a:r>
            </a:p>
          </p:txBody>
        </p:sp>
      </p:grpSp>
      <p:grpSp>
        <p:nvGrpSpPr>
          <p:cNvPr id="33" name="Group 8">
            <a:extLst>
              <a:ext uri="{FF2B5EF4-FFF2-40B4-BE49-F238E27FC236}">
                <a16:creationId xmlns:a16="http://schemas.microsoft.com/office/drawing/2014/main" id="{0FE17B86-D39A-81AB-C336-868B44B9DC2A}"/>
              </a:ext>
            </a:extLst>
          </p:cNvPr>
          <p:cNvGrpSpPr/>
          <p:nvPr/>
        </p:nvGrpSpPr>
        <p:grpSpPr>
          <a:xfrm>
            <a:off x="1375874" y="2580742"/>
            <a:ext cx="1112520" cy="1102820"/>
            <a:chOff x="0" y="-19050"/>
            <a:chExt cx="4135849" cy="1120585"/>
          </a:xfrm>
        </p:grpSpPr>
        <p:sp>
          <p:nvSpPr>
            <p:cNvPr id="34" name="Freeform 9">
              <a:extLst>
                <a:ext uri="{FF2B5EF4-FFF2-40B4-BE49-F238E27FC236}">
                  <a16:creationId xmlns:a16="http://schemas.microsoft.com/office/drawing/2014/main" id="{D568956A-30FA-CA21-56BF-83D3D779B3F0}"/>
                </a:ext>
              </a:extLst>
            </p:cNvPr>
            <p:cNvSpPr/>
            <p:nvPr/>
          </p:nvSpPr>
          <p:spPr>
            <a:xfrm>
              <a:off x="0" y="-19050"/>
              <a:ext cx="4135849" cy="1120585"/>
            </a:xfrm>
            <a:custGeom>
              <a:avLst/>
              <a:gdLst/>
              <a:ahLst/>
              <a:cxnLst/>
              <a:rect l="l" t="t" r="r" b="b"/>
              <a:pathLst>
                <a:path w="4135849" h="1101535">
                  <a:moveTo>
                    <a:pt x="42366" y="0"/>
                  </a:moveTo>
                  <a:lnTo>
                    <a:pt x="4093483" y="0"/>
                  </a:lnTo>
                  <a:cubicBezTo>
                    <a:pt x="4116881" y="0"/>
                    <a:pt x="4135849" y="18968"/>
                    <a:pt x="4135849" y="42366"/>
                  </a:cubicBezTo>
                  <a:lnTo>
                    <a:pt x="4135849" y="1059170"/>
                  </a:lnTo>
                  <a:cubicBezTo>
                    <a:pt x="4135849" y="1082568"/>
                    <a:pt x="4116881" y="1101535"/>
                    <a:pt x="4093483" y="1101535"/>
                  </a:cubicBezTo>
                  <a:lnTo>
                    <a:pt x="42366" y="1101535"/>
                  </a:lnTo>
                  <a:cubicBezTo>
                    <a:pt x="18968" y="1101535"/>
                    <a:pt x="0" y="1082568"/>
                    <a:pt x="0" y="1059170"/>
                  </a:cubicBezTo>
                  <a:lnTo>
                    <a:pt x="0" y="42366"/>
                  </a:lnTo>
                  <a:cubicBezTo>
                    <a:pt x="0" y="18968"/>
                    <a:pt x="18968" y="0"/>
                    <a:pt x="42366" y="0"/>
                  </a:cubicBezTo>
                  <a:close/>
                </a:path>
              </a:pathLst>
            </a:custGeom>
            <a:solidFill>
              <a:srgbClr val="FFFAF0"/>
            </a:solidFill>
            <a:ln w="9525" cap="rnd">
              <a:solidFill>
                <a:srgbClr val="43241E"/>
              </a:solidFill>
              <a:prstDash val="dash"/>
              <a:round/>
            </a:ln>
          </p:spPr>
        </p:sp>
        <p:sp>
          <p:nvSpPr>
            <p:cNvPr id="35" name="TextBox 10">
              <a:extLst>
                <a:ext uri="{FF2B5EF4-FFF2-40B4-BE49-F238E27FC236}">
                  <a16:creationId xmlns:a16="http://schemas.microsoft.com/office/drawing/2014/main" id="{0583A5D9-F14F-39C4-AC2D-7E6C25168C1F}"/>
                </a:ext>
              </a:extLst>
            </p:cNvPr>
            <p:cNvSpPr txBox="1"/>
            <p:nvPr/>
          </p:nvSpPr>
          <p:spPr>
            <a:xfrm>
              <a:off x="0" y="250434"/>
              <a:ext cx="4135849" cy="851101"/>
            </a:xfrm>
            <a:prstGeom prst="rect">
              <a:avLst/>
            </a:prstGeom>
          </p:spPr>
          <p:txBody>
            <a:bodyPr lIns="169333" tIns="169333" rIns="169333" bIns="169333" rtlCol="0" anchor="ctr"/>
            <a:lstStyle/>
            <a:p>
              <a:pPr algn="ctr" defTabSz="609630">
                <a:lnSpc>
                  <a:spcPts val="1213"/>
                </a:lnSpc>
              </a:pPr>
              <a:r>
                <a:rPr lang="en-US" sz="5400" dirty="0">
                  <a:solidFill>
                    <a:srgbClr val="43241E"/>
                  </a:solidFill>
                  <a:latin typeface="The Hand Black" panose="03070902030502020204" pitchFamily="66" charset="0"/>
                </a:rPr>
                <a:t>-</a:t>
              </a:r>
            </a:p>
          </p:txBody>
        </p:sp>
      </p:grpSp>
      <p:grpSp>
        <p:nvGrpSpPr>
          <p:cNvPr id="36" name="Group 8">
            <a:extLst>
              <a:ext uri="{FF2B5EF4-FFF2-40B4-BE49-F238E27FC236}">
                <a16:creationId xmlns:a16="http://schemas.microsoft.com/office/drawing/2014/main" id="{185D1AC4-C366-5A87-2402-9538492A2467}"/>
              </a:ext>
            </a:extLst>
          </p:cNvPr>
          <p:cNvGrpSpPr/>
          <p:nvPr/>
        </p:nvGrpSpPr>
        <p:grpSpPr>
          <a:xfrm>
            <a:off x="1375874" y="3941906"/>
            <a:ext cx="1112520" cy="1102820"/>
            <a:chOff x="0" y="-19050"/>
            <a:chExt cx="4135849" cy="1120585"/>
          </a:xfrm>
        </p:grpSpPr>
        <p:sp>
          <p:nvSpPr>
            <p:cNvPr id="37" name="Freeform 9">
              <a:extLst>
                <a:ext uri="{FF2B5EF4-FFF2-40B4-BE49-F238E27FC236}">
                  <a16:creationId xmlns:a16="http://schemas.microsoft.com/office/drawing/2014/main" id="{915C8153-291B-640E-9C39-4BEEB6101169}"/>
                </a:ext>
              </a:extLst>
            </p:cNvPr>
            <p:cNvSpPr/>
            <p:nvPr/>
          </p:nvSpPr>
          <p:spPr>
            <a:xfrm>
              <a:off x="0" y="-19050"/>
              <a:ext cx="4135849" cy="1120585"/>
            </a:xfrm>
            <a:custGeom>
              <a:avLst/>
              <a:gdLst/>
              <a:ahLst/>
              <a:cxnLst/>
              <a:rect l="l" t="t" r="r" b="b"/>
              <a:pathLst>
                <a:path w="4135849" h="1101535">
                  <a:moveTo>
                    <a:pt x="42366" y="0"/>
                  </a:moveTo>
                  <a:lnTo>
                    <a:pt x="4093483" y="0"/>
                  </a:lnTo>
                  <a:cubicBezTo>
                    <a:pt x="4116881" y="0"/>
                    <a:pt x="4135849" y="18968"/>
                    <a:pt x="4135849" y="42366"/>
                  </a:cubicBezTo>
                  <a:lnTo>
                    <a:pt x="4135849" y="1059170"/>
                  </a:lnTo>
                  <a:cubicBezTo>
                    <a:pt x="4135849" y="1082568"/>
                    <a:pt x="4116881" y="1101535"/>
                    <a:pt x="4093483" y="1101535"/>
                  </a:cubicBezTo>
                  <a:lnTo>
                    <a:pt x="42366" y="1101535"/>
                  </a:lnTo>
                  <a:cubicBezTo>
                    <a:pt x="18968" y="1101535"/>
                    <a:pt x="0" y="1082568"/>
                    <a:pt x="0" y="1059170"/>
                  </a:cubicBezTo>
                  <a:lnTo>
                    <a:pt x="0" y="42366"/>
                  </a:lnTo>
                  <a:cubicBezTo>
                    <a:pt x="0" y="18968"/>
                    <a:pt x="18968" y="0"/>
                    <a:pt x="42366" y="0"/>
                  </a:cubicBezTo>
                  <a:close/>
                </a:path>
              </a:pathLst>
            </a:custGeom>
            <a:solidFill>
              <a:srgbClr val="FFFAF0"/>
            </a:solidFill>
            <a:ln w="9525" cap="rnd">
              <a:solidFill>
                <a:srgbClr val="43241E"/>
              </a:solidFill>
              <a:prstDash val="dash"/>
              <a:round/>
            </a:ln>
          </p:spPr>
          <p:txBody>
            <a:bodyPr/>
            <a:lstStyle/>
            <a:p>
              <a:endParaRPr lang="en-US" sz="2400" dirty="0"/>
            </a:p>
          </p:txBody>
        </p:sp>
        <p:sp>
          <p:nvSpPr>
            <p:cNvPr id="38" name="TextBox 10">
              <a:extLst>
                <a:ext uri="{FF2B5EF4-FFF2-40B4-BE49-F238E27FC236}">
                  <a16:creationId xmlns:a16="http://schemas.microsoft.com/office/drawing/2014/main" id="{386953D8-B49B-F88E-2F21-FC58A6095A2B}"/>
                </a:ext>
              </a:extLst>
            </p:cNvPr>
            <p:cNvSpPr txBox="1"/>
            <p:nvPr/>
          </p:nvSpPr>
          <p:spPr>
            <a:xfrm>
              <a:off x="0" y="250434"/>
              <a:ext cx="4135849" cy="851101"/>
            </a:xfrm>
            <a:prstGeom prst="rect">
              <a:avLst/>
            </a:prstGeom>
          </p:spPr>
          <p:txBody>
            <a:bodyPr lIns="169333" tIns="169333" rIns="169333" bIns="169333" rtlCol="0" anchor="ctr"/>
            <a:lstStyle/>
            <a:p>
              <a:pPr algn="ctr" defTabSz="609630">
                <a:lnSpc>
                  <a:spcPts val="1213"/>
                </a:lnSpc>
              </a:pPr>
              <a:r>
                <a:rPr lang="en-US" sz="5400" dirty="0">
                  <a:solidFill>
                    <a:srgbClr val="43241E"/>
                  </a:solidFill>
                  <a:latin typeface="The Hand Black" panose="03070902030502020204" pitchFamily="66" charset="0"/>
                </a:rPr>
                <a: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166C2EA-7B35-6F2A-6CE8-DB973C31F94F}"/>
              </a:ext>
            </a:extLst>
          </p:cNvPr>
          <p:cNvGrpSpPr/>
          <p:nvPr/>
        </p:nvGrpSpPr>
        <p:grpSpPr>
          <a:xfrm>
            <a:off x="0" y="0"/>
            <a:ext cx="12192000" cy="6858000"/>
            <a:chOff x="0" y="0"/>
            <a:chExt cx="4545659" cy="2223822"/>
          </a:xfrm>
        </p:grpSpPr>
        <p:sp>
          <p:nvSpPr>
            <p:cNvPr id="3" name="Freeform 3">
              <a:extLst>
                <a:ext uri="{FF2B5EF4-FFF2-40B4-BE49-F238E27FC236}">
                  <a16:creationId xmlns:a16="http://schemas.microsoft.com/office/drawing/2014/main" id="{8602CBD3-931E-5F5F-F26A-3CF55724721C}"/>
                </a:ext>
              </a:extLst>
            </p:cNvPr>
            <p:cNvSpPr/>
            <p:nvPr/>
          </p:nvSpPr>
          <p:spPr>
            <a:xfrm>
              <a:off x="0" y="0"/>
              <a:ext cx="4545659" cy="2223822"/>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4" name="TextBox 4">
              <a:extLst>
                <a:ext uri="{FF2B5EF4-FFF2-40B4-BE49-F238E27FC236}">
                  <a16:creationId xmlns:a16="http://schemas.microsoft.com/office/drawing/2014/main" id="{F7F927E7-C5FB-D20B-460B-1F4691ADA72D}"/>
                </a:ext>
              </a:extLst>
            </p:cNvPr>
            <p:cNvSpPr txBox="1"/>
            <p:nvPr/>
          </p:nvSpPr>
          <p:spPr>
            <a:xfrm>
              <a:off x="0" y="-38100"/>
              <a:ext cx="4545659" cy="2261922"/>
            </a:xfrm>
            <a:prstGeom prst="rect">
              <a:avLst/>
            </a:prstGeom>
          </p:spPr>
          <p:txBody>
            <a:bodyPr lIns="50800" tIns="50800" rIns="50800" bIns="50800" rtlCol="0" anchor="ctr"/>
            <a:lstStyle/>
            <a:p>
              <a:pPr algn="ctr">
                <a:lnSpc>
                  <a:spcPts val="3499"/>
                </a:lnSpc>
              </a:pPr>
              <a:endParaRPr/>
            </a:p>
          </p:txBody>
        </p:sp>
      </p:grpSp>
      <p:sp>
        <p:nvSpPr>
          <p:cNvPr id="11" name="Freeform 3">
            <a:extLst>
              <a:ext uri="{FF2B5EF4-FFF2-40B4-BE49-F238E27FC236}">
                <a16:creationId xmlns:a16="http://schemas.microsoft.com/office/drawing/2014/main" id="{0F9573F0-0B45-7F89-194C-6FC105A9ECAA}"/>
              </a:ext>
            </a:extLst>
          </p:cNvPr>
          <p:cNvSpPr/>
          <p:nvPr/>
        </p:nvSpPr>
        <p:spPr>
          <a:xfrm>
            <a:off x="407043" y="785933"/>
            <a:ext cx="11244572" cy="549912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12" name="TextBox 11"/>
          <p:cNvSpPr txBox="1"/>
          <p:nvPr/>
        </p:nvSpPr>
        <p:spPr>
          <a:xfrm>
            <a:off x="1141722" y="173793"/>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rgbClr val="FF0000"/>
                </a:solidFill>
                <a:effectLst>
                  <a:glow rad="88900">
                    <a:schemeClr val="bg1"/>
                  </a:glow>
                </a:effectLst>
                <a:latin typeface="Roboto Black" panose="02000000000000000000" pitchFamily="2" charset="0"/>
                <a:ea typeface="Roboto Black" panose="02000000000000000000" pitchFamily="2" charset="0"/>
                <a:cs typeface="Arial" panose="020B0604020202020204" pitchFamily="34" charset="0"/>
              </a:rPr>
              <a:t> 1. Put the verbs in brackets in the past continuous</a:t>
            </a:r>
          </a:p>
        </p:txBody>
      </p:sp>
      <p:sp>
        <p:nvSpPr>
          <p:cNvPr id="6" name="Text Box 5"/>
          <p:cNvSpPr txBox="1"/>
          <p:nvPr/>
        </p:nvSpPr>
        <p:spPr>
          <a:xfrm>
            <a:off x="540383" y="923596"/>
            <a:ext cx="10960735" cy="707886"/>
          </a:xfrm>
          <a:prstGeom prst="rect">
            <a:avLst/>
          </a:prstGeom>
          <a:noFill/>
        </p:spPr>
        <p:txBody>
          <a:bodyPr wrap="square" rtlCol="0" anchor="t">
            <a:spAutoFit/>
          </a:bodyPr>
          <a:lstStyle/>
          <a:p>
            <a:pPr algn="just"/>
            <a:r>
              <a:rPr lang="en-US" sz="4000" b="1" dirty="0">
                <a:solidFill>
                  <a:srgbClr val="FF8B13"/>
                </a:solidFill>
                <a:latin typeface="The Hand Black" panose="020F0502020204030204" pitchFamily="66" charset="0"/>
              </a:rPr>
              <a:t>1.</a:t>
            </a:r>
            <a:r>
              <a:rPr lang="en-US" sz="4000" dirty="0">
                <a:solidFill>
                  <a:srgbClr val="FF8B13"/>
                </a:solidFill>
                <a:latin typeface="The Hand Black" panose="020F0502020204030204" pitchFamily="66" charset="0"/>
              </a:rPr>
              <a:t> </a:t>
            </a:r>
            <a:r>
              <a:rPr lang="en-US" sz="4000" dirty="0">
                <a:latin typeface="The Hand Black" panose="020F0502020204030204" pitchFamily="66" charset="0"/>
              </a:rPr>
              <a:t>My dad first met my mum when he </a:t>
            </a:r>
            <a:r>
              <a:rPr lang="en-US" sz="4000" b="1" dirty="0">
                <a:latin typeface="The Hand Black" panose="020F0502020204030204" pitchFamily="66" charset="0"/>
              </a:rPr>
              <a:t>(visit)</a:t>
            </a:r>
            <a:r>
              <a:rPr lang="en-US" sz="4000" dirty="0">
                <a:latin typeface="The Hand Black" panose="020F0502020204030204" pitchFamily="66" charset="0"/>
              </a:rPr>
              <a:t> _______________ Hoi An Ancient Town.</a:t>
            </a:r>
          </a:p>
        </p:txBody>
      </p:sp>
      <p:sp>
        <p:nvSpPr>
          <p:cNvPr id="7" name="Text Box 6"/>
          <p:cNvSpPr txBox="1"/>
          <p:nvPr/>
        </p:nvSpPr>
        <p:spPr>
          <a:xfrm>
            <a:off x="540383" y="1724146"/>
            <a:ext cx="10960735" cy="707886"/>
          </a:xfrm>
          <a:prstGeom prst="rect">
            <a:avLst/>
          </a:prstGeom>
          <a:noFill/>
        </p:spPr>
        <p:txBody>
          <a:bodyPr wrap="square" rtlCol="0" anchor="t">
            <a:spAutoFit/>
          </a:bodyPr>
          <a:lstStyle/>
          <a:p>
            <a:pPr algn="just"/>
            <a:r>
              <a:rPr lang="en-US" sz="4000" b="1" dirty="0">
                <a:solidFill>
                  <a:srgbClr val="FF8B13"/>
                </a:solidFill>
                <a:latin typeface="The Hand Black" panose="020F0502020204030204" pitchFamily="66" charset="0"/>
              </a:rPr>
              <a:t>2.</a:t>
            </a:r>
            <a:r>
              <a:rPr lang="en-US" sz="4000" dirty="0">
                <a:solidFill>
                  <a:srgbClr val="FF8B13"/>
                </a:solidFill>
                <a:latin typeface="The Hand Black" panose="020F0502020204030204" pitchFamily="66" charset="0"/>
              </a:rPr>
              <a:t> </a:t>
            </a:r>
            <a:r>
              <a:rPr lang="en-US" sz="4000" dirty="0">
                <a:latin typeface="The Hand Black" panose="020F0502020204030204" pitchFamily="66" charset="0"/>
              </a:rPr>
              <a:t>Tom had a nightmare while he </a:t>
            </a:r>
            <a:r>
              <a:rPr lang="en-US" sz="4000" b="1" dirty="0">
                <a:latin typeface="The Hand Black" panose="020F0502020204030204" pitchFamily="66" charset="0"/>
              </a:rPr>
              <a:t>(sleep)</a:t>
            </a:r>
            <a:r>
              <a:rPr lang="en-US" sz="4000" dirty="0">
                <a:latin typeface="The Hand Black" panose="020F0502020204030204" pitchFamily="66" charset="0"/>
              </a:rPr>
              <a:t> ____________ in the camp by the old castle.</a:t>
            </a:r>
          </a:p>
        </p:txBody>
      </p:sp>
      <p:sp>
        <p:nvSpPr>
          <p:cNvPr id="9" name="Text Box 8"/>
          <p:cNvSpPr txBox="1"/>
          <p:nvPr/>
        </p:nvSpPr>
        <p:spPr>
          <a:xfrm>
            <a:off x="540384" y="2528028"/>
            <a:ext cx="10960735" cy="707886"/>
          </a:xfrm>
          <a:prstGeom prst="rect">
            <a:avLst/>
          </a:prstGeom>
          <a:noFill/>
        </p:spPr>
        <p:txBody>
          <a:bodyPr wrap="square" rtlCol="0" anchor="t">
            <a:spAutoFit/>
          </a:bodyPr>
          <a:lstStyle/>
          <a:p>
            <a:pPr algn="just"/>
            <a:r>
              <a:rPr lang="en-US" sz="4000" b="1" dirty="0">
                <a:solidFill>
                  <a:srgbClr val="FF8B13"/>
                </a:solidFill>
                <a:latin typeface="The Hand Black" panose="020F0502020204030204" pitchFamily="66" charset="0"/>
              </a:rPr>
              <a:t>3.</a:t>
            </a:r>
            <a:r>
              <a:rPr lang="en-US" sz="4000" dirty="0">
                <a:solidFill>
                  <a:srgbClr val="FF8B13"/>
                </a:solidFill>
                <a:latin typeface="The Hand Black" panose="020F0502020204030204" pitchFamily="66" charset="0"/>
              </a:rPr>
              <a:t> </a:t>
            </a:r>
            <a:r>
              <a:rPr lang="en-US" sz="4000" dirty="0">
                <a:latin typeface="The Hand Black" panose="020F0502020204030204" pitchFamily="66" charset="0"/>
              </a:rPr>
              <a:t>David hurt his foot while he </a:t>
            </a:r>
            <a:r>
              <a:rPr lang="en-US" sz="4000" b="1" dirty="0">
                <a:latin typeface="The Hand Black" panose="020F0502020204030204" pitchFamily="66" charset="0"/>
              </a:rPr>
              <a:t>(go) </a:t>
            </a:r>
            <a:r>
              <a:rPr lang="en-US" sz="4000" dirty="0">
                <a:latin typeface="The Hand Black" panose="020F0502020204030204" pitchFamily="66" charset="0"/>
              </a:rPr>
              <a:t>___________down the steps of the pagoda.</a:t>
            </a:r>
          </a:p>
        </p:txBody>
      </p:sp>
      <p:sp>
        <p:nvSpPr>
          <p:cNvPr id="23" name="Text Box 22"/>
          <p:cNvSpPr txBox="1"/>
          <p:nvPr/>
        </p:nvSpPr>
        <p:spPr>
          <a:xfrm>
            <a:off x="6429375" y="726701"/>
            <a:ext cx="2609215" cy="710565"/>
          </a:xfrm>
          <a:prstGeom prst="rect">
            <a:avLst/>
          </a:prstGeom>
          <a:noFill/>
        </p:spPr>
        <p:txBody>
          <a:bodyPr wrap="none" rtlCol="0" anchor="t">
            <a:noAutofit/>
          </a:bodyPr>
          <a:lstStyle/>
          <a:p>
            <a:r>
              <a:rPr lang="en-US" sz="4800" b="1" dirty="0">
                <a:ln>
                  <a:noFill/>
                </a:ln>
                <a:solidFill>
                  <a:srgbClr val="FF0000"/>
                </a:solidFill>
                <a:latin typeface="The Hand Black" panose="03070902030502020204" pitchFamily="66" charset="0"/>
                <a:cs typeface="Calibri" panose="020F0502020204030204" pitchFamily="34" charset="0"/>
              </a:rPr>
              <a:t>was visiting</a:t>
            </a:r>
          </a:p>
        </p:txBody>
      </p:sp>
      <p:sp>
        <p:nvSpPr>
          <p:cNvPr id="5" name="Text Box 4"/>
          <p:cNvSpPr txBox="1"/>
          <p:nvPr/>
        </p:nvSpPr>
        <p:spPr>
          <a:xfrm>
            <a:off x="5507041" y="1508632"/>
            <a:ext cx="2609215"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was sleeping</a:t>
            </a:r>
          </a:p>
        </p:txBody>
      </p:sp>
      <p:sp>
        <p:nvSpPr>
          <p:cNvPr id="14" name="Text Box 5">
            <a:extLst>
              <a:ext uri="{FF2B5EF4-FFF2-40B4-BE49-F238E27FC236}">
                <a16:creationId xmlns:a16="http://schemas.microsoft.com/office/drawing/2014/main" id="{F995DDCA-382C-3201-3F94-0226906D7225}"/>
              </a:ext>
            </a:extLst>
          </p:cNvPr>
          <p:cNvSpPr txBox="1"/>
          <p:nvPr/>
        </p:nvSpPr>
        <p:spPr>
          <a:xfrm>
            <a:off x="540384" y="3277870"/>
            <a:ext cx="11111232" cy="1322070"/>
          </a:xfrm>
          <a:prstGeom prst="rect">
            <a:avLst/>
          </a:prstGeom>
          <a:noFill/>
        </p:spPr>
        <p:txBody>
          <a:bodyPr wrap="square" rtlCol="0" anchor="t">
            <a:spAutoFit/>
          </a:bodyPr>
          <a:lstStyle/>
          <a:p>
            <a:pPr algn="just"/>
            <a:r>
              <a:rPr lang="en-US" sz="4000" b="1" dirty="0">
                <a:solidFill>
                  <a:srgbClr val="FF8B13"/>
                </a:solidFill>
                <a:latin typeface="The Hand Black" panose="03070902030502020204" pitchFamily="66" charset="0"/>
              </a:rPr>
              <a:t>4.</a:t>
            </a:r>
            <a:r>
              <a:rPr lang="en-US" sz="4000" dirty="0">
                <a:solidFill>
                  <a:srgbClr val="FF8B13"/>
                </a:solidFill>
                <a:latin typeface="The Hand Black" panose="03070902030502020204" pitchFamily="66" charset="0"/>
              </a:rPr>
              <a:t> </a:t>
            </a:r>
            <a:r>
              <a:rPr lang="en-US" sz="4000" dirty="0">
                <a:latin typeface="The Hand Black" panose="03070902030502020204" pitchFamily="66" charset="0"/>
              </a:rPr>
              <a:t>My brother was just sitting while I </a:t>
            </a:r>
            <a:r>
              <a:rPr lang="en-US" sz="4000" b="1" dirty="0">
                <a:latin typeface="The Hand Black" panose="03070902030502020204" pitchFamily="66" charset="0"/>
              </a:rPr>
              <a:t>(look) </a:t>
            </a:r>
            <a:r>
              <a:rPr lang="en-US" sz="4000" dirty="0">
                <a:latin typeface="The Hand Black" panose="03070902030502020204" pitchFamily="66" charset="0"/>
              </a:rPr>
              <a:t>_________________ around the weaving workshop.</a:t>
            </a:r>
          </a:p>
        </p:txBody>
      </p:sp>
      <p:sp>
        <p:nvSpPr>
          <p:cNvPr id="15" name="Text Box 6">
            <a:extLst>
              <a:ext uri="{FF2B5EF4-FFF2-40B4-BE49-F238E27FC236}">
                <a16:creationId xmlns:a16="http://schemas.microsoft.com/office/drawing/2014/main" id="{0F91E747-1885-082F-80CA-58EE2BDCB924}"/>
              </a:ext>
            </a:extLst>
          </p:cNvPr>
          <p:cNvSpPr txBox="1"/>
          <p:nvPr/>
        </p:nvSpPr>
        <p:spPr>
          <a:xfrm>
            <a:off x="540385" y="4720746"/>
            <a:ext cx="10960736" cy="1323439"/>
          </a:xfrm>
          <a:prstGeom prst="rect">
            <a:avLst/>
          </a:prstGeom>
          <a:noFill/>
        </p:spPr>
        <p:txBody>
          <a:bodyPr wrap="square" rtlCol="0" anchor="t">
            <a:spAutoFit/>
          </a:bodyPr>
          <a:lstStyle/>
          <a:p>
            <a:pPr algn="just"/>
            <a:r>
              <a:rPr lang="en-US" sz="4000" b="1" dirty="0">
                <a:solidFill>
                  <a:srgbClr val="FF8B13"/>
                </a:solidFill>
                <a:latin typeface="The Hand Black" panose="03070902030502020204" pitchFamily="66" charset="0"/>
              </a:rPr>
              <a:t>5.</a:t>
            </a:r>
            <a:r>
              <a:rPr lang="en-US" sz="4000" dirty="0">
                <a:solidFill>
                  <a:srgbClr val="FF8B13"/>
                </a:solidFill>
                <a:latin typeface="The Hand Black" panose="03070902030502020204" pitchFamily="66" charset="0"/>
              </a:rPr>
              <a:t> </a:t>
            </a:r>
            <a:r>
              <a:rPr lang="en-US" sz="4000" dirty="0">
                <a:latin typeface="The Hand Black" panose="03070902030502020204" pitchFamily="66" charset="0"/>
              </a:rPr>
              <a:t>______ you </a:t>
            </a:r>
            <a:r>
              <a:rPr lang="en-US" sz="4000" b="1" dirty="0">
                <a:latin typeface="The Hand Black" panose="03070902030502020204" pitchFamily="66" charset="0"/>
              </a:rPr>
              <a:t>(watch)</a:t>
            </a:r>
            <a:r>
              <a:rPr lang="en-US" sz="4000" dirty="0">
                <a:latin typeface="The Hand Black" panose="03070902030502020204" pitchFamily="66" charset="0"/>
              </a:rPr>
              <a:t> __________ TV at 9 p.m. last night? There was a very good </a:t>
            </a:r>
            <a:r>
              <a:rPr lang="en-US" sz="4000" dirty="0" err="1">
                <a:latin typeface="The Hand Black" panose="03070902030502020204" pitchFamily="66" charset="0"/>
              </a:rPr>
              <a:t>programme</a:t>
            </a:r>
            <a:r>
              <a:rPr lang="en-US" sz="4000" dirty="0">
                <a:latin typeface="The Hand Black" panose="03070902030502020204" pitchFamily="66" charset="0"/>
              </a:rPr>
              <a:t> on Duong Lam Ancient Village preservation.</a:t>
            </a:r>
          </a:p>
        </p:txBody>
      </p:sp>
      <p:sp>
        <p:nvSpPr>
          <p:cNvPr id="21" name="Text Box 4">
            <a:extLst>
              <a:ext uri="{FF2B5EF4-FFF2-40B4-BE49-F238E27FC236}">
                <a16:creationId xmlns:a16="http://schemas.microsoft.com/office/drawing/2014/main" id="{D8284223-F686-3A54-D510-C68A79C67296}"/>
              </a:ext>
            </a:extLst>
          </p:cNvPr>
          <p:cNvSpPr txBox="1"/>
          <p:nvPr/>
        </p:nvSpPr>
        <p:spPr>
          <a:xfrm>
            <a:off x="6692582" y="3122379"/>
            <a:ext cx="2609215"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was looking</a:t>
            </a:r>
          </a:p>
        </p:txBody>
      </p:sp>
      <p:sp>
        <p:nvSpPr>
          <p:cNvPr id="22" name="Text Box 3">
            <a:extLst>
              <a:ext uri="{FF2B5EF4-FFF2-40B4-BE49-F238E27FC236}">
                <a16:creationId xmlns:a16="http://schemas.microsoft.com/office/drawing/2014/main" id="{F76D0F2B-21DA-93D5-F1CC-A2B2B9123882}"/>
              </a:ext>
            </a:extLst>
          </p:cNvPr>
          <p:cNvSpPr txBox="1"/>
          <p:nvPr/>
        </p:nvSpPr>
        <p:spPr>
          <a:xfrm>
            <a:off x="3656649" y="4557094"/>
            <a:ext cx="1835150" cy="710565"/>
          </a:xfrm>
          <a:prstGeom prst="rect">
            <a:avLst/>
          </a:prstGeom>
          <a:noFill/>
        </p:spPr>
        <p:txBody>
          <a:bodyPr wrap="none" rtlCol="0" anchor="t">
            <a:noAutofit/>
          </a:bodyPr>
          <a:lstStyle/>
          <a:p>
            <a:r>
              <a:rPr lang="en-US" sz="4800" b="1" dirty="0">
                <a:ln>
                  <a:noFill/>
                </a:ln>
                <a:solidFill>
                  <a:srgbClr val="FF0000"/>
                </a:solidFill>
                <a:latin typeface="The Hand Black" panose="03070902030502020204" pitchFamily="66" charset="0"/>
                <a:cs typeface="Calibri" panose="020F0502020204030204" pitchFamily="34" charset="0"/>
              </a:rPr>
              <a:t>watching</a:t>
            </a:r>
          </a:p>
        </p:txBody>
      </p:sp>
      <p:sp>
        <p:nvSpPr>
          <p:cNvPr id="10" name="Text Box 9"/>
          <p:cNvSpPr txBox="1"/>
          <p:nvPr/>
        </p:nvSpPr>
        <p:spPr>
          <a:xfrm>
            <a:off x="5051744" y="2323346"/>
            <a:ext cx="2609215"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was going</a:t>
            </a:r>
          </a:p>
        </p:txBody>
      </p:sp>
      <p:sp>
        <p:nvSpPr>
          <p:cNvPr id="24" name="Text Box 22">
            <a:extLst>
              <a:ext uri="{FF2B5EF4-FFF2-40B4-BE49-F238E27FC236}">
                <a16:creationId xmlns:a16="http://schemas.microsoft.com/office/drawing/2014/main" id="{C6F1A04F-AFEF-9CFF-7499-6D0B8C6D02E6}"/>
              </a:ext>
            </a:extLst>
          </p:cNvPr>
          <p:cNvSpPr txBox="1"/>
          <p:nvPr/>
        </p:nvSpPr>
        <p:spPr>
          <a:xfrm>
            <a:off x="995679" y="4574514"/>
            <a:ext cx="1835150" cy="710565"/>
          </a:xfrm>
          <a:prstGeom prst="rect">
            <a:avLst/>
          </a:prstGeom>
          <a:noFill/>
        </p:spPr>
        <p:txBody>
          <a:bodyPr wrap="none" rtlCol="0" anchor="t">
            <a:noAutofit/>
          </a:bodyPr>
          <a:lstStyle/>
          <a:p>
            <a:r>
              <a:rPr lang="en-US" sz="4800" b="1" dirty="0">
                <a:ln>
                  <a:noFill/>
                </a:ln>
                <a:solidFill>
                  <a:srgbClr val="FF0000"/>
                </a:solidFill>
                <a:latin typeface="The Hand Black" panose="03070902030502020204" pitchFamily="66" charset="0"/>
                <a:cs typeface="Calibri" panose="020F0502020204030204" pitchFamily="34" charset="0"/>
              </a:rPr>
              <a:t>Were</a:t>
            </a:r>
          </a:p>
        </p:txBody>
      </p:sp>
      <p:sp>
        <p:nvSpPr>
          <p:cNvPr id="8" name="Freeform 17">
            <a:extLst>
              <a:ext uri="{FF2B5EF4-FFF2-40B4-BE49-F238E27FC236}">
                <a16:creationId xmlns:a16="http://schemas.microsoft.com/office/drawing/2014/main" id="{3DBF4334-F671-958D-DE08-8CB89ECD830F}"/>
              </a:ext>
            </a:extLst>
          </p:cNvPr>
          <p:cNvSpPr/>
          <p:nvPr/>
        </p:nvSpPr>
        <p:spPr>
          <a:xfrm>
            <a:off x="10850046" y="-142904"/>
            <a:ext cx="1452642" cy="1474083"/>
          </a:xfrm>
          <a:custGeom>
            <a:avLst/>
            <a:gdLst/>
            <a:ahLst/>
            <a:cxnLst/>
            <a:rect l="l" t="t" r="r" b="b"/>
            <a:pathLst>
              <a:path w="1452642" h="1474083">
                <a:moveTo>
                  <a:pt x="0" y="0"/>
                </a:moveTo>
                <a:lnTo>
                  <a:pt x="1452642" y="0"/>
                </a:lnTo>
                <a:lnTo>
                  <a:pt x="1452642" y="1474083"/>
                </a:lnTo>
                <a:lnTo>
                  <a:pt x="0" y="1474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4"/>
                                        </p:tgtEl>
                                        <p:attrNameLst>
                                          <p:attrName>ppt_y</p:attrName>
                                        </p:attrNameLst>
                                      </p:cBhvr>
                                      <p:tavLst>
                                        <p:tav tm="0">
                                          <p:val>
                                            <p:strVal val="#ppt_y"/>
                                          </p:val>
                                        </p:tav>
                                        <p:tav tm="100000">
                                          <p:val>
                                            <p:strVal val="#ppt_y"/>
                                          </p:val>
                                        </p:tav>
                                      </p:tavLst>
                                    </p:anim>
                                    <p:anim calcmode="lin" valueType="num">
                                      <p:cBhvr>
                                        <p:cTn id="3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4"/>
                                        </p:tgtEl>
                                      </p:cBhvr>
                                    </p:animEffect>
                                  </p:childTnLst>
                                </p:cTn>
                              </p:par>
                              <p:par>
                                <p:cTn id="33" presetID="41" presetClass="entr" presetSubtype="0" fill="hold" grpId="0" nodeType="withEffect">
                                  <p:stCondLst>
                                    <p:cond delay="0"/>
                                  </p:stCondLst>
                                  <p:iterate type="lt">
                                    <p:tmPct val="5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5"/>
                                        </p:tgtEl>
                                        <p:attrNameLst>
                                          <p:attrName>ppt_y</p:attrName>
                                        </p:attrNameLst>
                                      </p:cBhvr>
                                      <p:tavLst>
                                        <p:tav tm="0">
                                          <p:val>
                                            <p:strVal val="#ppt_y"/>
                                          </p:val>
                                        </p:tav>
                                        <p:tav tm="100000">
                                          <p:val>
                                            <p:strVal val="#ppt_y"/>
                                          </p:val>
                                        </p:tav>
                                      </p:tavLst>
                                    </p:anim>
                                    <p:anim calcmode="lin" valueType="num">
                                      <p:cBhvr>
                                        <p:cTn id="3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P spid="9" grpId="1"/>
      <p:bldP spid="23" grpId="0"/>
      <p:bldP spid="23" grpId="1"/>
      <p:bldP spid="5" grpId="0"/>
      <p:bldP spid="5" grpId="1"/>
      <p:bldP spid="14" grpId="0"/>
      <p:bldP spid="14" grpId="1"/>
      <p:bldP spid="15" grpId="0"/>
      <p:bldP spid="15" grpId="1"/>
      <p:bldP spid="21" grpId="0"/>
      <p:bldP spid="21" grpId="1"/>
      <p:bldP spid="22" grpId="0"/>
      <p:bldP spid="22" grpId="1"/>
      <p:bldP spid="10" grpId="0"/>
      <p:bldP spid="10" grpId="1"/>
      <p:bldP spid="24" grpId="0"/>
      <p:bldP spid="24"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E58A582-9B69-5A31-B765-E737C29E6816}"/>
              </a:ext>
            </a:extLst>
          </p:cNvPr>
          <p:cNvSpPr/>
          <p:nvPr/>
        </p:nvSpPr>
        <p:spPr>
          <a:xfrm>
            <a:off x="0" y="0"/>
            <a:ext cx="12192000" cy="685800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2" name="Text Box 1"/>
          <p:cNvSpPr txBox="1"/>
          <p:nvPr/>
        </p:nvSpPr>
        <p:spPr>
          <a:xfrm>
            <a:off x="178435" y="1948815"/>
            <a:ext cx="5629275" cy="2308324"/>
          </a:xfrm>
          <a:prstGeom prst="rect">
            <a:avLst/>
          </a:prstGeom>
          <a:solidFill>
            <a:srgbClr val="FEE3AF"/>
          </a:solidFill>
        </p:spPr>
        <p:txBody>
          <a:bodyPr wrap="square" rtlCol="0" anchor="t">
            <a:spAutoFit/>
          </a:bodyPr>
          <a:lstStyle/>
          <a:p>
            <a:pPr algn="just"/>
            <a:r>
              <a:rPr lang="en-US" sz="3600" dirty="0">
                <a:latin typeface="The Hand Black" panose="03070902030502020204" pitchFamily="66" charset="0"/>
                <a:ea typeface="Roboto Black" panose="02000000000000000000" pitchFamily="2" charset="0"/>
              </a:rPr>
              <a:t>We use the past continuous to describe an action that was happening at a particular time in the past, or a past  action that was happening when another action interrupted it.</a:t>
            </a:r>
          </a:p>
        </p:txBody>
      </p:sp>
      <p:sp>
        <p:nvSpPr>
          <p:cNvPr id="5" name="Text Box 4"/>
          <p:cNvSpPr txBox="1"/>
          <p:nvPr/>
        </p:nvSpPr>
        <p:spPr>
          <a:xfrm>
            <a:off x="5981700" y="1442720"/>
            <a:ext cx="6031865" cy="5217160"/>
          </a:xfrm>
          <a:prstGeom prst="rect">
            <a:avLst/>
          </a:prstGeom>
          <a:solidFill>
            <a:srgbClr val="FEE3AF"/>
          </a:solidFill>
        </p:spPr>
        <p:txBody>
          <a:bodyPr wrap="square" rtlCol="0" anchor="t">
            <a:noAutofit/>
          </a:bodyPr>
          <a:lstStyle/>
          <a:p>
            <a:pPr algn="just"/>
            <a:r>
              <a:rPr lang="en-US" sz="3600" dirty="0">
                <a:latin typeface="The Hand Black" panose="03070902030502020204" pitchFamily="66" charset="0"/>
                <a:ea typeface="Roboto Black" panose="02000000000000000000" pitchFamily="2" charset="0"/>
              </a:rPr>
              <a:t>We also use the past continuous to </a:t>
            </a:r>
            <a:r>
              <a:rPr lang="en-US" sz="3600" dirty="0" err="1">
                <a:latin typeface="The Hand Black" panose="03070902030502020204" pitchFamily="66" charset="0"/>
                <a:ea typeface="Roboto Black" panose="02000000000000000000" pitchFamily="2" charset="0"/>
              </a:rPr>
              <a:t>emphasise</a:t>
            </a:r>
            <a:r>
              <a:rPr lang="en-US" sz="3600" dirty="0">
                <a:latin typeface="The Hand Black" panose="03070902030502020204" pitchFamily="66" charset="0"/>
                <a:ea typeface="Roboto Black" panose="02000000000000000000" pitchFamily="2" charset="0"/>
              </a:rPr>
              <a:t> how long an action took and how much time somebody spent doing it. We usually use adverb phrases that explain the length of time such as:</a:t>
            </a:r>
          </a:p>
          <a:p>
            <a:pPr algn="just">
              <a:lnSpc>
                <a:spcPct val="100000"/>
              </a:lnSpc>
              <a:spcBef>
                <a:spcPts val="1000"/>
              </a:spcBef>
              <a:spcAft>
                <a:spcPts val="0"/>
              </a:spcAft>
            </a:pPr>
            <a:r>
              <a:rPr lang="en-US" sz="3600" b="1" dirty="0">
                <a:solidFill>
                  <a:srgbClr val="0070C0"/>
                </a:solidFill>
                <a:latin typeface="The Hand Black" panose="03070902030502020204" pitchFamily="66" charset="0"/>
                <a:ea typeface="Roboto Black" panose="02000000000000000000" pitchFamily="2" charset="0"/>
              </a:rPr>
              <a:t>all morning / week / year/ for hours / days / weeks / months / years</a:t>
            </a:r>
          </a:p>
          <a:p>
            <a:pPr algn="just">
              <a:lnSpc>
                <a:spcPct val="100000"/>
              </a:lnSpc>
              <a:spcBef>
                <a:spcPts val="1000"/>
              </a:spcBef>
              <a:spcAft>
                <a:spcPts val="0"/>
              </a:spcAft>
            </a:pPr>
            <a:r>
              <a:rPr lang="en-US" sz="3600" b="1" dirty="0">
                <a:solidFill>
                  <a:srgbClr val="FF0000"/>
                </a:solidFill>
                <a:latin typeface="The Hand Black" panose="03070902030502020204" pitchFamily="66" charset="0"/>
                <a:ea typeface="Roboto Black" panose="02000000000000000000" pitchFamily="2" charset="0"/>
              </a:rPr>
              <a:t>Example:</a:t>
            </a:r>
          </a:p>
          <a:p>
            <a:pPr algn="just"/>
            <a:r>
              <a:rPr lang="en-US" sz="3600" dirty="0">
                <a:latin typeface="The Hand Black" panose="03070902030502020204" pitchFamily="66" charset="0"/>
                <a:ea typeface="Roboto Black" panose="02000000000000000000" pitchFamily="2" charset="0"/>
              </a:rPr>
              <a:t>We were cooking all morning because we had our friends coming for lunch.</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3345" y="1123950"/>
            <a:ext cx="3148330" cy="927735"/>
          </a:xfrm>
          <a:prstGeom prst="rect">
            <a:avLst/>
          </a:prstGeom>
        </p:spPr>
      </p:pic>
      <p:sp>
        <p:nvSpPr>
          <p:cNvPr id="4" name="TextBox 4">
            <a:extLst>
              <a:ext uri="{FF2B5EF4-FFF2-40B4-BE49-F238E27FC236}">
                <a16:creationId xmlns:a16="http://schemas.microsoft.com/office/drawing/2014/main" id="{37895B6C-61A7-3043-2982-6B60B78CE97B}"/>
              </a:ext>
            </a:extLst>
          </p:cNvPr>
          <p:cNvSpPr txBox="1"/>
          <p:nvPr/>
        </p:nvSpPr>
        <p:spPr>
          <a:xfrm>
            <a:off x="1835801" y="67360"/>
            <a:ext cx="8634444" cy="1102820"/>
          </a:xfrm>
          <a:prstGeom prst="rect">
            <a:avLst/>
          </a:prstGeom>
        </p:spPr>
        <p:txBody>
          <a:bodyPr lIns="33867" tIns="33867" rIns="33867" bIns="33867" rtlCol="0" anchor="ctr"/>
          <a:lstStyle/>
          <a:p>
            <a:pPr algn="ctr" defTabSz="609630">
              <a:lnSpc>
                <a:spcPts val="4800"/>
              </a:lnSpc>
            </a:pPr>
            <a:r>
              <a:rPr lang="en-US" sz="4400" dirty="0">
                <a:solidFill>
                  <a:srgbClr val="C00000"/>
                </a:solidFill>
                <a:latin typeface="Roboto Black" panose="02000000000000000000" pitchFamily="2" charset="0"/>
                <a:ea typeface="Roboto Black" panose="02000000000000000000" pitchFamily="2" charset="0"/>
              </a:rPr>
              <a:t>PAST CONTINUOUS TENSE</a:t>
            </a:r>
          </a:p>
        </p:txBody>
      </p:sp>
      <p:sp>
        <p:nvSpPr>
          <p:cNvPr id="7" name="Freeform 21">
            <a:extLst>
              <a:ext uri="{FF2B5EF4-FFF2-40B4-BE49-F238E27FC236}">
                <a16:creationId xmlns:a16="http://schemas.microsoft.com/office/drawing/2014/main" id="{9A4076B4-760A-14CF-B657-44548CF26E1C}"/>
              </a:ext>
            </a:extLst>
          </p:cNvPr>
          <p:cNvSpPr/>
          <p:nvPr/>
        </p:nvSpPr>
        <p:spPr>
          <a:xfrm>
            <a:off x="4059769" y="5215623"/>
            <a:ext cx="1921931" cy="1642377"/>
          </a:xfrm>
          <a:custGeom>
            <a:avLst/>
            <a:gdLst/>
            <a:ahLst/>
            <a:cxnLst/>
            <a:rect l="l" t="t" r="r" b="b"/>
            <a:pathLst>
              <a:path w="1921931" h="1642377">
                <a:moveTo>
                  <a:pt x="0" y="0"/>
                </a:moveTo>
                <a:lnTo>
                  <a:pt x="1921931" y="0"/>
                </a:lnTo>
                <a:lnTo>
                  <a:pt x="1921931" y="1642377"/>
                </a:lnTo>
                <a:lnTo>
                  <a:pt x="0" y="16423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9">
            <a:extLst>
              <a:ext uri="{FF2B5EF4-FFF2-40B4-BE49-F238E27FC236}">
                <a16:creationId xmlns:a16="http://schemas.microsoft.com/office/drawing/2014/main" id="{C502D29E-1E7C-C5CE-6E8D-6DCDD3CA4A8E}"/>
              </a:ext>
            </a:extLst>
          </p:cNvPr>
          <p:cNvSpPr/>
          <p:nvPr/>
        </p:nvSpPr>
        <p:spPr>
          <a:xfrm>
            <a:off x="5120358" y="981773"/>
            <a:ext cx="1018829" cy="1013272"/>
          </a:xfrm>
          <a:custGeom>
            <a:avLst/>
            <a:gdLst/>
            <a:ahLst/>
            <a:cxnLst/>
            <a:rect l="l" t="t" r="r" b="b"/>
            <a:pathLst>
              <a:path w="1018829" h="1013272">
                <a:moveTo>
                  <a:pt x="0" y="0"/>
                </a:moveTo>
                <a:lnTo>
                  <a:pt x="1018829" y="0"/>
                </a:lnTo>
                <a:lnTo>
                  <a:pt x="1018829" y="1013272"/>
                </a:lnTo>
                <a:lnTo>
                  <a:pt x="0" y="1013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27">
            <a:extLst>
              <a:ext uri="{FF2B5EF4-FFF2-40B4-BE49-F238E27FC236}">
                <a16:creationId xmlns:a16="http://schemas.microsoft.com/office/drawing/2014/main" id="{22E68948-2F6C-66CD-3CE9-10811A0E99B2}"/>
              </a:ext>
            </a:extLst>
          </p:cNvPr>
          <p:cNvSpPr/>
          <p:nvPr/>
        </p:nvSpPr>
        <p:spPr>
          <a:xfrm>
            <a:off x="10884489" y="198120"/>
            <a:ext cx="1219302" cy="1212651"/>
          </a:xfrm>
          <a:custGeom>
            <a:avLst/>
            <a:gdLst/>
            <a:ahLst/>
            <a:cxnLst/>
            <a:rect l="l" t="t" r="r" b="b"/>
            <a:pathLst>
              <a:path w="1219302" h="1212651">
                <a:moveTo>
                  <a:pt x="0" y="0"/>
                </a:moveTo>
                <a:lnTo>
                  <a:pt x="1219302" y="0"/>
                </a:lnTo>
                <a:lnTo>
                  <a:pt x="1219302" y="1212651"/>
                </a:lnTo>
                <a:lnTo>
                  <a:pt x="0" y="12126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48ED7C56-9BFF-8366-954D-90F9B2EC313D}"/>
              </a:ext>
            </a:extLst>
          </p:cNvPr>
          <p:cNvSpPr/>
          <p:nvPr/>
        </p:nvSpPr>
        <p:spPr>
          <a:xfrm>
            <a:off x="-39690" y="5933"/>
            <a:ext cx="12252010" cy="685800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3" name="Freeform 3">
            <a:extLst>
              <a:ext uri="{FF2B5EF4-FFF2-40B4-BE49-F238E27FC236}">
                <a16:creationId xmlns:a16="http://schemas.microsoft.com/office/drawing/2014/main" id="{DC5829A2-A21B-9F6F-5575-109774C5B718}"/>
              </a:ext>
            </a:extLst>
          </p:cNvPr>
          <p:cNvSpPr/>
          <p:nvPr/>
        </p:nvSpPr>
        <p:spPr>
          <a:xfrm>
            <a:off x="403045" y="1145260"/>
            <a:ext cx="11244572" cy="5261433"/>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12" name="TextBox 11"/>
          <p:cNvSpPr txBox="1"/>
          <p:nvPr/>
        </p:nvSpPr>
        <p:spPr>
          <a:xfrm>
            <a:off x="254325" y="39428"/>
            <a:ext cx="10888345" cy="1076325"/>
          </a:xfrm>
          <a:prstGeom prst="rect">
            <a:avLst/>
          </a:prstGeom>
          <a:noFill/>
          <a:effectLst/>
        </p:spPr>
        <p:txBody>
          <a:bodyPr wrap="square" rtlCol="0">
            <a:spAutoFit/>
          </a:bodyPr>
          <a:lstStyle/>
          <a:p>
            <a:pPr algn="just"/>
            <a:r>
              <a:rPr lang="en-US" sz="3200" b="1" dirty="0">
                <a:solidFill>
                  <a:srgbClr val="FF0000"/>
                </a:solidFill>
                <a:effectLst>
                  <a:glow rad="88900">
                    <a:schemeClr val="bg1"/>
                  </a:glow>
                </a:effectLst>
                <a:latin typeface="Roboto Black" panose="02000000000000000000" pitchFamily="2" charset="0"/>
                <a:ea typeface="Roboto Black" panose="02000000000000000000" pitchFamily="2" charset="0"/>
                <a:cs typeface="Arial" panose="020B0604020202020204" pitchFamily="34" charset="0"/>
              </a:rPr>
              <a:t>2. Complete the sentences, using the past continuous forms of the given verbs.</a:t>
            </a:r>
          </a:p>
        </p:txBody>
      </p:sp>
      <p:sp>
        <p:nvSpPr>
          <p:cNvPr id="9" name="Text Box 8"/>
          <p:cNvSpPr txBox="1"/>
          <p:nvPr/>
        </p:nvSpPr>
        <p:spPr>
          <a:xfrm>
            <a:off x="540384" y="1153338"/>
            <a:ext cx="11031855" cy="584775"/>
          </a:xfrm>
          <a:prstGeom prst="rect">
            <a:avLst/>
          </a:prstGeom>
          <a:solidFill>
            <a:srgbClr val="F828EE">
              <a:alpha val="23922"/>
            </a:srgbClr>
          </a:solidFill>
        </p:spPr>
        <p:txBody>
          <a:bodyPr wrap="square" rtlCol="0" anchor="t">
            <a:spAutoFit/>
          </a:bodyPr>
          <a:lstStyle/>
          <a:p>
            <a:pPr algn="ctr"/>
            <a:r>
              <a:rPr lang="en-US" sz="3200" dirty="0">
                <a:solidFill>
                  <a:schemeClr val="tx1">
                    <a:lumMod val="95000"/>
                    <a:lumOff val="5000"/>
                  </a:schemeClr>
                </a:solidFill>
                <a:latin typeface="Roboto Black" panose="02000000000000000000" pitchFamily="2" charset="0"/>
                <a:ea typeface="Roboto Black" panose="02000000000000000000" pitchFamily="2" charset="0"/>
              </a:rPr>
              <a:t>live              make        preserve	work              build</a:t>
            </a:r>
          </a:p>
        </p:txBody>
      </p:sp>
      <p:sp>
        <p:nvSpPr>
          <p:cNvPr id="22" name="Text Box 21"/>
          <p:cNvSpPr txBox="1"/>
          <p:nvPr/>
        </p:nvSpPr>
        <p:spPr>
          <a:xfrm>
            <a:off x="540384" y="1764517"/>
            <a:ext cx="11031855" cy="707886"/>
          </a:xfrm>
          <a:prstGeom prst="rect">
            <a:avLst/>
          </a:prstGeom>
          <a:noFill/>
        </p:spPr>
        <p:txBody>
          <a:bodyPr wrap="square" rtlCol="0" anchor="t">
            <a:spAutoFit/>
          </a:bodyPr>
          <a:lstStyle/>
          <a:p>
            <a:pPr algn="just"/>
            <a:r>
              <a:rPr lang="en-US" sz="4000" b="1" dirty="0">
                <a:latin typeface="The Hand Black" panose="03070902030502020204" pitchFamily="66" charset="0"/>
              </a:rPr>
              <a:t>1.</a:t>
            </a:r>
            <a:r>
              <a:rPr lang="en-US" sz="4000" dirty="0">
                <a:latin typeface="The Hand Black" panose="03070902030502020204" pitchFamily="66" charset="0"/>
              </a:rPr>
              <a:t> People ____________________ the monument for years because it had great value.</a:t>
            </a:r>
          </a:p>
        </p:txBody>
      </p:sp>
      <p:sp>
        <p:nvSpPr>
          <p:cNvPr id="29" name="Text Box 28"/>
          <p:cNvSpPr txBox="1"/>
          <p:nvPr/>
        </p:nvSpPr>
        <p:spPr>
          <a:xfrm>
            <a:off x="540383" y="2481184"/>
            <a:ext cx="11031855" cy="707886"/>
          </a:xfrm>
          <a:prstGeom prst="rect">
            <a:avLst/>
          </a:prstGeom>
          <a:noFill/>
        </p:spPr>
        <p:txBody>
          <a:bodyPr wrap="square" rtlCol="0" anchor="t">
            <a:spAutoFit/>
          </a:bodyPr>
          <a:lstStyle/>
          <a:p>
            <a:pPr algn="just"/>
            <a:r>
              <a:rPr lang="en-US" sz="4000" b="1" dirty="0">
                <a:latin typeface="The Hand Black" panose="03070902030502020204" pitchFamily="66" charset="0"/>
              </a:rPr>
              <a:t>2.</a:t>
            </a:r>
            <a:r>
              <a:rPr lang="en-US" sz="4000" dirty="0">
                <a:latin typeface="The Hand Black" panose="03070902030502020204" pitchFamily="66" charset="0"/>
              </a:rPr>
              <a:t> When I finished school, my family </a:t>
            </a:r>
            <a:r>
              <a:rPr lang="en-US" sz="4000" dirty="0">
                <a:latin typeface="The Hand Black" panose="03070902030502020204" pitchFamily="66" charset="0"/>
                <a:sym typeface="+mn-ea"/>
              </a:rPr>
              <a:t> _____________________</a:t>
            </a:r>
            <a:r>
              <a:rPr lang="en-US" sz="4000" dirty="0">
                <a:latin typeface="The Hand Black" panose="03070902030502020204" pitchFamily="66" charset="0"/>
              </a:rPr>
              <a:t>in the countryside.</a:t>
            </a:r>
          </a:p>
        </p:txBody>
      </p:sp>
      <p:sp>
        <p:nvSpPr>
          <p:cNvPr id="30" name="Text Box 29"/>
          <p:cNvSpPr txBox="1"/>
          <p:nvPr/>
        </p:nvSpPr>
        <p:spPr>
          <a:xfrm>
            <a:off x="544383" y="3165545"/>
            <a:ext cx="11031855" cy="1323439"/>
          </a:xfrm>
          <a:prstGeom prst="rect">
            <a:avLst/>
          </a:prstGeom>
          <a:noFill/>
        </p:spPr>
        <p:txBody>
          <a:bodyPr wrap="square" rtlCol="0" anchor="t">
            <a:spAutoFit/>
          </a:bodyPr>
          <a:lstStyle/>
          <a:p>
            <a:pPr algn="just"/>
            <a:r>
              <a:rPr lang="en-US" sz="4000" b="1" dirty="0">
                <a:latin typeface="The Hand Black" panose="03070902030502020204" pitchFamily="66" charset="0"/>
              </a:rPr>
              <a:t>3.</a:t>
            </a:r>
            <a:r>
              <a:rPr lang="en-US" sz="4000" dirty="0">
                <a:latin typeface="The Hand Black" panose="03070902030502020204" pitchFamily="66" charset="0"/>
              </a:rPr>
              <a:t> People</a:t>
            </a:r>
            <a:r>
              <a:rPr lang="en-US" sz="4000" dirty="0">
                <a:latin typeface="The Hand Black" panose="03070902030502020204" pitchFamily="66" charset="0"/>
                <a:sym typeface="+mn-ea"/>
              </a:rPr>
              <a:t> _______________</a:t>
            </a:r>
            <a:r>
              <a:rPr lang="en-US" sz="4000" dirty="0">
                <a:latin typeface="The Hand Black" panose="03070902030502020204" pitchFamily="66" charset="0"/>
              </a:rPr>
              <a:t>the Taj Mahal – a World Heritage Site while Shah Jahan was emperor.</a:t>
            </a:r>
          </a:p>
        </p:txBody>
      </p:sp>
      <p:sp>
        <p:nvSpPr>
          <p:cNvPr id="31" name="Text Box 30"/>
          <p:cNvSpPr txBox="1"/>
          <p:nvPr/>
        </p:nvSpPr>
        <p:spPr>
          <a:xfrm>
            <a:off x="2235516" y="1602958"/>
            <a:ext cx="2513161"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were preserving</a:t>
            </a:r>
          </a:p>
        </p:txBody>
      </p:sp>
      <p:sp>
        <p:nvSpPr>
          <p:cNvPr id="32" name="Text Box 31"/>
          <p:cNvSpPr txBox="1"/>
          <p:nvPr/>
        </p:nvSpPr>
        <p:spPr>
          <a:xfrm>
            <a:off x="5791347" y="2299674"/>
            <a:ext cx="2513161"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was / were living</a:t>
            </a:r>
          </a:p>
        </p:txBody>
      </p:sp>
      <p:sp>
        <p:nvSpPr>
          <p:cNvPr id="4" name="Text Box 21">
            <a:extLst>
              <a:ext uri="{FF2B5EF4-FFF2-40B4-BE49-F238E27FC236}">
                <a16:creationId xmlns:a16="http://schemas.microsoft.com/office/drawing/2014/main" id="{90909C1C-1E32-0FBE-4768-312C4F59BE3E}"/>
              </a:ext>
            </a:extLst>
          </p:cNvPr>
          <p:cNvSpPr txBox="1"/>
          <p:nvPr/>
        </p:nvSpPr>
        <p:spPr>
          <a:xfrm>
            <a:off x="540383" y="4386445"/>
            <a:ext cx="11165196" cy="1322070"/>
          </a:xfrm>
          <a:prstGeom prst="rect">
            <a:avLst/>
          </a:prstGeom>
          <a:noFill/>
        </p:spPr>
        <p:txBody>
          <a:bodyPr wrap="square" rtlCol="0" anchor="t">
            <a:spAutoFit/>
          </a:bodyPr>
          <a:lstStyle/>
          <a:p>
            <a:pPr algn="just"/>
            <a:r>
              <a:rPr lang="en-US" sz="4000" b="1" dirty="0">
                <a:latin typeface="The Hand Black" panose="03070902030502020204" pitchFamily="66" charset="0"/>
              </a:rPr>
              <a:t>4.</a:t>
            </a:r>
            <a:r>
              <a:rPr lang="en-US" sz="4000" dirty="0">
                <a:latin typeface="The Hand Black" panose="03070902030502020204" pitchFamily="66" charset="0"/>
              </a:rPr>
              <a:t> “______ you still _____________ on the coffee farm when the war broke out, Grandpa?”</a:t>
            </a:r>
          </a:p>
        </p:txBody>
      </p:sp>
      <p:sp>
        <p:nvSpPr>
          <p:cNvPr id="5" name="Text Box 28">
            <a:extLst>
              <a:ext uri="{FF2B5EF4-FFF2-40B4-BE49-F238E27FC236}">
                <a16:creationId xmlns:a16="http://schemas.microsoft.com/office/drawing/2014/main" id="{13E0A024-3598-5DB7-7022-2A95BC51CD84}"/>
              </a:ext>
            </a:extLst>
          </p:cNvPr>
          <p:cNvSpPr txBox="1"/>
          <p:nvPr/>
        </p:nvSpPr>
        <p:spPr>
          <a:xfrm>
            <a:off x="540383" y="5560265"/>
            <a:ext cx="11165196" cy="707886"/>
          </a:xfrm>
          <a:prstGeom prst="rect">
            <a:avLst/>
          </a:prstGeom>
          <a:noFill/>
        </p:spPr>
        <p:txBody>
          <a:bodyPr wrap="square" rtlCol="0" anchor="t">
            <a:spAutoFit/>
          </a:bodyPr>
          <a:lstStyle/>
          <a:p>
            <a:pPr algn="just"/>
            <a:r>
              <a:rPr lang="en-US" sz="4000" b="1" dirty="0">
                <a:latin typeface="The Hand Black" panose="03070902030502020204" pitchFamily="66" charset="0"/>
              </a:rPr>
              <a:t>5.</a:t>
            </a:r>
            <a:r>
              <a:rPr lang="en-US" sz="4000" dirty="0">
                <a:latin typeface="The Hand Black" panose="03070902030502020204" pitchFamily="66" charset="0"/>
              </a:rPr>
              <a:t> I __________________ a presentation when the microphone stopped working.</a:t>
            </a:r>
          </a:p>
        </p:txBody>
      </p:sp>
      <p:sp>
        <p:nvSpPr>
          <p:cNvPr id="6" name="Text Box 30">
            <a:extLst>
              <a:ext uri="{FF2B5EF4-FFF2-40B4-BE49-F238E27FC236}">
                <a16:creationId xmlns:a16="http://schemas.microsoft.com/office/drawing/2014/main" id="{6B27B2CE-5156-1174-75FD-9B053AFA3AC6}"/>
              </a:ext>
            </a:extLst>
          </p:cNvPr>
          <p:cNvSpPr txBox="1"/>
          <p:nvPr/>
        </p:nvSpPr>
        <p:spPr>
          <a:xfrm>
            <a:off x="1197115" y="4207966"/>
            <a:ext cx="1642250"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Were </a:t>
            </a:r>
          </a:p>
        </p:txBody>
      </p:sp>
      <p:sp>
        <p:nvSpPr>
          <p:cNvPr id="7" name="Text Box 31">
            <a:extLst>
              <a:ext uri="{FF2B5EF4-FFF2-40B4-BE49-F238E27FC236}">
                <a16:creationId xmlns:a16="http://schemas.microsoft.com/office/drawing/2014/main" id="{3ED11CBE-1957-4421-221D-44AD8AB07E37}"/>
              </a:ext>
            </a:extLst>
          </p:cNvPr>
          <p:cNvSpPr txBox="1"/>
          <p:nvPr/>
        </p:nvSpPr>
        <p:spPr>
          <a:xfrm>
            <a:off x="1577031" y="5443783"/>
            <a:ext cx="2543538"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was making</a:t>
            </a:r>
          </a:p>
        </p:txBody>
      </p:sp>
      <p:sp>
        <p:nvSpPr>
          <p:cNvPr id="8" name="Text Box 2">
            <a:extLst>
              <a:ext uri="{FF2B5EF4-FFF2-40B4-BE49-F238E27FC236}">
                <a16:creationId xmlns:a16="http://schemas.microsoft.com/office/drawing/2014/main" id="{5BAB2B9B-2E24-FF35-A638-15DA7C400040}"/>
              </a:ext>
            </a:extLst>
          </p:cNvPr>
          <p:cNvSpPr txBox="1"/>
          <p:nvPr/>
        </p:nvSpPr>
        <p:spPr>
          <a:xfrm>
            <a:off x="3796240" y="4239250"/>
            <a:ext cx="2543538"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working</a:t>
            </a:r>
          </a:p>
        </p:txBody>
      </p:sp>
      <p:sp>
        <p:nvSpPr>
          <p:cNvPr id="35" name="Text Box 34"/>
          <p:cNvSpPr txBox="1"/>
          <p:nvPr/>
        </p:nvSpPr>
        <p:spPr>
          <a:xfrm>
            <a:off x="2018240" y="3019842"/>
            <a:ext cx="2513161" cy="710565"/>
          </a:xfrm>
          <a:prstGeom prst="rect">
            <a:avLst/>
          </a:prstGeom>
          <a:noFill/>
        </p:spPr>
        <p:txBody>
          <a:bodyPr wrap="none" rtlCol="0" anchor="t">
            <a:noAutofit/>
          </a:bodyPr>
          <a:lstStyle/>
          <a:p>
            <a:pPr algn="l"/>
            <a:r>
              <a:rPr lang="en-US" sz="4800" b="1" dirty="0">
                <a:ln>
                  <a:noFill/>
                </a:ln>
                <a:solidFill>
                  <a:srgbClr val="FF0000"/>
                </a:solidFill>
                <a:latin typeface="The Hand Black" panose="03070902030502020204" pitchFamily="66" charset="0"/>
                <a:cs typeface="Calibri" panose="020F0502020204030204" pitchFamily="34" charset="0"/>
              </a:rPr>
              <a:t>were building</a:t>
            </a:r>
          </a:p>
        </p:txBody>
      </p:sp>
      <p:sp>
        <p:nvSpPr>
          <p:cNvPr id="10" name="Freeform 10">
            <a:extLst>
              <a:ext uri="{FF2B5EF4-FFF2-40B4-BE49-F238E27FC236}">
                <a16:creationId xmlns:a16="http://schemas.microsoft.com/office/drawing/2014/main" id="{6E9E63CA-E979-CC2B-4E2D-495331619530}"/>
              </a:ext>
            </a:extLst>
          </p:cNvPr>
          <p:cNvSpPr/>
          <p:nvPr/>
        </p:nvSpPr>
        <p:spPr>
          <a:xfrm>
            <a:off x="10807315" y="5247884"/>
            <a:ext cx="1623621" cy="1549820"/>
          </a:xfrm>
          <a:custGeom>
            <a:avLst/>
            <a:gdLst/>
            <a:ahLst/>
            <a:cxnLst/>
            <a:rect l="l" t="t" r="r" b="b"/>
            <a:pathLst>
              <a:path w="1623621" h="1549820">
                <a:moveTo>
                  <a:pt x="0" y="0"/>
                </a:moveTo>
                <a:lnTo>
                  <a:pt x="1623621" y="0"/>
                </a:lnTo>
                <a:lnTo>
                  <a:pt x="1623621" y="1549820"/>
                </a:lnTo>
                <a:lnTo>
                  <a:pt x="0" y="1549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4"/>
                                        </p:tgtEl>
                                        <p:attrNameLst>
                                          <p:attrName>ppt_y</p:attrName>
                                        </p:attrNameLst>
                                      </p:cBhvr>
                                      <p:tavLst>
                                        <p:tav tm="0">
                                          <p:val>
                                            <p:strVal val="#ppt_y"/>
                                          </p:val>
                                        </p:tav>
                                        <p:tav tm="100000">
                                          <p:val>
                                            <p:strVal val="#ppt_y"/>
                                          </p:val>
                                        </p:tav>
                                      </p:tavLst>
                                    </p:anim>
                                    <p:anim calcmode="lin" valueType="num">
                                      <p:cBhvr>
                                        <p:cTn id="3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4"/>
                                        </p:tgtEl>
                                      </p:cBhvr>
                                    </p:animEffect>
                                  </p:childTnLst>
                                </p:cTn>
                              </p:par>
                              <p:par>
                                <p:cTn id="33" presetID="41" presetClass="entr" presetSubtype="0" fill="hold" grpId="0" nodeType="withEffect">
                                  <p:stCondLst>
                                    <p:cond delay="0"/>
                                  </p:stCondLst>
                                  <p:iterate type="lt">
                                    <p:tmPct val="5000"/>
                                  </p:iterate>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5"/>
                                        </p:tgtEl>
                                        <p:attrNameLst>
                                          <p:attrName>ppt_y</p:attrName>
                                        </p:attrNameLst>
                                      </p:cBhvr>
                                      <p:tavLst>
                                        <p:tav tm="0">
                                          <p:val>
                                            <p:strVal val="#ppt_y"/>
                                          </p:val>
                                        </p:tav>
                                        <p:tav tm="100000">
                                          <p:val>
                                            <p:strVal val="#ppt_y"/>
                                          </p:val>
                                        </p:tav>
                                      </p:tavLst>
                                    </p:anim>
                                    <p:anim calcmode="lin" valueType="num">
                                      <p:cBhvr>
                                        <p:cTn id="3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0" grpId="0" animBg="1"/>
      <p:bldP spid="30" grpId="1" animBg="1"/>
      <p:bldP spid="31" grpId="0"/>
      <p:bldP spid="31" grpId="1"/>
      <p:bldP spid="32" grpId="0"/>
      <p:bldP spid="32" grpId="1"/>
      <p:bldP spid="4" grpId="0" animBg="1"/>
      <p:bldP spid="4" grpId="1" animBg="1"/>
      <p:bldP spid="5" grpId="0" animBg="1"/>
      <p:bldP spid="5" grpId="1" animBg="1"/>
      <p:bldP spid="6" grpId="0"/>
      <p:bldP spid="6" grpId="1"/>
      <p:bldP spid="7" grpId="0"/>
      <p:bldP spid="7" grpId="1"/>
      <p:bldP spid="8" grpId="0"/>
      <p:bldP spid="8" grpId="1"/>
      <p:bldP spid="35" grpId="0"/>
      <p:bldP spid="3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EE4811E-3850-1165-A585-CFC07FB020FC}"/>
              </a:ext>
            </a:extLst>
          </p:cNvPr>
          <p:cNvSpPr/>
          <p:nvPr/>
        </p:nvSpPr>
        <p:spPr>
          <a:xfrm>
            <a:off x="0" y="0"/>
            <a:ext cx="12192000" cy="6858000"/>
          </a:xfrm>
          <a:custGeom>
            <a:avLst/>
            <a:gdLst/>
            <a:ahLst/>
            <a:cxnLst/>
            <a:rect l="l" t="t" r="r" b="b"/>
            <a:pathLst>
              <a:path w="4545659" h="2223822">
                <a:moveTo>
                  <a:pt x="0" y="0"/>
                </a:moveTo>
                <a:lnTo>
                  <a:pt x="4545659" y="0"/>
                </a:lnTo>
                <a:lnTo>
                  <a:pt x="4545659" y="2223822"/>
                </a:lnTo>
                <a:lnTo>
                  <a:pt x="0" y="2223822"/>
                </a:lnTo>
                <a:close/>
              </a:path>
            </a:pathLst>
          </a:custGeom>
          <a:solidFill>
            <a:srgbClr val="FFFAF0"/>
          </a:solidFill>
          <a:ln w="9525" cap="sq">
            <a:solidFill>
              <a:srgbClr val="43241E"/>
            </a:solidFill>
            <a:prstDash val="solid"/>
            <a:miter/>
          </a:ln>
        </p:spPr>
      </p:sp>
      <p:sp>
        <p:nvSpPr>
          <p:cNvPr id="4" name="Freeform 4">
            <a:extLst>
              <a:ext uri="{FF2B5EF4-FFF2-40B4-BE49-F238E27FC236}">
                <a16:creationId xmlns:a16="http://schemas.microsoft.com/office/drawing/2014/main" id="{A44DCB10-CBF9-4CE6-47DB-F7690866371B}"/>
              </a:ext>
            </a:extLst>
          </p:cNvPr>
          <p:cNvSpPr/>
          <p:nvPr/>
        </p:nvSpPr>
        <p:spPr>
          <a:xfrm>
            <a:off x="-100890" y="0"/>
            <a:ext cx="12292890" cy="1282065"/>
          </a:xfrm>
          <a:custGeom>
            <a:avLst/>
            <a:gdLst/>
            <a:ahLst/>
            <a:cxnLst/>
            <a:rect l="l" t="t" r="r" b="b"/>
            <a:pathLst>
              <a:path w="4869736" h="2072735">
                <a:moveTo>
                  <a:pt x="0" y="0"/>
                </a:moveTo>
                <a:lnTo>
                  <a:pt x="4869736" y="0"/>
                </a:lnTo>
                <a:lnTo>
                  <a:pt x="4869736" y="2072735"/>
                </a:lnTo>
                <a:lnTo>
                  <a:pt x="0" y="2072735"/>
                </a:lnTo>
                <a:close/>
              </a:path>
            </a:pathLst>
          </a:custGeom>
          <a:solidFill>
            <a:srgbClr val="F2CDE2"/>
          </a:solidFill>
          <a:ln w="9525" cap="sq">
            <a:solidFill>
              <a:srgbClr val="43241E"/>
            </a:solidFill>
            <a:prstDash val="solid"/>
            <a:miter/>
          </a:ln>
        </p:spPr>
      </p:sp>
      <p:sp>
        <p:nvSpPr>
          <p:cNvPr id="11" name="TextBox 10"/>
          <p:cNvSpPr txBox="1"/>
          <p:nvPr/>
        </p:nvSpPr>
        <p:spPr>
          <a:xfrm>
            <a:off x="2957512" y="260250"/>
            <a:ext cx="6276975" cy="830997"/>
          </a:xfrm>
          <a:prstGeom prst="rect">
            <a:avLst/>
          </a:prstGeom>
          <a:noFill/>
          <a:effectLst/>
        </p:spPr>
        <p:txBody>
          <a:bodyPr wrap="square" rtlCol="0">
            <a:spAutoFit/>
          </a:bodyPr>
          <a:lstStyle/>
          <a:p>
            <a:r>
              <a:rPr lang="en-US" sz="4800" b="1" dirty="0">
                <a:solidFill>
                  <a:srgbClr val="C00000"/>
                </a:solidFill>
                <a:effectLst>
                  <a:glow rad="88900">
                    <a:schemeClr val="bg1"/>
                  </a:glow>
                </a:effectLst>
                <a:latin typeface="Roboto Black" panose="02000000000000000000" pitchFamily="2" charset="0"/>
                <a:ea typeface="Roboto Black" panose="02000000000000000000" pitchFamily="2" charset="0"/>
                <a:cs typeface="Arial" panose="020B0604020202020204" pitchFamily="34" charset="0"/>
              </a:rPr>
              <a:t>WISH + PAST SIMPLE</a:t>
            </a:r>
          </a:p>
        </p:txBody>
      </p:sp>
      <p:sp>
        <p:nvSpPr>
          <p:cNvPr id="5" name="TextBox 20"/>
          <p:cNvSpPr txBox="1"/>
          <p:nvPr/>
        </p:nvSpPr>
        <p:spPr>
          <a:xfrm>
            <a:off x="487045" y="1246505"/>
            <a:ext cx="6276975" cy="743585"/>
          </a:xfrm>
          <a:prstGeom prst="rect">
            <a:avLst/>
          </a:prstGeom>
          <a:noFill/>
        </p:spPr>
        <p:txBody>
          <a:bodyPr wrap="square">
            <a:noAutofit/>
          </a:bodyPr>
          <a:lstStyle/>
          <a:p>
            <a:pPr algn="just">
              <a:lnSpc>
                <a:spcPct val="100000"/>
              </a:lnSpc>
            </a:pPr>
            <a:r>
              <a:rPr lang="en-US" sz="3200" b="1" dirty="0"/>
              <a:t>- Look at the Grammar Box p.43</a:t>
            </a:r>
          </a:p>
        </p:txBody>
      </p:sp>
      <p:sp>
        <p:nvSpPr>
          <p:cNvPr id="3" name="Text Box 2"/>
          <p:cNvSpPr txBox="1"/>
          <p:nvPr/>
        </p:nvSpPr>
        <p:spPr>
          <a:xfrm>
            <a:off x="817245" y="2529840"/>
            <a:ext cx="10751820" cy="3046095"/>
          </a:xfrm>
          <a:prstGeom prst="rect">
            <a:avLst/>
          </a:prstGeom>
          <a:solidFill>
            <a:srgbClr val="FADDA1"/>
          </a:solidFill>
        </p:spPr>
        <p:txBody>
          <a:bodyPr wrap="square" rtlCol="0" anchor="t">
            <a:spAutoFit/>
          </a:bodyPr>
          <a:lstStyle/>
          <a:p>
            <a:pPr algn="just"/>
            <a:r>
              <a:rPr lang="en-US" sz="3200" dirty="0"/>
              <a:t>We use wish + past form verb when we want something now or in the future to be different.</a:t>
            </a:r>
          </a:p>
          <a:p>
            <a:pPr algn="just"/>
            <a:r>
              <a:rPr lang="en-US" sz="3200" b="1" dirty="0"/>
              <a:t>Subject + wish + subject + past simple</a:t>
            </a:r>
          </a:p>
          <a:p>
            <a:pPr algn="just"/>
            <a:r>
              <a:rPr lang="en-US" sz="3200" b="1" dirty="0"/>
              <a:t>Example: </a:t>
            </a:r>
          </a:p>
          <a:p>
            <a:pPr algn="just"/>
            <a:r>
              <a:rPr lang="en-US" sz="3200" dirty="0">
                <a:highlight>
                  <a:srgbClr val="00FF00"/>
                </a:highlight>
              </a:rPr>
              <a:t>I wish I had</a:t>
            </a:r>
            <a:r>
              <a:rPr lang="en-US" sz="3200" dirty="0"/>
              <a:t> enough money to travel around the world.</a:t>
            </a:r>
          </a:p>
          <a:p>
            <a:pPr algn="just"/>
            <a:r>
              <a:rPr lang="en-US" sz="3200" dirty="0">
                <a:highlight>
                  <a:srgbClr val="00FF00"/>
                </a:highlight>
              </a:rPr>
              <a:t>I wish (that) my mother didn’t have</a:t>
            </a:r>
            <a:r>
              <a:rPr lang="en-US" sz="3200" dirty="0"/>
              <a:t> to work so hard.</a:t>
            </a:r>
          </a:p>
        </p:txBody>
      </p:sp>
      <p:pic>
        <p:nvPicPr>
          <p:cNvPr id="7" name="Picture 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07390" y="171513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TotalTime>
  <Words>914</Words>
  <Application>Microsoft Office PowerPoint</Application>
  <PresentationFormat>Widescreen</PresentationFormat>
  <Paragraphs>109</Paragraphs>
  <Slides>17</Slides>
  <Notes>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STZhongsong</vt:lpstr>
      <vt:lpstr>Arial</vt:lpstr>
      <vt:lpstr>Calibri</vt:lpstr>
      <vt:lpstr>Calibri Light</vt:lpstr>
      <vt:lpstr>Roboto Black</vt:lpstr>
      <vt:lpstr>Saira ExtraCondensed Bold</vt:lpstr>
      <vt:lpstr>The Hand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Duyên Lương</cp:lastModifiedBy>
  <cp:revision>295</cp:revision>
  <dcterms:created xsi:type="dcterms:W3CDTF">2020-12-09T02:04:00Z</dcterms:created>
  <dcterms:modified xsi:type="dcterms:W3CDTF">2024-07-05T09:00:51Z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1033-12.2.0.13266</vt:lpwstr>
  </property>
</Properties>
</file>