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90" r:id="rId2"/>
    <p:sldId id="285" r:id="rId3"/>
    <p:sldId id="257" r:id="rId4"/>
    <p:sldId id="281" r:id="rId5"/>
    <p:sldId id="277" r:id="rId6"/>
    <p:sldId id="279" r:id="rId7"/>
    <p:sldId id="265" r:id="rId8"/>
    <p:sldId id="267" r:id="rId9"/>
    <p:sldId id="292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291" r:id="rId19"/>
    <p:sldId id="273" r:id="rId20"/>
    <p:sldId id="302" r:id="rId21"/>
    <p:sldId id="269" r:id="rId22"/>
    <p:sldId id="303" r:id="rId23"/>
    <p:sldId id="304" r:id="rId24"/>
    <p:sldId id="270" r:id="rId25"/>
    <p:sldId id="305" r:id="rId26"/>
    <p:sldId id="286" r:id="rId27"/>
    <p:sldId id="289" r:id="rId28"/>
  </p:sldIdLst>
  <p:sldSz cx="12192000" cy="6858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Open Sans" pitchFamily="34" charset="0"/>
      <p:regular r:id="rId34"/>
      <p:bold r:id="rId35"/>
      <p:italic r:id="rId36"/>
      <p:boldItalic r:id="rId37"/>
    </p:embeddedFont>
    <p:embeddedFont>
      <p:font typeface=".VnTifani Heavy" pitchFamily="34" charset="0"/>
      <p:regular r:id="rId38"/>
    </p:embeddedFont>
    <p:embeddedFont>
      <p:font typeface="UVN Bay Buom Nang" pitchFamily="2" charset="0"/>
      <p:bold r:id="rId39"/>
    </p:embeddedFont>
    <p:embeddedFont>
      <p:font typeface="Stencil" pitchFamily="82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j/t9uJ0/fVG6bUVOsTXWcrDGyn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48D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55"/>
    <p:restoredTop sz="94648"/>
  </p:normalViewPr>
  <p:slideViewPr>
    <p:cSldViewPr snapToGrid="0">
      <p:cViewPr varScale="1">
        <p:scale>
          <a:sx n="65" d="100"/>
          <a:sy n="65" d="100"/>
        </p:scale>
        <p:origin x="-11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875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80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073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50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99F-18E5-4640-AC5C-B1D7503198EB}" type="datetimeFigureOut">
              <a:rPr lang="en-GB" smtClean="0"/>
              <a:t>01/10/2022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4CC9-018E-406E-8064-6E0CB103E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57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15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9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9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9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0.xml"/><Relationship Id="rId7" Type="http://schemas.openxmlformats.org/officeDocument/2006/relationships/slide" Target="slide12.xml"/><Relationship Id="rId12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15.xml"/><Relationship Id="rId11" Type="http://schemas.openxmlformats.org/officeDocument/2006/relationships/slide" Target="slide16.xml"/><Relationship Id="rId5" Type="http://schemas.openxmlformats.org/officeDocument/2006/relationships/slide" Target="slide11.xml"/><Relationship Id="rId10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" y="5185"/>
            <a:ext cx="12193503" cy="685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75989" y="1314634"/>
            <a:ext cx="5840034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MORNING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EVERYONE !!!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61" y="3829051"/>
            <a:ext cx="3811436" cy="303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222;p12"/>
          <p:cNvSpPr/>
          <p:nvPr/>
        </p:nvSpPr>
        <p:spPr>
          <a:xfrm>
            <a:off x="1127451" y="153490"/>
            <a:ext cx="99169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each blank with How many or How much. Answer the questions, using the pictures.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430067" y="208094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230973"/>
              <a:ext cx="582963" cy="701533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051991" y="2160016"/>
            <a:ext cx="100880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300000"/>
              </a:lnSpc>
              <a:buSzPts val="1100"/>
            </a:pPr>
            <a:r>
              <a:rPr lang="en-US" sz="3200" b="1" dirty="0">
                <a:solidFill>
                  <a:srgbClr val="0070C0"/>
                </a:solidFill>
              </a:rPr>
              <a:t>1</a:t>
            </a:r>
            <a:r>
              <a:rPr lang="en-US" sz="3200" dirty="0"/>
              <a:t>.  </a:t>
            </a:r>
            <a:r>
              <a:rPr lang="en-US" sz="3200" dirty="0" smtClean="0">
                <a:solidFill>
                  <a:schemeClr val="dk1"/>
                </a:solidFill>
              </a:rPr>
              <a:t>_______</a:t>
            </a:r>
            <a:r>
              <a:rPr lang="en-US" sz="3200" dirty="0" smtClean="0"/>
              <a:t>water </a:t>
            </a:r>
            <a:r>
              <a:rPr lang="en-US" sz="3200" dirty="0"/>
              <a:t>do you drink every day? </a:t>
            </a:r>
            <a:r>
              <a:rPr lang="en-US" sz="3200" dirty="0" smtClean="0">
                <a:solidFill>
                  <a:schemeClr val="dk1"/>
                </a:solidFill>
              </a:rPr>
              <a:t> </a:t>
            </a:r>
            <a:r>
              <a:rPr lang="en-US" sz="3200" dirty="0">
                <a:solidFill>
                  <a:schemeClr val="dk1"/>
                </a:solidFill>
              </a:rPr>
              <a:t>_________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FBEFEE1-ED8E-0E4A-B57C-34D6225CF818}"/>
              </a:ext>
            </a:extLst>
          </p:cNvPr>
          <p:cNvGrpSpPr/>
          <p:nvPr/>
        </p:nvGrpSpPr>
        <p:grpSpPr>
          <a:xfrm>
            <a:off x="5533913" y="568968"/>
            <a:ext cx="1714784" cy="2203730"/>
            <a:chOff x="892410" y="1992984"/>
            <a:chExt cx="723013" cy="105982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800FB29-B6D1-004D-96DD-B53A24D90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410" y="1992984"/>
              <a:ext cx="623644" cy="10598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1CB46611-CC1F-494A-8333-20E404090C3D}"/>
                </a:ext>
              </a:extLst>
            </p:cNvPr>
            <p:cNvSpPr/>
            <p:nvPr/>
          </p:nvSpPr>
          <p:spPr>
            <a:xfrm>
              <a:off x="1102352" y="2158708"/>
              <a:ext cx="513071" cy="280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2L</a:t>
              </a:r>
              <a:endParaRPr lang="x-none" sz="2800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8E302C-7E57-9941-A46F-C3C62BA62E48}"/>
              </a:ext>
            </a:extLst>
          </p:cNvPr>
          <p:cNvSpPr/>
          <p:nvPr/>
        </p:nvSpPr>
        <p:spPr>
          <a:xfrm>
            <a:off x="1544708" y="2930097"/>
            <a:ext cx="20096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How much</a:t>
            </a:r>
            <a:endParaRPr lang="x-none" sz="26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1563FF4-BC06-9E49-8185-2B398BDAB033}"/>
              </a:ext>
            </a:extLst>
          </p:cNvPr>
          <p:cNvSpPr/>
          <p:nvPr/>
        </p:nvSpPr>
        <p:spPr>
          <a:xfrm>
            <a:off x="9150456" y="2930096"/>
            <a:ext cx="20096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2 litters</a:t>
            </a:r>
            <a:endParaRPr lang="x-none" sz="2600" dirty="0"/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1177111" y="6238567"/>
            <a:ext cx="621595" cy="619433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5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222;p12"/>
          <p:cNvSpPr/>
          <p:nvPr/>
        </p:nvSpPr>
        <p:spPr>
          <a:xfrm>
            <a:off x="1127451" y="153490"/>
            <a:ext cx="99169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each blank with How many or How much. Answer the questions, using the pictures.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430067" y="208094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230973"/>
              <a:ext cx="582963" cy="701533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4380" y="2386749"/>
            <a:ext cx="1099852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rgbClr val="0070C0"/>
                </a:solidFill>
              </a:rPr>
              <a:t>2</a:t>
            </a:r>
            <a:r>
              <a:rPr lang="en-US" sz="3200" dirty="0"/>
              <a:t>. </a:t>
            </a:r>
            <a:r>
              <a:rPr lang="en-US" sz="3200" dirty="0">
                <a:solidFill>
                  <a:schemeClr val="dk1"/>
                </a:solidFill>
              </a:rPr>
              <a:t>___________ </a:t>
            </a:r>
            <a:r>
              <a:rPr lang="en-US" sz="3200" dirty="0"/>
              <a:t>books did you read last month?</a:t>
            </a:r>
            <a:r>
              <a:rPr lang="en-US" sz="3200" dirty="0">
                <a:solidFill>
                  <a:schemeClr val="dk1"/>
                </a:solidFill>
              </a:rPr>
              <a:t>_________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4A2F586-B05A-124D-80C0-3C12DB7FA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3839" y="1120878"/>
            <a:ext cx="2371579" cy="17108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3707EE0-73DC-4D45-96B3-C26E1F8CE7AB}"/>
              </a:ext>
            </a:extLst>
          </p:cNvPr>
          <p:cNvSpPr/>
          <p:nvPr/>
        </p:nvSpPr>
        <p:spPr>
          <a:xfrm>
            <a:off x="1323483" y="3158725"/>
            <a:ext cx="21128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How many</a:t>
            </a:r>
            <a:endParaRPr lang="x-none" sz="26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DCFB3E8-104A-5D44-BF13-F5A33B4AD83D}"/>
              </a:ext>
            </a:extLst>
          </p:cNvPr>
          <p:cNvSpPr/>
          <p:nvPr/>
        </p:nvSpPr>
        <p:spPr>
          <a:xfrm>
            <a:off x="9498248" y="3158724"/>
            <a:ext cx="21128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2 books</a:t>
            </a:r>
            <a:endParaRPr lang="x-none" sz="2600" dirty="0"/>
          </a:p>
        </p:txBody>
      </p:sp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11162363" y="6238567"/>
            <a:ext cx="621595" cy="619433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222;p12"/>
          <p:cNvSpPr/>
          <p:nvPr/>
        </p:nvSpPr>
        <p:spPr>
          <a:xfrm>
            <a:off x="1127451" y="153490"/>
            <a:ext cx="99169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each blank with How many or How much. Answer the questions, using the pictures.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430067" y="208094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230973"/>
              <a:ext cx="582963" cy="701533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4380" y="2782124"/>
            <a:ext cx="106586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GB" sz="3200" b="1" dirty="0">
                <a:solidFill>
                  <a:srgbClr val="0070C0"/>
                </a:solidFill>
              </a:rPr>
              <a:t>3</a:t>
            </a:r>
            <a:r>
              <a:rPr lang="en-GB" sz="3200" dirty="0"/>
              <a:t>. </a:t>
            </a:r>
            <a:r>
              <a:rPr lang="en-GB" sz="3200" dirty="0">
                <a:solidFill>
                  <a:schemeClr val="dk1"/>
                </a:solidFill>
              </a:rPr>
              <a:t>___________ </a:t>
            </a:r>
            <a:r>
              <a:rPr lang="en-GB" sz="3200" dirty="0"/>
              <a:t>films did you watch last year? </a:t>
            </a:r>
            <a:r>
              <a:rPr lang="en-GB" sz="3200" dirty="0" smtClean="0">
                <a:solidFill>
                  <a:schemeClr val="dk1"/>
                </a:solidFill>
              </a:rPr>
              <a:t> </a:t>
            </a:r>
            <a:r>
              <a:rPr lang="en-GB" sz="3200" dirty="0">
                <a:solidFill>
                  <a:schemeClr val="dk1"/>
                </a:solidFill>
              </a:rPr>
              <a:t>________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AEC39C-E9F4-C846-9EBC-BD9484C31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3007" y="1179870"/>
            <a:ext cx="3967315" cy="20795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86E2A0B-53CD-9347-9094-460C4E0B7E35}"/>
              </a:ext>
            </a:extLst>
          </p:cNvPr>
          <p:cNvSpPr/>
          <p:nvPr/>
        </p:nvSpPr>
        <p:spPr>
          <a:xfrm>
            <a:off x="1314917" y="3443748"/>
            <a:ext cx="207721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How many</a:t>
            </a:r>
            <a:endParaRPr lang="x-none" sz="26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43C802-E4AA-6640-8212-10219B2C7439}"/>
              </a:ext>
            </a:extLst>
          </p:cNvPr>
          <p:cNvSpPr/>
          <p:nvPr/>
        </p:nvSpPr>
        <p:spPr>
          <a:xfrm>
            <a:off x="9422419" y="3526275"/>
            <a:ext cx="23734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3</a:t>
            </a:r>
            <a:r>
              <a:rPr lang="en-US" sz="2600" b="1" dirty="0" smtClean="0">
                <a:solidFill>
                  <a:srgbClr val="C00000"/>
                </a:solidFill>
              </a:rPr>
              <a:t> </a:t>
            </a:r>
            <a:r>
              <a:rPr lang="en-US" sz="2600" b="1" dirty="0">
                <a:solidFill>
                  <a:srgbClr val="C00000"/>
                </a:solidFill>
              </a:rPr>
              <a:t>films</a:t>
            </a:r>
            <a:endParaRPr lang="x-none" sz="2600" dirty="0"/>
          </a:p>
        </p:txBody>
      </p:sp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11044379" y="6238567"/>
            <a:ext cx="621595" cy="619433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5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222;p12"/>
          <p:cNvSpPr/>
          <p:nvPr/>
        </p:nvSpPr>
        <p:spPr>
          <a:xfrm>
            <a:off x="1127451" y="153490"/>
            <a:ext cx="99169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each blank with How many or How much. Answer the questions, using the pictures.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430067" y="208094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230973"/>
              <a:ext cx="582963" cy="701533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4380" y="2160437"/>
            <a:ext cx="109855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300000"/>
              </a:lnSpc>
              <a:buSzPts val="1100"/>
            </a:pPr>
            <a:r>
              <a:rPr lang="en-GB" sz="3200" b="1" dirty="0">
                <a:solidFill>
                  <a:srgbClr val="0070C0"/>
                </a:solidFill>
              </a:rPr>
              <a:t>4</a:t>
            </a:r>
            <a:r>
              <a:rPr lang="en-GB" sz="3200" dirty="0"/>
              <a:t>. </a:t>
            </a:r>
            <a:r>
              <a:rPr lang="en-GB" sz="3200" dirty="0" smtClean="0"/>
              <a:t>_________bananas </a:t>
            </a:r>
            <a:r>
              <a:rPr lang="en-GB" sz="3200" dirty="0"/>
              <a:t>do you eat every week? </a:t>
            </a:r>
            <a:r>
              <a:rPr lang="en-GB" sz="3200" dirty="0" smtClean="0"/>
              <a:t>__________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D8CBEF-36A6-274B-B245-654BC47E2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0038">
            <a:off x="4995117" y="1082741"/>
            <a:ext cx="2181596" cy="14691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E2C6CA9-5879-8C47-9825-013DB4BEB0D2}"/>
              </a:ext>
            </a:extLst>
          </p:cNvPr>
          <p:cNvSpPr/>
          <p:nvPr/>
        </p:nvSpPr>
        <p:spPr>
          <a:xfrm>
            <a:off x="1156946" y="2872536"/>
            <a:ext cx="19844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How many</a:t>
            </a:r>
            <a:endParaRPr lang="x-none" sz="26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7D621FE-4003-AE41-BF50-DD5C3351C817}"/>
              </a:ext>
            </a:extLst>
          </p:cNvPr>
          <p:cNvSpPr/>
          <p:nvPr/>
        </p:nvSpPr>
        <p:spPr>
          <a:xfrm>
            <a:off x="9366313" y="2868212"/>
            <a:ext cx="19844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3 bananas</a:t>
            </a:r>
            <a:endParaRPr lang="x-none" sz="2600" dirty="0"/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11044379" y="6238567"/>
            <a:ext cx="621595" cy="619433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222;p12"/>
          <p:cNvSpPr/>
          <p:nvPr/>
        </p:nvSpPr>
        <p:spPr>
          <a:xfrm>
            <a:off x="1127451" y="153490"/>
            <a:ext cx="99169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each blank with How many or How much. Answer the questions, using the pictures.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430067" y="208094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230973"/>
              <a:ext cx="582963" cy="701533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4380" y="2769364"/>
            <a:ext cx="1017778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GB" sz="3000" b="1" dirty="0">
                <a:solidFill>
                  <a:srgbClr val="0070C0"/>
                </a:solidFill>
              </a:rPr>
              <a:t>5</a:t>
            </a:r>
            <a:r>
              <a:rPr lang="en-GB" sz="3000" dirty="0">
                <a:solidFill>
                  <a:srgbClr val="0070C0"/>
                </a:solidFill>
              </a:rPr>
              <a:t>. </a:t>
            </a:r>
            <a:r>
              <a:rPr lang="en-GB" sz="3000" dirty="0" smtClean="0">
                <a:solidFill>
                  <a:schemeClr val="dk1"/>
                </a:solidFill>
              </a:rPr>
              <a:t>________ </a:t>
            </a:r>
            <a:r>
              <a:rPr lang="en-GB" sz="3000" dirty="0"/>
              <a:t>spring rolls did your mother cook last month</a:t>
            </a:r>
            <a:r>
              <a:rPr lang="en-GB" sz="3000" dirty="0" smtClean="0"/>
              <a:t>? </a:t>
            </a:r>
            <a:endParaRPr lang="en-GB" sz="3000" dirty="0"/>
          </a:p>
          <a:p>
            <a:pPr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GB" sz="3000" dirty="0" smtClean="0"/>
              <a:t> </a:t>
            </a:r>
            <a:r>
              <a:rPr lang="en-GB" sz="3000" dirty="0" smtClean="0">
                <a:solidFill>
                  <a:schemeClr val="dk1"/>
                </a:solidFill>
              </a:rPr>
              <a:t>_______</a:t>
            </a:r>
            <a:r>
              <a:rPr lang="en-GB" sz="3000" dirty="0">
                <a:solidFill>
                  <a:schemeClr val="dk1"/>
                </a:solidFill>
              </a:rPr>
              <a:t>_______</a:t>
            </a:r>
            <a:endParaRPr lang="en-GB" sz="3000" dirty="0"/>
          </a:p>
          <a:p>
            <a:pPr lvl="0">
              <a:lnSpc>
                <a:spcPct val="150000"/>
              </a:lnSpc>
              <a:buClr>
                <a:schemeClr val="dk1"/>
              </a:buClr>
              <a:buSzPts val="1100"/>
            </a:pPr>
            <a:endParaRPr lang="en-GB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65232EA-5F03-8F41-8AEF-4F3F1DBE4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529" y="1253613"/>
            <a:ext cx="3185652" cy="1932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240CC6D-6455-7847-9EAC-27826F039528}"/>
              </a:ext>
            </a:extLst>
          </p:cNvPr>
          <p:cNvSpPr/>
          <p:nvPr/>
        </p:nvSpPr>
        <p:spPr>
          <a:xfrm>
            <a:off x="1019606" y="3429000"/>
            <a:ext cx="20255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How many</a:t>
            </a:r>
            <a:endParaRPr lang="x-none" sz="26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C9CA2F1-DA0C-E548-BD6F-31C2006729C0}"/>
              </a:ext>
            </a:extLst>
          </p:cNvPr>
          <p:cNvSpPr/>
          <p:nvPr/>
        </p:nvSpPr>
        <p:spPr>
          <a:xfrm>
            <a:off x="872126" y="4230021"/>
            <a:ext cx="24244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5 spring rolls</a:t>
            </a:r>
            <a:endParaRPr lang="x-none" sz="2600" dirty="0"/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11044379" y="6238567"/>
            <a:ext cx="621595" cy="619433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1" y="2276874"/>
            <a:ext cx="5514650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601" y="346707"/>
            <a:ext cx="9560232" cy="1433923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tencil" pitchFamily="82" charset="0"/>
              </a:rPr>
              <a:t>LUCKY NUMBER!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11355176" y="6091083"/>
            <a:ext cx="621595" cy="619433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06" y="2276874"/>
            <a:ext cx="5750625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600" y="626927"/>
            <a:ext cx="9682923" cy="1433923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tencil" pitchFamily="82" charset="0"/>
              </a:rPr>
              <a:t>LUCKY NUMBER!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11236108" y="6237313"/>
            <a:ext cx="621595" cy="619433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35" y="2276874"/>
            <a:ext cx="5558896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600" y="626927"/>
            <a:ext cx="9682923" cy="1433923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tencil" pitchFamily="82" charset="0"/>
              </a:rPr>
              <a:t>LUCKY NUMBER!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11355176" y="6207817"/>
            <a:ext cx="621595" cy="619433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"/>
          <p:cNvSpPr/>
          <p:nvPr/>
        </p:nvSpPr>
        <p:spPr>
          <a:xfrm>
            <a:off x="1127451" y="153490"/>
            <a:ext cx="99169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each blank with How many or How much. Answer the questions, using the pictures.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22;p12">
            <a:extLst>
              <a:ext uri="{FF2B5EF4-FFF2-40B4-BE49-F238E27FC236}">
                <a16:creationId xmlns="" xmlns:a16="http://schemas.microsoft.com/office/drawing/2014/main" id="{0257A821-CEB0-3447-AAEE-B10016E8D2A9}"/>
              </a:ext>
            </a:extLst>
          </p:cNvPr>
          <p:cNvSpPr/>
          <p:nvPr/>
        </p:nvSpPr>
        <p:spPr>
          <a:xfrm>
            <a:off x="1573343" y="554070"/>
            <a:ext cx="1045642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300000"/>
              </a:lnSpc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1</a:t>
            </a:r>
            <a:r>
              <a:rPr lang="en-US" sz="2400" dirty="0"/>
              <a:t>.  </a:t>
            </a:r>
            <a:r>
              <a:rPr lang="en-US" sz="2400" dirty="0">
                <a:solidFill>
                  <a:schemeClr val="dk1"/>
                </a:solidFill>
              </a:rPr>
              <a:t>__________ </a:t>
            </a:r>
            <a:r>
              <a:rPr lang="en-US" sz="2400" dirty="0"/>
              <a:t>water do you drink every day? 	</a:t>
            </a:r>
            <a:r>
              <a:rPr lang="en-US" sz="2400" dirty="0">
                <a:solidFill>
                  <a:schemeClr val="dk1"/>
                </a:solidFill>
              </a:rPr>
              <a:t> _________</a:t>
            </a:r>
            <a:endParaRPr lang="en-US" sz="24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2</a:t>
            </a:r>
            <a:r>
              <a:rPr lang="en-US" sz="2400" dirty="0"/>
              <a:t>. </a:t>
            </a:r>
            <a:r>
              <a:rPr lang="en-US" sz="2400" dirty="0">
                <a:solidFill>
                  <a:schemeClr val="dk1"/>
                </a:solidFill>
              </a:rPr>
              <a:t>___________ </a:t>
            </a:r>
            <a:r>
              <a:rPr lang="en-US" sz="2400" dirty="0"/>
              <a:t>books did you read last month</a:t>
            </a:r>
            <a:r>
              <a:rPr lang="en-US" sz="2400" dirty="0" smtClean="0"/>
              <a:t>?</a:t>
            </a:r>
            <a:r>
              <a:rPr lang="en-US" sz="2400" dirty="0" smtClean="0">
                <a:solidFill>
                  <a:schemeClr val="dk1"/>
                </a:solidFill>
              </a:rPr>
              <a:t>_________</a:t>
            </a:r>
            <a:endParaRPr lang="en-US" sz="24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3</a:t>
            </a:r>
            <a:r>
              <a:rPr lang="en-US" sz="2400" dirty="0"/>
              <a:t>. </a:t>
            </a:r>
            <a:r>
              <a:rPr lang="en-US" sz="2400" dirty="0">
                <a:solidFill>
                  <a:schemeClr val="dk1"/>
                </a:solidFill>
              </a:rPr>
              <a:t>___________ </a:t>
            </a:r>
            <a:r>
              <a:rPr lang="en-US" sz="2400" dirty="0"/>
              <a:t>films did you watch last year? 	</a:t>
            </a:r>
            <a:r>
              <a:rPr lang="en-US" sz="2400" dirty="0">
                <a:solidFill>
                  <a:schemeClr val="dk1"/>
                </a:solidFill>
              </a:rPr>
              <a:t> ________</a:t>
            </a:r>
            <a:endParaRPr sz="24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4</a:t>
            </a:r>
            <a:r>
              <a:rPr lang="en-US" sz="2400" dirty="0"/>
              <a:t>. </a:t>
            </a:r>
            <a:r>
              <a:rPr lang="en-US" sz="2400" dirty="0">
                <a:solidFill>
                  <a:schemeClr val="dk1"/>
                </a:solidFill>
              </a:rPr>
              <a:t>___________ </a:t>
            </a:r>
            <a:r>
              <a:rPr lang="en-US" sz="2400" dirty="0"/>
              <a:t>bananas do you eat every week? </a:t>
            </a:r>
            <a:r>
              <a:rPr lang="en-US" sz="2400" dirty="0">
                <a:solidFill>
                  <a:schemeClr val="dk1"/>
                </a:solidFill>
              </a:rPr>
              <a:t>___________</a:t>
            </a:r>
            <a:endParaRPr sz="24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5</a:t>
            </a:r>
            <a:r>
              <a:rPr lang="en-US" sz="2400" dirty="0"/>
              <a:t>. </a:t>
            </a:r>
            <a:r>
              <a:rPr lang="en-US" sz="2400" dirty="0">
                <a:solidFill>
                  <a:schemeClr val="dk1"/>
                </a:solidFill>
              </a:rPr>
              <a:t>___________ </a:t>
            </a:r>
            <a:r>
              <a:rPr lang="en-US" sz="2400" dirty="0"/>
              <a:t>spring rolls did your mother cook last month?   </a:t>
            </a:r>
            <a:r>
              <a:rPr lang="en-US" sz="2400" dirty="0" smtClean="0">
                <a:solidFill>
                  <a:schemeClr val="dk1"/>
                </a:solidFill>
              </a:rPr>
              <a:t>_______</a:t>
            </a:r>
            <a:endParaRPr sz="24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68E302C-7E57-9941-A46F-C3C62BA62E48}"/>
              </a:ext>
            </a:extLst>
          </p:cNvPr>
          <p:cNvSpPr/>
          <p:nvPr/>
        </p:nvSpPr>
        <p:spPr>
          <a:xfrm>
            <a:off x="2149391" y="1105032"/>
            <a:ext cx="1849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How much</a:t>
            </a:r>
            <a:endParaRPr lang="x-non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707EE0-73DC-4D45-96B3-C26E1F8CE7AB}"/>
              </a:ext>
            </a:extLst>
          </p:cNvPr>
          <p:cNvSpPr/>
          <p:nvPr/>
        </p:nvSpPr>
        <p:spPr>
          <a:xfrm>
            <a:off x="2149391" y="2125662"/>
            <a:ext cx="1796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How many</a:t>
            </a:r>
            <a:endParaRPr lang="x-none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86E2A0B-53CD-9347-9094-460C4E0B7E35}"/>
              </a:ext>
            </a:extLst>
          </p:cNvPr>
          <p:cNvSpPr/>
          <p:nvPr/>
        </p:nvSpPr>
        <p:spPr>
          <a:xfrm>
            <a:off x="2096578" y="3247366"/>
            <a:ext cx="1796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How many</a:t>
            </a:r>
            <a:endParaRPr lang="x-none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E2C6CA9-5879-8C47-9825-013DB4BEB0D2}"/>
              </a:ext>
            </a:extLst>
          </p:cNvPr>
          <p:cNvSpPr/>
          <p:nvPr/>
        </p:nvSpPr>
        <p:spPr>
          <a:xfrm>
            <a:off x="2149391" y="4290144"/>
            <a:ext cx="1796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How many</a:t>
            </a:r>
            <a:endParaRPr lang="x-none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240CC6D-6455-7847-9EAC-27826F039528}"/>
              </a:ext>
            </a:extLst>
          </p:cNvPr>
          <p:cNvSpPr/>
          <p:nvPr/>
        </p:nvSpPr>
        <p:spPr>
          <a:xfrm>
            <a:off x="2087335" y="5438274"/>
            <a:ext cx="1796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How many</a:t>
            </a:r>
            <a:endParaRPr lang="x-none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D8CBEF-36A6-274B-B245-654BC47E2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0038">
            <a:off x="214342" y="3881685"/>
            <a:ext cx="1313147" cy="883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4A2F586-B05A-124D-80C0-3C12DB7FA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75" y="2031772"/>
            <a:ext cx="1018664" cy="625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AAEC39C-E9F4-C846-9EBC-BD9484C31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51" y="2882303"/>
            <a:ext cx="1311742" cy="826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65232EA-5F03-8F41-8AEF-4F3F1DBE4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33" y="5095918"/>
            <a:ext cx="1415348" cy="82672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BEFEE1-ED8E-0E4A-B57C-34D6225CF818}"/>
              </a:ext>
            </a:extLst>
          </p:cNvPr>
          <p:cNvGrpSpPr/>
          <p:nvPr/>
        </p:nvGrpSpPr>
        <p:grpSpPr>
          <a:xfrm>
            <a:off x="578456" y="795432"/>
            <a:ext cx="732397" cy="1059829"/>
            <a:chOff x="892410" y="1992984"/>
            <a:chExt cx="732397" cy="105982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800FB29-B6D1-004D-96DD-B53A24D90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" y="1992984"/>
              <a:ext cx="732397" cy="105982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1CB46611-CC1F-494A-8333-20E404090C3D}"/>
                </a:ext>
              </a:extLst>
            </p:cNvPr>
            <p:cNvSpPr/>
            <p:nvPr/>
          </p:nvSpPr>
          <p:spPr>
            <a:xfrm>
              <a:off x="1002983" y="2150044"/>
              <a:ext cx="513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</a:rPr>
                <a:t>2L</a:t>
              </a:r>
              <a:endParaRPr lang="x-none" sz="1800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1563FF4-BC06-9E49-8185-2B398BDAB033}"/>
              </a:ext>
            </a:extLst>
          </p:cNvPr>
          <p:cNvSpPr/>
          <p:nvPr/>
        </p:nvSpPr>
        <p:spPr>
          <a:xfrm>
            <a:off x="8416276" y="1111916"/>
            <a:ext cx="1849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 litters</a:t>
            </a:r>
            <a:endParaRPr lang="x-none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DCFB3E8-104A-5D44-BF13-F5A33B4AD83D}"/>
              </a:ext>
            </a:extLst>
          </p:cNvPr>
          <p:cNvSpPr/>
          <p:nvPr/>
        </p:nvSpPr>
        <p:spPr>
          <a:xfrm>
            <a:off x="8347872" y="2155157"/>
            <a:ext cx="1796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 books</a:t>
            </a:r>
            <a:endParaRPr lang="x-none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743C802-E4AA-6640-8212-10219B2C7439}"/>
              </a:ext>
            </a:extLst>
          </p:cNvPr>
          <p:cNvSpPr/>
          <p:nvPr/>
        </p:nvSpPr>
        <p:spPr>
          <a:xfrm>
            <a:off x="8239300" y="3240698"/>
            <a:ext cx="2053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2 </a:t>
            </a:r>
            <a:r>
              <a:rPr lang="en-US" sz="2400" b="1" dirty="0">
                <a:solidFill>
                  <a:srgbClr val="C00000"/>
                </a:solidFill>
              </a:rPr>
              <a:t>films</a:t>
            </a:r>
            <a:endParaRPr lang="x-none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7D621FE-4003-AE41-BF50-DD5C3351C817}"/>
              </a:ext>
            </a:extLst>
          </p:cNvPr>
          <p:cNvSpPr/>
          <p:nvPr/>
        </p:nvSpPr>
        <p:spPr>
          <a:xfrm>
            <a:off x="8591276" y="4398054"/>
            <a:ext cx="1796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3 bananas</a:t>
            </a:r>
            <a:endParaRPr lang="x-none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C9CA2F1-DA0C-E548-BD6F-31C2006729C0}"/>
              </a:ext>
            </a:extLst>
          </p:cNvPr>
          <p:cNvSpPr/>
          <p:nvPr/>
        </p:nvSpPr>
        <p:spPr>
          <a:xfrm>
            <a:off x="10042248" y="5482517"/>
            <a:ext cx="2150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5 spring rolls</a:t>
            </a:r>
            <a:endParaRPr lang="x-none" sz="2400" dirty="0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430067" y="208094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53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/>
          <p:nvPr/>
        </p:nvSpPr>
        <p:spPr>
          <a:xfrm>
            <a:off x="1009464" y="393260"/>
            <a:ext cx="100548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pairs. Ask and answer, using the questions in </a:t>
            </a:r>
            <a:r>
              <a:rPr lang="en-US" sz="2800" b="1" i="0" u="none" strike="noStrike" cap="none" dirty="0">
                <a:solidFill>
                  <a:srgbClr val="37948D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50;p14">
            <a:extLst>
              <a:ext uri="{FF2B5EF4-FFF2-40B4-BE49-F238E27FC236}">
                <a16:creationId xmlns="" xmlns:a16="http://schemas.microsoft.com/office/drawing/2014/main" id="{4D0130AF-BB90-494C-BADC-D4AECDB83EEE}"/>
              </a:ext>
            </a:extLst>
          </p:cNvPr>
          <p:cNvSpPr/>
          <p:nvPr/>
        </p:nvSpPr>
        <p:spPr>
          <a:xfrm>
            <a:off x="449642" y="1124125"/>
            <a:ext cx="1011868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1. </a:t>
            </a:r>
            <a:r>
              <a:rPr lang="en-US" sz="2800" dirty="0" smtClean="0">
                <a:solidFill>
                  <a:schemeClr val="dk1"/>
                </a:solidFill>
              </a:rPr>
              <a:t>How much water do you drink everyday?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2. </a:t>
            </a:r>
            <a:r>
              <a:rPr lang="en-US" sz="2800" dirty="0" smtClean="0">
                <a:solidFill>
                  <a:schemeClr val="dk1"/>
                </a:solidFill>
              </a:rPr>
              <a:t>How many books did you read last month?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3. </a:t>
            </a:r>
            <a:r>
              <a:rPr lang="en-US" sz="2800" dirty="0" smtClean="0">
                <a:solidFill>
                  <a:schemeClr val="dk1"/>
                </a:solidFill>
              </a:rPr>
              <a:t>How many films did you watch last year?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4. </a:t>
            </a:r>
            <a:r>
              <a:rPr lang="en-US" sz="2800" dirty="0" smtClean="0">
                <a:solidFill>
                  <a:schemeClr val="dk1"/>
                </a:solidFill>
              </a:rPr>
              <a:t>How many bananas do you eat every week?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</a:rPr>
              <a:t>5. </a:t>
            </a:r>
            <a:r>
              <a:rPr lang="en-US" sz="2800" dirty="0" smtClean="0">
                <a:solidFill>
                  <a:schemeClr val="dk1"/>
                </a:solidFill>
              </a:rPr>
              <a:t>How many spring rolls did your mother cook last month?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…</a:t>
            </a:r>
            <a:endParaRPr sz="2800" dirty="0">
              <a:solidFill>
                <a:schemeClr val="dk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343972" y="306153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2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160" y="99661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3160" y="1560161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" y="-14748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49;p6"/>
          <p:cNvSpPr txBox="1"/>
          <p:nvPr/>
        </p:nvSpPr>
        <p:spPr>
          <a:xfrm>
            <a:off x="161887" y="14748"/>
            <a:ext cx="2710287" cy="58473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MINI </a:t>
            </a: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GAME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6576F6B-9D7F-9349-B025-72579F8548E8}"/>
              </a:ext>
            </a:extLst>
          </p:cNvPr>
          <p:cNvSpPr/>
          <p:nvPr/>
        </p:nvSpPr>
        <p:spPr>
          <a:xfrm>
            <a:off x="3101839" y="535665"/>
            <a:ext cx="6913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</a:rPr>
              <a:t> groups: Mango 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&amp; 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</a:rPr>
              <a:t>Orange</a:t>
            </a:r>
            <a:endParaRPr lang="en-US" sz="2400" b="1" dirty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Listen to the words the teacher says</a:t>
            </a:r>
            <a:endParaRPr lang="en-US" sz="24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0ED90C8-DFCF-6E48-92E6-9C8B8E931F7B}"/>
              </a:ext>
            </a:extLst>
          </p:cNvPr>
          <p:cNvSpPr/>
          <p:nvPr/>
        </p:nvSpPr>
        <p:spPr>
          <a:xfrm>
            <a:off x="9849132" y="4718729"/>
            <a:ext cx="145905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sugar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C0E8F09-CDCA-654B-9E98-91EE9A03DA42}"/>
              </a:ext>
            </a:extLst>
          </p:cNvPr>
          <p:cNvSpPr/>
          <p:nvPr/>
        </p:nvSpPr>
        <p:spPr>
          <a:xfrm>
            <a:off x="7466899" y="4367083"/>
            <a:ext cx="155042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pepper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AE5FFBA-73DA-134A-AC97-3E81E1B5F2B3}"/>
              </a:ext>
            </a:extLst>
          </p:cNvPr>
          <p:cNvSpPr/>
          <p:nvPr/>
        </p:nvSpPr>
        <p:spPr>
          <a:xfrm>
            <a:off x="8211300" y="5218062"/>
            <a:ext cx="114165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meat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E6B11A1-6A53-164B-BA29-CE62B6069271}"/>
              </a:ext>
            </a:extLst>
          </p:cNvPr>
          <p:cNvSpPr/>
          <p:nvPr/>
        </p:nvSpPr>
        <p:spPr>
          <a:xfrm>
            <a:off x="10471645" y="3721036"/>
            <a:ext cx="88998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salt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E5DFBC5-48D6-4E43-A0F7-B24010BAC86C}"/>
              </a:ext>
            </a:extLst>
          </p:cNvPr>
          <p:cNvSpPr/>
          <p:nvPr/>
        </p:nvSpPr>
        <p:spPr>
          <a:xfrm>
            <a:off x="3875038" y="4513424"/>
            <a:ext cx="93647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4738C44-5978-D34A-8843-0C1DFA8B1C52}"/>
              </a:ext>
            </a:extLst>
          </p:cNvPr>
          <p:cNvSpPr/>
          <p:nvPr/>
        </p:nvSpPr>
        <p:spPr>
          <a:xfrm>
            <a:off x="2168960" y="4234816"/>
            <a:ext cx="111921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meal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F319AEF-09D2-9D49-879C-86F5CCCD831B}"/>
              </a:ext>
            </a:extLst>
          </p:cNvPr>
          <p:cNvSpPr/>
          <p:nvPr/>
        </p:nvSpPr>
        <p:spPr>
          <a:xfrm>
            <a:off x="4700412" y="3618194"/>
            <a:ext cx="134684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carrot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7428C65-8A60-084F-B11A-C42257F35599}"/>
              </a:ext>
            </a:extLst>
          </p:cNvPr>
          <p:cNvSpPr/>
          <p:nvPr/>
        </p:nvSpPr>
        <p:spPr>
          <a:xfrm>
            <a:off x="8439266" y="3520230"/>
            <a:ext cx="170912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chicken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F12DC30-2CF0-1744-98FD-6A7D51DD2378}"/>
              </a:ext>
            </a:extLst>
          </p:cNvPr>
          <p:cNvSpPr/>
          <p:nvPr/>
        </p:nvSpPr>
        <p:spPr>
          <a:xfrm>
            <a:off x="3628644" y="5355706"/>
            <a:ext cx="214353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cucumber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70E43B4-6130-9742-9DA5-A99426068925}"/>
              </a:ext>
            </a:extLst>
          </p:cNvPr>
          <p:cNvGrpSpPr/>
          <p:nvPr/>
        </p:nvGrpSpPr>
        <p:grpSpPr>
          <a:xfrm>
            <a:off x="1642028" y="3133404"/>
            <a:ext cx="4864359" cy="3135748"/>
            <a:chOff x="481608" y="3309660"/>
            <a:chExt cx="4864359" cy="3135748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269BA02-19F0-A547-994E-45B7DA9B9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70" b="93567" l="23986" r="77703">
                          <a14:foregroundMark x1="32432" y1="75439" x2="42568" y2="86550"/>
                          <a14:foregroundMark x1="30068" y1="73099" x2="27703" y2="80702"/>
                          <a14:foregroundMark x1="34459" y1="67836" x2="47973" y2="79532"/>
                          <a14:foregroundMark x1="27027" y1="66667" x2="41892" y2="93567"/>
                          <a14:foregroundMark x1="27703" y1="69591" x2="26689" y2="88889"/>
                          <a14:foregroundMark x1="59459" y1="13450" x2="61149" y2="2339"/>
                          <a14:foregroundMark x1="24324" y1="74269" x2="40878" y2="91228"/>
                          <a14:foregroundMark x1="28378" y1="93567" x2="44257" y2="91228"/>
                        </a14:backgroundRemoval>
                      </a14:imgEffect>
                    </a14:imgLayer>
                  </a14:imgProps>
                </a:ext>
              </a:extLst>
            </a:blip>
            <a:srcRect l="20224" r="15744"/>
            <a:stretch/>
          </p:blipFill>
          <p:spPr>
            <a:xfrm>
              <a:off x="719501" y="3398231"/>
              <a:ext cx="578079" cy="518493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A2F29DE7-6507-2C46-A999-A00D7CF2C45C}"/>
                </a:ext>
              </a:extLst>
            </p:cNvPr>
            <p:cNvSpPr/>
            <p:nvPr/>
          </p:nvSpPr>
          <p:spPr>
            <a:xfrm>
              <a:off x="481608" y="3309660"/>
              <a:ext cx="4864359" cy="3135748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DCB9E01-9C5A-884F-8CF6-9402CD5A5FEE}"/>
              </a:ext>
            </a:extLst>
          </p:cNvPr>
          <p:cNvGrpSpPr/>
          <p:nvPr/>
        </p:nvGrpSpPr>
        <p:grpSpPr>
          <a:xfrm>
            <a:off x="6940000" y="3133405"/>
            <a:ext cx="4864359" cy="3135748"/>
            <a:chOff x="6177776" y="3309661"/>
            <a:chExt cx="4864359" cy="3135748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7968DA2E-5C4E-224A-B07A-A397B693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7699" y="3398231"/>
              <a:ext cx="409080" cy="515441"/>
            </a:xfrm>
            <a:prstGeom prst="rect">
              <a:avLst/>
            </a:prstGeom>
          </p:spPr>
        </p:pic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97918F4B-94CF-BD41-941E-CFA250D5F112}"/>
                </a:ext>
              </a:extLst>
            </p:cNvPr>
            <p:cNvSpPr/>
            <p:nvPr/>
          </p:nvSpPr>
          <p:spPr>
            <a:xfrm>
              <a:off x="6177776" y="3309661"/>
              <a:ext cx="4864359" cy="3135748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724AF34-3B2B-2648-8655-5BE4CD3D2321}"/>
              </a:ext>
            </a:extLst>
          </p:cNvPr>
          <p:cNvGrpSpPr/>
          <p:nvPr/>
        </p:nvGrpSpPr>
        <p:grpSpPr>
          <a:xfrm>
            <a:off x="6798290" y="1812552"/>
            <a:ext cx="4709114" cy="830997"/>
            <a:chOff x="6214164" y="2107761"/>
            <a:chExt cx="4709114" cy="830997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7BB765BE-3CF6-FC43-B46B-40D287EF8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4164" y="2399319"/>
              <a:ext cx="409080" cy="51544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2297DEA1-8F27-8B4C-8D3D-07BD2ECEC284}"/>
                </a:ext>
              </a:extLst>
            </p:cNvPr>
            <p:cNvSpPr/>
            <p:nvPr/>
          </p:nvSpPr>
          <p:spPr>
            <a:xfrm>
              <a:off x="6623244" y="2107761"/>
              <a:ext cx="430003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n-lt"/>
                </a:rPr>
                <a:t>Members </a:t>
              </a:r>
              <a:r>
                <a:rPr lang="en-US" sz="2400" dirty="0" smtClean="0">
                  <a:latin typeface="+mn-lt"/>
                </a:rPr>
                <a:t>of </a:t>
              </a:r>
              <a:r>
                <a:rPr lang="en-US" sz="2400" i="1" dirty="0">
                  <a:latin typeface="+mn-lt"/>
                </a:rPr>
                <a:t>Orange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stand up </a:t>
              </a:r>
              <a:r>
                <a:rPr lang="en-US" sz="2400" dirty="0">
                  <a:latin typeface="+mn-lt"/>
                </a:rPr>
                <a:t>if the word is </a:t>
              </a:r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uncountable</a:t>
              </a:r>
              <a:r>
                <a:rPr lang="en-US" sz="2400" dirty="0"/>
                <a:t>.</a:t>
              </a:r>
              <a:r>
                <a:rPr lang="en-US" sz="2400" dirty="0">
                  <a:latin typeface="+mn-lt"/>
                </a:rPr>
                <a:t>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280B944-1732-5948-A87B-5B887FBC3CEF}"/>
              </a:ext>
            </a:extLst>
          </p:cNvPr>
          <p:cNvGrpSpPr/>
          <p:nvPr/>
        </p:nvGrpSpPr>
        <p:grpSpPr>
          <a:xfrm>
            <a:off x="837237" y="1795987"/>
            <a:ext cx="4696351" cy="830997"/>
            <a:chOff x="371472" y="2426904"/>
            <a:chExt cx="4696351" cy="830997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75025F7F-C4EF-C649-844E-1ABF30862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70" b="93567" l="23986" r="77703">
                          <a14:foregroundMark x1="32432" y1="75439" x2="42568" y2="86550"/>
                          <a14:foregroundMark x1="30068" y1="73099" x2="27703" y2="80702"/>
                          <a14:foregroundMark x1="34459" y1="67836" x2="47973" y2="79532"/>
                          <a14:foregroundMark x1="27027" y1="66667" x2="41892" y2="93567"/>
                          <a14:foregroundMark x1="27703" y1="69591" x2="26689" y2="88889"/>
                          <a14:foregroundMark x1="59459" y1="13450" x2="61149" y2="2339"/>
                          <a14:foregroundMark x1="24324" y1="74269" x2="40878" y2="91228"/>
                          <a14:foregroundMark x1="28378" y1="93567" x2="44257" y2="91228"/>
                        </a14:backgroundRemoval>
                      </a14:imgEffect>
                    </a14:imgLayer>
                  </a14:imgProps>
                </a:ext>
              </a:extLst>
            </a:blip>
            <a:srcRect l="20224" r="15744"/>
            <a:stretch/>
          </p:blipFill>
          <p:spPr>
            <a:xfrm>
              <a:off x="371472" y="2431285"/>
              <a:ext cx="578079" cy="518493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AD7676D-C57F-164B-ABA4-FD08B5E94107}"/>
                </a:ext>
              </a:extLst>
            </p:cNvPr>
            <p:cNvSpPr/>
            <p:nvPr/>
          </p:nvSpPr>
          <p:spPr>
            <a:xfrm>
              <a:off x="865051" y="2426904"/>
              <a:ext cx="42027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n-lt"/>
                </a:rPr>
                <a:t>Members </a:t>
              </a:r>
              <a:r>
                <a:rPr lang="en-US" sz="2400" dirty="0" smtClean="0">
                  <a:latin typeface="+mn-lt"/>
                </a:rPr>
                <a:t>of </a:t>
              </a:r>
              <a:r>
                <a:rPr lang="en-US" sz="2400" i="1" dirty="0">
                  <a:latin typeface="+mn-lt"/>
                </a:rPr>
                <a:t>Mango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stand up </a:t>
              </a:r>
              <a:r>
                <a:rPr lang="en-US" sz="2400" dirty="0">
                  <a:latin typeface="+mn-lt"/>
                </a:rPr>
                <a:t>if the word is </a:t>
              </a:r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countable</a:t>
              </a:r>
              <a:r>
                <a:rPr lang="en-US" sz="2400" dirty="0">
                  <a:latin typeface="+mn-lt"/>
                </a:rPr>
                <a:t>.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F10C3DA-7A91-A747-93B9-0A741A2092C2}"/>
              </a:ext>
            </a:extLst>
          </p:cNvPr>
          <p:cNvSpPr/>
          <p:nvPr/>
        </p:nvSpPr>
        <p:spPr>
          <a:xfrm>
            <a:off x="3089407" y="3480333"/>
            <a:ext cx="125386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apple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0;p14"/>
          <p:cNvSpPr/>
          <p:nvPr/>
        </p:nvSpPr>
        <p:spPr>
          <a:xfrm>
            <a:off x="1009464" y="393260"/>
            <a:ext cx="100548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pairs. Ask and answer, using the questions in </a:t>
            </a:r>
            <a:r>
              <a:rPr lang="en-US" sz="2800" b="1" i="0" u="none" strike="noStrike" cap="none" dirty="0">
                <a:solidFill>
                  <a:srgbClr val="37948D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343972" y="306153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815526" y="2248380"/>
            <a:ext cx="96558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 </a:t>
            </a:r>
            <a:r>
              <a:rPr lang="en-US" sz="3200" dirty="0" smtClean="0"/>
              <a:t>   A</a:t>
            </a:r>
            <a:r>
              <a:rPr lang="en-US" sz="3200" i="1" dirty="0" smtClean="0"/>
              <a:t>: </a:t>
            </a:r>
            <a:r>
              <a:rPr lang="en-US" sz="3200" i="1" dirty="0"/>
              <a:t>How much water do you drink every day?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i="1" dirty="0"/>
              <a:t>   </a:t>
            </a:r>
            <a:r>
              <a:rPr lang="en-US" sz="3200" i="1" dirty="0" smtClean="0"/>
              <a:t> </a:t>
            </a:r>
            <a:r>
              <a:rPr lang="en-US" sz="3200" b="1" i="1" dirty="0" smtClean="0">
                <a:solidFill>
                  <a:srgbClr val="C00000"/>
                </a:solidFill>
              </a:rPr>
              <a:t>B</a:t>
            </a:r>
            <a:r>
              <a:rPr lang="en-US" sz="3200" b="1" i="1" dirty="0">
                <a:solidFill>
                  <a:srgbClr val="C00000"/>
                </a:solidFill>
              </a:rPr>
              <a:t>: </a:t>
            </a:r>
            <a:r>
              <a:rPr lang="en-US" sz="3200" i="1" dirty="0"/>
              <a:t>Two </a:t>
            </a:r>
            <a:r>
              <a:rPr lang="en-US" sz="3200" i="1" dirty="0" err="1"/>
              <a:t>litres</a:t>
            </a:r>
            <a:r>
              <a:rPr lang="en-US" sz="3200" i="1" dirty="0"/>
              <a:t>.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  </a:t>
            </a:r>
            <a:r>
              <a:rPr lang="en-US" sz="3200" dirty="0" smtClean="0"/>
              <a:t>  A</a:t>
            </a:r>
            <a:r>
              <a:rPr lang="en-US" sz="3200" dirty="0"/>
              <a:t>: How many bananas do you eat every week? 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</a:t>
            </a:r>
            <a:r>
              <a:rPr lang="en-US" sz="3200" b="1" dirty="0" smtClean="0">
                <a:solidFill>
                  <a:srgbClr val="C00000"/>
                </a:solidFill>
              </a:rPr>
              <a:t>B</a:t>
            </a:r>
            <a:r>
              <a:rPr lang="en-US" sz="3200" b="1" dirty="0">
                <a:solidFill>
                  <a:srgbClr val="C00000"/>
                </a:solidFill>
              </a:rPr>
              <a:t>:</a:t>
            </a:r>
            <a:r>
              <a:rPr lang="en-US" sz="3200" dirty="0"/>
              <a:t> I eat two bananas every week.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5526" y="1194619"/>
            <a:ext cx="2119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C00000"/>
                </a:solidFill>
              </a:rPr>
              <a:t>Example: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/>
          <p:nvPr/>
        </p:nvSpPr>
        <p:spPr>
          <a:xfrm>
            <a:off x="682727" y="93374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14"/>
          <p:cNvSpPr txBox="1"/>
          <p:nvPr/>
        </p:nvSpPr>
        <p:spPr>
          <a:xfrm>
            <a:off x="173621" y="0"/>
            <a:ext cx="3450752" cy="58473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PRODUCTION 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682728" y="881510"/>
            <a:ext cx="768403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pairs. Take turns to ask and answer about the recipes.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876" y="1782308"/>
            <a:ext cx="4887204" cy="4505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080" y="1804799"/>
            <a:ext cx="4901565" cy="4533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173621" y="837266"/>
            <a:ext cx="532255" cy="646331"/>
            <a:chOff x="487066" y="1219717"/>
            <a:chExt cx="582963" cy="858605"/>
          </a:xfrm>
          <a:solidFill>
            <a:srgbClr val="009FA5"/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278493"/>
              <a:ext cx="582963" cy="654014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551011" y="1219717"/>
              <a:ext cx="445204" cy="85860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/>
          <p:nvPr/>
        </p:nvSpPr>
        <p:spPr>
          <a:xfrm>
            <a:off x="682727" y="93374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14"/>
          <p:cNvSpPr txBox="1"/>
          <p:nvPr/>
        </p:nvSpPr>
        <p:spPr>
          <a:xfrm>
            <a:off x="173621" y="0"/>
            <a:ext cx="3450752" cy="58473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PRODUCTION 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682728" y="881510"/>
            <a:ext cx="103048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in pairs. Take turns to ask and answer about the recipes.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92" y="1637071"/>
            <a:ext cx="4887204" cy="464600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173621" y="837266"/>
            <a:ext cx="532255" cy="646331"/>
            <a:chOff x="487066" y="1219717"/>
            <a:chExt cx="582963" cy="858605"/>
          </a:xfrm>
          <a:solidFill>
            <a:srgbClr val="009FA5"/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278493"/>
              <a:ext cx="582963" cy="654014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551011" y="1219717"/>
              <a:ext cx="445204" cy="85860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827F05A-6B2A-F042-B128-B9C7624CDB6B}"/>
              </a:ext>
            </a:extLst>
          </p:cNvPr>
          <p:cNvSpPr/>
          <p:nvPr/>
        </p:nvSpPr>
        <p:spPr>
          <a:xfrm>
            <a:off x="5707626" y="1878868"/>
            <a:ext cx="62235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i="1" dirty="0" smtClean="0">
                <a:solidFill>
                  <a:srgbClr val="C00000"/>
                </a:solidFill>
              </a:rPr>
              <a:t>* </a:t>
            </a:r>
            <a:r>
              <a:rPr lang="x-none" sz="2400" b="1" i="1" smtClean="0">
                <a:solidFill>
                  <a:srgbClr val="C00000"/>
                </a:solidFill>
              </a:rPr>
              <a:t>Example</a:t>
            </a:r>
            <a:r>
              <a:rPr lang="x-none" sz="2400" b="1" i="1" dirty="0">
                <a:solidFill>
                  <a:srgbClr val="C0000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x-none" sz="2400" dirty="0"/>
              <a:t>A</a:t>
            </a:r>
            <a:r>
              <a:rPr lang="x-none" sz="2400"/>
              <a:t>: </a:t>
            </a:r>
            <a:endParaRPr lang="en-GB" sz="2400" dirty="0" smtClean="0"/>
          </a:p>
          <a:p>
            <a:pPr>
              <a:lnSpc>
                <a:spcPct val="150000"/>
              </a:lnSpc>
            </a:pPr>
            <a:r>
              <a:rPr lang="x-none" sz="2400" b="1" smtClean="0">
                <a:solidFill>
                  <a:srgbClr val="C00000"/>
                </a:solidFill>
              </a:rPr>
              <a:t>B</a:t>
            </a:r>
            <a:r>
              <a:rPr lang="x-none" sz="2400" b="1">
                <a:solidFill>
                  <a:srgbClr val="C00000"/>
                </a:solidFill>
              </a:rPr>
              <a:t>:</a:t>
            </a:r>
            <a:r>
              <a:rPr lang="x-none" sz="2400"/>
              <a:t> </a:t>
            </a:r>
            <a:endParaRPr lang="en-GB" sz="2400" dirty="0" smtClean="0"/>
          </a:p>
          <a:p>
            <a:pPr>
              <a:lnSpc>
                <a:spcPct val="150000"/>
              </a:lnSpc>
            </a:pPr>
            <a:endParaRPr lang="en-GB" sz="2400" dirty="0" smtClean="0"/>
          </a:p>
          <a:p>
            <a:pPr>
              <a:lnSpc>
                <a:spcPct val="150000"/>
              </a:lnSpc>
            </a:pPr>
            <a:r>
              <a:rPr lang="x-none" sz="2400" smtClean="0"/>
              <a:t>A</a:t>
            </a:r>
            <a:r>
              <a:rPr lang="x-none" sz="2400"/>
              <a:t>: </a:t>
            </a:r>
            <a:endParaRPr lang="en-GB" sz="2400" dirty="0" smtClean="0"/>
          </a:p>
          <a:p>
            <a:pPr>
              <a:lnSpc>
                <a:spcPct val="150000"/>
              </a:lnSpc>
            </a:pPr>
            <a:r>
              <a:rPr lang="x-none" sz="2400" b="1" smtClean="0">
                <a:solidFill>
                  <a:srgbClr val="C00000"/>
                </a:solidFill>
              </a:rPr>
              <a:t>B:</a:t>
            </a:r>
            <a:r>
              <a:rPr lang="en-GB" sz="2400" b="1" dirty="0" smtClean="0">
                <a:solidFill>
                  <a:srgbClr val="C00000"/>
                </a:solidFill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tx1"/>
                </a:solidFill>
              </a:rPr>
              <a:t>A: ……</a:t>
            </a:r>
            <a:endParaRPr lang="x-none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9" y="2459504"/>
            <a:ext cx="5421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x-none" sz="2400"/>
              <a:t>What do we need to make pancakes? </a:t>
            </a:r>
            <a:endParaRPr lang="x-none" sz="2400" dirty="0"/>
          </a:p>
        </p:txBody>
      </p:sp>
      <p:sp>
        <p:nvSpPr>
          <p:cNvPr id="4" name="Rectangle 3"/>
          <p:cNvSpPr/>
          <p:nvPr/>
        </p:nvSpPr>
        <p:spPr>
          <a:xfrm>
            <a:off x="6159912" y="298785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x-none" sz="2400"/>
              <a:t>We need eggs, sugar, flour, milk, and butter. </a:t>
            </a:r>
            <a:endParaRPr lang="x-none" sz="2400" dirty="0"/>
          </a:p>
        </p:txBody>
      </p:sp>
      <p:sp>
        <p:nvSpPr>
          <p:cNvPr id="5" name="Rectangle 4"/>
          <p:cNvSpPr/>
          <p:nvPr/>
        </p:nvSpPr>
        <p:spPr>
          <a:xfrm>
            <a:off x="6145164" y="4093617"/>
            <a:ext cx="4328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x-none" sz="2400"/>
              <a:t>How many eggs do we need? </a:t>
            </a:r>
            <a:endParaRPr lang="x-none" sz="2400" dirty="0"/>
          </a:p>
        </p:txBody>
      </p:sp>
      <p:sp>
        <p:nvSpPr>
          <p:cNvPr id="6" name="Rectangle 5"/>
          <p:cNvSpPr/>
          <p:nvPr/>
        </p:nvSpPr>
        <p:spPr>
          <a:xfrm>
            <a:off x="6115668" y="4628034"/>
            <a:ext cx="936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x-none" sz="2400"/>
              <a:t>Two. 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15503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/>
          <p:nvPr/>
        </p:nvSpPr>
        <p:spPr>
          <a:xfrm>
            <a:off x="682727" y="93374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14"/>
          <p:cNvSpPr txBox="1"/>
          <p:nvPr/>
        </p:nvSpPr>
        <p:spPr>
          <a:xfrm>
            <a:off x="173621" y="0"/>
            <a:ext cx="3450752" cy="58473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PRODUCTION 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682728" y="881510"/>
            <a:ext cx="768403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in pairs. Take turns to ask and answer about the recipes.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827F05A-6B2A-F042-B128-B9C7624CDB6B}"/>
              </a:ext>
            </a:extLst>
          </p:cNvPr>
          <p:cNvSpPr/>
          <p:nvPr/>
        </p:nvSpPr>
        <p:spPr>
          <a:xfrm>
            <a:off x="6096000" y="2246315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800" smtClean="0"/>
              <a:t>A</a:t>
            </a:r>
            <a:r>
              <a:rPr lang="x-none" sz="2800" dirty="0"/>
              <a:t>: What do we need </a:t>
            </a:r>
            <a:r>
              <a:rPr lang="x-none" sz="2800"/>
              <a:t>to </a:t>
            </a:r>
            <a:r>
              <a:rPr lang="x-none" sz="2800" smtClean="0"/>
              <a:t>make</a:t>
            </a:r>
            <a:r>
              <a:rPr lang="en-GB" sz="2800" dirty="0" smtClean="0"/>
              <a:t> an </a:t>
            </a:r>
            <a:r>
              <a:rPr lang="en-GB" sz="2800" dirty="0" smtClean="0"/>
              <a:t>omelette?</a:t>
            </a:r>
            <a:r>
              <a:rPr lang="x-none" sz="2800" smtClean="0"/>
              <a:t> </a:t>
            </a:r>
            <a:endParaRPr lang="x-none" sz="2800" dirty="0"/>
          </a:p>
          <a:p>
            <a:r>
              <a:rPr lang="x-none" sz="2800" dirty="0"/>
              <a:t>B: </a:t>
            </a:r>
            <a:r>
              <a:rPr lang="x-none" sz="2800" i="1" dirty="0"/>
              <a:t>We need eggs</a:t>
            </a:r>
            <a:r>
              <a:rPr lang="x-none" sz="2800" i="1"/>
              <a:t>, </a:t>
            </a:r>
            <a:r>
              <a:rPr lang="en-GB" sz="2800" i="1" dirty="0" smtClean="0"/>
              <a:t>butter</a:t>
            </a:r>
            <a:r>
              <a:rPr lang="x-none" sz="2800" i="1" smtClean="0"/>
              <a:t>, </a:t>
            </a:r>
            <a:r>
              <a:rPr lang="en-GB" sz="2800" i="1" dirty="0" smtClean="0"/>
              <a:t>pepper</a:t>
            </a:r>
            <a:r>
              <a:rPr lang="x-none" sz="2800" i="1" smtClean="0"/>
              <a:t>, </a:t>
            </a:r>
            <a:r>
              <a:rPr lang="en-GB" sz="2800" i="1" dirty="0" smtClean="0"/>
              <a:t>water</a:t>
            </a:r>
            <a:r>
              <a:rPr lang="x-none" sz="2800" i="1" smtClean="0"/>
              <a:t>, </a:t>
            </a:r>
            <a:r>
              <a:rPr lang="x-none" sz="2800" i="1"/>
              <a:t>and </a:t>
            </a:r>
            <a:r>
              <a:rPr lang="en-GB" sz="2800" i="1" dirty="0" smtClean="0"/>
              <a:t>salt</a:t>
            </a:r>
            <a:r>
              <a:rPr lang="x-none" sz="2800" i="1" smtClean="0"/>
              <a:t>. </a:t>
            </a:r>
            <a:endParaRPr lang="x-none" sz="2800" i="1" dirty="0"/>
          </a:p>
          <a:p>
            <a:r>
              <a:rPr lang="x-none" sz="2800" smtClean="0"/>
              <a:t>A</a:t>
            </a:r>
            <a:r>
              <a:rPr lang="x-none" sz="2800" smtClean="0"/>
              <a:t> </a:t>
            </a:r>
            <a:r>
              <a:rPr lang="x-none" sz="2800"/>
              <a:t>: How many eggs do we need? </a:t>
            </a:r>
          </a:p>
          <a:p>
            <a:r>
              <a:rPr lang="x-none" sz="2800" smtClean="0"/>
              <a:t>B</a:t>
            </a:r>
            <a:r>
              <a:rPr lang="en-GB" sz="2800" dirty="0" smtClean="0"/>
              <a:t> </a:t>
            </a:r>
            <a:r>
              <a:rPr lang="x-none" sz="2800" smtClean="0"/>
              <a:t>: </a:t>
            </a:r>
            <a:r>
              <a:rPr lang="en-GB" sz="2800" i="1" dirty="0"/>
              <a:t>three</a:t>
            </a:r>
          </a:p>
          <a:p>
            <a:r>
              <a:rPr lang="x-none" sz="2800" smtClean="0"/>
              <a:t>A </a:t>
            </a:r>
            <a:r>
              <a:rPr lang="x-none" sz="2800"/>
              <a:t>: </a:t>
            </a:r>
            <a:r>
              <a:rPr lang="x-none" sz="2800"/>
              <a:t>How </a:t>
            </a:r>
            <a:r>
              <a:rPr lang="x-none" sz="2800" smtClean="0"/>
              <a:t>m</a:t>
            </a:r>
            <a:r>
              <a:rPr lang="en-GB" sz="2800" dirty="0" err="1" smtClean="0"/>
              <a:t>uch</a:t>
            </a:r>
            <a:r>
              <a:rPr lang="en-GB" sz="2800" dirty="0" smtClean="0"/>
              <a:t> water </a:t>
            </a:r>
            <a:r>
              <a:rPr lang="x-none" sz="2800" smtClean="0"/>
              <a:t> </a:t>
            </a:r>
            <a:r>
              <a:rPr lang="x-none" sz="2800"/>
              <a:t>do we need? </a:t>
            </a:r>
          </a:p>
          <a:p>
            <a:r>
              <a:rPr lang="x-none" sz="2800"/>
              <a:t>B</a:t>
            </a:r>
            <a:r>
              <a:rPr lang="x-none" sz="2800"/>
              <a:t>: </a:t>
            </a:r>
            <a:r>
              <a:rPr lang="en-GB" sz="2800" i="1" dirty="0" err="1" smtClean="0"/>
              <a:t>1tbsp</a:t>
            </a:r>
            <a:endParaRPr lang="en-GB" sz="28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44" y="1804799"/>
            <a:ext cx="4901565" cy="4533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173621" y="837266"/>
            <a:ext cx="532255" cy="646331"/>
            <a:chOff x="487066" y="1219717"/>
            <a:chExt cx="582963" cy="858605"/>
          </a:xfrm>
          <a:solidFill>
            <a:srgbClr val="009FA5"/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278493"/>
              <a:ext cx="582963" cy="654014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551011" y="1219717"/>
              <a:ext cx="445204" cy="85860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095999" y="1584562"/>
            <a:ext cx="2121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i="1" dirty="0">
                <a:solidFill>
                  <a:srgbClr val="C00000"/>
                </a:solidFill>
              </a:rPr>
              <a:t>* </a:t>
            </a:r>
            <a:r>
              <a:rPr lang="x-none" sz="2800" b="1" i="1">
                <a:solidFill>
                  <a:srgbClr val="C00000"/>
                </a:solidFill>
              </a:rPr>
              <a:t>Example:</a:t>
            </a:r>
            <a:r>
              <a:rPr lang="x-none" sz="2800" i="1">
                <a:solidFill>
                  <a:srgbClr val="37948D"/>
                </a:solidFill>
              </a:rPr>
              <a:t> </a:t>
            </a:r>
            <a:endParaRPr lang="x-none" sz="2800" i="1" dirty="0">
              <a:solidFill>
                <a:srgbClr val="3794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1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"/>
          <p:cNvSpPr txBox="1"/>
          <p:nvPr/>
        </p:nvSpPr>
        <p:spPr>
          <a:xfrm>
            <a:off x="236351" y="104427"/>
            <a:ext cx="3878456" cy="58473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3600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 CONSOLIDATION</a:t>
            </a:r>
            <a:endParaRPr sz="3200" b="1" kern="1200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32FA51A-296F-9B4D-A9FC-E1F730DA07CD}"/>
              </a:ext>
            </a:extLst>
          </p:cNvPr>
          <p:cNvSpPr/>
          <p:nvPr/>
        </p:nvSpPr>
        <p:spPr>
          <a:xfrm>
            <a:off x="398988" y="1379425"/>
            <a:ext cx="110855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ea typeface="Cutive"/>
                <a:cs typeface="Cutive"/>
                <a:sym typeface="Cutive"/>
              </a:rPr>
              <a:t>- Review the measurement words and phrases such as </a:t>
            </a:r>
            <a:r>
              <a:rPr lang="en-US" sz="2800" b="1" i="1" dirty="0">
                <a:ea typeface="Cutive"/>
                <a:cs typeface="Cutive"/>
                <a:sym typeface="Cutive"/>
              </a:rPr>
              <a:t>some</a:t>
            </a:r>
            <a:r>
              <a:rPr lang="en-US" sz="2800" dirty="0">
                <a:ea typeface="Cutive"/>
                <a:cs typeface="Cutive"/>
                <a:sym typeface="Cutive"/>
              </a:rPr>
              <a:t> and </a:t>
            </a:r>
            <a:r>
              <a:rPr lang="en-US" sz="2800" dirty="0" smtClean="0">
                <a:ea typeface="Cutive"/>
                <a:cs typeface="Cutive"/>
                <a:sym typeface="Cutive"/>
              </a:rPr>
              <a:t/>
            </a:r>
            <a:br>
              <a:rPr lang="en-US" sz="2800" dirty="0" smtClean="0">
                <a:ea typeface="Cutive"/>
                <a:cs typeface="Cutive"/>
                <a:sym typeface="Cutive"/>
              </a:rPr>
            </a:br>
            <a:r>
              <a:rPr lang="en-US" sz="2800" b="1" i="1" dirty="0" smtClean="0">
                <a:ea typeface="Cutive"/>
                <a:cs typeface="Cutive"/>
                <a:sym typeface="Cutive"/>
              </a:rPr>
              <a:t>a </a:t>
            </a:r>
            <a:r>
              <a:rPr lang="en-US" sz="2800" b="1" i="1" dirty="0">
                <a:ea typeface="Cutive"/>
                <a:cs typeface="Cutive"/>
                <a:sym typeface="Cutive"/>
              </a:rPr>
              <a:t>lot of / lots of</a:t>
            </a:r>
            <a:r>
              <a:rPr lang="en-US" sz="2800" i="1" dirty="0">
                <a:ea typeface="Cutive"/>
                <a:cs typeface="Cutive"/>
                <a:sym typeface="Cutive"/>
              </a:rPr>
              <a:t> </a:t>
            </a:r>
            <a:r>
              <a:rPr lang="en-US" sz="2800" dirty="0">
                <a:ea typeface="Cutive"/>
                <a:cs typeface="Cutive"/>
                <a:sym typeface="Cutive"/>
              </a:rPr>
              <a:t>used with countable and uncountable </a:t>
            </a:r>
            <a:r>
              <a:rPr lang="en-US" sz="2800" dirty="0" smtClean="0">
                <a:ea typeface="Cutive"/>
                <a:cs typeface="Cutive"/>
                <a:sym typeface="Cutive"/>
              </a:rPr>
              <a:t>nouns.</a:t>
            </a:r>
            <a:r>
              <a:rPr lang="en-US" sz="2800" dirty="0">
                <a:ea typeface="Cutive"/>
                <a:cs typeface="Cutive"/>
                <a:sym typeface="Cutive"/>
              </a:rPr>
              <a:t> </a:t>
            </a:r>
            <a:endParaRPr lang="en-US" sz="2800" dirty="0"/>
          </a:p>
          <a:p>
            <a:pPr lvl="0">
              <a:lnSpc>
                <a:spcPct val="150000"/>
              </a:lnSpc>
            </a:pPr>
            <a:r>
              <a:rPr lang="en-US" sz="2800" dirty="0">
                <a:ea typeface="Cutive"/>
                <a:cs typeface="Cutive"/>
                <a:sym typeface="Cutive"/>
              </a:rPr>
              <a:t>- Understand and use the </a:t>
            </a:r>
            <a:r>
              <a:rPr lang="en-US" sz="2800" b="1" i="1" dirty="0">
                <a:ea typeface="Cutive"/>
                <a:cs typeface="Cutive"/>
                <a:sym typeface="Cutive"/>
              </a:rPr>
              <a:t>How many/ How much </a:t>
            </a:r>
            <a:r>
              <a:rPr lang="en-US" sz="2800" dirty="0">
                <a:ea typeface="Cutive"/>
                <a:cs typeface="Cutive"/>
                <a:sym typeface="Cutive"/>
              </a:rPr>
              <a:t>to ask and answer about </a:t>
            </a:r>
            <a:r>
              <a:rPr lang="en-US" sz="2800" dirty="0" smtClean="0">
                <a:ea typeface="Cutive"/>
                <a:cs typeface="Cutive"/>
                <a:sym typeface="Cutive"/>
              </a:rPr>
              <a:t>quantities.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3352800" y="244554"/>
            <a:ext cx="5689600" cy="14859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Homework</a:t>
            </a:r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4954" y="1936926"/>
            <a:ext cx="101075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Tx/>
              <a:buChar char="-"/>
            </a:pP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</a:rPr>
              <a:t> Make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</a:rPr>
              <a:t>questions and sentences about quantities, using </a:t>
            </a:r>
            <a:r>
              <a:rPr lang="en-US" sz="2800" b="1" dirty="0">
                <a:solidFill>
                  <a:srgbClr val="231F20"/>
                </a:solidFill>
                <a:latin typeface="Arial" panose="020B0604020202020204" pitchFamily="34" charset="0"/>
              </a:rPr>
              <a:t>some, a lot of / lots of, any, How much and How many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</a:rPr>
              <a:t>.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</a:rPr>
              <a:t>Prepare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</a:rPr>
              <a:t>for the project (the eating habits, pictures or photos and responsibilities of each member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</a:rPr>
              <a:t>).</a:t>
            </a:r>
          </a:p>
          <a:p>
            <a:pPr marL="457200" indent="-457200">
              <a:buFontTx/>
              <a:buChar char="-"/>
            </a:pPr>
            <a:r>
              <a:rPr lang="en-GB" sz="2800" dirty="0" smtClean="0">
                <a:solidFill>
                  <a:srgbClr val="231F20"/>
                </a:solidFill>
                <a:latin typeface="Arial" panose="020B0604020202020204" pitchFamily="34" charset="0"/>
              </a:rPr>
              <a:t>Prepare lesson 4 (communication)</a:t>
            </a:r>
            <a:endParaRPr lang="en-US" sz="2800" dirty="0"/>
          </a:p>
          <a:p>
            <a:r>
              <a:rPr lang="en-US" sz="2800" dirty="0"/>
              <a:t/>
            </a:r>
            <a:br>
              <a:rPr lang="en-US" sz="2800" dirty="0"/>
            </a:b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127480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986"/>
            <a:ext cx="12324735" cy="6975986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2138517" y="1799305"/>
            <a:ext cx="9173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r>
              <a:rPr lang="en-GB" sz="8800" dirty="0" smtClean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8800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3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FD10DA-BE6A-9442-B4B3-FE30B077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68" y="2444882"/>
            <a:ext cx="4449161" cy="35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1E967F9B-E8E3-4443-9A52-82B6C7258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2" b="97505" l="1590" r="99927">
                        <a14:foregroundMark x1="68183" y1="40680" x2="60782" y2="32758"/>
                        <a14:foregroundMark x1="60782" y1="32758" x2="53582" y2="13240"/>
                        <a14:foregroundMark x1="53582" y1="13240" x2="50000" y2="8799"/>
                        <a14:foregroundMark x1="50000" y1="8799" x2="37171" y2="2001"/>
                        <a14:foregroundMark x1="37171" y1="2001" x2="12829" y2="4770"/>
                        <a14:foregroundMark x1="12829" y1="4770" x2="5556" y2="13925"/>
                        <a14:foregroundMark x1="5556" y1="13925" x2="2010" y2="36952"/>
                        <a14:foregroundMark x1="2010" y1="36952" x2="1407" y2="77961"/>
                        <a14:foregroundMark x1="1407" y1="77961" x2="3271" y2="92297"/>
                        <a14:foregroundMark x1="3271" y1="92297" x2="5300" y2="99397"/>
                        <a14:foregroundMark x1="5300" y1="99397" x2="50311" y2="97889"/>
                        <a14:foregroundMark x1="50311" y1="97889" x2="66192" y2="89391"/>
                        <a14:foregroundMark x1="66192" y1="89391" x2="70322" y2="89090"/>
                        <a14:foregroundMark x1="70322" y1="89090" x2="76407" y2="89090"/>
                        <a14:foregroundMark x1="76407" y1="89090" x2="94572" y2="86897"/>
                        <a14:foregroundMark x1="94572" y1="86897" x2="98958" y2="86897"/>
                        <a14:foregroundMark x1="98958" y1="86897" x2="99561" y2="55729"/>
                        <a14:foregroundMark x1="99561" y1="55729" x2="97405" y2="41639"/>
                        <a14:foregroundMark x1="95763" y1="39026" x2="95493" y2="38596"/>
                        <a14:foregroundMark x1="97405" y1="41639" x2="96257" y2="39812"/>
                        <a14:foregroundMark x1="92707" y1="39183" x2="91265" y2="41146"/>
                        <a14:foregroundMark x1="91265" y1="41146" x2="91265" y2="41694"/>
                        <a14:foregroundMark x1="90223" y1="40680" x2="90223" y2="40680"/>
                        <a14:foregroundMark x1="49616" y1="27769" x2="48904" y2="19435"/>
                        <a14:foregroundMark x1="48904" y1="19435" x2="43037" y2="4304"/>
                        <a14:foregroundMark x1="43037" y1="4304" x2="39762" y2="2035"/>
                        <a14:foregroundMark x1="32795" y1="1243" x2="22588" y2="3317"/>
                        <a14:foregroundMark x1="22588" y1="3317" x2="14327" y2="1124"/>
                        <a14:foregroundMark x1="14327" y1="1124" x2="9101" y2="2001"/>
                        <a14:foregroundMark x1="9101" y1="2001" x2="5610" y2="10170"/>
                        <a14:foregroundMark x1="5610" y1="10170" x2="5775" y2="28399"/>
                        <a14:foregroundMark x1="5775" y1="28399" x2="8315" y2="35828"/>
                        <a14:foregroundMark x1="8315" y1="35828" x2="23392" y2="39474"/>
                        <a14:foregroundMark x1="23392" y1="39474" x2="51809" y2="29825"/>
                        <a14:foregroundMark x1="51809" y1="29825" x2="56323" y2="26700"/>
                        <a14:foregroundMark x1="56323" y1="26700" x2="52760" y2="30784"/>
                        <a14:foregroundMark x1="52760" y1="30784" x2="45029" y2="21902"/>
                        <a14:foregroundMark x1="45029" y1="21902" x2="40753" y2="20696"/>
                        <a14:foregroundMark x1="40753" y1="20696" x2="36550" y2="23958"/>
                        <a14:foregroundMark x1="36550" y1="23958" x2="37939" y2="17188"/>
                        <a14:foregroundMark x1="37939" y1="17188" x2="41740" y2="22752"/>
                        <a14:foregroundMark x1="41740" y1="22752" x2="45779" y2="5729"/>
                        <a14:foregroundMark x1="45779" y1="5729" x2="48575" y2="10526"/>
                        <a14:foregroundMark x1="48575" y1="10526" x2="41520" y2="41393"/>
                        <a14:foregroundMark x1="41520" y1="41393" x2="36239" y2="37336"/>
                        <a14:foregroundMark x1="36239" y1="37336" x2="33480" y2="24287"/>
                        <a14:foregroundMark x1="33480" y1="24287" x2="30044" y2="39172"/>
                        <a14:foregroundMark x1="30044" y1="39172" x2="12993" y2="62802"/>
                        <a14:foregroundMark x1="12993" y1="62802" x2="8004" y2="66146"/>
                        <a14:foregroundMark x1="8004" y1="66146" x2="6031" y2="72396"/>
                        <a14:foregroundMark x1="6031" y1="72396" x2="10471" y2="77029"/>
                        <a14:foregroundMark x1="10471" y1="77029" x2="80939" y2="90104"/>
                        <a14:foregroundMark x1="80939" y1="90104" x2="85947" y2="89391"/>
                        <a14:foregroundMark x1="85947" y1="89391" x2="91758" y2="77440"/>
                        <a14:foregroundMark x1="91758" y1="77440" x2="94390" y2="63350"/>
                        <a14:foregroundMark x1="94390" y1="63350" x2="93549" y2="54934"/>
                        <a14:foregroundMark x1="93549" y1="54934" x2="90442" y2="48657"/>
                        <a14:foregroundMark x1="90442" y1="48657" x2="86659" y2="44956"/>
                        <a14:foregroundMark x1="86659" y1="44956" x2="76572" y2="42489"/>
                        <a14:foregroundMark x1="95561" y1="39812" x2="96345" y2="41968"/>
                        <a14:foregroundMark x1="95135" y1="38640" x2="95275" y2="39026"/>
                        <a14:foregroundMark x1="96345" y1="41968" x2="97039" y2="57100"/>
                        <a14:foregroundMark x1="97039" y1="57100" x2="95705" y2="88377"/>
                        <a14:foregroundMark x1="95705" y1="88377" x2="91338" y2="92297"/>
                        <a14:foregroundMark x1="91338" y1="92297" x2="11787" y2="88295"/>
                        <a14:foregroundMark x1="11787" y1="88295" x2="7822" y2="85718"/>
                        <a14:foregroundMark x1="7822" y1="85718" x2="5683" y2="76480"/>
                        <a14:foregroundMark x1="5683" y1="76480" x2="3929" y2="25384"/>
                        <a14:foregroundMark x1="3929" y1="25384" x2="8607" y2="25658"/>
                        <a14:foregroundMark x1="8607" y1="25658" x2="10417" y2="34293"/>
                        <a14:foregroundMark x1="10417" y1="34293" x2="10563" y2="43942"/>
                        <a14:foregroundMark x1="10563" y1="43942" x2="16045" y2="29578"/>
                        <a14:foregroundMark x1="16045" y1="29578" x2="19901" y2="4825"/>
                        <a14:foregroundMark x1="19901" y1="4825" x2="26352" y2="4030"/>
                        <a14:foregroundMark x1="26352" y1="4030" x2="28984" y2="11486"/>
                        <a14:foregroundMark x1="28984" y1="11486" x2="32858" y2="38048"/>
                        <a14:foregroundMark x1="32858" y1="38048" x2="30592" y2="45450"/>
                        <a14:foregroundMark x1="30592" y1="45450" x2="20395" y2="51371"/>
                        <a14:foregroundMark x1="20395" y1="51371" x2="19042" y2="50356"/>
                        <a14:foregroundMark x1="19042" y1="49945" x2="19042" y2="49945"/>
                        <a14:foregroundMark x1="19262" y1="49945" x2="19262" y2="49945"/>
                        <a14:foregroundMark x1="43887" y1="1705" x2="43223" y2="1319"/>
                        <a14:foregroundMark x1="28361" y1="755" x2="4203" y2="1535"/>
                        <a14:foregroundMark x1="39771" y1="386" x2="33697" y2="582"/>
                        <a14:foregroundMark x1="4203" y1="1535" x2="1170" y2="8580"/>
                        <a14:foregroundMark x1="1170" y1="8580" x2="6086" y2="79934"/>
                        <a14:foregroundMark x1="6086" y1="79934" x2="8096" y2="89556"/>
                        <a14:foregroundMark x1="8096" y1="89556" x2="10453" y2="95367"/>
                        <a14:foregroundMark x1="10453" y1="95367" x2="13268" y2="76563"/>
                        <a14:foregroundMark x1="13268" y1="76563" x2="6926" y2="18284"/>
                        <a14:foregroundMark x1="6926" y1="18284" x2="932" y2="52714"/>
                        <a14:foregroundMark x1="932" y1="52714" x2="0" y2="78728"/>
                        <a14:foregroundMark x1="0" y1="78728" x2="2796" y2="12418"/>
                        <a14:foregroundMark x1="2796" y1="12418" x2="7621" y2="70779"/>
                        <a14:foregroundMark x1="7621" y1="70779" x2="7657" y2="25137"/>
                        <a14:foregroundMark x1="7657" y1="25137" x2="8717" y2="61102"/>
                        <a14:foregroundMark x1="8717" y1="61102" x2="7968" y2="15077"/>
                        <a14:foregroundMark x1="7968" y1="15077" x2="9119" y2="60115"/>
                        <a14:foregroundMark x1="9119" y1="60115" x2="8114" y2="41036"/>
                        <a14:foregroundMark x1="8114" y1="41036" x2="3746" y2="96601"/>
                        <a14:foregroundMark x1="3746" y1="96601" x2="1499" y2="79934"/>
                        <a14:foregroundMark x1="1499" y1="79934" x2="1151" y2="91310"/>
                        <a14:foregroundMark x1="1151" y1="91310" x2="1042" y2="83745"/>
                        <a14:foregroundMark x1="1042" y1="83745" x2="4112" y2="90625"/>
                        <a14:foregroundMark x1="4112" y1="90625" x2="14401" y2="91941"/>
                        <a14:foregroundMark x1="14401" y1="91941" x2="44536" y2="84265"/>
                        <a14:foregroundMark x1="44536" y1="84265" x2="54569" y2="85362"/>
                        <a14:foregroundMark x1="54569" y1="85362" x2="63596" y2="88487"/>
                        <a14:foregroundMark x1="63596" y1="88487" x2="70230" y2="88487"/>
                        <a14:foregroundMark x1="70230" y1="88487" x2="80738" y2="87281"/>
                        <a14:foregroundMark x1="80738" y1="87281" x2="87281" y2="87500"/>
                        <a14:foregroundMark x1="87281" y1="87500" x2="92836" y2="84731"/>
                        <a14:foregroundMark x1="92836" y1="84731" x2="99031" y2="67242"/>
                        <a14:foregroundMark x1="99031" y1="67242" x2="99781" y2="58580"/>
                        <a14:foregroundMark x1="99781" y1="58580" x2="94572" y2="55729"/>
                        <a14:foregroundMark x1="94572" y1="55729" x2="88724" y2="56140"/>
                        <a14:foregroundMark x1="88724" y1="56140" x2="86623" y2="62747"/>
                        <a14:foregroundMark x1="86623" y1="62747" x2="93458" y2="58662"/>
                        <a14:foregroundMark x1="93458" y1="58662" x2="97076" y2="51891"/>
                        <a14:foregroundMark x1="97076" y1="51891" x2="89748" y2="54934"/>
                        <a14:foregroundMark x1="89748" y1="54934" x2="79952" y2="67188"/>
                        <a14:foregroundMark x1="79952" y1="67188" x2="77193" y2="73328"/>
                        <a14:foregroundMark x1="77193" y1="73328" x2="84777" y2="65707"/>
                        <a14:foregroundMark x1="84777" y1="65707" x2="89857" y2="55071"/>
                        <a14:foregroundMark x1="89857" y1="55071" x2="92398" y2="44874"/>
                        <a14:foregroundMark x1="92398" y1="44874" x2="88194" y2="46135"/>
                        <a14:foregroundMark x1="88194" y1="46135" x2="86879" y2="55373"/>
                        <a14:foregroundMark x1="86879" y1="55373" x2="91068" y2="38407"/>
                        <a14:foregroundMark x1="96671" y1="39812" x2="97277" y2="43421"/>
                        <a14:foregroundMark x1="97277" y1="43421" x2="99232" y2="80757"/>
                        <a14:foregroundMark x1="99232" y1="80757" x2="97643" y2="87089"/>
                        <a14:foregroundMark x1="97643" y1="87089" x2="94317" y2="91804"/>
                        <a14:foregroundMark x1="94317" y1="91804" x2="23264" y2="89090"/>
                        <a14:foregroundMark x1="23264" y1="89090" x2="35161" y2="90323"/>
                        <a14:foregroundMark x1="35161" y1="90323" x2="56853" y2="86842"/>
                        <a14:foregroundMark x1="56853" y1="86842" x2="57346" y2="86486"/>
                        <a14:foregroundMark x1="5190" y1="4139" x2="5501" y2="28454"/>
                        <a14:foregroundMark x1="5501" y1="28454" x2="2814" y2="20587"/>
                        <a14:foregroundMark x1="2814" y1="20587" x2="2650" y2="17873"/>
                        <a14:foregroundMark x1="1608" y1="2549" x2="8772" y2="12829"/>
                        <a14:foregroundMark x1="8772" y1="12829" x2="8772" y2="12829"/>
                        <a14:foregroundMark x1="2650" y1="95367" x2="25493" y2="94984"/>
                        <a14:foregroundMark x1="25493" y1="94984" x2="25493" y2="95148"/>
                        <a14:foregroundMark x1="27467" y1="97177" x2="52851" y2="92928"/>
                        <a14:foregroundMark x1="52851" y1="92928" x2="53070" y2="92928"/>
                        <a14:foregroundMark x1="57931" y1="97780" x2="66831" y2="97889"/>
                        <a14:foregroundMark x1="66831" y1="97889" x2="87226" y2="95751"/>
                        <a14:foregroundMark x1="87226" y1="95751" x2="99927" y2="95751"/>
                        <a14:foregroundMark x1="58004" y1="24260" x2="62317" y2="25932"/>
                        <a14:foregroundMark x1="62317" y1="25932" x2="79075" y2="44545"/>
                        <a14:foregroundMark x1="61276" y1="28098" x2="61641" y2="27193"/>
                        <a14:foregroundMark x1="83205" y1="40927" x2="75219" y2="38624"/>
                        <a14:foregroundMark x1="75219" y1="38624" x2="74470" y2="37993"/>
                        <a14:foregroundMark x1="76060" y1="41612" x2="76663" y2="39117"/>
                        <a14:foregroundMark x1="75329" y1="40022" x2="76535" y2="40927"/>
                        <a14:foregroundMark x1="75073" y1="40022" x2="78472" y2="42736"/>
                        <a14:foregroundMark x1="75567" y1="39803" x2="79075" y2="42050"/>
                        <a14:foregroundMark x1="76170" y1="39364" x2="77029" y2="39803"/>
                        <a14:foregroundMark x1="68293" y1="32374" x2="80080" y2="36732"/>
                        <a14:foregroundMark x1="80080" y1="36732" x2="96802" y2="38459"/>
                        <a14:foregroundMark x1="96802" y1="38459" x2="99927" y2="40707"/>
                        <a14:foregroundMark x1="70486" y1="34841" x2="82164" y2="39583"/>
                        <a14:foregroundMark x1="82164" y1="39583" x2="74817" y2="35197"/>
                        <a14:foregroundMark x1="74817" y1="35197" x2="82109" y2="39638"/>
                        <a14:foregroundMark x1="82109" y1="39638" x2="70980" y2="32593"/>
                        <a14:foregroundMark x1="70980" y1="32593" x2="75128" y2="35609"/>
                        <a14:foregroundMark x1="75128" y1="35609" x2="79148" y2="35115"/>
                        <a14:foregroundMark x1="79148" y1="35115" x2="99744" y2="39446"/>
                        <a14:foregroundMark x1="99744" y1="39446" x2="96016" y2="37829"/>
                        <a14:foregroundMark x1="96016" y1="37829" x2="93988" y2="34183"/>
                        <a14:foregroundMark x1="77266" y1="38240" x2="85161" y2="38679"/>
                        <a14:foregroundMark x1="85161" y1="38679" x2="80482" y2="35663"/>
                        <a14:foregroundMark x1="80482" y1="35663" x2="84265" y2="40269"/>
                        <a14:foregroundMark x1="84265" y1="40269" x2="76224" y2="36212"/>
                        <a14:foregroundMark x1="76224" y1="36212" x2="71912" y2="35691"/>
                        <a14:foregroundMark x1="71912" y1="35691" x2="76224" y2="40022"/>
                        <a14:foregroundMark x1="76224" y1="40022" x2="80574" y2="41393"/>
                        <a14:foregroundMark x1="80574" y1="41393" x2="77138" y2="37966"/>
                        <a14:foregroundMark x1="77138" y1="37966" x2="80994" y2="36431"/>
                        <a14:foregroundMark x1="80994" y1="36431" x2="93622" y2="39172"/>
                        <a14:foregroundMark x1="93622" y1="39172" x2="97734" y2="36212"/>
                        <a14:foregroundMark x1="97734" y1="36212" x2="93914" y2="38679"/>
                        <a14:foregroundMark x1="93914" y1="38679" x2="98447" y2="38679"/>
                        <a14:foregroundMark x1="98447" y1="38679" x2="86330" y2="37774"/>
                        <a14:foregroundMark x1="86330" y1="37774" x2="90132" y2="37993"/>
                        <a14:foregroundMark x1="90132" y1="37993" x2="94079" y2="36595"/>
                        <a14:foregroundMark x1="94079" y1="36595" x2="89565" y2="36431"/>
                        <a14:foregroundMark x1="89565" y1="36431" x2="94243" y2="36787"/>
                        <a14:foregroundMark x1="94243" y1="36787" x2="99927" y2="35307"/>
                        <a14:foregroundMark x1="76663" y1="37774" x2="80409" y2="39885"/>
                        <a14:foregroundMark x1="80409" y1="39885" x2="76809" y2="36979"/>
                        <a14:foregroundMark x1="76809" y1="36979" x2="76535" y2="36431"/>
                        <a14:foregroundMark x1="99433" y1="38679" x2="95468" y2="39364"/>
                        <a14:foregroundMark x1="95468" y1="39364" x2="99488" y2="37966"/>
                        <a14:foregroundMark x1="99488" y1="37966" x2="99927" y2="38240"/>
                        <a14:foregroundMark x1="76663" y1="35526" x2="82712" y2="38459"/>
                        <a14:foregroundMark x1="77997" y1="35746" x2="77632" y2="34622"/>
                        <a14:foregroundMark x1="77504" y1="33717" x2="83918" y2="38679"/>
                        <a14:foregroundMark x1="83918" y1="38679" x2="83918" y2="38679"/>
                        <a14:foregroundMark x1="75694" y1="37774" x2="74470" y2="38459"/>
                        <a14:foregroundMark x1="74360" y1="37555" x2="77741" y2="40488"/>
                        <a14:foregroundMark x1="77029" y1="38459" x2="80903" y2="41612"/>
                        <a14:foregroundMark x1="80903" y1="41612" x2="80903" y2="41612"/>
                        <a14:foregroundMark x1="69993" y1="33936" x2="69993" y2="33936"/>
                        <a14:foregroundMark x1="70358" y1="34402" x2="70358" y2="34402"/>
                        <a14:foregroundMark x1="78344" y1="35746" x2="81798" y2="39364"/>
                        <a14:foregroundMark x1="81798" y1="39364" x2="80537" y2="36650"/>
                        <a14:foregroundMark x1="94463" y1="98629" x2="37902" y2="92489"/>
                        <a14:foregroundMark x1="37902" y1="92489" x2="47460" y2="97505"/>
                        <a14:foregroundMark x1="50841" y1="97286" x2="86714" y2="95696"/>
                        <a14:foregroundMark x1="86714" y1="95696" x2="86714" y2="95696"/>
                        <a14:foregroundMark x1="82950" y1="38898" x2="87135" y2="39117"/>
                        <a14:foregroundMark x1="87135" y1="39117" x2="79075" y2="37281"/>
                        <a14:foregroundMark x1="79075" y1="37281" x2="83315" y2="37692"/>
                        <a14:foregroundMark x1="83315" y1="37692" x2="84539" y2="38679"/>
                        <a14:foregroundMark x1="91319" y1="37555" x2="95249" y2="36924"/>
                        <a14:foregroundMark x1="95249" y1="36924" x2="99031" y2="37473"/>
                        <a14:foregroundMark x1="99031" y1="37473" x2="95194" y2="37774"/>
                        <a14:foregroundMark x1="95194" y1="37774" x2="94463" y2="38240"/>
                        <a14:foregroundMark x1="64894" y1="28207" x2="99635" y2="35746"/>
                        <a14:foregroundMark x1="61550" y1="24095" x2="77632" y2="30729"/>
                        <a14:foregroundMark x1="61184" y1="25932" x2="83443" y2="34594"/>
                        <a14:foregroundMark x1="65643" y1="28673" x2="83936" y2="33224"/>
                        <a14:foregroundMark x1="83936" y1="33224" x2="65643" y2="28893"/>
                        <a14:foregroundMark x1="65643" y1="28673" x2="84795" y2="33470"/>
                        <a14:foregroundMark x1="66137" y1="29112" x2="89857" y2="37582"/>
                        <a14:foregroundMark x1="61184" y1="24561" x2="70943" y2="32785"/>
                        <a14:foregroundMark x1="70943" y1="32785" x2="70943" y2="32785"/>
                        <a14:foregroundMark x1="66137" y1="30948" x2="76023" y2="32538"/>
                        <a14:foregroundMark x1="60197" y1="26398" x2="72442" y2="33004"/>
                        <a14:foregroundMark x1="72442" y1="33004" x2="72442" y2="33004"/>
                        <a14:foregroundMark x1="84923" y1="30729" x2="99744" y2="30263"/>
                        <a14:foregroundMark x1="99744" y1="30263" x2="99744" y2="30263"/>
                        <a14:foregroundMark x1="90479" y1="32538" x2="90479" y2="32538"/>
                        <a14:foregroundMark x1="84667" y1="34841" x2="89419" y2="35800"/>
                        <a14:foregroundMark x1="89419" y1="35800" x2="97003" y2="33004"/>
                        <a14:foregroundMark x1="97003" y1="33004" x2="99507" y2="34375"/>
                        <a14:foregroundMark x1="95797" y1="32319" x2="86458" y2="34156"/>
                        <a14:foregroundMark x1="86458" y1="34156" x2="99141" y2="35280"/>
                        <a14:foregroundMark x1="99141" y1="35280" x2="93202" y2="32100"/>
                        <a14:foregroundMark x1="93202" y1="32100" x2="97314" y2="31853"/>
                        <a14:foregroundMark x1="97314" y1="31853" x2="90680" y2="35060"/>
                        <a14:foregroundMark x1="90680" y1="35060" x2="86001" y2="34923"/>
                        <a14:foregroundMark x1="86001" y1="34923" x2="90113" y2="31990"/>
                        <a14:foregroundMark x1="90113" y1="31990" x2="87299" y2="39391"/>
                        <a14:foregroundMark x1="87299" y1="39391" x2="83132" y2="35746"/>
                        <a14:foregroundMark x1="83132" y1="35746" x2="79514" y2="38761"/>
                        <a14:foregroundMark x1="79514" y1="38761" x2="81524" y2="31414"/>
                        <a14:foregroundMark x1="81524" y1="31414" x2="77321" y2="32237"/>
                        <a14:foregroundMark x1="77321" y1="32237" x2="76188" y2="41228"/>
                        <a14:foregroundMark x1="76188" y1="41228" x2="78125" y2="36897"/>
                        <a14:backgroundMark x1="59247" y1="19984" x2="93202" y2="26974"/>
                        <a14:backgroundMark x1="93202" y1="26974" x2="97405" y2="26754"/>
                        <a14:backgroundMark x1="97405" y1="26754" x2="98995" y2="24342"/>
                        <a14:backgroundMark x1="90781" y1="35651" x2="93586" y2="36416"/>
                        <a14:backgroundMark x1="81101" y1="33012" x2="86932" y2="34602"/>
                        <a14:backgroundMark x1="79159" y1="32483" x2="81075" y2="33005"/>
                        <a14:backgroundMark x1="61367" y1="27632" x2="61876" y2="27771"/>
                        <a14:backgroundMark x1="95201" y1="36145" x2="95819" y2="36458"/>
                        <a14:backgroundMark x1="93260" y1="35162" x2="94860" y2="35972"/>
                        <a14:backgroundMark x1="86129" y1="31552" x2="88557" y2="32781"/>
                        <a14:backgroundMark x1="84265" y1="35145" x2="86414" y2="34311"/>
                        <a14:backgroundMark x1="84174" y1="33839" x2="83080" y2="34009"/>
                        <a14:backgroundMark x1="86930" y1="33409" x2="84663" y2="33762"/>
                        <a14:backgroundMark x1="79176" y1="35540" x2="78828" y2="35828"/>
                        <a14:backgroundMark x1="84613" y1="34958" x2="83361" y2="34756"/>
                        <a14:backgroundMark x1="79769" y1="35976" x2="79537" y2="36090"/>
                        <a14:backgroundMark x1="81605" y1="35075" x2="81410" y2="35171"/>
                        <a14:backgroundMark x1="94081" y1="35235" x2="94243" y2="35883"/>
                        <a14:backgroundMark x1="92987" y1="30865" x2="93200" y2="31714"/>
                        <a14:backgroundMark x1="92617" y1="29386" x2="92794" y2="30092"/>
                        <a14:backgroundMark x1="94243" y1="30046" x2="94243" y2="26316"/>
                        <a14:backgroundMark x1="94243" y1="32207" x2="94243" y2="30826"/>
                        <a14:backgroundMark x1="94243" y1="35883" x2="94243" y2="35249"/>
                        <a14:backgroundMark x1="95396" y1="33950" x2="95431" y2="34183"/>
                        <a14:backgroundMark x1="94921" y1="30804" x2="95042" y2="31603"/>
                        <a14:backgroundMark x1="94243" y1="26316" x2="94804" y2="30029"/>
                        <a14:backgroundMark x1="96541" y1="29974" x2="97368" y2="26837"/>
                        <a14:backgroundMark x1="96129" y1="31538" x2="96334" y2="30760"/>
                        <a14:backgroundMark x1="95431" y1="34183" x2="95503" y2="33911"/>
                        <a14:backgroundMark x1="98187" y1="34121" x2="98224" y2="34452"/>
                        <a14:backgroundMark x1="97804" y1="30714" x2="98075" y2="33123"/>
                        <a14:backgroundMark x1="97368" y1="26837" x2="97717" y2="29937"/>
                        <a14:backgroundMark x1="94170" y1="39419" x2="94291" y2="39419"/>
                        <a14:backgroundMark x1="95481" y1="35359" x2="95596" y2="36184"/>
                        <a14:backgroundMark x1="95291" y1="33989" x2="95347" y2="34395"/>
                        <a14:backgroundMark x1="94849" y1="30807" x2="94960" y2="31608"/>
                        <a14:backgroundMark x1="94499" y1="28289" x2="94741" y2="30031"/>
                        <a14:backgroundMark x1="95074" y1="30020" x2="94993" y2="29057"/>
                        <a14:backgroundMark x1="95207" y1="31593" x2="95140" y2="30798"/>
                        <a14:backgroundMark x1="95446" y1="34416" x2="95406" y2="33946"/>
                        <a14:backgroundMark x1="95596" y1="36184" x2="95527" y2="35363"/>
                        <a14:backgroundMark x1="93728" y1="35204" x2="93622" y2="35718"/>
                        <a14:backgroundMark x1="94631" y1="30814" x2="94349" y2="32186"/>
                        <a14:backgroundMark x1="94993" y1="29057" x2="94793" y2="30029"/>
                        <a14:backgroundMark x1="93622" y1="35718" x2="93559" y2="35189"/>
                        <a14:backgroundMark x1="92446" y1="30882" x2="92295" y2="32590"/>
                        <a14:backgroundMark x1="92617" y1="28947" x2="92515" y2="30100"/>
                        <a14:backgroundMark x1="93129" y1="37253" x2="94017" y2="37766"/>
                        <a14:backgroundMark x1="93732" y1="37285" x2="94184" y2="37783"/>
                        <a14:backgroundMark x1="91883" y1="35245" x2="92708" y2="36156"/>
                        <a14:backgroundMark x1="97114" y1="33858" x2="97368" y2="33443"/>
                        <a14:backgroundMark x1="96617" y1="34670" x2="96804" y2="34365"/>
                        <a14:backgroundMark x1="95790" y1="36021" x2="96163" y2="35412"/>
                        <a14:backgroundMark x1="96787" y1="35548" x2="96724" y2="35777"/>
                        <a14:backgroundMark x1="97074" y1="34509" x2="97006" y2="34755"/>
                        <a14:backgroundMark x1="97368" y1="33443" x2="97236" y2="33923"/>
                        <a14:backgroundMark x1="91118" y1="36815" x2="92251" y2="35499"/>
                        <a14:backgroundMark x1="93385" y1="29660" x2="92763" y2="29441"/>
                        <a14:backgroundMark x1="92707" y1="30874" x2="92599" y2="31387"/>
                        <a14:backgroundMark x1="94097" y1="24260" x2="92872" y2="30089"/>
                        <a14:backgroundMark x1="92985" y1="30086" x2="94463" y2="25110"/>
                        <a14:backgroundMark x1="92599" y1="31387" x2="92752" y2="30873"/>
                        <a14:backgroundMark x1="93136" y1="30861" x2="92935" y2="31730"/>
                        <a14:backgroundMark x1="94463" y1="25110" x2="93317" y2="30075"/>
                        <a14:backgroundMark x1="92922" y1="31731" x2="93214" y2="30858"/>
                        <a14:backgroundMark x1="83083" y1="34010" x2="83443" y2="33717"/>
                        <a14:backgroundMark x1="69288" y1="31868" x2="69835" y2="32502"/>
                        <a14:backgroundMark x1="63688" y1="25384" x2="65091" y2="27008"/>
                        <a14:backgroundMark x1="35471" y1="137" x2="49561" y2="4934"/>
                        <a14:backgroundMark x1="46601" y1="1727" x2="39675" y2="137"/>
                        <a14:backgroundMark x1="48575" y1="3564" x2="34247" y2="137"/>
                        <a14:backgroundMark x1="44865" y1="2193" x2="26206" y2="137"/>
                      </a14:backgroundRemoval>
                    </a14:imgEffect>
                  </a14:imgLayer>
                </a14:imgProps>
              </a:ext>
            </a:extLst>
          </a:blip>
          <a:srcRect b="9707"/>
          <a:stretch/>
        </p:blipFill>
        <p:spPr>
          <a:xfrm>
            <a:off x="-190501" y="1027046"/>
            <a:ext cx="12573000" cy="6029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E3B8AB78-3965-9E43-ABC0-F03B9C32FA5D}"/>
              </a:ext>
            </a:extLst>
          </p:cNvPr>
          <p:cNvGrpSpPr/>
          <p:nvPr/>
        </p:nvGrpSpPr>
        <p:grpSpPr>
          <a:xfrm>
            <a:off x="-1" y="-11791"/>
            <a:ext cx="12192000" cy="1303957"/>
            <a:chOff x="-1" y="0"/>
            <a:chExt cx="12192000" cy="1303957"/>
          </a:xfrm>
        </p:grpSpPr>
        <p:pic>
          <p:nvPicPr>
            <p:cNvPr id="50" name="Google Shape;94;p2">
              <a:extLst>
                <a:ext uri="{FF2B5EF4-FFF2-40B4-BE49-F238E27FC236}">
                  <a16:creationId xmlns="" xmlns:a16="http://schemas.microsoft.com/office/drawing/2014/main" id="{AB04173C-E72F-CB47-98AE-BA369D9A647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95;p2">
              <a:extLst>
                <a:ext uri="{FF2B5EF4-FFF2-40B4-BE49-F238E27FC236}">
                  <a16:creationId xmlns="" xmlns:a16="http://schemas.microsoft.com/office/drawing/2014/main" id="{04A91459-5435-E249-96D5-28231DCC817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68547" y="172218"/>
              <a:ext cx="855823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Google Shape;96;p2">
              <a:extLst>
                <a:ext uri="{FF2B5EF4-FFF2-40B4-BE49-F238E27FC236}">
                  <a16:creationId xmlns="" xmlns:a16="http://schemas.microsoft.com/office/drawing/2014/main" id="{2BE681F8-2334-704E-82D6-1CCE1EE1E494}"/>
                </a:ext>
              </a:extLst>
            </p:cNvPr>
            <p:cNvSpPr txBox="1"/>
            <p:nvPr/>
          </p:nvSpPr>
          <p:spPr>
            <a:xfrm>
              <a:off x="672557" y="254881"/>
              <a:ext cx="13446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97;p2">
              <a:extLst>
                <a:ext uri="{FF2B5EF4-FFF2-40B4-BE49-F238E27FC236}">
                  <a16:creationId xmlns="" xmlns:a16="http://schemas.microsoft.com/office/drawing/2014/main" id="{D1067AEB-02DA-CA43-BCE0-A35E601DE6E7}"/>
                </a:ext>
              </a:extLst>
            </p:cNvPr>
            <p:cNvSpPr txBox="1"/>
            <p:nvPr/>
          </p:nvSpPr>
          <p:spPr>
            <a:xfrm>
              <a:off x="3175760" y="281276"/>
              <a:ext cx="4958938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" name="Google Shape;98;p2">
              <a:extLst>
                <a:ext uri="{FF2B5EF4-FFF2-40B4-BE49-F238E27FC236}">
                  <a16:creationId xmlns="" xmlns:a16="http://schemas.microsoft.com/office/drawing/2014/main" id="{689EB2EE-0E92-384E-9AC1-E296BE351BDA}"/>
                </a:ext>
              </a:extLst>
            </p:cNvPr>
            <p:cNvSpPr txBox="1"/>
            <p:nvPr/>
          </p:nvSpPr>
          <p:spPr>
            <a:xfrm>
              <a:off x="2235238" y="190029"/>
              <a:ext cx="72244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DA5BB322-62E3-EA45-946D-FF2C84D959BB}"/>
              </a:ext>
            </a:extLst>
          </p:cNvPr>
          <p:cNvGrpSpPr/>
          <p:nvPr/>
        </p:nvGrpSpPr>
        <p:grpSpPr>
          <a:xfrm>
            <a:off x="5655229" y="1437755"/>
            <a:ext cx="6104649" cy="821563"/>
            <a:chOff x="6278618" y="1941331"/>
            <a:chExt cx="5499886" cy="617118"/>
          </a:xfrm>
        </p:grpSpPr>
        <p:sp>
          <p:nvSpPr>
            <p:cNvPr id="56" name="Google Shape;100;p2">
              <a:extLst>
                <a:ext uri="{FF2B5EF4-FFF2-40B4-BE49-F238E27FC236}">
                  <a16:creationId xmlns="" xmlns:a16="http://schemas.microsoft.com/office/drawing/2014/main" id="{B359F03C-11CA-C140-8537-FBCA4D659E9F}"/>
                </a:ext>
              </a:extLst>
            </p:cNvPr>
            <p:cNvSpPr/>
            <p:nvPr/>
          </p:nvSpPr>
          <p:spPr>
            <a:xfrm>
              <a:off x="6660272" y="1995177"/>
              <a:ext cx="5118231" cy="541050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" name="Google Shape;101;p2">
              <a:extLst>
                <a:ext uri="{FF2B5EF4-FFF2-40B4-BE49-F238E27FC236}">
                  <a16:creationId xmlns="" xmlns:a16="http://schemas.microsoft.com/office/drawing/2014/main" id="{AB25876F-0893-C04A-A8F0-3BF5D882A1F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78618" y="1941331"/>
              <a:ext cx="881747" cy="617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102;p2">
              <a:extLst>
                <a:ext uri="{FF2B5EF4-FFF2-40B4-BE49-F238E27FC236}">
                  <a16:creationId xmlns="" xmlns:a16="http://schemas.microsoft.com/office/drawing/2014/main" id="{6680ED97-33D8-3844-94C7-E2FDBE944ECA}"/>
                </a:ext>
              </a:extLst>
            </p:cNvPr>
            <p:cNvSpPr txBox="1"/>
            <p:nvPr/>
          </p:nvSpPr>
          <p:spPr>
            <a:xfrm>
              <a:off x="7157595" y="2030279"/>
              <a:ext cx="4620909" cy="439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 smtClean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LESSON 3: A CLOSER LOOK 2</a:t>
              </a:r>
              <a:endParaRPr sz="32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FE38F39-5BDE-9B46-9593-28567A21C62A}"/>
              </a:ext>
            </a:extLst>
          </p:cNvPr>
          <p:cNvSpPr/>
          <p:nvPr/>
        </p:nvSpPr>
        <p:spPr>
          <a:xfrm>
            <a:off x="530918" y="781852"/>
            <a:ext cx="6504063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Translate </a:t>
            </a: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words into </a:t>
            </a: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English</a:t>
            </a:r>
            <a:endParaRPr lang="x-none"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0DDD6B3-F310-1E49-9D17-BC528C7CEE25}"/>
              </a:ext>
            </a:extLst>
          </p:cNvPr>
          <p:cNvSpPr/>
          <p:nvPr/>
        </p:nvSpPr>
        <p:spPr>
          <a:xfrm>
            <a:off x="530918" y="1741273"/>
            <a:ext cx="5306355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x-non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DBC3DC1-C69E-DF4E-81BC-6672CD959588}"/>
              </a:ext>
            </a:extLst>
          </p:cNvPr>
          <p:cNvSpPr/>
          <p:nvPr/>
        </p:nvSpPr>
        <p:spPr>
          <a:xfrm>
            <a:off x="5837273" y="1773947"/>
            <a:ext cx="47336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GB" sz="32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GB" sz="32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GB" sz="32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976" y="117989"/>
            <a:ext cx="3318385" cy="52322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* VOCABULARY: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800" y="1818885"/>
            <a:ext cx="41889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countable 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kaʊntəbəl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x-none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2156" y="2512060"/>
            <a:ext cx="3727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kwɒntəti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x-none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7800" y="3193032"/>
            <a:ext cx="36936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 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dɪˈskraɪb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x-none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32737" y="4024029"/>
            <a:ext cx="35028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popular 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pɒpjələr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88040" y="4639204"/>
            <a:ext cx="33922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cartoon 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kɑ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ːˈ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tuːn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x-none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5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7397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7DE25BE5-5558-7B49-8086-AB6A784C8A7E}"/>
              </a:ext>
            </a:extLst>
          </p:cNvPr>
          <p:cNvSpPr/>
          <p:nvPr/>
        </p:nvSpPr>
        <p:spPr>
          <a:xfrm>
            <a:off x="1438766" y="1657703"/>
            <a:ext cx="10089846" cy="4796886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FE38F39-5BDE-9B46-9593-28567A21C62A}"/>
              </a:ext>
            </a:extLst>
          </p:cNvPr>
          <p:cNvSpPr/>
          <p:nvPr/>
        </p:nvSpPr>
        <p:spPr>
          <a:xfrm rot="20898478">
            <a:off x="1232669" y="1408417"/>
            <a:ext cx="2559493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Remember!</a:t>
            </a:r>
            <a:endParaRPr lang="x-none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0DDD6B3-F310-1E49-9D17-BC528C7CEE25}"/>
              </a:ext>
            </a:extLst>
          </p:cNvPr>
          <p:cNvSpPr/>
          <p:nvPr/>
        </p:nvSpPr>
        <p:spPr>
          <a:xfrm>
            <a:off x="1672456" y="2307385"/>
            <a:ext cx="96224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We use </a:t>
            </a:r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some, a lot of, lots of</a:t>
            </a:r>
            <a:r>
              <a:rPr lang="x-non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with both countable nouns and uncountable nouns to describe quantities</a:t>
            </a:r>
            <a:r>
              <a:rPr lang="x-non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r>
              <a:rPr lang="x-none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- I need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 apples for this recipe. </a:t>
            </a:r>
          </a:p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- There's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 water in the bottle. </a:t>
            </a:r>
          </a:p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- There are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of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 of 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people in the room. </a:t>
            </a:r>
          </a:p>
          <a:p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- She likes coffee with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of 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x-none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 of 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sugar.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081" y="118627"/>
            <a:ext cx="251213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* GRAMMAR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4986" y="208402"/>
            <a:ext cx="9054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chemeClr val="tx1"/>
                </a:solidFill>
              </a:rPr>
              <a:t>Measurement words/phrases: </a:t>
            </a:r>
            <a:r>
              <a:rPr lang="en-GB" sz="2800" b="1" i="1" dirty="0">
                <a:solidFill>
                  <a:schemeClr val="bg1"/>
                </a:solidFill>
              </a:rPr>
              <a:t>some, a lot of / lots of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8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/>
          <p:nvPr/>
        </p:nvSpPr>
        <p:spPr>
          <a:xfrm>
            <a:off x="1113695" y="441513"/>
            <a:ext cx="1061738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Circle the correct words or phrases to complete the following sentences.</a:t>
            </a:r>
            <a:r>
              <a:rPr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/>
          </a:p>
        </p:txBody>
      </p:sp>
      <p:sp>
        <p:nvSpPr>
          <p:cNvPr id="5" name="Google Shape;172;p8">
            <a:extLst>
              <a:ext uri="{FF2B5EF4-FFF2-40B4-BE49-F238E27FC236}">
                <a16:creationId xmlns="" xmlns:a16="http://schemas.microsoft.com/office/drawing/2014/main" id="{D7D83858-F68D-564B-A1EB-D9DD799F1D47}"/>
              </a:ext>
            </a:extLst>
          </p:cNvPr>
          <p:cNvSpPr/>
          <p:nvPr/>
        </p:nvSpPr>
        <p:spPr>
          <a:xfrm>
            <a:off x="191626" y="1335614"/>
            <a:ext cx="1131848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1</a:t>
            </a:r>
            <a:r>
              <a:rPr lang="en-US" sz="2400" dirty="0"/>
              <a:t>. Minh is very popular. He has got </a:t>
            </a:r>
            <a:r>
              <a:rPr lang="en-US" sz="2400" b="1" dirty="0"/>
              <a:t>some / a lot of </a:t>
            </a:r>
            <a:r>
              <a:rPr lang="en-US" sz="2400" dirty="0"/>
              <a:t>friends.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2</a:t>
            </a:r>
            <a:r>
              <a:rPr lang="en-US" sz="2400" dirty="0"/>
              <a:t>. Linh is very busy. She has got </a:t>
            </a:r>
            <a:r>
              <a:rPr lang="en-US" sz="2400" b="1" dirty="0"/>
              <a:t>some / lots of </a:t>
            </a:r>
            <a:r>
              <a:rPr lang="en-US" sz="2400" dirty="0"/>
              <a:t>homework.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3</a:t>
            </a:r>
            <a:r>
              <a:rPr lang="en-US" sz="2400" dirty="0"/>
              <a:t>. Put </a:t>
            </a:r>
            <a:r>
              <a:rPr lang="en-US" sz="2400" b="1" dirty="0"/>
              <a:t>some  / a lot of </a:t>
            </a:r>
            <a:r>
              <a:rPr lang="en-US" sz="2400" dirty="0"/>
              <a:t>sugar in my tea. But not too much.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4</a:t>
            </a:r>
            <a:r>
              <a:rPr lang="en-US" sz="2400" dirty="0"/>
              <a:t>. There are </a:t>
            </a:r>
            <a:r>
              <a:rPr lang="en-US" sz="2400" b="1" dirty="0"/>
              <a:t>some /  a lot of </a:t>
            </a:r>
            <a:r>
              <a:rPr lang="en-US" sz="2400" dirty="0"/>
              <a:t>cars in our city. Too many. I don't like it.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5</a:t>
            </a:r>
            <a:r>
              <a:rPr lang="en-US" sz="2400" dirty="0"/>
              <a:t>. There is </a:t>
            </a:r>
            <a:r>
              <a:rPr lang="en-US" sz="2400" b="1" dirty="0"/>
              <a:t>some</a:t>
            </a:r>
            <a:r>
              <a:rPr lang="en-US" sz="2400" dirty="0"/>
              <a:t> /  </a:t>
            </a:r>
            <a:r>
              <a:rPr lang="en-US" sz="2400" b="1" dirty="0"/>
              <a:t>lots of </a:t>
            </a:r>
            <a:r>
              <a:rPr lang="en-US" sz="2400" dirty="0"/>
              <a:t>rice left. Not much but just enough for our breakfast. </a:t>
            </a:r>
            <a:endParaRPr sz="24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88289A1-CA6A-534A-B31A-F4C994264164}"/>
              </a:ext>
            </a:extLst>
          </p:cNvPr>
          <p:cNvSpPr/>
          <p:nvPr/>
        </p:nvSpPr>
        <p:spPr>
          <a:xfrm>
            <a:off x="6058058" y="1584923"/>
            <a:ext cx="1148071" cy="4462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300" b="1" u="sng" dirty="0">
                <a:solidFill>
                  <a:srgbClr val="C00000"/>
                </a:solidFill>
              </a:rPr>
              <a:t>a lot of</a:t>
            </a:r>
            <a:endParaRPr lang="x-none" sz="2300" b="1" u="sng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F5B66FC-C0FD-D64D-AEC8-1E0FD7FDE3C3}"/>
              </a:ext>
            </a:extLst>
          </p:cNvPr>
          <p:cNvSpPr/>
          <p:nvPr/>
        </p:nvSpPr>
        <p:spPr>
          <a:xfrm>
            <a:off x="5740248" y="2331551"/>
            <a:ext cx="1052899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C00000"/>
                </a:solidFill>
              </a:rPr>
              <a:t>lots of</a:t>
            </a:r>
            <a:endParaRPr lang="x-none" sz="2200" b="1" u="sng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FA1B8A3-FC28-B745-99D5-9D28D7C12A7E}"/>
              </a:ext>
            </a:extLst>
          </p:cNvPr>
          <p:cNvSpPr/>
          <p:nvPr/>
        </p:nvSpPr>
        <p:spPr>
          <a:xfrm>
            <a:off x="1132942" y="3041470"/>
            <a:ext cx="96554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300" b="1" u="sng" dirty="0">
                <a:solidFill>
                  <a:srgbClr val="C00000"/>
                </a:solidFill>
              </a:rPr>
              <a:t>some</a:t>
            </a:r>
            <a:endParaRPr lang="x-none" sz="2300" b="1" u="sng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3D74E8-2A17-B74D-87F4-A45C1063DB0D}"/>
              </a:ext>
            </a:extLst>
          </p:cNvPr>
          <p:cNvSpPr/>
          <p:nvPr/>
        </p:nvSpPr>
        <p:spPr>
          <a:xfrm>
            <a:off x="3065816" y="3776946"/>
            <a:ext cx="1148071" cy="4462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300" b="1" u="sng" dirty="0">
                <a:solidFill>
                  <a:srgbClr val="C00000"/>
                </a:solidFill>
              </a:rPr>
              <a:t>a lot of</a:t>
            </a:r>
            <a:endParaRPr lang="x-none" sz="2300" b="1" u="sng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99A2F10-2F3A-4141-999C-C088581433F4}"/>
              </a:ext>
            </a:extLst>
          </p:cNvPr>
          <p:cNvSpPr/>
          <p:nvPr/>
        </p:nvSpPr>
        <p:spPr>
          <a:xfrm>
            <a:off x="1716073" y="4515255"/>
            <a:ext cx="96554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300" b="1" u="sng" dirty="0">
                <a:solidFill>
                  <a:srgbClr val="C00000"/>
                </a:solidFill>
              </a:rPr>
              <a:t>some</a:t>
            </a:r>
            <a:endParaRPr lang="x-none" sz="2300" b="1" u="sng" dirty="0">
              <a:solidFill>
                <a:srgbClr val="C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351795" y="470816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3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/>
          <p:nvPr/>
        </p:nvSpPr>
        <p:spPr>
          <a:xfrm>
            <a:off x="362876" y="41431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1280772" y="403674"/>
            <a:ext cx="1036000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Look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the pictures and complete each sentence. Write 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some, any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lot of/ lots of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blanks.</a:t>
            </a:r>
            <a:endParaRPr sz="2400" i="1" dirty="0"/>
          </a:p>
        </p:txBody>
      </p:sp>
      <p:sp>
        <p:nvSpPr>
          <p:cNvPr id="6" name="Google Shape;196;p10">
            <a:extLst>
              <a:ext uri="{FF2B5EF4-FFF2-40B4-BE49-F238E27FC236}">
                <a16:creationId xmlns="" xmlns:a16="http://schemas.microsoft.com/office/drawing/2014/main" id="{F72D75A9-B8EB-6240-AD5F-8933F1893BC6}"/>
              </a:ext>
            </a:extLst>
          </p:cNvPr>
          <p:cNvSpPr/>
          <p:nvPr/>
        </p:nvSpPr>
        <p:spPr>
          <a:xfrm>
            <a:off x="1445393" y="1923082"/>
            <a:ext cx="7640901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1</a:t>
            </a:r>
            <a:r>
              <a:rPr lang="en-US" sz="2400" dirty="0"/>
              <a:t>. There are </a:t>
            </a:r>
            <a:r>
              <a:rPr lang="en-US" sz="2400" dirty="0" smtClean="0"/>
              <a:t>_____________ </a:t>
            </a:r>
            <a:r>
              <a:rPr lang="en-US" sz="2400" dirty="0"/>
              <a:t>eggs in the carton.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2</a:t>
            </a:r>
            <a:r>
              <a:rPr lang="en-US" sz="2400" dirty="0"/>
              <a:t>. There aren't </a:t>
            </a:r>
            <a:r>
              <a:rPr lang="en-US" sz="2400" dirty="0">
                <a:solidFill>
                  <a:schemeClr val="dk1"/>
                </a:solidFill>
              </a:rPr>
              <a:t>_________</a:t>
            </a:r>
            <a:r>
              <a:rPr lang="en-US" sz="2400" dirty="0"/>
              <a:t> biscuits on the plate.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3</a:t>
            </a:r>
            <a:r>
              <a:rPr lang="en-US" sz="2400" dirty="0"/>
              <a:t>. Susie went to the cinema with </a:t>
            </a:r>
            <a:r>
              <a:rPr lang="en-US" sz="2400" dirty="0">
                <a:solidFill>
                  <a:schemeClr val="dk1"/>
                </a:solidFill>
              </a:rPr>
              <a:t>_________</a:t>
            </a:r>
            <a:r>
              <a:rPr lang="en-US" sz="2400" dirty="0"/>
              <a:t> friends.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4</a:t>
            </a:r>
            <a:r>
              <a:rPr lang="en-US" sz="2400" dirty="0"/>
              <a:t>. I'd like a pizza </a:t>
            </a:r>
            <a:r>
              <a:rPr lang="en-US" sz="2400" dirty="0" smtClean="0"/>
              <a:t>with </a:t>
            </a:r>
            <a:r>
              <a:rPr lang="en-US" sz="2400" dirty="0">
                <a:solidFill>
                  <a:schemeClr val="dk1"/>
                </a:solidFill>
              </a:rPr>
              <a:t>____________</a:t>
            </a:r>
            <a:r>
              <a:rPr lang="en-US" sz="2400" dirty="0"/>
              <a:t> cheese. </a:t>
            </a:r>
            <a:endParaRPr sz="24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5</a:t>
            </a:r>
            <a:r>
              <a:rPr lang="en-US" sz="2400" dirty="0"/>
              <a:t>. There is </a:t>
            </a:r>
            <a:r>
              <a:rPr lang="en-US" sz="2400" dirty="0" smtClean="0">
                <a:solidFill>
                  <a:schemeClr val="dk1"/>
                </a:solidFill>
              </a:rPr>
              <a:t>_____________</a:t>
            </a:r>
            <a:r>
              <a:rPr lang="en-US" sz="2400" dirty="0" smtClean="0"/>
              <a:t> </a:t>
            </a:r>
            <a:r>
              <a:rPr lang="en-US" sz="2400" dirty="0"/>
              <a:t>sugar in the bowl. </a:t>
            </a:r>
            <a:endParaRPr sz="24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ABDBE3-7CBF-D146-9243-433461AD989D}"/>
              </a:ext>
            </a:extLst>
          </p:cNvPr>
          <p:cNvSpPr/>
          <p:nvPr/>
        </p:nvSpPr>
        <p:spPr>
          <a:xfrm>
            <a:off x="3266755" y="2181703"/>
            <a:ext cx="2213483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200" b="1" dirty="0">
                <a:solidFill>
                  <a:srgbClr val="C00000"/>
                </a:solidFill>
              </a:rPr>
              <a:t>a </a:t>
            </a:r>
            <a:r>
              <a:rPr lang="en-US" sz="2200" b="1" dirty="0" smtClean="0">
                <a:solidFill>
                  <a:srgbClr val="C00000"/>
                </a:solidFill>
              </a:rPr>
              <a:t>lot of/ lots </a:t>
            </a:r>
            <a:r>
              <a:rPr lang="en-US" sz="2200" b="1" dirty="0">
                <a:solidFill>
                  <a:srgbClr val="C00000"/>
                </a:solidFill>
              </a:rPr>
              <a:t>of</a:t>
            </a:r>
            <a:endParaRPr lang="x-none" sz="22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8949D42-CA3F-5B44-B738-F70CE5E8A03E}"/>
              </a:ext>
            </a:extLst>
          </p:cNvPr>
          <p:cNvSpPr/>
          <p:nvPr/>
        </p:nvSpPr>
        <p:spPr>
          <a:xfrm>
            <a:off x="6184681" y="3646643"/>
            <a:ext cx="965544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300" b="1" dirty="0">
                <a:solidFill>
                  <a:srgbClr val="C00000"/>
                </a:solidFill>
              </a:rPr>
              <a:t>some</a:t>
            </a:r>
            <a:endParaRPr lang="x-none" sz="23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B1E5C5E-BF17-6244-9E67-32A5B2A182EA}"/>
              </a:ext>
            </a:extLst>
          </p:cNvPr>
          <p:cNvSpPr/>
          <p:nvPr/>
        </p:nvSpPr>
        <p:spPr>
          <a:xfrm>
            <a:off x="3880572" y="2918222"/>
            <a:ext cx="965544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300" b="1" dirty="0">
                <a:solidFill>
                  <a:srgbClr val="C00000"/>
                </a:solidFill>
              </a:rPr>
              <a:t>any</a:t>
            </a:r>
            <a:endParaRPr lang="x-none" sz="23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3926D8E-3DCB-2641-AE79-DCCD5CF9BCAC}"/>
              </a:ext>
            </a:extLst>
          </p:cNvPr>
          <p:cNvSpPr/>
          <p:nvPr/>
        </p:nvSpPr>
        <p:spPr>
          <a:xfrm>
            <a:off x="4426942" y="4372408"/>
            <a:ext cx="2106592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200" b="1" dirty="0">
                <a:solidFill>
                  <a:srgbClr val="C00000"/>
                </a:solidFill>
              </a:rPr>
              <a:t>a </a:t>
            </a:r>
            <a:r>
              <a:rPr lang="en-US" sz="2200" b="1" dirty="0" smtClean="0">
                <a:solidFill>
                  <a:srgbClr val="C00000"/>
                </a:solidFill>
              </a:rPr>
              <a:t>lot of/ </a:t>
            </a:r>
            <a:r>
              <a:rPr lang="en-US" sz="2200" b="1" dirty="0">
                <a:solidFill>
                  <a:srgbClr val="C00000"/>
                </a:solidFill>
              </a:rPr>
              <a:t>lots of</a:t>
            </a:r>
            <a:endParaRPr lang="x-none" sz="22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98F448A-7198-2E47-98A2-FB9326730621}"/>
              </a:ext>
            </a:extLst>
          </p:cNvPr>
          <p:cNvSpPr/>
          <p:nvPr/>
        </p:nvSpPr>
        <p:spPr>
          <a:xfrm>
            <a:off x="3102763" y="5108927"/>
            <a:ext cx="2148787" cy="3616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060"/>
              </a:lnSpc>
            </a:pPr>
            <a:r>
              <a:rPr lang="en-US" sz="2200" b="1" dirty="0">
                <a:solidFill>
                  <a:srgbClr val="C00000"/>
                </a:solidFill>
              </a:rPr>
              <a:t>a </a:t>
            </a:r>
            <a:r>
              <a:rPr lang="en-US" sz="2200" b="1" dirty="0" smtClean="0">
                <a:solidFill>
                  <a:srgbClr val="C00000"/>
                </a:solidFill>
              </a:rPr>
              <a:t>lot of/ </a:t>
            </a:r>
            <a:r>
              <a:rPr lang="en-US" sz="2200" b="1" dirty="0">
                <a:solidFill>
                  <a:srgbClr val="C00000"/>
                </a:solidFill>
              </a:rPr>
              <a:t>lots of</a:t>
            </a:r>
            <a:endParaRPr lang="x-none" sz="2200" b="1" dirty="0">
              <a:solidFill>
                <a:srgbClr val="C00000"/>
              </a:solidFill>
            </a:endParaRPr>
          </a:p>
        </p:txBody>
      </p:sp>
      <p:sp>
        <p:nvSpPr>
          <p:cNvPr id="15" name="Google Shape;196;p10">
            <a:extLst>
              <a:ext uri="{FF2B5EF4-FFF2-40B4-BE49-F238E27FC236}">
                <a16:creationId xmlns="" xmlns:a16="http://schemas.microsoft.com/office/drawing/2014/main" id="{E628A250-C0B6-9949-B4D2-F270FD176C1E}"/>
              </a:ext>
            </a:extLst>
          </p:cNvPr>
          <p:cNvSpPr/>
          <p:nvPr/>
        </p:nvSpPr>
        <p:spPr>
          <a:xfrm>
            <a:off x="2018055" y="1461458"/>
            <a:ext cx="74003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/>
              <a:t>Example: </a:t>
            </a:r>
            <a:r>
              <a:rPr lang="en-US" sz="2400" dirty="0">
                <a:solidFill>
                  <a:srgbClr val="FF0000"/>
                </a:solidFill>
              </a:rPr>
              <a:t>There is </a:t>
            </a:r>
            <a:r>
              <a:rPr lang="en-US" sz="2400" b="1" dirty="0">
                <a:solidFill>
                  <a:srgbClr val="0070C0"/>
                </a:solidFill>
              </a:rPr>
              <a:t>some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orange juice in the glass</a:t>
            </a:r>
            <a:r>
              <a:rPr lang="en-US" sz="2400" dirty="0"/>
              <a:t>. </a:t>
            </a:r>
            <a:endParaRPr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C0EC9C-2546-344A-81ED-948C4D69A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865" y="1131804"/>
            <a:ext cx="744256" cy="1003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FA8C66-97C2-7744-BCE7-620521548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926" y="1904900"/>
            <a:ext cx="1383776" cy="954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AC76A7D-5C87-614E-B52C-C2C690AEE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11" y="2742671"/>
            <a:ext cx="1244600" cy="86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DC47BD6-0EDC-9047-B61A-DC218758B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114" y="4281201"/>
            <a:ext cx="1351970" cy="905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33DCC2B-C3E2-B04E-B127-F67B18A23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093" y="4734459"/>
            <a:ext cx="1130300" cy="977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3989F86-C373-504B-8A9D-B07332BB7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0637" y="3029301"/>
            <a:ext cx="1264865" cy="13039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511538" y="461136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22" name="Rounded Rectangle 21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"/>
          <p:cNvSpPr/>
          <p:nvPr/>
        </p:nvSpPr>
        <p:spPr>
          <a:xfrm>
            <a:off x="1186443" y="109246"/>
            <a:ext cx="99169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each blank with </a:t>
            </a:r>
            <a:r>
              <a:rPr lang="en-US" sz="2400" b="1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How many </a:t>
            </a:r>
            <a:r>
              <a:rPr lang="en-US" sz="2400" b="1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en-US" sz="2400" b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How much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Answer the questions, using the pictures.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22;p12">
            <a:extLst>
              <a:ext uri="{FF2B5EF4-FFF2-40B4-BE49-F238E27FC236}">
                <a16:creationId xmlns="" xmlns:a16="http://schemas.microsoft.com/office/drawing/2014/main" id="{0257A821-CEB0-3447-AAEE-B10016E8D2A9}"/>
              </a:ext>
            </a:extLst>
          </p:cNvPr>
          <p:cNvSpPr/>
          <p:nvPr/>
        </p:nvSpPr>
        <p:spPr>
          <a:xfrm>
            <a:off x="1573343" y="554070"/>
            <a:ext cx="1045642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300000"/>
              </a:lnSpc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1</a:t>
            </a:r>
            <a:r>
              <a:rPr lang="en-US" sz="2400" dirty="0"/>
              <a:t>.  </a:t>
            </a:r>
            <a:r>
              <a:rPr lang="en-US" sz="2400" dirty="0">
                <a:solidFill>
                  <a:schemeClr val="dk1"/>
                </a:solidFill>
              </a:rPr>
              <a:t>__________ </a:t>
            </a:r>
            <a:r>
              <a:rPr lang="en-US" sz="2400" dirty="0"/>
              <a:t>water do you drink every day? 	</a:t>
            </a:r>
            <a:r>
              <a:rPr lang="en-US" sz="2400" dirty="0">
                <a:solidFill>
                  <a:schemeClr val="dk1"/>
                </a:solidFill>
              </a:rPr>
              <a:t> _________</a:t>
            </a:r>
            <a:endParaRPr lang="en-US" sz="24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2</a:t>
            </a:r>
            <a:r>
              <a:rPr lang="en-US" sz="2400" dirty="0"/>
              <a:t>. </a:t>
            </a:r>
            <a:r>
              <a:rPr lang="en-US" sz="2400" dirty="0">
                <a:solidFill>
                  <a:schemeClr val="dk1"/>
                </a:solidFill>
              </a:rPr>
              <a:t>___________ </a:t>
            </a:r>
            <a:r>
              <a:rPr lang="en-US" sz="2400" dirty="0"/>
              <a:t>books did you read last month</a:t>
            </a:r>
            <a:r>
              <a:rPr lang="en-US" sz="2400" dirty="0" smtClean="0"/>
              <a:t>?</a:t>
            </a:r>
            <a:r>
              <a:rPr lang="en-US" sz="2400" dirty="0" smtClean="0">
                <a:solidFill>
                  <a:schemeClr val="dk1"/>
                </a:solidFill>
              </a:rPr>
              <a:t>_________</a:t>
            </a:r>
            <a:endParaRPr lang="en-US" sz="24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3</a:t>
            </a:r>
            <a:r>
              <a:rPr lang="en-US" sz="2400" dirty="0"/>
              <a:t>. </a:t>
            </a:r>
            <a:r>
              <a:rPr lang="en-US" sz="2400" dirty="0">
                <a:solidFill>
                  <a:schemeClr val="dk1"/>
                </a:solidFill>
              </a:rPr>
              <a:t>___________ </a:t>
            </a:r>
            <a:r>
              <a:rPr lang="en-US" sz="2400" dirty="0"/>
              <a:t>films did you watch last year? 	</a:t>
            </a:r>
            <a:r>
              <a:rPr lang="en-US" sz="2400" dirty="0">
                <a:solidFill>
                  <a:schemeClr val="dk1"/>
                </a:solidFill>
              </a:rPr>
              <a:t> ________</a:t>
            </a:r>
            <a:endParaRPr sz="24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4</a:t>
            </a:r>
            <a:r>
              <a:rPr lang="en-US" sz="2400" dirty="0"/>
              <a:t>. </a:t>
            </a:r>
            <a:r>
              <a:rPr lang="en-US" sz="2400" dirty="0">
                <a:solidFill>
                  <a:schemeClr val="dk1"/>
                </a:solidFill>
              </a:rPr>
              <a:t>___________ </a:t>
            </a:r>
            <a:r>
              <a:rPr lang="en-US" sz="2400" dirty="0"/>
              <a:t>bananas do you eat every week? </a:t>
            </a:r>
            <a:r>
              <a:rPr lang="en-US" sz="2400" dirty="0">
                <a:solidFill>
                  <a:schemeClr val="dk1"/>
                </a:solidFill>
              </a:rPr>
              <a:t>___________</a:t>
            </a:r>
            <a:endParaRPr sz="2400" dirty="0"/>
          </a:p>
          <a:p>
            <a:pPr lvl="0">
              <a:lnSpc>
                <a:spcPct val="300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2"/>
                </a:solidFill>
              </a:rPr>
              <a:t>5</a:t>
            </a:r>
            <a:r>
              <a:rPr lang="en-US" sz="2400" dirty="0"/>
              <a:t>. </a:t>
            </a:r>
            <a:r>
              <a:rPr lang="en-US" sz="2400" dirty="0">
                <a:solidFill>
                  <a:schemeClr val="dk1"/>
                </a:solidFill>
              </a:rPr>
              <a:t>___________ </a:t>
            </a:r>
            <a:r>
              <a:rPr lang="en-US" sz="2400" dirty="0"/>
              <a:t>spring rolls did your mother cook last month?   </a:t>
            </a:r>
            <a:r>
              <a:rPr lang="en-US" sz="2400" dirty="0" smtClean="0">
                <a:solidFill>
                  <a:schemeClr val="dk1"/>
                </a:solidFill>
              </a:rPr>
              <a:t>_______</a:t>
            </a:r>
            <a:endParaRPr sz="24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D8CBEF-36A6-274B-B245-654BC47E2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0038">
            <a:off x="214342" y="3881685"/>
            <a:ext cx="1313147" cy="883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4A2F586-B05A-124D-80C0-3C12DB7FA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75" y="2031772"/>
            <a:ext cx="1018664" cy="625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AAEC39C-E9F4-C846-9EBC-BD9484C31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51" y="2882303"/>
            <a:ext cx="1311742" cy="826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65232EA-5F03-8F41-8AEF-4F3F1DBE4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33" y="5095918"/>
            <a:ext cx="1415348" cy="82672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BEFEE1-ED8E-0E4A-B57C-34D6225CF818}"/>
              </a:ext>
            </a:extLst>
          </p:cNvPr>
          <p:cNvGrpSpPr/>
          <p:nvPr/>
        </p:nvGrpSpPr>
        <p:grpSpPr>
          <a:xfrm>
            <a:off x="578456" y="795432"/>
            <a:ext cx="732397" cy="1059829"/>
            <a:chOff x="892410" y="1992984"/>
            <a:chExt cx="732397" cy="105982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800FB29-B6D1-004D-96DD-B53A24D90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" y="1992984"/>
              <a:ext cx="732397" cy="105982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1CB46611-CC1F-494A-8333-20E404090C3D}"/>
                </a:ext>
              </a:extLst>
            </p:cNvPr>
            <p:cNvSpPr/>
            <p:nvPr/>
          </p:nvSpPr>
          <p:spPr>
            <a:xfrm>
              <a:off x="1002983" y="2150044"/>
              <a:ext cx="513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</a:rPr>
                <a:t>2L</a:t>
              </a:r>
              <a:endParaRPr lang="x-none" sz="18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389CD14-D663-0E48-97E5-AFFD4AF2913C}"/>
              </a:ext>
            </a:extLst>
          </p:cNvPr>
          <p:cNvGrpSpPr/>
          <p:nvPr/>
        </p:nvGrpSpPr>
        <p:grpSpPr>
          <a:xfrm>
            <a:off x="430067" y="208094"/>
            <a:ext cx="592469" cy="646331"/>
            <a:chOff x="487066" y="1230973"/>
            <a:chExt cx="582963" cy="771343"/>
          </a:xfrm>
          <a:solidFill>
            <a:srgbClr val="009FA5"/>
          </a:solidFill>
        </p:grpSpPr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8D7B2222-B11F-624B-9EA9-23F6A278882A}"/>
                </a:ext>
              </a:extLst>
            </p:cNvPr>
            <p:cNvSpPr/>
            <p:nvPr/>
          </p:nvSpPr>
          <p:spPr>
            <a:xfrm>
              <a:off x="487066" y="1230973"/>
              <a:ext cx="582963" cy="701533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291C10F8-0FE6-A14E-A03C-AABB6256148F}"/>
                </a:ext>
              </a:extLst>
            </p:cNvPr>
            <p:cNvSpPr txBox="1"/>
            <p:nvPr/>
          </p:nvSpPr>
          <p:spPr>
            <a:xfrm>
              <a:off x="668422" y="1230973"/>
              <a:ext cx="282633" cy="77134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5176685" y="5914685"/>
            <a:ext cx="2197510" cy="884323"/>
          </a:xfrm>
          <a:prstGeom prst="ellipse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rgbClr val="FF0000"/>
                </a:solidFill>
              </a:rPr>
              <a:t>Lucky number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599887" y="1476195"/>
            <a:ext cx="4718208" cy="4433889"/>
          </a:xfrm>
          <a:prstGeom prst="ellipse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7" tIns="45714" rIns="91427" bIns="45714" anchor="ctr"/>
          <a:lstStyle/>
          <a:p>
            <a:pPr algn="ctr" eaLnBrk="1" hangingPunct="1"/>
            <a:endParaRPr lang="vi-VN" altLang="en-US"/>
          </a:p>
        </p:txBody>
      </p:sp>
      <p:sp>
        <p:nvSpPr>
          <p:cNvPr id="77827" name="Oval 3">
            <a:hlinkClick r:id="rId3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5350129" y="1476195"/>
            <a:ext cx="1022025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1</a:t>
            </a:r>
          </a:p>
        </p:txBody>
      </p:sp>
      <p:sp>
        <p:nvSpPr>
          <p:cNvPr id="77828" name="Oval 4">
            <a:hlinkClick r:id="rId5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4110899" y="2011093"/>
            <a:ext cx="1022025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8</a:t>
            </a:r>
          </a:p>
        </p:txBody>
      </p:sp>
      <p:sp>
        <p:nvSpPr>
          <p:cNvPr id="77829" name="Oval 5">
            <a:hlinkClick r:id="rId6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3599887" y="3139534"/>
            <a:ext cx="1022025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7</a:t>
            </a:r>
          </a:p>
        </p:txBody>
      </p:sp>
      <p:sp>
        <p:nvSpPr>
          <p:cNvPr id="77830" name="Oval 6">
            <a:hlinkClick r:id="rId7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4020343" y="4324170"/>
            <a:ext cx="1022025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6</a:t>
            </a:r>
          </a:p>
        </p:txBody>
      </p:sp>
      <p:sp>
        <p:nvSpPr>
          <p:cNvPr id="77832" name="Oval 8">
            <a:hlinkClick r:id="rId8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5423869" y="4902735"/>
            <a:ext cx="1022025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5</a:t>
            </a:r>
          </a:p>
        </p:txBody>
      </p:sp>
      <p:sp>
        <p:nvSpPr>
          <p:cNvPr id="77833" name="_s3086">
            <a:hlinkClick r:id="rId9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6732648" y="4383162"/>
            <a:ext cx="1022025" cy="9604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5000" dirty="0"/>
              <a:t>4</a:t>
            </a:r>
          </a:p>
        </p:txBody>
      </p:sp>
      <p:sp>
        <p:nvSpPr>
          <p:cNvPr id="77834" name="Oval 10">
            <a:hlinkClick r:id="rId10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7233268" y="3164883"/>
            <a:ext cx="1022025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3</a:t>
            </a:r>
          </a:p>
        </p:txBody>
      </p:sp>
      <p:sp>
        <p:nvSpPr>
          <p:cNvPr id="77835" name="Oval 11">
            <a:hlinkClick r:id="rId11" action="ppaction://hlinksldjump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6655071" y="2030617"/>
            <a:ext cx="1022025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/>
              <a:t>2</a:t>
            </a:r>
          </a:p>
        </p:txBody>
      </p:sp>
      <p:sp>
        <p:nvSpPr>
          <p:cNvPr id="3083" name="AutoShape 1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800000" flipH="1">
            <a:off x="9410907" y="5972226"/>
            <a:ext cx="1489765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10800000" wrap="none" lIns="91427" tIns="45714" rIns="91427" bIns="45714" anchor="ctr"/>
          <a:lstStyle/>
          <a:p>
            <a:pPr algn="ctr" eaLnBrk="1" hangingPunct="1"/>
            <a:r>
              <a:rPr lang="en-US" altLang="en-US" dirty="0" err="1">
                <a:solidFill>
                  <a:srgbClr val="0000FF"/>
                </a:solidFill>
                <a:hlinkClick r:id="" action="ppaction://noaction"/>
              </a:rPr>
              <a:t>TIẾP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3084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lIns="91427" tIns="45714" rIns="91427" bIns="45714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FF00"/>
                </a:solidFill>
                <a:latin typeface="Source Sans Pro Black" pitchFamily="34" charset="0"/>
              </a:rPr>
              <a:t>LUCKY NUMBER</a:t>
            </a: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1089326" y="2596176"/>
            <a:ext cx="1478943" cy="50781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</a:rPr>
              <a:t>Team A</a:t>
            </a:r>
          </a:p>
        </p:txBody>
      </p:sp>
      <p:sp>
        <p:nvSpPr>
          <p:cNvPr id="77846" name="Oval 22"/>
          <p:cNvSpPr>
            <a:spLocks noChangeArrowheads="1"/>
          </p:cNvSpPr>
          <p:nvPr/>
        </p:nvSpPr>
        <p:spPr bwMode="auto">
          <a:xfrm>
            <a:off x="1358091" y="3235592"/>
            <a:ext cx="1019021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2</a:t>
            </a:r>
          </a:p>
        </p:txBody>
      </p:sp>
      <p:sp>
        <p:nvSpPr>
          <p:cNvPr id="77849" name="Oval 25"/>
          <p:cNvSpPr>
            <a:spLocks noChangeArrowheads="1"/>
          </p:cNvSpPr>
          <p:nvPr/>
        </p:nvSpPr>
        <p:spPr bwMode="auto">
          <a:xfrm>
            <a:off x="1301819" y="3269109"/>
            <a:ext cx="1019021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4</a:t>
            </a:r>
          </a:p>
        </p:txBody>
      </p:sp>
      <p:sp>
        <p:nvSpPr>
          <p:cNvPr id="77850" name="Oval 26"/>
          <p:cNvSpPr>
            <a:spLocks noChangeArrowheads="1"/>
          </p:cNvSpPr>
          <p:nvPr/>
        </p:nvSpPr>
        <p:spPr bwMode="auto">
          <a:xfrm>
            <a:off x="1301819" y="3299271"/>
            <a:ext cx="1019021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6</a:t>
            </a:r>
          </a:p>
        </p:txBody>
      </p:sp>
      <p:sp>
        <p:nvSpPr>
          <p:cNvPr id="77851" name="_s3086"/>
          <p:cNvSpPr>
            <a:spLocks noChangeArrowheads="1"/>
          </p:cNvSpPr>
          <p:nvPr/>
        </p:nvSpPr>
        <p:spPr bwMode="auto">
          <a:xfrm>
            <a:off x="1358091" y="3235592"/>
            <a:ext cx="1019021" cy="9604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 eaLnBrk="1" hangingPunct="1"/>
            <a:r>
              <a:rPr lang="en-US" altLang="en-US" sz="5000" dirty="0"/>
              <a:t>8</a:t>
            </a:r>
          </a:p>
        </p:txBody>
      </p:sp>
      <p:sp>
        <p:nvSpPr>
          <p:cNvPr id="77856" name="Oval 32">
            <a:hlinkClick r:id="" action="ppaction://noaction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1301819" y="3299271"/>
            <a:ext cx="1019021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10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8688904" y="2704332"/>
            <a:ext cx="1478943" cy="50781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</a:rPr>
              <a:t>Team </a:t>
            </a:r>
            <a:r>
              <a:rPr lang="en-US" altLang="en-US" sz="2700" b="1" dirty="0" smtClean="0">
                <a:solidFill>
                  <a:srgbClr val="FF0066"/>
                </a:solidFill>
              </a:rPr>
              <a:t>B</a:t>
            </a:r>
            <a:endParaRPr lang="en-US" altLang="en-US" sz="2700" b="1" dirty="0">
              <a:solidFill>
                <a:srgbClr val="FF0066"/>
              </a:solidFill>
            </a:endParaRPr>
          </a:p>
        </p:txBody>
      </p:sp>
      <p:sp>
        <p:nvSpPr>
          <p:cNvPr id="31" name="Oval 22"/>
          <p:cNvSpPr>
            <a:spLocks noChangeArrowheads="1"/>
          </p:cNvSpPr>
          <p:nvPr/>
        </p:nvSpPr>
        <p:spPr bwMode="auto">
          <a:xfrm>
            <a:off x="8957669" y="3343748"/>
            <a:ext cx="1019021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2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8901397" y="3377265"/>
            <a:ext cx="1019021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4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8901397" y="3407427"/>
            <a:ext cx="1019021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6</a:t>
            </a:r>
          </a:p>
        </p:txBody>
      </p:sp>
      <p:sp>
        <p:nvSpPr>
          <p:cNvPr id="34" name="_s3086"/>
          <p:cNvSpPr>
            <a:spLocks noChangeArrowheads="1"/>
          </p:cNvSpPr>
          <p:nvPr/>
        </p:nvSpPr>
        <p:spPr bwMode="auto">
          <a:xfrm>
            <a:off x="8957669" y="3343748"/>
            <a:ext cx="1019021" cy="9604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 eaLnBrk="1" hangingPunct="1"/>
            <a:r>
              <a:rPr lang="en-US" altLang="en-US" sz="5000" dirty="0"/>
              <a:t>8</a:t>
            </a:r>
          </a:p>
        </p:txBody>
      </p:sp>
      <p:sp>
        <p:nvSpPr>
          <p:cNvPr id="35" name="Oval 32">
            <a:hlinkClick r:id="" action="ppaction://noaction" highlightClick="1">
              <a:snd r:embed="rId4" name="click.wav"/>
            </a:hlinkClick>
          </p:cNvPr>
          <p:cNvSpPr>
            <a:spLocks noChangeArrowheads="1"/>
          </p:cNvSpPr>
          <p:nvPr/>
        </p:nvSpPr>
        <p:spPr bwMode="auto">
          <a:xfrm>
            <a:off x="8901397" y="3407427"/>
            <a:ext cx="1019021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 eaLnBrk="1" hangingPunct="1"/>
            <a:r>
              <a:rPr lang="en-US" altLang="en-US" sz="5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162082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7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7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7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7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8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7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7827" grpId="0" animBg="1"/>
      <p:bldP spid="77828" grpId="0" animBg="1"/>
      <p:bldP spid="77829" grpId="0" animBg="1"/>
      <p:bldP spid="77830" grpId="0" animBg="1"/>
      <p:bldP spid="77832" grpId="0" animBg="1"/>
      <p:bldP spid="77834" grpId="0" animBg="1"/>
      <p:bldP spid="77835" grpId="0" animBg="1"/>
      <p:bldP spid="77843" grpId="0" animBg="1"/>
      <p:bldP spid="77846" grpId="0" animBg="1"/>
      <p:bldP spid="77846" grpId="1" animBg="1"/>
      <p:bldP spid="77849" grpId="0" animBg="1"/>
      <p:bldP spid="77849" grpId="1" animBg="1"/>
      <p:bldP spid="77850" grpId="0" animBg="1"/>
      <p:bldP spid="77850" grpId="1" animBg="1"/>
      <p:bldP spid="77851" grpId="0" animBg="1"/>
      <p:bldP spid="77856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1096</Words>
  <Application>Microsoft Office PowerPoint</Application>
  <PresentationFormat>Custom</PresentationFormat>
  <Paragraphs>217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Source Sans Pro Black</vt:lpstr>
      <vt:lpstr>Calibri</vt:lpstr>
      <vt:lpstr>Myriad Pro</vt:lpstr>
      <vt:lpstr>Wingdings</vt:lpstr>
      <vt:lpstr>Open Sans</vt:lpstr>
      <vt:lpstr>.VnTifani Heavy</vt:lpstr>
      <vt:lpstr>Cutive</vt:lpstr>
      <vt:lpstr>UVN Bay Buom Nang</vt:lpstr>
      <vt:lpstr>Stencil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THU BA</cp:lastModifiedBy>
  <cp:revision>43</cp:revision>
  <dcterms:modified xsi:type="dcterms:W3CDTF">2022-10-01T15:52:52Z</dcterms:modified>
</cp:coreProperties>
</file>