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4" r:id="rId3"/>
    <p:sldId id="297" r:id="rId4"/>
    <p:sldId id="260" r:id="rId5"/>
    <p:sldId id="261" r:id="rId6"/>
    <p:sldId id="306" r:id="rId7"/>
    <p:sldId id="294" r:id="rId8"/>
    <p:sldId id="307" r:id="rId9"/>
    <p:sldId id="308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FFFFFF"/>
    <a:srgbClr val="61D6FF"/>
    <a:srgbClr val="62C8CE"/>
    <a:srgbClr val="F16649"/>
    <a:srgbClr val="C0E6EA"/>
    <a:srgbClr val="CB2027"/>
    <a:srgbClr val="97E4FF"/>
    <a:srgbClr val="00A1D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5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46344"/>
              </p:ext>
            </p:extLst>
          </p:nvPr>
        </p:nvGraphicFramePr>
        <p:xfrm>
          <a:off x="275422" y="1264794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956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950247"/>
            <a:ext cx="1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I’m tired,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27404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35862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3577573"/>
            <a:ext cx="246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4418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6" y="4410083"/>
            <a:ext cx="39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dirty="0" err="1"/>
              <a:t>programme</a:t>
            </a:r>
            <a:r>
              <a:rPr lang="en-US" sz="2400" dirty="0"/>
              <a:t> is interesting,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5243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5243113"/>
            <a:ext cx="430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I’ll write him some instructions,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2749053"/>
            <a:ext cx="37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74201A-2EDD-489A-81B5-5FE312BCFE86}"/>
              </a:ext>
            </a:extLst>
          </p:cNvPr>
          <p:cNvSpPr txBox="1"/>
          <p:nvPr/>
        </p:nvSpPr>
        <p:spPr>
          <a:xfrm>
            <a:off x="1873046" y="19576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F5F37-7BA9-4D7A-A4A5-18C59447A4F5}"/>
              </a:ext>
            </a:extLst>
          </p:cNvPr>
          <p:cNvSpPr txBox="1"/>
          <p:nvPr/>
        </p:nvSpPr>
        <p:spPr>
          <a:xfrm>
            <a:off x="1912374" y="1950246"/>
            <a:ext cx="282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A60DD-65A6-443A-9C4D-A5D44878A007}"/>
              </a:ext>
            </a:extLst>
          </p:cNvPr>
          <p:cNvSpPr txBox="1"/>
          <p:nvPr/>
        </p:nvSpPr>
        <p:spPr>
          <a:xfrm>
            <a:off x="4159046" y="2744764"/>
            <a:ext cx="250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767A2-4778-403A-932A-C1C1732D4533}"/>
              </a:ext>
            </a:extLst>
          </p:cNvPr>
          <p:cNvSpPr txBox="1"/>
          <p:nvPr/>
        </p:nvSpPr>
        <p:spPr>
          <a:xfrm>
            <a:off x="4159046" y="2749052"/>
            <a:ext cx="164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416BEF-AD9C-43C6-ADD8-C5090AA29A9D}"/>
              </a:ext>
            </a:extLst>
          </p:cNvPr>
          <p:cNvSpPr txBox="1"/>
          <p:nvPr/>
        </p:nvSpPr>
        <p:spPr>
          <a:xfrm>
            <a:off x="2846438" y="3576725"/>
            <a:ext cx="3819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D136F2-D0CD-4EBD-8962-E3E9F1A5E75A}"/>
              </a:ext>
            </a:extLst>
          </p:cNvPr>
          <p:cNvSpPr txBox="1"/>
          <p:nvPr/>
        </p:nvSpPr>
        <p:spPr>
          <a:xfrm>
            <a:off x="2846438" y="3575877"/>
            <a:ext cx="283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9FA60-3A34-4098-980E-70F8C6806855}"/>
              </a:ext>
            </a:extLst>
          </p:cNvPr>
          <p:cNvSpPr txBox="1"/>
          <p:nvPr/>
        </p:nvSpPr>
        <p:spPr>
          <a:xfrm>
            <a:off x="4520598" y="4415440"/>
            <a:ext cx="298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5B5C-619C-4003-9065-C92CB5F0E090}"/>
              </a:ext>
            </a:extLst>
          </p:cNvPr>
          <p:cNvSpPr txBox="1"/>
          <p:nvPr/>
        </p:nvSpPr>
        <p:spPr>
          <a:xfrm>
            <a:off x="4520598" y="4420357"/>
            <a:ext cx="221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CF68DA-A574-404D-985B-56DC12A6C20E}"/>
              </a:ext>
            </a:extLst>
          </p:cNvPr>
          <p:cNvSpPr txBox="1"/>
          <p:nvPr/>
        </p:nvSpPr>
        <p:spPr>
          <a:xfrm>
            <a:off x="4640826" y="52431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 hope he’ll follow them.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540262-6249-47AE-8E50-004233731C84}"/>
              </a:ext>
            </a:extLst>
          </p:cNvPr>
          <p:cNvSpPr txBox="1"/>
          <p:nvPr/>
        </p:nvSpPr>
        <p:spPr>
          <a:xfrm>
            <a:off x="4658705" y="5238195"/>
            <a:ext cx="37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and</a:t>
            </a:r>
            <a:r>
              <a:rPr lang="en-US" sz="2400" dirty="0"/>
              <a:t> I hope he’ll follow them.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078" y="733246"/>
            <a:ext cx="86664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*</a:t>
            </a:r>
            <a:r>
              <a:rPr lang="en-US" sz="3200" b="1" u="sng" dirty="0">
                <a:solidFill>
                  <a:srgbClr val="0FB7BD"/>
                </a:solidFill>
              </a:rPr>
              <a:t>Grammar1</a:t>
            </a:r>
            <a:r>
              <a:rPr lang="en-US" sz="3200" b="1" dirty="0">
                <a:solidFill>
                  <a:srgbClr val="0FB7BD"/>
                </a:solidFill>
              </a:rPr>
              <a:t> : </a:t>
            </a:r>
            <a:r>
              <a:rPr lang="en-US" sz="3200" b="1" dirty="0" err="1">
                <a:solidFill>
                  <a:srgbClr val="0FB7BD"/>
                </a:solidFill>
              </a:rPr>
              <a:t>Wh</a:t>
            </a:r>
            <a:r>
              <a:rPr lang="en-US" sz="3200" b="1" dirty="0">
                <a:solidFill>
                  <a:srgbClr val="0FB7BD"/>
                </a:solidFill>
              </a:rPr>
              <a:t>- questions ( </a:t>
            </a:r>
            <a:r>
              <a:rPr lang="en-US" sz="3200" b="1" dirty="0" err="1">
                <a:solidFill>
                  <a:srgbClr val="0FB7BD"/>
                </a:solidFill>
              </a:rPr>
              <a:t>câu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 err="1">
                <a:solidFill>
                  <a:srgbClr val="0FB7BD"/>
                </a:solidFill>
              </a:rPr>
              <a:t>hỏi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 err="1">
                <a:solidFill>
                  <a:srgbClr val="0FB7BD"/>
                </a:solidFill>
              </a:rPr>
              <a:t>với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 err="1">
                <a:solidFill>
                  <a:srgbClr val="0FB7BD"/>
                </a:solidFill>
              </a:rPr>
              <a:t>vấn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 err="1">
                <a:solidFill>
                  <a:srgbClr val="0FB7BD"/>
                </a:solidFill>
              </a:rPr>
              <a:t>từ</a:t>
            </a:r>
            <a:r>
              <a:rPr lang="en-US" sz="3200" b="1" dirty="0">
                <a:solidFill>
                  <a:srgbClr val="0FB7BD"/>
                </a:solidFill>
              </a:rPr>
              <a:t>)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a. When: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gian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b. How many 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đếm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c. How much 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ko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đếm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được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giá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trị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d. How often: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lần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e. What 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,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sự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việc,tên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…..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f.  Where: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nơi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chốn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g. Who : 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h. Why 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nguyên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tại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sao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) -&gt; because</a:t>
            </a:r>
          </a:p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(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tại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vì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. How long: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hỏi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</a:rPr>
              <a:t>gian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A918D-E8AE-45AA-B2BF-F5488C728610}"/>
              </a:ext>
            </a:extLst>
          </p:cNvPr>
          <p:cNvSpPr txBox="1"/>
          <p:nvPr/>
        </p:nvSpPr>
        <p:spPr>
          <a:xfrm>
            <a:off x="1869440" y="0"/>
            <a:ext cx="459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UNIT 7 : TELEVISION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LESSON 3 : A CLOSER LOOK 2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74839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042230"/>
            <a:ext cx="2662447" cy="320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651680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8622" y="1178462"/>
            <a:ext cx="5078776" cy="1531687"/>
            <a:chOff x="2412694" y="1178462"/>
            <a:chExt cx="5078776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694" y="117846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Hi, Phong.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606094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73994" y="2921220"/>
            <a:ext cx="2853413" cy="1149642"/>
            <a:chOff x="3415254" y="1560507"/>
            <a:chExt cx="2853413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254" y="1560507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3942528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3990167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405605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67FBE-2407-41F6-A63D-98AF20D2451B}"/>
              </a:ext>
            </a:extLst>
          </p:cNvPr>
          <p:cNvCxnSpPr/>
          <p:nvPr/>
        </p:nvCxnSpPr>
        <p:spPr>
          <a:xfrm>
            <a:off x="5446137" y="1887607"/>
            <a:ext cx="822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B9EEDF-4F48-476D-B353-5181F9E5060B}"/>
              </a:ext>
            </a:extLst>
          </p:cNvPr>
          <p:cNvCxnSpPr/>
          <p:nvPr/>
        </p:nvCxnSpPr>
        <p:spPr>
          <a:xfrm>
            <a:off x="593088" y="5425083"/>
            <a:ext cx="1463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050990-1725-4A94-AC4D-BC2C7C93D17D}"/>
              </a:ext>
            </a:extLst>
          </p:cNvPr>
          <p:cNvCxnSpPr/>
          <p:nvPr/>
        </p:nvCxnSpPr>
        <p:spPr>
          <a:xfrm>
            <a:off x="2918871" y="3828816"/>
            <a:ext cx="914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01919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Question word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many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How often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What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Where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463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49584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786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43424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5472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1548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8752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27409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54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4" y="1624564"/>
            <a:ext cx="6047737" cy="1070264"/>
            <a:chOff x="200084" y="1205345"/>
            <a:chExt cx="6047737" cy="1070264"/>
          </a:xfrm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6102"/>
            <a:ext cx="9359108" cy="599085"/>
            <a:chOff x="0" y="66102"/>
            <a:chExt cx="9359108" cy="59908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6102"/>
              <a:ext cx="9144000" cy="599085"/>
              <a:chOff x="200084" y="1178227"/>
              <a:chExt cx="9144000" cy="5990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00084" y="1178227"/>
                <a:ext cx="9144000" cy="599085"/>
                <a:chOff x="200084" y="1250964"/>
                <a:chExt cx="9144000" cy="59908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00084" y="1250964"/>
                  <a:ext cx="9144000" cy="599085"/>
                  <a:chOff x="454594" y="1604255"/>
                  <a:chExt cx="9144000" cy="599085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454594" y="1604255"/>
                    <a:ext cx="9144000" cy="59908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319632" y="1675573"/>
                    <a:ext cx="12688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/>
                      <a:t>Who</a:t>
                    </a: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80998" y="1322283"/>
                  <a:ext cx="12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165097" y="1249546"/>
                <a:ext cx="15255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72906" y="137420"/>
              <a:ext cx="1786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72881" y="137421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271" y="914401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812" y="1376066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5" y="599085"/>
            <a:ext cx="4414595" cy="67203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271" y="3067407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2271" y="4572034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6304535"/>
            <a:ext cx="487363" cy="4873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3B8789-4560-4AD7-9814-261C0C2B8679}"/>
              </a:ext>
            </a:extLst>
          </p:cNvPr>
          <p:cNvSpPr txBox="1"/>
          <p:nvPr/>
        </p:nvSpPr>
        <p:spPr>
          <a:xfrm>
            <a:off x="917639" y="1394447"/>
            <a:ext cx="37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often </a:t>
            </a:r>
            <a:r>
              <a:rPr lang="en-US" sz="2400" dirty="0"/>
              <a:t>do you watch TV?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9AAE6-BA2F-409F-9B3E-2F85BA2BBD83}"/>
              </a:ext>
            </a:extLst>
          </p:cNvPr>
          <p:cNvSpPr txBox="1"/>
          <p:nvPr/>
        </p:nvSpPr>
        <p:spPr>
          <a:xfrm>
            <a:off x="912808" y="1390739"/>
            <a:ext cx="3970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 TV?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4296F-7A2F-4C36-80C5-F057B828D8EA}"/>
              </a:ext>
            </a:extLst>
          </p:cNvPr>
          <p:cNvSpPr txBox="1"/>
          <p:nvPr/>
        </p:nvSpPr>
        <p:spPr>
          <a:xfrm>
            <a:off x="917639" y="2086945"/>
            <a:ext cx="3355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ACF1C6-0045-49A5-843C-93A671E10B6B}"/>
              </a:ext>
            </a:extLst>
          </p:cNvPr>
          <p:cNvSpPr txBox="1"/>
          <p:nvPr/>
        </p:nvSpPr>
        <p:spPr>
          <a:xfrm>
            <a:off x="944626" y="2083237"/>
            <a:ext cx="275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do you watch?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F269C9-D7AA-4B49-BA87-E2D8C426E7A7}"/>
              </a:ext>
            </a:extLst>
          </p:cNvPr>
          <p:cNvSpPr txBox="1"/>
          <p:nvPr/>
        </p:nvSpPr>
        <p:spPr>
          <a:xfrm>
            <a:off x="848454" y="3528273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 </a:t>
            </a:r>
            <a:r>
              <a:rPr lang="en-US" sz="2400" dirty="0"/>
              <a:t>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CEAE8B-19ED-410E-999E-AE084A8D3636}"/>
              </a:ext>
            </a:extLst>
          </p:cNvPr>
          <p:cNvSpPr txBox="1"/>
          <p:nvPr/>
        </p:nvSpPr>
        <p:spPr>
          <a:xfrm>
            <a:off x="882497" y="5043716"/>
            <a:ext cx="36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When </a:t>
            </a:r>
            <a:r>
              <a:rPr lang="en-US" sz="2400" dirty="0"/>
              <a:t>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9F6EB8-7D1A-40B4-AD4B-CAF8AE2BD365}"/>
              </a:ext>
            </a:extLst>
          </p:cNvPr>
          <p:cNvSpPr txBox="1"/>
          <p:nvPr/>
        </p:nvSpPr>
        <p:spPr>
          <a:xfrm>
            <a:off x="872599" y="5775541"/>
            <a:ext cx="267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 </a:t>
            </a:r>
            <a:r>
              <a:rPr lang="en-US" sz="2400" dirty="0"/>
              <a:t>do you play?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190" y="1908070"/>
            <a:ext cx="8115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698" y="3009696"/>
            <a:ext cx="12347396" cy="24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37372"/>
            <a:ext cx="9144000" cy="346257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80" y="358049"/>
            <a:ext cx="90627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FB7BD"/>
                </a:solidFill>
              </a:rPr>
              <a:t>*Grammar2: ( </a:t>
            </a:r>
            <a:r>
              <a:rPr lang="en-US" sz="3600" b="1" u="sng" dirty="0" err="1">
                <a:solidFill>
                  <a:srgbClr val="0FB7BD"/>
                </a:solidFill>
              </a:rPr>
              <a:t>but,so</a:t>
            </a:r>
            <a:r>
              <a:rPr lang="en-US" sz="3600" b="1" u="sng" dirty="0">
                <a:solidFill>
                  <a:srgbClr val="0FB7BD"/>
                </a:solidFill>
              </a:rPr>
              <a:t> ,and )</a:t>
            </a: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ta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sử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dung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liên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ghép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2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lại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nhau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</a:rPr>
              <a:t>But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nhưng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):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ghép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2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ý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nghĩa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tương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phản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nhau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</a:rPr>
              <a:t>So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thế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) :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giải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thích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-    </a:t>
            </a:r>
            <a:r>
              <a:rPr lang="en-US" sz="2800" b="1" dirty="0">
                <a:solidFill>
                  <a:srgbClr val="C00000"/>
                </a:solidFill>
              </a:rPr>
              <a:t>And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) :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thêm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tin.</a:t>
            </a:r>
          </a:p>
          <a:p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59011"/>
            <a:ext cx="9237645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0070C0"/>
                </a:solidFill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1. I like watching cartoons, </a:t>
            </a:r>
            <a:r>
              <a:rPr lang="en-US" sz="2400" b="1" u="sng" dirty="0"/>
              <a:t>but</a:t>
            </a:r>
            <a:r>
              <a:rPr lang="en-US" sz="2400" b="1" dirty="0"/>
              <a:t> </a:t>
            </a:r>
            <a:r>
              <a:rPr lang="en-US" sz="2400" dirty="0"/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I enjoy sports, </a:t>
            </a:r>
            <a:r>
              <a:rPr lang="en-US" sz="2400" b="1" u="sng" dirty="0"/>
              <a:t>so</a:t>
            </a:r>
            <a:r>
              <a:rPr lang="en-US" sz="2400" dirty="0"/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I’m helping decorate the house, </a:t>
            </a:r>
            <a:r>
              <a:rPr lang="en-US" sz="2400" b="1" u="sng" dirty="0"/>
              <a:t>and</a:t>
            </a:r>
            <a:r>
              <a:rPr lang="en-US" sz="2400" dirty="0"/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3363"/>
              </p:ext>
            </p:extLst>
          </p:nvPr>
        </p:nvGraphicFramePr>
        <p:xfrm>
          <a:off x="275422" y="1264794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I like animal programmes,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/>
                        <a:t>and </a:t>
                      </a:r>
                      <a:r>
                        <a:rPr lang="en-US" sz="2400"/>
                        <a:t>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My little brother can colour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797</Words>
  <Application>Microsoft Office PowerPoint</Application>
  <PresentationFormat>On-screen Show (4:3)</PresentationFormat>
  <Paragraphs>140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hatam6373@gmail.com</cp:lastModifiedBy>
  <cp:revision>111</cp:revision>
  <dcterms:created xsi:type="dcterms:W3CDTF">2020-12-09T02:04:09Z</dcterms:created>
  <dcterms:modified xsi:type="dcterms:W3CDTF">2022-01-10T09:07:04Z</dcterms:modified>
</cp:coreProperties>
</file>