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1" r:id="rId2"/>
    <p:sldId id="258" r:id="rId3"/>
    <p:sldId id="275" r:id="rId4"/>
    <p:sldId id="259" r:id="rId5"/>
    <p:sldId id="260" r:id="rId6"/>
    <p:sldId id="261" r:id="rId7"/>
    <p:sldId id="274" r:id="rId8"/>
    <p:sldId id="273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49" d="100"/>
          <a:sy n="49" d="100"/>
        </p:scale>
        <p:origin x="36" y="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BE68-118A-475E-BD69-E83DF568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40" y="23907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</a:t>
            </a:r>
            <a:r>
              <a:rPr lang="en-US" dirty="0">
                <a:solidFill>
                  <a:srgbClr val="FF0000"/>
                </a:solidFill>
              </a:rPr>
              <a:t>UNIT7: TELEVISION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LESSON 1: GETTING STARTED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1. Listen and read: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* New words: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FE52B-59B5-4112-8943-78200A21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85" y="1859280"/>
            <a:ext cx="8117410" cy="4612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 Talent show (n):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năng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programme</a:t>
            </a:r>
            <a:r>
              <a:rPr lang="en-US" dirty="0"/>
              <a:t>(n):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channel(n): </a:t>
            </a:r>
            <a:r>
              <a:rPr lang="en-US" dirty="0" err="1"/>
              <a:t>kênh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cartoon (n): </a:t>
            </a:r>
            <a:r>
              <a:rPr lang="en-US" dirty="0" err="1"/>
              <a:t>phim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Animated film(n): </a:t>
            </a:r>
            <a:r>
              <a:rPr lang="en-US" dirty="0" err="1"/>
              <a:t>phim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animated(a): </a:t>
            </a:r>
            <a:r>
              <a:rPr lang="en-US" dirty="0" err="1"/>
              <a:t>vui</a:t>
            </a:r>
            <a:r>
              <a:rPr lang="en-US" dirty="0"/>
              <a:t>  </a:t>
            </a:r>
            <a:r>
              <a:rPr lang="en-US" dirty="0" err="1"/>
              <a:t>nhộn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clever(a):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minh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educational(a):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</TotalTime>
  <Words>487</Words>
  <Application>Microsoft Office PowerPoint</Application>
  <PresentationFormat>On-screen Show (4:3)</PresentationFormat>
  <Paragraphs>93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          UNIT7: TELEVISION  LESSON 1: GETTING STARTED 1. Listen and read: * New words: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hatam6373@gmail.com</cp:lastModifiedBy>
  <cp:revision>81</cp:revision>
  <dcterms:created xsi:type="dcterms:W3CDTF">2020-12-09T02:04:09Z</dcterms:created>
  <dcterms:modified xsi:type="dcterms:W3CDTF">2022-01-11T10:04:28Z</dcterms:modified>
</cp:coreProperties>
</file>