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2" r:id="rId18"/>
    <p:sldId id="272" r:id="rId19"/>
    <p:sldId id="283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83" d="100"/>
          <a:sy n="83" d="100"/>
        </p:scale>
        <p:origin x="4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29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435147" y="41671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82" y="323917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4787234" y="529379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5665041" y="1375963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47264" y="2231399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48192" y="1371036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2748992" y="223139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048191" y="31379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14"/>
          <p:cNvCxnSpPr/>
          <p:nvPr/>
        </p:nvCxnSpPr>
        <p:spPr>
          <a:xfrm>
            <a:off x="2925464" y="1652297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14"/>
          <p:cNvCxnSpPr>
            <a:stCxn id="246" idx="1"/>
            <a:endCxn id="247" idx="0"/>
          </p:cNvCxnSpPr>
          <p:nvPr/>
        </p:nvCxnSpPr>
        <p:spPr>
          <a:xfrm flipH="1">
            <a:off x="2023592" y="2559101"/>
            <a:ext cx="725400" cy="578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0" name="Google Shape;250;p14"/>
          <p:cNvSpPr/>
          <p:nvPr/>
        </p:nvSpPr>
        <p:spPr>
          <a:xfrm>
            <a:off x="5650729" y="3023355"/>
            <a:ext cx="5465180" cy="84590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539852" y="3429000"/>
            <a:ext cx="5686777" cy="228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get students interested in the topic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set the context 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help Ss understand the main idea of the text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590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 of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/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691376" y="1805792"/>
            <a:ext cx="988953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 gain: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An overview about the topic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Vocabulary to talk about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healthy eating habits and awareness of balanced diets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proud of the homeland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464748" y="4682543"/>
            <a:ext cx="1883768" cy="68496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4"/>
          <p:cNvCxnSpPr>
            <a:cxnSpLocks/>
            <a:stCxn id="121" idx="1"/>
            <a:endCxn id="132" idx="0"/>
          </p:cNvCxnSpPr>
          <p:nvPr/>
        </p:nvCxnSpPr>
        <p:spPr>
          <a:xfrm rot="10800000" flipV="1">
            <a:off x="1406632" y="4072445"/>
            <a:ext cx="571142" cy="610098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524229" y="5860040"/>
            <a:ext cx="706188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Wrap-up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Homework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32;p4"/>
          <p:cNvSpPr/>
          <p:nvPr/>
        </p:nvSpPr>
        <p:spPr>
          <a:xfrm>
            <a:off x="1235724" y="5893126"/>
            <a:ext cx="1846602" cy="6136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4;p4"/>
          <p:cNvSpPr/>
          <p:nvPr/>
        </p:nvSpPr>
        <p:spPr>
          <a:xfrm>
            <a:off x="4542117" y="4706019"/>
            <a:ext cx="7043996" cy="10272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4: Work in pairs. Think about your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 Then ask your partner about his or her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oogle Shape;133;p4"/>
          <p:cNvCxnSpPr>
            <a:cxnSpLocks/>
            <a:stCxn id="132" idx="3"/>
            <a:endCxn id="24" idx="3"/>
          </p:cNvCxnSpPr>
          <p:nvPr/>
        </p:nvCxnSpPr>
        <p:spPr>
          <a:xfrm>
            <a:off x="2348516" y="5025024"/>
            <a:ext cx="733810" cy="1174904"/>
          </a:xfrm>
          <a:prstGeom prst="curvedConnector3">
            <a:avLst>
              <a:gd name="adj1" fmla="val 131152"/>
            </a:avLst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25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Aims of the stage: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activate students’ knowledge on the topic of the unit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enhance students’ skills of cooperating with teammates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4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</a:t>
            </a:r>
            <a:r>
              <a:rPr lang="en-US" sz="36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pairs: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facing each other.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turns to throw a ball of paper to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as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saying a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noun.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partner catches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ball, say immediately if the noun is edible or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inedible, then repeat the procedure.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Example:</a:t>
            </a:r>
            <a:endParaRPr sz="20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(throwing) - Egg.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 (catching) - Edible. (throwing) - Book.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(catching) - Inedible. (throwing) House …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reading &amp; listening task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1352</Words>
  <Application>Microsoft Office PowerPoint</Application>
  <PresentationFormat>Widescreen</PresentationFormat>
  <Paragraphs>293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Open Sans</vt:lpstr>
      <vt:lpstr>Times New Roman</vt:lpstr>
      <vt:lpstr>Courier New</vt:lpstr>
      <vt:lpstr>Arial</vt:lpstr>
      <vt:lpstr>Calibri</vt:lpstr>
      <vt:lpstr>Wingdings</vt:lpstr>
      <vt:lpstr>Cutive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EDIBOOKS</cp:lastModifiedBy>
  <cp:revision>22</cp:revision>
  <dcterms:modified xsi:type="dcterms:W3CDTF">2022-03-30T03:37:52Z</dcterms:modified>
</cp:coreProperties>
</file>