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7"/>
  </p:notesMasterIdLst>
  <p:handoutMasterIdLst>
    <p:handoutMasterId r:id="rId28"/>
  </p:handoutMasterIdLst>
  <p:sldIdLst>
    <p:sldId id="669" r:id="rId4"/>
    <p:sldId id="266" r:id="rId5"/>
    <p:sldId id="670" r:id="rId6"/>
    <p:sldId id="671" r:id="rId7"/>
    <p:sldId id="674" r:id="rId8"/>
    <p:sldId id="672" r:id="rId9"/>
    <p:sldId id="675" r:id="rId10"/>
    <p:sldId id="673" r:id="rId11"/>
    <p:sldId id="256" r:id="rId12"/>
    <p:sldId id="677" r:id="rId13"/>
    <p:sldId id="627" r:id="rId14"/>
    <p:sldId id="661" r:id="rId15"/>
    <p:sldId id="456" r:id="rId16"/>
    <p:sldId id="259" r:id="rId17"/>
    <p:sldId id="676" r:id="rId18"/>
    <p:sldId id="258" r:id="rId19"/>
    <p:sldId id="257" r:id="rId20"/>
    <p:sldId id="260" r:id="rId21"/>
    <p:sldId id="261" r:id="rId22"/>
    <p:sldId id="262" r:id="rId23"/>
    <p:sldId id="314" r:id="rId24"/>
    <p:sldId id="330"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B"/>
    <a:srgbClr val="F0DBAF"/>
    <a:srgbClr val="EFD5AC"/>
    <a:srgbClr val="B9DB9B"/>
    <a:srgbClr val="F9C7C9"/>
    <a:srgbClr val="B4BDFF"/>
    <a:srgbClr val="7ED7C1"/>
    <a:srgbClr val="6DB9EF"/>
    <a:srgbClr val="DC86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p:scale>
          <a:sx n="33" d="100"/>
          <a:sy n="33" d="100"/>
        </p:scale>
        <p:origin x="504" y="950"/>
      </p:cViewPr>
      <p:guideLst>
        <p:guide orient="horz" pos="19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7/31/2024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02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22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78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77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647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521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6914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189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966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60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399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8219D-55DF-45EB-B25E-1C948F6C6EA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055437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60583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8219D-55DF-45EB-B25E-1C948F6C6EA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4179740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8219D-55DF-45EB-B25E-1C948F6C6EA0}"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310223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8219D-55DF-45EB-B25E-1C948F6C6EA0}"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616610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8219D-55DF-45EB-B25E-1C948F6C6EA0}"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4199561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219D-55DF-45EB-B25E-1C948F6C6EA0}"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17475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1042849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688219D-55DF-45EB-B25E-1C948F6C6EA0}"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3844299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13291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8219D-55DF-45EB-B25E-1C948F6C6EA0}"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B2922-7094-437E-850F-5764ECB416C0}" type="slidenum">
              <a:rPr lang="en-US" smtClean="0"/>
              <a:t>‹#›</a:t>
            </a:fld>
            <a:endParaRPr lang="en-US"/>
          </a:p>
        </p:txBody>
      </p:sp>
    </p:spTree>
    <p:extLst>
      <p:ext uri="{BB962C8B-B14F-4D97-AF65-F5344CB8AC3E}">
        <p14:creationId xmlns:p14="http://schemas.microsoft.com/office/powerpoint/2010/main" val="210288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446">
            <a:alpha val="6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446">
            <a:alpha val="6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7/31/2024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4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688219D-55DF-45EB-B25E-1C948F6C6EA0}" type="datetimeFigureOut">
              <a:rPr lang="en-US" smtClean="0"/>
              <a:t>7/31/2024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7CB2922-7094-437E-850F-5764ECB416C0}" type="slidenum">
              <a:rPr lang="en-US" smtClean="0"/>
              <a:t>‹#›</a:t>
            </a:fld>
            <a:endParaRPr lang="en-US"/>
          </a:p>
        </p:txBody>
      </p:sp>
    </p:spTree>
    <p:extLst>
      <p:ext uri="{BB962C8B-B14F-4D97-AF65-F5344CB8AC3E}">
        <p14:creationId xmlns:p14="http://schemas.microsoft.com/office/powerpoint/2010/main" val="2307721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image" Target="../media/image2.sv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openxmlformats.org/officeDocument/2006/relationships/image" Target="../media/image37.png"/><Relationship Id="rId10" Type="http://schemas.openxmlformats.org/officeDocument/2006/relationships/image" Target="../media/image35.png"/><Relationship Id="rId4" Type="http://schemas.openxmlformats.org/officeDocument/2006/relationships/notesSlide" Target="../notesSlides/notesSlide1.xml"/><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sv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png"/><Relationship Id="rId7" Type="http://schemas.openxmlformats.org/officeDocument/2006/relationships/image" Target="../media/image3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39.svg"/><Relationship Id="rId9"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33.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3.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1.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2.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slideLayout" Target="../slideLayouts/slideLayout23.xml"/><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3.jpeg"/><Relationship Id="rId9" Type="http://schemas.openxmlformats.org/officeDocument/2006/relationships/image" Target="../media/image20.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slideLayout" Target="../slideLayouts/slideLayout23.xml"/><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image" Target="../media/image17.png"/><Relationship Id="rId15" Type="http://schemas.openxmlformats.org/officeDocument/2006/relationships/image" Target="../media/image16.png"/><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24.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slideLayout" Target="../slideLayouts/slideLayout23.xml"/><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3.jpeg"/><Relationship Id="rId9" Type="http://schemas.openxmlformats.org/officeDocument/2006/relationships/image" Target="../media/image20.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slideLayout" Target="../slideLayouts/slideLayout23.xml"/><Relationship Id="rId7" Type="http://schemas.openxmlformats.org/officeDocument/2006/relationships/image" Target="../media/image18.png"/><Relationship Id="rId12" Type="http://schemas.microsoft.com/office/2007/relationships/hdphoto" Target="../media/hdphoto5.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17.png"/><Relationship Id="rId15" Type="http://schemas.openxmlformats.org/officeDocument/2006/relationships/image" Target="../media/image16.png"/><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26.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slideLayout" Target="../slideLayouts/slideLayout23.xml"/><Relationship Id="rId7" Type="http://schemas.openxmlformats.org/officeDocument/2006/relationships/image" Target="../media/image18.png"/><Relationship Id="rId12" Type="http://schemas.microsoft.com/office/2007/relationships/hdphoto" Target="../media/hdphoto5.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11" Type="http://schemas.openxmlformats.org/officeDocument/2006/relationships/image" Target="../media/image27.png"/><Relationship Id="rId5" Type="http://schemas.openxmlformats.org/officeDocument/2006/relationships/image" Target="../media/image17.png"/><Relationship Id="rId15" Type="http://schemas.openxmlformats.org/officeDocument/2006/relationships/image" Target="../media/image16.png"/><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26.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slideLayout" Target="../slideLayouts/slideLayout23.xml"/><Relationship Id="rId7" Type="http://schemas.openxmlformats.org/officeDocument/2006/relationships/image" Target="../media/image18.png"/><Relationship Id="rId12" Type="http://schemas.microsoft.com/office/2007/relationships/hdphoto" Target="../media/hdphoto7.wdp"/><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11" Type="http://schemas.openxmlformats.org/officeDocument/2006/relationships/image" Target="../media/image29.png"/><Relationship Id="rId5" Type="http://schemas.openxmlformats.org/officeDocument/2006/relationships/image" Target="../media/image17.png"/><Relationship Id="rId15" Type="http://schemas.openxmlformats.org/officeDocument/2006/relationships/image" Target="../media/image16.png"/><Relationship Id="rId10" Type="http://schemas.microsoft.com/office/2007/relationships/hdphoto" Target="../media/hdphoto6.wdp"/><Relationship Id="rId4" Type="http://schemas.openxmlformats.org/officeDocument/2006/relationships/image" Target="../media/image13.jpeg"/><Relationship Id="rId9" Type="http://schemas.openxmlformats.org/officeDocument/2006/relationships/image" Target="../media/image2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3835" y="-1004404"/>
            <a:ext cx="14807429" cy="4618649"/>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779112" y="641829"/>
            <a:ext cx="10633777" cy="5574343"/>
            <a:chOff x="0" y="0"/>
            <a:chExt cx="730935" cy="383164"/>
          </a:xfrm>
        </p:grpSpPr>
        <p:sp>
          <p:nvSpPr>
            <p:cNvPr id="4" name="Freeform 4"/>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28575"/>
              <a:ext cx="730935" cy="354589"/>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1491060" y="2013156"/>
            <a:ext cx="7447392" cy="2462213"/>
          </a:xfrm>
          <a:prstGeom prst="rect">
            <a:avLst/>
          </a:prstGeom>
        </p:spPr>
        <p:txBody>
          <a:bodyPr wrap="square" lIns="0" tIns="0" rIns="0" bIns="0" rtlCol="0" anchor="t">
            <a:spAutoFit/>
          </a:bodyPr>
          <a:lstStyle/>
          <a:p>
            <a:pPr marL="0" marR="0" lvl="0" indent="0" algn="l" defTabSz="609630" rtl="0" eaLnBrk="1" fontAlgn="auto" latinLnBrk="0" hangingPunct="1">
              <a:lnSpc>
                <a:spcPts val="9558"/>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393939"/>
                </a:solidFill>
                <a:effectLst/>
                <a:uLnTx/>
                <a:uFillTx/>
                <a:latin typeface="Forte" panose="03060902040502070203" pitchFamily="66" charset="0"/>
                <a:ea typeface="Funtastic"/>
                <a:cs typeface="Funtastic"/>
                <a:sym typeface="Funtastic"/>
              </a:rPr>
              <a:t>WELCOME TO OUR CLASS!</a:t>
            </a:r>
          </a:p>
        </p:txBody>
      </p:sp>
      <p:sp>
        <p:nvSpPr>
          <p:cNvPr id="7" name="Freeform 7"/>
          <p:cNvSpPr/>
          <p:nvPr/>
        </p:nvSpPr>
        <p:spPr>
          <a:xfrm rot="-612436">
            <a:off x="-370963" y="996532"/>
            <a:ext cx="2741234" cy="616778"/>
          </a:xfrm>
          <a:custGeom>
            <a:avLst/>
            <a:gdLst/>
            <a:ahLst/>
            <a:cxnLst/>
            <a:rect l="l" t="t" r="r" b="b"/>
            <a:pathLst>
              <a:path w="4111851" h="925167">
                <a:moveTo>
                  <a:pt x="0" y="0"/>
                </a:moveTo>
                <a:lnTo>
                  <a:pt x="4111851" y="0"/>
                </a:lnTo>
                <a:lnTo>
                  <a:pt x="4111851" y="925167"/>
                </a:lnTo>
                <a:lnTo>
                  <a:pt x="0" y="925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95944">
            <a:off x="10283328" y="2695400"/>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7475386" y="2732832"/>
            <a:ext cx="4571914" cy="4125168"/>
          </a:xfrm>
          <a:custGeom>
            <a:avLst/>
            <a:gdLst/>
            <a:ahLst/>
            <a:cxnLst/>
            <a:rect l="l" t="t" r="r" b="b"/>
            <a:pathLst>
              <a:path w="8786669" h="8182585">
                <a:moveTo>
                  <a:pt x="8786669" y="0"/>
                </a:moveTo>
                <a:lnTo>
                  <a:pt x="0" y="0"/>
                </a:lnTo>
                <a:lnTo>
                  <a:pt x="0" y="8182585"/>
                </a:lnTo>
                <a:lnTo>
                  <a:pt x="8786669" y="8182585"/>
                </a:lnTo>
                <a:lnTo>
                  <a:pt x="8786669"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249993">
            <a:off x="8732479" y="634573"/>
            <a:ext cx="1479787" cy="2160959"/>
          </a:xfrm>
          <a:custGeom>
            <a:avLst/>
            <a:gdLst/>
            <a:ahLst/>
            <a:cxnLst/>
            <a:rect l="l" t="t" r="r" b="b"/>
            <a:pathLst>
              <a:path w="2219680" h="3241438">
                <a:moveTo>
                  <a:pt x="0" y="0"/>
                </a:moveTo>
                <a:lnTo>
                  <a:pt x="2219680" y="0"/>
                </a:lnTo>
                <a:lnTo>
                  <a:pt x="2219680" y="3241438"/>
                </a:lnTo>
                <a:lnTo>
                  <a:pt x="0" y="3241438"/>
                </a:lnTo>
                <a:lnTo>
                  <a:pt x="0" y="0"/>
                </a:lnTo>
                <a:close/>
              </a:path>
            </a:pathLst>
          </a:custGeom>
          <a:blipFill>
            <a:blip r:embed="rId7"/>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288219">
            <a:off x="11113063" y="-385946"/>
            <a:ext cx="1171663" cy="2055550"/>
          </a:xfrm>
          <a:custGeom>
            <a:avLst/>
            <a:gdLst/>
            <a:ahLst/>
            <a:cxnLst/>
            <a:rect l="l" t="t" r="r" b="b"/>
            <a:pathLst>
              <a:path w="1757495" h="3083325">
                <a:moveTo>
                  <a:pt x="0" y="0"/>
                </a:moveTo>
                <a:lnTo>
                  <a:pt x="1757496" y="0"/>
                </a:lnTo>
                <a:lnTo>
                  <a:pt x="1757496" y="3083325"/>
                </a:lnTo>
                <a:lnTo>
                  <a:pt x="0" y="3083325"/>
                </a:lnTo>
                <a:lnTo>
                  <a:pt x="0" y="0"/>
                </a:lnTo>
                <a:close/>
              </a:path>
            </a:pathLst>
          </a:custGeom>
          <a:blipFill>
            <a:blip r:embed="rId8"/>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762513">
            <a:off x="226963" y="5721690"/>
            <a:ext cx="1545382" cy="2272621"/>
          </a:xfrm>
          <a:custGeom>
            <a:avLst/>
            <a:gdLst/>
            <a:ahLst/>
            <a:cxnLst/>
            <a:rect l="l" t="t" r="r" b="b"/>
            <a:pathLst>
              <a:path w="2318073" h="3408931">
                <a:moveTo>
                  <a:pt x="0" y="0"/>
                </a:moveTo>
                <a:lnTo>
                  <a:pt x="2318073" y="0"/>
                </a:lnTo>
                <a:lnTo>
                  <a:pt x="2318073" y="3408932"/>
                </a:lnTo>
                <a:lnTo>
                  <a:pt x="0" y="3408932"/>
                </a:lnTo>
                <a:lnTo>
                  <a:pt x="0" y="0"/>
                </a:lnTo>
                <a:close/>
              </a:path>
            </a:pathLst>
          </a:custGeom>
          <a:blipFill>
            <a:blip r:embed="rId9"/>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30004" flipH="1">
            <a:off x="6393821" y="4741499"/>
            <a:ext cx="1300456" cy="1970388"/>
          </a:xfrm>
          <a:custGeom>
            <a:avLst/>
            <a:gdLst/>
            <a:ahLst/>
            <a:cxnLst/>
            <a:rect l="l" t="t" r="r" b="b"/>
            <a:pathLst>
              <a:path w="1950684" h="2955582">
                <a:moveTo>
                  <a:pt x="1950684" y="0"/>
                </a:moveTo>
                <a:lnTo>
                  <a:pt x="0" y="0"/>
                </a:lnTo>
                <a:lnTo>
                  <a:pt x="0" y="2955582"/>
                </a:lnTo>
                <a:lnTo>
                  <a:pt x="1950684" y="2955582"/>
                </a:lnTo>
                <a:lnTo>
                  <a:pt x="1950684"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241494">
            <a:off x="7657732" y="1457092"/>
            <a:ext cx="515920" cy="515920"/>
          </a:xfrm>
          <a:custGeom>
            <a:avLst/>
            <a:gdLst/>
            <a:ahLst/>
            <a:cxnLst/>
            <a:rect l="l" t="t" r="r" b="b"/>
            <a:pathLst>
              <a:path w="773880" h="773880">
                <a:moveTo>
                  <a:pt x="0" y="0"/>
                </a:moveTo>
                <a:lnTo>
                  <a:pt x="773880" y="0"/>
                </a:lnTo>
                <a:lnTo>
                  <a:pt x="773880" y="773880"/>
                </a:lnTo>
                <a:lnTo>
                  <a:pt x="0" y="77388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1638759" y="4883172"/>
            <a:ext cx="4386705" cy="410818"/>
          </a:xfrm>
          <a:prstGeom prst="rect">
            <a:avLst/>
          </a:prstGeom>
        </p:spPr>
        <p:txBody>
          <a:bodyPr wrap="square" lIns="0" tIns="0" rIns="0" bIns="0" rtlCol="0" anchor="t">
            <a:spAutoFit/>
          </a:bodyPr>
          <a:lstStyle/>
          <a:p>
            <a:pPr marL="0" marR="0" lvl="0" indent="0" algn="l" defTabSz="609630" rtl="0" eaLnBrk="1" fontAlgn="auto" latinLnBrk="0" hangingPunct="1">
              <a:lnSpc>
                <a:spcPts val="2929"/>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93939"/>
                </a:solidFill>
                <a:effectLst/>
                <a:uLnTx/>
                <a:uFillTx/>
                <a:latin typeface="DM Sans"/>
                <a:ea typeface="DM Sans"/>
                <a:cs typeface="DM Sans"/>
                <a:sym typeface="DM Sans"/>
              </a:rPr>
              <a:t>Presented by: ………</a:t>
            </a:r>
          </a:p>
        </p:txBody>
      </p:sp>
      <p:sp>
        <p:nvSpPr>
          <p:cNvPr id="16" name="Freeform 16"/>
          <p:cNvSpPr/>
          <p:nvPr/>
        </p:nvSpPr>
        <p:spPr>
          <a:xfrm rot="200711">
            <a:off x="4976023" y="1093887"/>
            <a:ext cx="515920" cy="515920"/>
          </a:xfrm>
          <a:custGeom>
            <a:avLst/>
            <a:gdLst/>
            <a:ahLst/>
            <a:cxnLst/>
            <a:rect l="l" t="t" r="r" b="b"/>
            <a:pathLst>
              <a:path w="773880" h="773880">
                <a:moveTo>
                  <a:pt x="0" y="0"/>
                </a:moveTo>
                <a:lnTo>
                  <a:pt x="773880" y="0"/>
                </a:lnTo>
                <a:lnTo>
                  <a:pt x="773880" y="773880"/>
                </a:lnTo>
                <a:lnTo>
                  <a:pt x="0" y="77388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62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2745">
            <a:off x="-2148642" y="695127"/>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921941" y="3087623"/>
            <a:ext cx="8348118" cy="2118841"/>
            <a:chOff x="0" y="0"/>
            <a:chExt cx="3595681" cy="912622"/>
          </a:xfrm>
        </p:grpSpPr>
        <p:sp>
          <p:nvSpPr>
            <p:cNvPr id="4" name="Freeform 4"/>
            <p:cNvSpPr/>
            <p:nvPr/>
          </p:nvSpPr>
          <p:spPr>
            <a:xfrm>
              <a:off x="0" y="0"/>
              <a:ext cx="3595681" cy="912622"/>
            </a:xfrm>
            <a:custGeom>
              <a:avLst/>
              <a:gdLst/>
              <a:ahLst/>
              <a:cxnLst/>
              <a:rect l="l" t="t" r="r" b="b"/>
              <a:pathLst>
                <a:path w="3595681" h="912622">
                  <a:moveTo>
                    <a:pt x="31531" y="0"/>
                  </a:moveTo>
                  <a:lnTo>
                    <a:pt x="3564150" y="0"/>
                  </a:lnTo>
                  <a:cubicBezTo>
                    <a:pt x="3581564" y="0"/>
                    <a:pt x="3595681" y="14117"/>
                    <a:pt x="3595681" y="31531"/>
                  </a:cubicBezTo>
                  <a:lnTo>
                    <a:pt x="3595681" y="881091"/>
                  </a:lnTo>
                  <a:cubicBezTo>
                    <a:pt x="3595681" y="898505"/>
                    <a:pt x="3581564" y="912622"/>
                    <a:pt x="3564150" y="912622"/>
                  </a:cubicBezTo>
                  <a:lnTo>
                    <a:pt x="31531" y="912622"/>
                  </a:lnTo>
                  <a:cubicBezTo>
                    <a:pt x="14117" y="912622"/>
                    <a:pt x="0" y="898505"/>
                    <a:pt x="0" y="881091"/>
                  </a:cubicBezTo>
                  <a:lnTo>
                    <a:pt x="0" y="31531"/>
                  </a:lnTo>
                  <a:cubicBezTo>
                    <a:pt x="0" y="14117"/>
                    <a:pt x="14117" y="0"/>
                    <a:pt x="31531"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28575"/>
              <a:ext cx="3595681" cy="8840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315231" y="5983439"/>
            <a:ext cx="12841021" cy="2118841"/>
            <a:chOff x="0" y="0"/>
            <a:chExt cx="5530853" cy="912622"/>
          </a:xfrm>
        </p:grpSpPr>
        <p:sp>
          <p:nvSpPr>
            <p:cNvPr id="7" name="Freeform 7"/>
            <p:cNvSpPr/>
            <p:nvPr/>
          </p:nvSpPr>
          <p:spPr>
            <a:xfrm>
              <a:off x="0" y="0"/>
              <a:ext cx="5530853" cy="912622"/>
            </a:xfrm>
            <a:custGeom>
              <a:avLst/>
              <a:gdLst/>
              <a:ahLst/>
              <a:cxnLst/>
              <a:rect l="l" t="t" r="r" b="b"/>
              <a:pathLst>
                <a:path w="5530853" h="912622">
                  <a:moveTo>
                    <a:pt x="20499" y="0"/>
                  </a:moveTo>
                  <a:lnTo>
                    <a:pt x="5510354" y="0"/>
                  </a:lnTo>
                  <a:cubicBezTo>
                    <a:pt x="5521675" y="0"/>
                    <a:pt x="5530853" y="9178"/>
                    <a:pt x="5530853" y="20499"/>
                  </a:cubicBezTo>
                  <a:lnTo>
                    <a:pt x="5530853" y="892123"/>
                  </a:lnTo>
                  <a:cubicBezTo>
                    <a:pt x="5530853" y="897560"/>
                    <a:pt x="5528693" y="902774"/>
                    <a:pt x="5524849" y="906618"/>
                  </a:cubicBezTo>
                  <a:cubicBezTo>
                    <a:pt x="5521004" y="910462"/>
                    <a:pt x="5515790" y="912622"/>
                    <a:pt x="5510354" y="912622"/>
                  </a:cubicBezTo>
                  <a:lnTo>
                    <a:pt x="20499" y="912622"/>
                  </a:lnTo>
                  <a:cubicBezTo>
                    <a:pt x="15062" y="912622"/>
                    <a:pt x="9848" y="910462"/>
                    <a:pt x="6004" y="906618"/>
                  </a:cubicBezTo>
                  <a:cubicBezTo>
                    <a:pt x="2160" y="902774"/>
                    <a:pt x="0" y="897560"/>
                    <a:pt x="0" y="892123"/>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28575"/>
              <a:ext cx="5530853" cy="8840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762513">
            <a:off x="5962216" y="504153"/>
            <a:ext cx="637499" cy="937499"/>
          </a:xfrm>
          <a:custGeom>
            <a:avLst/>
            <a:gdLst/>
            <a:ahLst/>
            <a:cxnLst/>
            <a:rect l="l" t="t" r="r" b="b"/>
            <a:pathLst>
              <a:path w="956248" h="1406248">
                <a:moveTo>
                  <a:pt x="0" y="0"/>
                </a:moveTo>
                <a:lnTo>
                  <a:pt x="956249" y="0"/>
                </a:lnTo>
                <a:lnTo>
                  <a:pt x="956249" y="1406248"/>
                </a:lnTo>
                <a:lnTo>
                  <a:pt x="0" y="1406248"/>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07545" y="2305203"/>
            <a:ext cx="1784455" cy="5191144"/>
          </a:xfrm>
          <a:custGeom>
            <a:avLst/>
            <a:gdLst/>
            <a:ahLst/>
            <a:cxnLst/>
            <a:rect l="l" t="t" r="r" b="b"/>
            <a:pathLst>
              <a:path w="2676683" h="7786716">
                <a:moveTo>
                  <a:pt x="0" y="0"/>
                </a:moveTo>
                <a:lnTo>
                  <a:pt x="2676683" y="0"/>
                </a:lnTo>
                <a:lnTo>
                  <a:pt x="2676683" y="7786715"/>
                </a:lnTo>
                <a:lnTo>
                  <a:pt x="0" y="7786715"/>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22851">
            <a:off x="1933551" y="384806"/>
            <a:ext cx="1193963" cy="1304877"/>
          </a:xfrm>
          <a:custGeom>
            <a:avLst/>
            <a:gdLst/>
            <a:ahLst/>
            <a:cxnLst/>
            <a:rect l="l" t="t" r="r" b="b"/>
            <a:pathLst>
              <a:path w="1790944" h="1957316">
                <a:moveTo>
                  <a:pt x="0" y="0"/>
                </a:moveTo>
                <a:lnTo>
                  <a:pt x="1790943" y="0"/>
                </a:lnTo>
                <a:lnTo>
                  <a:pt x="1790943" y="1957316"/>
                </a:lnTo>
                <a:lnTo>
                  <a:pt x="0" y="1957316"/>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288219">
            <a:off x="9390525" y="471517"/>
            <a:ext cx="670340" cy="1176035"/>
          </a:xfrm>
          <a:custGeom>
            <a:avLst/>
            <a:gdLst/>
            <a:ahLst/>
            <a:cxnLst/>
            <a:rect l="l" t="t" r="r" b="b"/>
            <a:pathLst>
              <a:path w="1005510" h="1764052">
                <a:moveTo>
                  <a:pt x="0" y="0"/>
                </a:moveTo>
                <a:lnTo>
                  <a:pt x="1005509" y="0"/>
                </a:lnTo>
                <a:lnTo>
                  <a:pt x="1005509" y="1764051"/>
                </a:lnTo>
                <a:lnTo>
                  <a:pt x="0" y="1764051"/>
                </a:lnTo>
                <a:lnTo>
                  <a:pt x="0" y="0"/>
                </a:lnTo>
                <a:close/>
              </a:path>
            </a:pathLst>
          </a:custGeom>
          <a:blipFill>
            <a:blip r:embed="rId7"/>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12436">
            <a:off x="-875432" y="657865"/>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82117">
            <a:off x="10602974" y="1306014"/>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2530532" y="3164553"/>
            <a:ext cx="7130935" cy="2031325"/>
          </a:xfrm>
          <a:prstGeom prst="rect">
            <a:avLst/>
          </a:prstGeom>
        </p:spPr>
        <p:txBody>
          <a:bodyPr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393939"/>
                </a:solidFill>
                <a:effectLst/>
                <a:uLnTx/>
                <a:uFillTx/>
                <a:latin typeface="Congenial Black" panose="02000503040000020004" pitchFamily="2" charset="0"/>
                <a:ea typeface="DM Sans"/>
                <a:cs typeface="DM Sans"/>
                <a:sym typeface="DM Sans"/>
              </a:rPr>
              <a:t>EVERYDAY ENGLISH</a:t>
            </a:r>
          </a:p>
        </p:txBody>
      </p:sp>
      <p:grpSp>
        <p:nvGrpSpPr>
          <p:cNvPr id="17" name="Group 17"/>
          <p:cNvGrpSpPr/>
          <p:nvPr/>
        </p:nvGrpSpPr>
        <p:grpSpPr>
          <a:xfrm>
            <a:off x="-63544" y="6266552"/>
            <a:ext cx="2343649" cy="431597"/>
            <a:chOff x="0" y="0"/>
            <a:chExt cx="732830" cy="134955"/>
          </a:xfrm>
        </p:grpSpPr>
        <p:sp>
          <p:nvSpPr>
            <p:cNvPr id="18" name="Freeform 18"/>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68703" y="-44498"/>
              <a:ext cx="595425" cy="16680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1739548" y="6139061"/>
            <a:ext cx="1384595" cy="254982"/>
            <a:chOff x="0" y="0"/>
            <a:chExt cx="732830" cy="134955"/>
          </a:xfrm>
        </p:grpSpPr>
        <p:sp>
          <p:nvSpPr>
            <p:cNvPr id="21" name="Freeform 21"/>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68703" y="-44498"/>
              <a:ext cx="595425" cy="16680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4778847" y="6209608"/>
            <a:ext cx="2652867" cy="488542"/>
            <a:chOff x="0" y="0"/>
            <a:chExt cx="732830" cy="134955"/>
          </a:xfrm>
        </p:grpSpPr>
        <p:sp>
          <p:nvSpPr>
            <p:cNvPr id="24" name="Freeform 24"/>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68703" y="-44498"/>
              <a:ext cx="595425" cy="16680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a:off x="-63544" y="1184682"/>
            <a:ext cx="2432793" cy="5421265"/>
          </a:xfrm>
          <a:custGeom>
            <a:avLst/>
            <a:gdLst/>
            <a:ahLst/>
            <a:cxnLst/>
            <a:rect l="l" t="t" r="r" b="b"/>
            <a:pathLst>
              <a:path w="3649189" h="8131897">
                <a:moveTo>
                  <a:pt x="0" y="0"/>
                </a:moveTo>
                <a:lnTo>
                  <a:pt x="3649188" y="0"/>
                </a:lnTo>
                <a:lnTo>
                  <a:pt x="3649188" y="8131897"/>
                </a:lnTo>
                <a:lnTo>
                  <a:pt x="0" y="8131897"/>
                </a:lnTo>
                <a:lnTo>
                  <a:pt x="0" y="0"/>
                </a:lnTo>
                <a:close/>
              </a:path>
            </a:pathLst>
          </a:custGeom>
          <a:blipFill>
            <a:blip r:embed="rId10"/>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2140791" y="5206464"/>
            <a:ext cx="779483" cy="1121557"/>
          </a:xfrm>
          <a:custGeom>
            <a:avLst/>
            <a:gdLst/>
            <a:ahLst/>
            <a:cxnLst/>
            <a:rect l="l" t="t" r="r" b="b"/>
            <a:pathLst>
              <a:path w="1169224" h="1682336">
                <a:moveTo>
                  <a:pt x="0" y="0"/>
                </a:moveTo>
                <a:lnTo>
                  <a:pt x="1169223" y="0"/>
                </a:lnTo>
                <a:lnTo>
                  <a:pt x="1169223" y="1682336"/>
                </a:lnTo>
                <a:lnTo>
                  <a:pt x="0" y="1682336"/>
                </a:lnTo>
                <a:lnTo>
                  <a:pt x="0" y="0"/>
                </a:lnTo>
                <a:close/>
              </a:path>
            </a:pathLst>
          </a:custGeom>
          <a:blipFill>
            <a:blip r:embed="rId11"/>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344679" y="5144213"/>
            <a:ext cx="1668005" cy="1553329"/>
          </a:xfrm>
          <a:custGeom>
            <a:avLst/>
            <a:gdLst/>
            <a:ahLst/>
            <a:cxnLst/>
            <a:rect l="l" t="t" r="r" b="b"/>
            <a:pathLst>
              <a:path w="2502007" h="2329994">
                <a:moveTo>
                  <a:pt x="0" y="0"/>
                </a:moveTo>
                <a:lnTo>
                  <a:pt x="2502006" y="0"/>
                </a:lnTo>
                <a:lnTo>
                  <a:pt x="2502006" y="2329994"/>
                </a:lnTo>
                <a:lnTo>
                  <a:pt x="0" y="2329994"/>
                </a:lnTo>
                <a:lnTo>
                  <a:pt x="0" y="0"/>
                </a:lnTo>
                <a:close/>
              </a:path>
            </a:pathLst>
          </a:custGeom>
          <a:blipFill>
            <a:blip r:embed="rId1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21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9544" y="45085"/>
            <a:ext cx="11854815" cy="1200329"/>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3600" b="1" dirty="0">
                <a:ln>
                  <a:noFill/>
                </a:ln>
                <a:solidFill>
                  <a:srgbClr val="FF0000"/>
                </a:solidFill>
                <a:effectLst>
                  <a:glow rad="88900">
                    <a:schemeClr val="bg1"/>
                  </a:glow>
                </a:effectLst>
                <a:latin typeface="Congenial Black" panose="02000503040000020004" pitchFamily="2" charset="0"/>
                <a:cs typeface="Arial" panose="020B0604020202020204" pitchFamily="34" charset="0"/>
              </a:rPr>
              <a:t>1. Listen and read the conversations below. Pay attention to the highlighted parts.</a:t>
            </a:r>
          </a:p>
        </p:txBody>
      </p:sp>
      <p:pic>
        <p:nvPicPr>
          <p:cNvPr id="2" name="036">
            <a:hlinkClick r:id="" action="ppaction://media"/>
          </p:cNvPr>
          <p:cNvPicPr/>
          <p:nvPr>
            <a:audioFile r:link="rId2"/>
            <p:extLst>
              <p:ext uri="{DAA4B4D4-6D71-4841-9C94-3DE7FCFB9230}">
                <p14:media xmlns:p14="http://schemas.microsoft.com/office/powerpoint/2010/main" r:embed="rId1"/>
              </p:ext>
            </p:extLst>
          </p:nvPr>
        </p:nvPicPr>
        <p:blipFill>
          <a:blip r:embed="rId5">
            <a:biLevel thresh="75000"/>
          </a:blip>
          <a:stretch>
            <a:fillRect/>
          </a:stretch>
        </p:blipFill>
        <p:spPr>
          <a:xfrm>
            <a:off x="7817485" y="486589"/>
            <a:ext cx="1009650" cy="1009650"/>
          </a:xfrm>
          <a:prstGeom prst="rect">
            <a:avLst/>
          </a:prstGeom>
        </p:spPr>
      </p:pic>
      <p:sp>
        <p:nvSpPr>
          <p:cNvPr id="9" name="Freeform 2">
            <a:extLst>
              <a:ext uri="{FF2B5EF4-FFF2-40B4-BE49-F238E27FC236}">
                <a16:creationId xmlns:a16="http://schemas.microsoft.com/office/drawing/2014/main" id="{EF9EA8D8-3815-DAE3-F5AA-E8EB4BA800A1}"/>
              </a:ext>
            </a:extLst>
          </p:cNvPr>
          <p:cNvSpPr/>
          <p:nvPr/>
        </p:nvSpPr>
        <p:spPr>
          <a:xfrm rot="21350218">
            <a:off x="-1569522" y="2297878"/>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6">
              <a:alphaModFix amt="55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1" name="Freeform 17">
            <a:extLst>
              <a:ext uri="{FF2B5EF4-FFF2-40B4-BE49-F238E27FC236}">
                <a16:creationId xmlns:a16="http://schemas.microsoft.com/office/drawing/2014/main" id="{3BC9BFDA-73A5-689C-C21A-512BFE3B3CEB}"/>
              </a:ext>
            </a:extLst>
          </p:cNvPr>
          <p:cNvSpPr/>
          <p:nvPr/>
        </p:nvSpPr>
        <p:spPr>
          <a:xfrm rot="20987564">
            <a:off x="9202874" y="828935"/>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4" name="Freeform 21">
            <a:extLst>
              <a:ext uri="{FF2B5EF4-FFF2-40B4-BE49-F238E27FC236}">
                <a16:creationId xmlns:a16="http://schemas.microsoft.com/office/drawing/2014/main" id="{7225B6F4-3E96-ACCF-3138-589EE99360B5}"/>
              </a:ext>
            </a:extLst>
          </p:cNvPr>
          <p:cNvSpPr/>
          <p:nvPr/>
        </p:nvSpPr>
        <p:spPr>
          <a:xfrm>
            <a:off x="10799547" y="4809386"/>
            <a:ext cx="1392453" cy="2003529"/>
          </a:xfrm>
          <a:custGeom>
            <a:avLst/>
            <a:gdLst/>
            <a:ahLst/>
            <a:cxnLst/>
            <a:rect l="l" t="t" r="r" b="b"/>
            <a:pathLst>
              <a:path w="2088679" h="3005294">
                <a:moveTo>
                  <a:pt x="0" y="0"/>
                </a:moveTo>
                <a:lnTo>
                  <a:pt x="2088679" y="0"/>
                </a:lnTo>
                <a:lnTo>
                  <a:pt x="2088679" y="3005294"/>
                </a:lnTo>
                <a:lnTo>
                  <a:pt x="0" y="3005294"/>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3" name="Text Box 2"/>
          <p:cNvSpPr txBox="1"/>
          <p:nvPr/>
        </p:nvSpPr>
        <p:spPr>
          <a:xfrm>
            <a:off x="1234440" y="1686918"/>
            <a:ext cx="10636250" cy="2240934"/>
          </a:xfrm>
          <a:prstGeom prst="rect">
            <a:avLst/>
          </a:prstGeom>
          <a:solidFill>
            <a:srgbClr val="FFFFFF"/>
          </a:solidFill>
          <a:ln w="57150">
            <a:solidFill>
              <a:srgbClr val="F0DBAF"/>
            </a:solidFill>
            <a:prstDash val="sysDash"/>
          </a:ln>
        </p:spPr>
        <p:txBody>
          <a:bodyPr wrap="square" rtlCol="0" anchor="t">
            <a:spAutoFit/>
          </a:bodyPr>
          <a:lstStyle/>
          <a:p>
            <a:pPr algn="just">
              <a:lnSpc>
                <a:spcPct val="150000"/>
              </a:lnSpc>
            </a:pPr>
            <a:r>
              <a:rPr lang="en-US" sz="3200" b="1" dirty="0">
                <a:latin typeface="DM Sans" pitchFamily="2" charset="0"/>
              </a:rPr>
              <a:t>Mike: </a:t>
            </a:r>
            <a:r>
              <a:rPr lang="en-US" sz="3200" dirty="0">
                <a:highlight>
                  <a:srgbClr val="FFFF00"/>
                </a:highlight>
                <a:latin typeface="DM Sans" pitchFamily="2" charset="0"/>
              </a:rPr>
              <a:t>I will </a:t>
            </a:r>
            <a:r>
              <a:rPr lang="en-US" sz="3200" dirty="0">
                <a:latin typeface="DM Sans" pitchFamily="2" charset="0"/>
              </a:rPr>
              <a:t>share with you the links about the ancient village of Duong Lam.</a:t>
            </a:r>
          </a:p>
          <a:p>
            <a:pPr>
              <a:lnSpc>
                <a:spcPct val="150000"/>
              </a:lnSpc>
            </a:pPr>
            <a:r>
              <a:rPr lang="en-US" sz="3200" b="1" dirty="0">
                <a:latin typeface="DM Sans" pitchFamily="2" charset="0"/>
              </a:rPr>
              <a:t>Phong:</a:t>
            </a:r>
            <a:r>
              <a:rPr lang="en-US" sz="3200" dirty="0">
                <a:latin typeface="DM Sans" pitchFamily="2" charset="0"/>
              </a:rPr>
              <a:t> Thank you.</a:t>
            </a:r>
          </a:p>
        </p:txBody>
      </p:sp>
      <p:sp>
        <p:nvSpPr>
          <p:cNvPr id="10" name="Text Box 9"/>
          <p:cNvSpPr txBox="1"/>
          <p:nvPr/>
        </p:nvSpPr>
        <p:spPr>
          <a:xfrm>
            <a:off x="1234440" y="4138006"/>
            <a:ext cx="10636250" cy="1502271"/>
          </a:xfrm>
          <a:prstGeom prst="rect">
            <a:avLst/>
          </a:prstGeom>
          <a:solidFill>
            <a:srgbClr val="FFFFFF"/>
          </a:solidFill>
          <a:ln w="57150">
            <a:solidFill>
              <a:srgbClr val="F0DBAF"/>
            </a:solidFill>
            <a:prstDash val="sysDash"/>
          </a:ln>
        </p:spPr>
        <p:txBody>
          <a:bodyPr wrap="square" rtlCol="0" anchor="t">
            <a:spAutoFit/>
          </a:bodyPr>
          <a:lstStyle/>
          <a:p>
            <a:pPr>
              <a:lnSpc>
                <a:spcPct val="150000"/>
              </a:lnSpc>
            </a:pPr>
            <a:r>
              <a:rPr lang="en-US" sz="3200" b="1" dirty="0">
                <a:latin typeface="DM Sans" pitchFamily="2" charset="0"/>
              </a:rPr>
              <a:t>Mi:</a:t>
            </a:r>
            <a:r>
              <a:rPr lang="en-US" sz="3200" dirty="0">
                <a:latin typeface="DM Sans" pitchFamily="2" charset="0"/>
              </a:rPr>
              <a:t> </a:t>
            </a:r>
            <a:r>
              <a:rPr lang="en-US" sz="3200" dirty="0">
                <a:highlight>
                  <a:srgbClr val="FFFF00"/>
                </a:highlight>
                <a:latin typeface="DM Sans" pitchFamily="2" charset="0"/>
              </a:rPr>
              <a:t>I promise</a:t>
            </a:r>
            <a:r>
              <a:rPr lang="en-US" sz="3200" dirty="0">
                <a:latin typeface="DM Sans" pitchFamily="2" charset="0"/>
              </a:rPr>
              <a:t> not to bring my dog to the picnic.</a:t>
            </a:r>
          </a:p>
          <a:p>
            <a:pPr>
              <a:lnSpc>
                <a:spcPct val="150000"/>
              </a:lnSpc>
            </a:pPr>
            <a:r>
              <a:rPr lang="en-US" sz="3200" b="1" dirty="0">
                <a:latin typeface="DM Sans" pitchFamily="2" charset="0"/>
              </a:rPr>
              <a:t>Ann</a:t>
            </a:r>
            <a:r>
              <a:rPr lang="en-US" sz="3200" dirty="0">
                <a:latin typeface="DM Sans" pitchFamily="2" charset="0"/>
              </a:rPr>
              <a:t>: Great! I appreciate it.</a:t>
            </a:r>
          </a:p>
        </p:txBody>
      </p:sp>
      <p:sp>
        <p:nvSpPr>
          <p:cNvPr id="6" name="Oval 5">
            <a:extLst>
              <a:ext uri="{FF2B5EF4-FFF2-40B4-BE49-F238E27FC236}">
                <a16:creationId xmlns:a16="http://schemas.microsoft.com/office/drawing/2014/main" id="{5BE1517D-3084-C176-8152-6ED954B1F90F}"/>
              </a:ext>
            </a:extLst>
          </p:cNvPr>
          <p:cNvSpPr/>
          <p:nvPr/>
        </p:nvSpPr>
        <p:spPr>
          <a:xfrm>
            <a:off x="640080" y="2621280"/>
            <a:ext cx="594360" cy="563880"/>
          </a:xfrm>
          <a:prstGeom prst="ellipse">
            <a:avLst/>
          </a:prstGeom>
          <a:solidFill>
            <a:srgbClr val="EFD5AC"/>
          </a:solidFill>
          <a:ln>
            <a:solidFill>
              <a:schemeClr val="tx1">
                <a:lumMod val="75000"/>
                <a:lumOff val="2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ongenial Black" panose="02000503040000020004" pitchFamily="2" charset="0"/>
              </a:rPr>
              <a:t>1</a:t>
            </a:r>
          </a:p>
        </p:txBody>
      </p:sp>
      <p:sp>
        <p:nvSpPr>
          <p:cNvPr id="7" name="Oval 6">
            <a:extLst>
              <a:ext uri="{FF2B5EF4-FFF2-40B4-BE49-F238E27FC236}">
                <a16:creationId xmlns:a16="http://schemas.microsoft.com/office/drawing/2014/main" id="{A670ADE1-3533-3088-3B79-A4FD94EDDE59}"/>
              </a:ext>
            </a:extLst>
          </p:cNvPr>
          <p:cNvSpPr/>
          <p:nvPr/>
        </p:nvSpPr>
        <p:spPr>
          <a:xfrm>
            <a:off x="640080" y="4607202"/>
            <a:ext cx="594360" cy="563880"/>
          </a:xfrm>
          <a:prstGeom prst="ellipse">
            <a:avLst/>
          </a:prstGeom>
          <a:solidFill>
            <a:srgbClr val="EFD5AC"/>
          </a:solidFill>
          <a:ln>
            <a:solidFill>
              <a:schemeClr val="tx1">
                <a:lumMod val="75000"/>
                <a:lumOff val="2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ongenial Black" panose="02000503040000020004" pitchFamily="2" charset="0"/>
              </a:rPr>
              <a:t>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87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86085"/>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rgbClr val="FF0000"/>
                </a:solidFill>
                <a:effectLst>
                  <a:glow rad="88900">
                    <a:schemeClr val="bg1"/>
                  </a:glow>
                </a:effectLst>
                <a:latin typeface="Congenial Black" panose="02000503040000020004" pitchFamily="2" charset="0"/>
                <a:cs typeface="Arial" panose="020B0604020202020204" pitchFamily="34" charset="0"/>
              </a:rPr>
              <a:t>STRUCTURES:</a:t>
            </a:r>
          </a:p>
        </p:txBody>
      </p:sp>
      <p:sp>
        <p:nvSpPr>
          <p:cNvPr id="4" name="TextBox 11"/>
          <p:cNvSpPr txBox="1"/>
          <p:nvPr/>
        </p:nvSpPr>
        <p:spPr>
          <a:xfrm>
            <a:off x="2300098" y="900795"/>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rgbClr val="FF0000"/>
                </a:solidFill>
                <a:effectLst>
                  <a:glow rad="88900">
                    <a:schemeClr val="bg1"/>
                  </a:glow>
                </a:effectLst>
                <a:latin typeface="Congenial Black" panose="02000503040000020004" pitchFamily="2" charset="0"/>
                <a:cs typeface="Arial" panose="020B0604020202020204" pitchFamily="34" charset="0"/>
              </a:rPr>
              <a:t>Making Promises:</a:t>
            </a:r>
          </a:p>
        </p:txBody>
      </p:sp>
      <p:sp>
        <p:nvSpPr>
          <p:cNvPr id="5" name="TextBox 11"/>
          <p:cNvSpPr txBox="1"/>
          <p:nvPr/>
        </p:nvSpPr>
        <p:spPr>
          <a:xfrm>
            <a:off x="2659509" y="1591675"/>
            <a:ext cx="6271132" cy="1322070"/>
          </a:xfrm>
          <a:prstGeom prst="rect">
            <a:avLst/>
          </a:prstGeom>
          <a:solidFill>
            <a:srgbClr val="7ED7C1"/>
          </a:solidFill>
          <a:effectLst/>
        </p:spPr>
        <p:txBody>
          <a:bodyPr wrap="square" rtlCol="0">
            <a:spAutoFit/>
          </a:bodyPr>
          <a:lstStyle/>
          <a:p>
            <a:r>
              <a:rPr lang="en-US" sz="4000" dirty="0">
                <a:ln>
                  <a:noFill/>
                </a:ln>
                <a:solidFill>
                  <a:schemeClr val="tx1"/>
                </a:solidFill>
                <a:effectLst/>
                <a:latin typeface="DM Sans" pitchFamily="2" charset="0"/>
                <a:cs typeface="Arial" panose="020B0604020202020204" pitchFamily="34" charset="0"/>
              </a:rPr>
              <a:t>I will …</a:t>
            </a:r>
          </a:p>
          <a:p>
            <a:r>
              <a:rPr lang="en-US" sz="4000" dirty="0">
                <a:ln>
                  <a:noFill/>
                </a:ln>
                <a:solidFill>
                  <a:schemeClr val="tx1"/>
                </a:solidFill>
                <a:effectLst/>
                <a:latin typeface="DM Sans" pitchFamily="2" charset="0"/>
                <a:cs typeface="Arial" panose="020B0604020202020204" pitchFamily="34" charset="0"/>
              </a:rPr>
              <a:t>I promise to / not to…</a:t>
            </a:r>
          </a:p>
        </p:txBody>
      </p:sp>
      <p:sp>
        <p:nvSpPr>
          <p:cNvPr id="6" name="TextBox 11"/>
          <p:cNvSpPr txBox="1"/>
          <p:nvPr/>
        </p:nvSpPr>
        <p:spPr>
          <a:xfrm>
            <a:off x="2439798" y="3686867"/>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rgbClr val="FF0000"/>
                </a:solidFill>
                <a:effectLst>
                  <a:glow rad="88900">
                    <a:schemeClr val="bg1"/>
                  </a:glow>
                </a:effectLst>
                <a:latin typeface="Congenial Black" panose="02000503040000020004" pitchFamily="2" charset="0"/>
                <a:cs typeface="Arial" panose="020B0604020202020204" pitchFamily="34" charset="0"/>
              </a:rPr>
              <a:t>Respond:</a:t>
            </a:r>
          </a:p>
        </p:txBody>
      </p:sp>
      <p:sp>
        <p:nvSpPr>
          <p:cNvPr id="7" name="TextBox 11"/>
          <p:cNvSpPr txBox="1"/>
          <p:nvPr/>
        </p:nvSpPr>
        <p:spPr>
          <a:xfrm>
            <a:off x="2659509" y="4345997"/>
            <a:ext cx="6271132" cy="1322070"/>
          </a:xfrm>
          <a:prstGeom prst="rect">
            <a:avLst/>
          </a:prstGeom>
          <a:solidFill>
            <a:srgbClr val="F0DBAF"/>
          </a:solidFill>
          <a:effectLst/>
        </p:spPr>
        <p:txBody>
          <a:bodyPr wrap="square" rtlCol="0">
            <a:spAutoFit/>
          </a:bodyPr>
          <a:lstStyle/>
          <a:p>
            <a:r>
              <a:rPr lang="en-US" sz="4000" dirty="0">
                <a:ln>
                  <a:noFill/>
                </a:ln>
                <a:solidFill>
                  <a:schemeClr val="tx1"/>
                </a:solidFill>
                <a:effectLst/>
                <a:latin typeface="DM Sans" pitchFamily="2" charset="0"/>
                <a:cs typeface="Arial" panose="020B0604020202020204" pitchFamily="34" charset="0"/>
              </a:rPr>
              <a:t>Thank you.</a:t>
            </a:r>
          </a:p>
          <a:p>
            <a:r>
              <a:rPr lang="en-US" sz="4000" dirty="0">
                <a:ln>
                  <a:noFill/>
                </a:ln>
                <a:solidFill>
                  <a:schemeClr val="tx1"/>
                </a:solidFill>
                <a:effectLst/>
                <a:latin typeface="DM Sans" pitchFamily="2" charset="0"/>
                <a:cs typeface="Arial" panose="020B0604020202020204" pitchFamily="34" charset="0"/>
              </a:rPr>
              <a:t>I (highly) appreciate it.</a:t>
            </a:r>
          </a:p>
        </p:txBody>
      </p:sp>
      <p:sp>
        <p:nvSpPr>
          <p:cNvPr id="2" name="Freeform 2">
            <a:extLst>
              <a:ext uri="{FF2B5EF4-FFF2-40B4-BE49-F238E27FC236}">
                <a16:creationId xmlns:a16="http://schemas.microsoft.com/office/drawing/2014/main" id="{5FCC7131-08F3-A03F-E98A-B09821623905}"/>
              </a:ext>
            </a:extLst>
          </p:cNvPr>
          <p:cNvSpPr/>
          <p:nvPr/>
        </p:nvSpPr>
        <p:spPr>
          <a:xfrm rot="19492393">
            <a:off x="-1996241" y="4006714"/>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3" name="Freeform 26">
            <a:extLst>
              <a:ext uri="{FF2B5EF4-FFF2-40B4-BE49-F238E27FC236}">
                <a16:creationId xmlns:a16="http://schemas.microsoft.com/office/drawing/2014/main" id="{5676FF22-AD77-D1BF-8A51-4862243C3A7E}"/>
              </a:ext>
            </a:extLst>
          </p:cNvPr>
          <p:cNvSpPr/>
          <p:nvPr/>
        </p:nvSpPr>
        <p:spPr>
          <a:xfrm>
            <a:off x="-32643" y="1436735"/>
            <a:ext cx="2432793" cy="5421265"/>
          </a:xfrm>
          <a:custGeom>
            <a:avLst/>
            <a:gdLst/>
            <a:ahLst/>
            <a:cxnLst/>
            <a:rect l="l" t="t" r="r" b="b"/>
            <a:pathLst>
              <a:path w="3649189" h="8131897">
                <a:moveTo>
                  <a:pt x="0" y="0"/>
                </a:moveTo>
                <a:lnTo>
                  <a:pt x="3649188" y="0"/>
                </a:lnTo>
                <a:lnTo>
                  <a:pt x="3649188" y="8131897"/>
                </a:lnTo>
                <a:lnTo>
                  <a:pt x="0" y="8131897"/>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9" name="Freeform 27">
            <a:extLst>
              <a:ext uri="{FF2B5EF4-FFF2-40B4-BE49-F238E27FC236}">
                <a16:creationId xmlns:a16="http://schemas.microsoft.com/office/drawing/2014/main" id="{F75BAD6C-8B83-381B-CA34-4B79BAB6902B}"/>
              </a:ext>
            </a:extLst>
          </p:cNvPr>
          <p:cNvSpPr/>
          <p:nvPr/>
        </p:nvSpPr>
        <p:spPr>
          <a:xfrm>
            <a:off x="8341787" y="4546510"/>
            <a:ext cx="779483" cy="1121557"/>
          </a:xfrm>
          <a:custGeom>
            <a:avLst/>
            <a:gdLst/>
            <a:ahLst/>
            <a:cxnLst/>
            <a:rect l="l" t="t" r="r" b="b"/>
            <a:pathLst>
              <a:path w="1169224" h="1682336">
                <a:moveTo>
                  <a:pt x="0" y="0"/>
                </a:moveTo>
                <a:lnTo>
                  <a:pt x="1169223" y="0"/>
                </a:lnTo>
                <a:lnTo>
                  <a:pt x="1169223" y="1682336"/>
                </a:lnTo>
                <a:lnTo>
                  <a:pt x="0" y="1682336"/>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0" name="Freeform 10">
            <a:extLst>
              <a:ext uri="{FF2B5EF4-FFF2-40B4-BE49-F238E27FC236}">
                <a16:creationId xmlns:a16="http://schemas.microsoft.com/office/drawing/2014/main" id="{1310064E-75FC-CC68-AC25-F30D60496F37}"/>
              </a:ext>
            </a:extLst>
          </p:cNvPr>
          <p:cNvSpPr/>
          <p:nvPr/>
        </p:nvSpPr>
        <p:spPr>
          <a:xfrm>
            <a:off x="10255548" y="1750425"/>
            <a:ext cx="1784455" cy="5191144"/>
          </a:xfrm>
          <a:custGeom>
            <a:avLst/>
            <a:gdLst/>
            <a:ahLst/>
            <a:cxnLst/>
            <a:rect l="l" t="t" r="r" b="b"/>
            <a:pathLst>
              <a:path w="2676683" h="7786716">
                <a:moveTo>
                  <a:pt x="0" y="0"/>
                </a:moveTo>
                <a:lnTo>
                  <a:pt x="2676683" y="0"/>
                </a:lnTo>
                <a:lnTo>
                  <a:pt x="2676683" y="7786715"/>
                </a:lnTo>
                <a:lnTo>
                  <a:pt x="0" y="7786715"/>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1" name="Freeform 14">
            <a:extLst>
              <a:ext uri="{FF2B5EF4-FFF2-40B4-BE49-F238E27FC236}">
                <a16:creationId xmlns:a16="http://schemas.microsoft.com/office/drawing/2014/main" id="{7FE744C6-981F-BFCD-9716-C90DA9A3581A}"/>
              </a:ext>
            </a:extLst>
          </p:cNvPr>
          <p:cNvSpPr/>
          <p:nvPr/>
        </p:nvSpPr>
        <p:spPr>
          <a:xfrm rot="21517883">
            <a:off x="6290053" y="83571"/>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0B857C0-3889-059E-2741-68AE06EF6688}"/>
              </a:ext>
            </a:extLst>
          </p:cNvPr>
          <p:cNvGrpSpPr/>
          <p:nvPr/>
        </p:nvGrpSpPr>
        <p:grpSpPr>
          <a:xfrm>
            <a:off x="357028" y="1674544"/>
            <a:ext cx="11477943" cy="1558925"/>
            <a:chOff x="0" y="0"/>
            <a:chExt cx="4236295" cy="1342707"/>
          </a:xfrm>
        </p:grpSpPr>
        <p:sp>
          <p:nvSpPr>
            <p:cNvPr id="3" name="Freeform 4">
              <a:extLst>
                <a:ext uri="{FF2B5EF4-FFF2-40B4-BE49-F238E27FC236}">
                  <a16:creationId xmlns:a16="http://schemas.microsoft.com/office/drawing/2014/main" id="{E97671DC-F1C7-F9EF-5E6F-9715D74012F2}"/>
                </a:ext>
              </a:extLst>
            </p:cNvPr>
            <p:cNvSpPr/>
            <p:nvPr/>
          </p:nvSpPr>
          <p:spPr>
            <a:xfrm>
              <a:off x="0" y="0"/>
              <a:ext cx="4236295" cy="1342707"/>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5" name="TextBox 5">
              <a:extLst>
                <a:ext uri="{FF2B5EF4-FFF2-40B4-BE49-F238E27FC236}">
                  <a16:creationId xmlns:a16="http://schemas.microsoft.com/office/drawing/2014/main" id="{D4EAF472-7492-6C9C-B76C-FE62E080A244}"/>
                </a:ext>
              </a:extLst>
            </p:cNvPr>
            <p:cNvSpPr txBox="1"/>
            <p:nvPr/>
          </p:nvSpPr>
          <p:spPr>
            <a:xfrm>
              <a:off x="0" y="28575"/>
              <a:ext cx="4236295" cy="1314132"/>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12" name="TextBox 11"/>
          <p:cNvSpPr txBox="1"/>
          <p:nvPr/>
        </p:nvSpPr>
        <p:spPr>
          <a:xfrm>
            <a:off x="189230" y="155575"/>
            <a:ext cx="11758930" cy="1323439"/>
          </a:xfrm>
          <a:prstGeom prst="rect">
            <a:avLst/>
          </a:prstGeom>
          <a:noFill/>
          <a:effectLst/>
        </p:spPr>
        <p:txBody>
          <a:bodyPr wrap="square" rtlCol="0">
            <a:spAutoFit/>
          </a:bodyPr>
          <a:lstStyle/>
          <a:p>
            <a:pPr algn="just"/>
            <a:r>
              <a:rPr lang="en-US" sz="4000" b="1" dirty="0">
                <a:solidFill>
                  <a:srgbClr val="FF0000"/>
                </a:solidFill>
                <a:effectLst>
                  <a:glow rad="88900">
                    <a:schemeClr val="bg1"/>
                  </a:glow>
                </a:effectLst>
                <a:latin typeface="Congenial Black" panose="02000503040000020004" pitchFamily="2" charset="0"/>
                <a:cs typeface="Arial" panose="020B0604020202020204" pitchFamily="34" charset="0"/>
              </a:rPr>
              <a:t>2. Work in pairs. Make promises for the following situations.</a:t>
            </a:r>
          </a:p>
        </p:txBody>
      </p:sp>
      <p:sp>
        <p:nvSpPr>
          <p:cNvPr id="6" name="Text Box 5"/>
          <p:cNvSpPr txBox="1"/>
          <p:nvPr/>
        </p:nvSpPr>
        <p:spPr>
          <a:xfrm>
            <a:off x="470217" y="1763395"/>
            <a:ext cx="11123295" cy="1322070"/>
          </a:xfrm>
          <a:prstGeom prst="rect">
            <a:avLst/>
          </a:prstGeom>
          <a:noFill/>
          <a:ln w="9525">
            <a:noFill/>
          </a:ln>
        </p:spPr>
        <p:txBody>
          <a:bodyPr wrap="square">
            <a:spAutoFit/>
          </a:bodyPr>
          <a:lstStyle/>
          <a:p>
            <a:pPr marL="635" indent="-635" algn="just"/>
            <a:r>
              <a:rPr lang="en-US" sz="4000" b="1" dirty="0">
                <a:latin typeface="DM Sans" pitchFamily="2" charset="0"/>
              </a:rPr>
              <a:t>1. </a:t>
            </a:r>
            <a:r>
              <a:rPr lang="en-US" sz="4000" dirty="0">
                <a:latin typeface="DM Sans" pitchFamily="2" charset="0"/>
              </a:rPr>
              <a:t>You are going out with friends. </a:t>
            </a:r>
            <a:r>
              <a:rPr lang="en-US" sz="4000" dirty="0">
                <a:highlight>
                  <a:srgbClr val="FFFF00"/>
                </a:highlight>
                <a:latin typeface="DM Sans" pitchFamily="2" charset="0"/>
              </a:rPr>
              <a:t>Promise</a:t>
            </a:r>
            <a:r>
              <a:rPr lang="en-US" sz="4000" dirty="0">
                <a:latin typeface="DM Sans" pitchFamily="2" charset="0"/>
              </a:rPr>
              <a:t> your parents to return before 9 p.m.</a:t>
            </a:r>
          </a:p>
        </p:txBody>
      </p:sp>
      <p:grpSp>
        <p:nvGrpSpPr>
          <p:cNvPr id="8" name="Group 3">
            <a:extLst>
              <a:ext uri="{FF2B5EF4-FFF2-40B4-BE49-F238E27FC236}">
                <a16:creationId xmlns:a16="http://schemas.microsoft.com/office/drawing/2014/main" id="{B87D2193-6919-8416-4DFF-1953DCA99DED}"/>
              </a:ext>
            </a:extLst>
          </p:cNvPr>
          <p:cNvGrpSpPr/>
          <p:nvPr/>
        </p:nvGrpSpPr>
        <p:grpSpPr>
          <a:xfrm>
            <a:off x="329723" y="4090035"/>
            <a:ext cx="11477943" cy="1558925"/>
            <a:chOff x="0" y="0"/>
            <a:chExt cx="4236295" cy="1342707"/>
          </a:xfrm>
        </p:grpSpPr>
        <p:sp>
          <p:nvSpPr>
            <p:cNvPr id="9" name="Freeform 4">
              <a:extLst>
                <a:ext uri="{FF2B5EF4-FFF2-40B4-BE49-F238E27FC236}">
                  <a16:creationId xmlns:a16="http://schemas.microsoft.com/office/drawing/2014/main" id="{515A096A-9C44-46A9-A30B-FDB6DE958D7E}"/>
                </a:ext>
              </a:extLst>
            </p:cNvPr>
            <p:cNvSpPr/>
            <p:nvPr/>
          </p:nvSpPr>
          <p:spPr>
            <a:xfrm>
              <a:off x="0" y="0"/>
              <a:ext cx="4236295" cy="1342707"/>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10" name="TextBox 5">
              <a:extLst>
                <a:ext uri="{FF2B5EF4-FFF2-40B4-BE49-F238E27FC236}">
                  <a16:creationId xmlns:a16="http://schemas.microsoft.com/office/drawing/2014/main" id="{6AB7A11C-6147-69D5-04AE-78BFBB4DEB7A}"/>
                </a:ext>
              </a:extLst>
            </p:cNvPr>
            <p:cNvSpPr txBox="1"/>
            <p:nvPr/>
          </p:nvSpPr>
          <p:spPr>
            <a:xfrm>
              <a:off x="0" y="28575"/>
              <a:ext cx="4236295" cy="1314132"/>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7" name="Text Box 6"/>
          <p:cNvSpPr txBox="1"/>
          <p:nvPr/>
        </p:nvSpPr>
        <p:spPr>
          <a:xfrm>
            <a:off x="470217" y="4208462"/>
            <a:ext cx="11123295" cy="1322070"/>
          </a:xfrm>
          <a:prstGeom prst="rect">
            <a:avLst/>
          </a:prstGeom>
          <a:noFill/>
          <a:ln w="9525">
            <a:noFill/>
          </a:ln>
        </p:spPr>
        <p:txBody>
          <a:bodyPr wrap="square">
            <a:spAutoFit/>
          </a:bodyPr>
          <a:lstStyle/>
          <a:p>
            <a:pPr marL="635" indent="-635" algn="just"/>
            <a:r>
              <a:rPr lang="en-US" sz="4000" b="1" dirty="0">
                <a:solidFill>
                  <a:srgbClr val="000000"/>
                </a:solidFill>
                <a:latin typeface="DM Sans" pitchFamily="2" charset="0"/>
              </a:rPr>
              <a:t>2. </a:t>
            </a:r>
            <a:r>
              <a:rPr lang="en-US" sz="4000" dirty="0">
                <a:solidFill>
                  <a:srgbClr val="000000"/>
                </a:solidFill>
                <a:highlight>
                  <a:srgbClr val="FFFF00"/>
                </a:highlight>
                <a:latin typeface="DM Sans" pitchFamily="2" charset="0"/>
              </a:rPr>
              <a:t>Promise</a:t>
            </a:r>
            <a:r>
              <a:rPr lang="en-US" sz="4000" dirty="0">
                <a:solidFill>
                  <a:srgbClr val="000000"/>
                </a:solidFill>
                <a:latin typeface="DM Sans" pitchFamily="2" charset="0"/>
              </a:rPr>
              <a:t> your friend that you will be on time for the performance.</a:t>
            </a:r>
          </a:p>
        </p:txBody>
      </p:sp>
      <p:sp>
        <p:nvSpPr>
          <p:cNvPr id="13" name="Freeform 9">
            <a:extLst>
              <a:ext uri="{FF2B5EF4-FFF2-40B4-BE49-F238E27FC236}">
                <a16:creationId xmlns:a16="http://schemas.microsoft.com/office/drawing/2014/main" id="{9D79A6E1-2E23-3903-A518-5D8F05F12245}"/>
              </a:ext>
            </a:extLst>
          </p:cNvPr>
          <p:cNvSpPr/>
          <p:nvPr/>
        </p:nvSpPr>
        <p:spPr>
          <a:xfrm>
            <a:off x="10839731" y="4994906"/>
            <a:ext cx="1507561" cy="1735926"/>
          </a:xfrm>
          <a:custGeom>
            <a:avLst/>
            <a:gdLst/>
            <a:ahLst/>
            <a:cxnLst/>
            <a:rect l="l" t="t" r="r" b="b"/>
            <a:pathLst>
              <a:path w="2261341" h="2603889">
                <a:moveTo>
                  <a:pt x="0" y="0"/>
                </a:moveTo>
                <a:lnTo>
                  <a:pt x="2261341" y="0"/>
                </a:lnTo>
                <a:lnTo>
                  <a:pt x="2261341" y="2603889"/>
                </a:lnTo>
                <a:lnTo>
                  <a:pt x="0" y="2603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4" name="Freeform 21">
            <a:extLst>
              <a:ext uri="{FF2B5EF4-FFF2-40B4-BE49-F238E27FC236}">
                <a16:creationId xmlns:a16="http://schemas.microsoft.com/office/drawing/2014/main" id="{DDA026EA-A7D1-BE60-63F4-EF6065A45ACA}"/>
              </a:ext>
            </a:extLst>
          </p:cNvPr>
          <p:cNvSpPr/>
          <p:nvPr/>
        </p:nvSpPr>
        <p:spPr>
          <a:xfrm rot="21311781">
            <a:off x="11584745" y="865127"/>
            <a:ext cx="1095439" cy="1921822"/>
          </a:xfrm>
          <a:custGeom>
            <a:avLst/>
            <a:gdLst/>
            <a:ahLst/>
            <a:cxnLst/>
            <a:rect l="l" t="t" r="r" b="b"/>
            <a:pathLst>
              <a:path w="1643158" h="2882733">
                <a:moveTo>
                  <a:pt x="0" y="0"/>
                </a:moveTo>
                <a:lnTo>
                  <a:pt x="1643157" y="0"/>
                </a:lnTo>
                <a:lnTo>
                  <a:pt x="1643157" y="2882733"/>
                </a:lnTo>
                <a:lnTo>
                  <a:pt x="0" y="2882733"/>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18" name="Freeform 24">
            <a:extLst>
              <a:ext uri="{FF2B5EF4-FFF2-40B4-BE49-F238E27FC236}">
                <a16:creationId xmlns:a16="http://schemas.microsoft.com/office/drawing/2014/main" id="{B9F1637F-B770-A400-E09E-0108AD9A155E}"/>
              </a:ext>
            </a:extLst>
          </p:cNvPr>
          <p:cNvSpPr/>
          <p:nvPr/>
        </p:nvSpPr>
        <p:spPr>
          <a:xfrm rot="266587">
            <a:off x="9961360" y="3346740"/>
            <a:ext cx="2260059" cy="508513"/>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9" name="Freeform 2">
            <a:extLst>
              <a:ext uri="{FF2B5EF4-FFF2-40B4-BE49-F238E27FC236}">
                <a16:creationId xmlns:a16="http://schemas.microsoft.com/office/drawing/2014/main" id="{6617B132-C5FB-17E1-1E56-1C1D9648C0E4}"/>
              </a:ext>
            </a:extLst>
          </p:cNvPr>
          <p:cNvSpPr/>
          <p:nvPr/>
        </p:nvSpPr>
        <p:spPr>
          <a:xfrm rot="18968215">
            <a:off x="2126204" y="1494473"/>
            <a:ext cx="9537827" cy="3181986"/>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8">
              <a:alphaModFix amt="55000"/>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20" name="Freeform 19">
            <a:extLst>
              <a:ext uri="{FF2B5EF4-FFF2-40B4-BE49-F238E27FC236}">
                <a16:creationId xmlns:a16="http://schemas.microsoft.com/office/drawing/2014/main" id="{DA0BAB70-661E-0EE5-02BE-A42D833A4264}"/>
              </a:ext>
            </a:extLst>
          </p:cNvPr>
          <p:cNvSpPr/>
          <p:nvPr/>
        </p:nvSpPr>
        <p:spPr>
          <a:xfrm>
            <a:off x="-11112" y="5355535"/>
            <a:ext cx="1167886" cy="1502465"/>
          </a:xfrm>
          <a:custGeom>
            <a:avLst/>
            <a:gdLst/>
            <a:ahLst/>
            <a:cxnLst/>
            <a:rect l="l" t="t" r="r" b="b"/>
            <a:pathLst>
              <a:path w="2207652" h="3176478">
                <a:moveTo>
                  <a:pt x="0" y="0"/>
                </a:moveTo>
                <a:lnTo>
                  <a:pt x="2207652" y="0"/>
                </a:lnTo>
                <a:lnTo>
                  <a:pt x="2207652" y="3176478"/>
                </a:lnTo>
                <a:lnTo>
                  <a:pt x="0" y="3176478"/>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647" y="5348255"/>
            <a:ext cx="12841021" cy="2782751"/>
            <a:chOff x="0" y="0"/>
            <a:chExt cx="5530853" cy="1198579"/>
          </a:xfrm>
        </p:grpSpPr>
        <p:sp>
          <p:nvSpPr>
            <p:cNvPr id="3" name="Freeform 3"/>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5530853" cy="1170004"/>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grpSp>
        <p:nvGrpSpPr>
          <p:cNvPr id="5" name="Group 5"/>
          <p:cNvGrpSpPr/>
          <p:nvPr/>
        </p:nvGrpSpPr>
        <p:grpSpPr>
          <a:xfrm>
            <a:off x="6256333" y="5547060"/>
            <a:ext cx="6319877" cy="1163845"/>
            <a:chOff x="0" y="0"/>
            <a:chExt cx="732830" cy="134955"/>
          </a:xfrm>
        </p:grpSpPr>
        <p:sp>
          <p:nvSpPr>
            <p:cNvPr id="6" name="Freeform 6"/>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7" name="TextBox 7"/>
            <p:cNvSpPr txBox="1"/>
            <p:nvPr/>
          </p:nvSpPr>
          <p:spPr>
            <a:xfrm>
              <a:off x="68703" y="-44498"/>
              <a:ext cx="595425" cy="1668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Freeform 8"/>
          <p:cNvSpPr/>
          <p:nvPr/>
        </p:nvSpPr>
        <p:spPr>
          <a:xfrm rot="-249782" flipH="1" flipV="1">
            <a:off x="-1991011" y="1022172"/>
            <a:ext cx="14807429" cy="4618649"/>
          </a:xfrm>
          <a:custGeom>
            <a:avLst/>
            <a:gdLst/>
            <a:ahLst/>
            <a:cxnLst/>
            <a:rect l="l" t="t" r="r" b="b"/>
            <a:pathLst>
              <a:path w="22211143" h="6927974">
                <a:moveTo>
                  <a:pt x="22211143" y="6927974"/>
                </a:moveTo>
                <a:lnTo>
                  <a:pt x="0" y="6927974"/>
                </a:lnTo>
                <a:lnTo>
                  <a:pt x="0" y="0"/>
                </a:lnTo>
                <a:lnTo>
                  <a:pt x="22211143" y="0"/>
                </a:lnTo>
                <a:lnTo>
                  <a:pt x="22211143" y="6927974"/>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513430" y="196920"/>
            <a:ext cx="11297570" cy="1477328"/>
          </a:xfrm>
          <a:prstGeom prst="rect">
            <a:avLst/>
          </a:prstGeom>
        </p:spPr>
        <p:txBody>
          <a:bodyPr wrap="square" lIns="0" tIns="0" rIns="0" bIns="0" rtlCol="0" anchor="t">
            <a:spAutoFit/>
          </a:bodyPr>
          <a:lstStyle/>
          <a:p>
            <a:pPr algn="just"/>
            <a:r>
              <a:rPr lang="en-US" sz="4800" b="1" dirty="0">
                <a:solidFill>
                  <a:srgbClr val="FF0000"/>
                </a:solidFill>
                <a:effectLst>
                  <a:glow rad="88900">
                    <a:schemeClr val="bg1"/>
                  </a:glow>
                </a:effectLst>
                <a:latin typeface="Congenial Black" panose="02000503040000020004" pitchFamily="2" charset="0"/>
                <a:cs typeface="Arial" panose="020B0604020202020204" pitchFamily="34" charset="0"/>
              </a:rPr>
              <a:t>2. Work in pairs. Make promises for the following situations.</a:t>
            </a:r>
          </a:p>
        </p:txBody>
      </p:sp>
      <p:sp>
        <p:nvSpPr>
          <p:cNvPr id="16" name="Freeform 16"/>
          <p:cNvSpPr/>
          <p:nvPr/>
        </p:nvSpPr>
        <p:spPr>
          <a:xfrm rot="-612436">
            <a:off x="-17491" y="7097108"/>
            <a:ext cx="3284059" cy="738913"/>
          </a:xfrm>
          <a:custGeom>
            <a:avLst/>
            <a:gdLst/>
            <a:ahLst/>
            <a:cxnLst/>
            <a:rect l="l" t="t" r="r" b="b"/>
            <a:pathLst>
              <a:path w="4926088" h="1108370">
                <a:moveTo>
                  <a:pt x="0" y="0"/>
                </a:moveTo>
                <a:lnTo>
                  <a:pt x="4926088" y="0"/>
                </a:lnTo>
                <a:lnTo>
                  <a:pt x="4926088" y="1108370"/>
                </a:lnTo>
                <a:lnTo>
                  <a:pt x="0" y="11083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82117">
            <a:off x="7151086" y="644982"/>
            <a:ext cx="1906357" cy="428930"/>
          </a:xfrm>
          <a:custGeom>
            <a:avLst/>
            <a:gdLst/>
            <a:ahLst/>
            <a:cxnLst/>
            <a:rect l="l" t="t" r="r" b="b"/>
            <a:pathLst>
              <a:path w="2859535" h="643395">
                <a:moveTo>
                  <a:pt x="0" y="0"/>
                </a:moveTo>
                <a:lnTo>
                  <a:pt x="2859534" y="0"/>
                </a:lnTo>
                <a:lnTo>
                  <a:pt x="2859534" y="643396"/>
                </a:lnTo>
                <a:lnTo>
                  <a:pt x="0" y="6433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rot="-235666">
            <a:off x="10680521" y="946433"/>
            <a:ext cx="1524525" cy="2241948"/>
          </a:xfrm>
          <a:custGeom>
            <a:avLst/>
            <a:gdLst/>
            <a:ahLst/>
            <a:cxnLst/>
            <a:rect l="l" t="t" r="r" b="b"/>
            <a:pathLst>
              <a:path w="2286787" h="3362922">
                <a:moveTo>
                  <a:pt x="0" y="0"/>
                </a:moveTo>
                <a:lnTo>
                  <a:pt x="2286787" y="0"/>
                </a:lnTo>
                <a:lnTo>
                  <a:pt x="2286787" y="3362922"/>
                </a:lnTo>
                <a:lnTo>
                  <a:pt x="0" y="3362922"/>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rot="331911">
            <a:off x="-25794" y="5381705"/>
            <a:ext cx="1050540" cy="1544911"/>
          </a:xfrm>
          <a:custGeom>
            <a:avLst/>
            <a:gdLst/>
            <a:ahLst/>
            <a:cxnLst/>
            <a:rect l="l" t="t" r="r" b="b"/>
            <a:pathLst>
              <a:path w="1575810" h="2317367">
                <a:moveTo>
                  <a:pt x="0" y="0"/>
                </a:moveTo>
                <a:lnTo>
                  <a:pt x="1575809" y="0"/>
                </a:lnTo>
                <a:lnTo>
                  <a:pt x="1575809" y="2317367"/>
                </a:lnTo>
                <a:lnTo>
                  <a:pt x="0" y="2317367"/>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grpSp>
        <p:nvGrpSpPr>
          <p:cNvPr id="20" name="Group 3">
            <a:extLst>
              <a:ext uri="{FF2B5EF4-FFF2-40B4-BE49-F238E27FC236}">
                <a16:creationId xmlns:a16="http://schemas.microsoft.com/office/drawing/2014/main" id="{1C6DF5A8-5DA1-2C97-7F08-2C188B6D7ADC}"/>
              </a:ext>
            </a:extLst>
          </p:cNvPr>
          <p:cNvGrpSpPr/>
          <p:nvPr/>
        </p:nvGrpSpPr>
        <p:grpSpPr>
          <a:xfrm>
            <a:off x="357028" y="1674544"/>
            <a:ext cx="11477943" cy="1558925"/>
            <a:chOff x="0" y="0"/>
            <a:chExt cx="4236295" cy="1342707"/>
          </a:xfrm>
        </p:grpSpPr>
        <p:sp>
          <p:nvSpPr>
            <p:cNvPr id="21" name="Freeform 4">
              <a:extLst>
                <a:ext uri="{FF2B5EF4-FFF2-40B4-BE49-F238E27FC236}">
                  <a16:creationId xmlns:a16="http://schemas.microsoft.com/office/drawing/2014/main" id="{E61AD252-D64F-1B29-6601-70FE223ACEF1}"/>
                </a:ext>
              </a:extLst>
            </p:cNvPr>
            <p:cNvSpPr/>
            <p:nvPr/>
          </p:nvSpPr>
          <p:spPr>
            <a:xfrm>
              <a:off x="0" y="0"/>
              <a:ext cx="4236295" cy="1342707"/>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22" name="TextBox 5">
              <a:extLst>
                <a:ext uri="{FF2B5EF4-FFF2-40B4-BE49-F238E27FC236}">
                  <a16:creationId xmlns:a16="http://schemas.microsoft.com/office/drawing/2014/main" id="{25D98572-5EF7-A87E-7A6A-BD4638B63E20}"/>
                </a:ext>
              </a:extLst>
            </p:cNvPr>
            <p:cNvSpPr txBox="1"/>
            <p:nvPr/>
          </p:nvSpPr>
          <p:spPr>
            <a:xfrm>
              <a:off x="0" y="28575"/>
              <a:ext cx="4236295" cy="1314132"/>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23" name="Text Box 5">
            <a:extLst>
              <a:ext uri="{FF2B5EF4-FFF2-40B4-BE49-F238E27FC236}">
                <a16:creationId xmlns:a16="http://schemas.microsoft.com/office/drawing/2014/main" id="{7BC2A23D-2003-52F9-67CD-AE09BB733D30}"/>
              </a:ext>
            </a:extLst>
          </p:cNvPr>
          <p:cNvSpPr txBox="1"/>
          <p:nvPr/>
        </p:nvSpPr>
        <p:spPr>
          <a:xfrm>
            <a:off x="470217" y="1763395"/>
            <a:ext cx="11123295" cy="1322070"/>
          </a:xfrm>
          <a:prstGeom prst="rect">
            <a:avLst/>
          </a:prstGeom>
          <a:noFill/>
          <a:ln w="9525">
            <a:noFill/>
          </a:ln>
        </p:spPr>
        <p:txBody>
          <a:bodyPr wrap="square">
            <a:spAutoFit/>
          </a:bodyPr>
          <a:lstStyle/>
          <a:p>
            <a:pPr marL="635" indent="-635" algn="just"/>
            <a:r>
              <a:rPr lang="en-US" sz="4000" b="1" dirty="0">
                <a:latin typeface="DM Sans" pitchFamily="2" charset="0"/>
              </a:rPr>
              <a:t>1. </a:t>
            </a:r>
            <a:r>
              <a:rPr lang="en-US" sz="4000" dirty="0">
                <a:latin typeface="DM Sans" pitchFamily="2" charset="0"/>
              </a:rPr>
              <a:t>You are going out with friends. </a:t>
            </a:r>
            <a:r>
              <a:rPr lang="en-US" sz="4000" dirty="0">
                <a:highlight>
                  <a:srgbClr val="FFFF00"/>
                </a:highlight>
                <a:latin typeface="DM Sans" pitchFamily="2" charset="0"/>
              </a:rPr>
              <a:t>Promise</a:t>
            </a:r>
            <a:r>
              <a:rPr lang="en-US" sz="4000" dirty="0">
                <a:latin typeface="DM Sans" pitchFamily="2" charset="0"/>
              </a:rPr>
              <a:t> your parents to return before 9 p.m.</a:t>
            </a:r>
          </a:p>
        </p:txBody>
      </p:sp>
      <p:sp>
        <p:nvSpPr>
          <p:cNvPr id="9" name="Freeform 9"/>
          <p:cNvSpPr/>
          <p:nvPr/>
        </p:nvSpPr>
        <p:spPr>
          <a:xfrm flipH="1">
            <a:off x="6515185" y="2601839"/>
            <a:ext cx="5878971" cy="5306746"/>
          </a:xfrm>
          <a:custGeom>
            <a:avLst/>
            <a:gdLst/>
            <a:ahLst/>
            <a:cxnLst/>
            <a:rect l="l" t="t" r="r" b="b"/>
            <a:pathLst>
              <a:path w="9701781" h="9034784">
                <a:moveTo>
                  <a:pt x="9701782" y="0"/>
                </a:moveTo>
                <a:lnTo>
                  <a:pt x="0" y="0"/>
                </a:lnTo>
                <a:lnTo>
                  <a:pt x="0" y="9034784"/>
                </a:lnTo>
                <a:lnTo>
                  <a:pt x="9701782" y="9034784"/>
                </a:lnTo>
                <a:lnTo>
                  <a:pt x="9701782"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24" name="Cloud Callout 2">
            <a:extLst>
              <a:ext uri="{FF2B5EF4-FFF2-40B4-BE49-F238E27FC236}">
                <a16:creationId xmlns:a16="http://schemas.microsoft.com/office/drawing/2014/main" id="{EA772511-BCA5-440D-0A4A-87B887CD72B8}"/>
              </a:ext>
            </a:extLst>
          </p:cNvPr>
          <p:cNvSpPr/>
          <p:nvPr/>
        </p:nvSpPr>
        <p:spPr>
          <a:xfrm>
            <a:off x="-56975" y="3230101"/>
            <a:ext cx="8789495" cy="1997357"/>
          </a:xfrm>
          <a:prstGeom prst="cloudCallout">
            <a:avLst>
              <a:gd name="adj1" fmla="val -45984"/>
              <a:gd name="adj2" fmla="val 52581"/>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dirty="0">
                <a:solidFill>
                  <a:schemeClr val="tx1"/>
                </a:solidFill>
                <a:latin typeface="DM Sans" pitchFamily="2" charset="0"/>
              </a:rPr>
              <a:t>I will return / I promise to return</a:t>
            </a:r>
            <a:r>
              <a:rPr lang="en-US" sz="4000" u="sng" dirty="0">
                <a:solidFill>
                  <a:schemeClr val="tx1"/>
                </a:solidFill>
                <a:latin typeface="DM Sans" pitchFamily="2" charset="0"/>
              </a:rPr>
              <a:t> </a:t>
            </a:r>
            <a:r>
              <a:rPr lang="en-US" sz="4000" dirty="0">
                <a:solidFill>
                  <a:schemeClr val="tx1"/>
                </a:solidFill>
                <a:latin typeface="DM Sans" pitchFamily="2" charset="0"/>
              </a:rPr>
              <a:t>before 9 p.m.</a:t>
            </a:r>
          </a:p>
        </p:txBody>
      </p:sp>
      <p:sp>
        <p:nvSpPr>
          <p:cNvPr id="25" name="Cloud Callout 3">
            <a:extLst>
              <a:ext uri="{FF2B5EF4-FFF2-40B4-BE49-F238E27FC236}">
                <a16:creationId xmlns:a16="http://schemas.microsoft.com/office/drawing/2014/main" id="{A7BF4677-E759-CAC9-13BB-7831B7F7BBFA}"/>
              </a:ext>
            </a:extLst>
          </p:cNvPr>
          <p:cNvSpPr/>
          <p:nvPr/>
        </p:nvSpPr>
        <p:spPr>
          <a:xfrm flipH="1">
            <a:off x="1314020" y="5227458"/>
            <a:ext cx="5651185" cy="1584181"/>
          </a:xfrm>
          <a:prstGeom prst="cloudCallout">
            <a:avLst>
              <a:gd name="adj1" fmla="val -60026"/>
              <a:gd name="adj2" fmla="val 60452"/>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dirty="0">
                <a:solidFill>
                  <a:schemeClr val="tx1"/>
                </a:solidFill>
                <a:latin typeface="DM Sans" pitchFamily="2" charset="0"/>
              </a:rPr>
              <a:t>I appreciate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4" grpId="0" animBg="1"/>
      <p:bldP spid="25" grpId="1" animBg="1"/>
      <p:bldP spid="2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8647" y="5348255"/>
            <a:ext cx="12841021" cy="2782751"/>
            <a:chOff x="0" y="0"/>
            <a:chExt cx="5530853" cy="1198579"/>
          </a:xfrm>
        </p:grpSpPr>
        <p:sp>
          <p:nvSpPr>
            <p:cNvPr id="3" name="Freeform 3"/>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5530853" cy="1170004"/>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6256333" y="5547060"/>
            <a:ext cx="6319877" cy="1163845"/>
            <a:chOff x="0" y="0"/>
            <a:chExt cx="732830" cy="134955"/>
          </a:xfrm>
        </p:grpSpPr>
        <p:sp>
          <p:nvSpPr>
            <p:cNvPr id="6" name="Freeform 6"/>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68703" y="-44498"/>
              <a:ext cx="595425" cy="16680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249782" flipH="1" flipV="1">
            <a:off x="-1991011" y="1022172"/>
            <a:ext cx="14807429" cy="4618649"/>
          </a:xfrm>
          <a:custGeom>
            <a:avLst/>
            <a:gdLst/>
            <a:ahLst/>
            <a:cxnLst/>
            <a:rect l="l" t="t" r="r" b="b"/>
            <a:pathLst>
              <a:path w="22211143" h="6927974">
                <a:moveTo>
                  <a:pt x="22211143" y="6927974"/>
                </a:moveTo>
                <a:lnTo>
                  <a:pt x="0" y="6927974"/>
                </a:lnTo>
                <a:lnTo>
                  <a:pt x="0" y="0"/>
                </a:lnTo>
                <a:lnTo>
                  <a:pt x="22211143" y="0"/>
                </a:lnTo>
                <a:lnTo>
                  <a:pt x="22211143" y="6927974"/>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513430" y="196920"/>
            <a:ext cx="11297570" cy="147732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glow rad="88900">
                    <a:prstClr val="white"/>
                  </a:glow>
                </a:effectLst>
                <a:uLnTx/>
                <a:uFillTx/>
                <a:latin typeface="Congenial Black" panose="02000503040000020004" pitchFamily="2" charset="0"/>
                <a:ea typeface="+mn-ea"/>
                <a:cs typeface="Arial" panose="020B0604020202020204" pitchFamily="34" charset="0"/>
              </a:rPr>
              <a:t>2. Work in pairs. Make promises for the following situations.</a:t>
            </a:r>
          </a:p>
        </p:txBody>
      </p:sp>
      <p:sp>
        <p:nvSpPr>
          <p:cNvPr id="16" name="Freeform 16"/>
          <p:cNvSpPr/>
          <p:nvPr/>
        </p:nvSpPr>
        <p:spPr>
          <a:xfrm rot="-612436">
            <a:off x="-17491" y="7097108"/>
            <a:ext cx="3284059" cy="738913"/>
          </a:xfrm>
          <a:custGeom>
            <a:avLst/>
            <a:gdLst/>
            <a:ahLst/>
            <a:cxnLst/>
            <a:rect l="l" t="t" r="r" b="b"/>
            <a:pathLst>
              <a:path w="4926088" h="1108370">
                <a:moveTo>
                  <a:pt x="0" y="0"/>
                </a:moveTo>
                <a:lnTo>
                  <a:pt x="4926088" y="0"/>
                </a:lnTo>
                <a:lnTo>
                  <a:pt x="4926088" y="1108370"/>
                </a:lnTo>
                <a:lnTo>
                  <a:pt x="0" y="11083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82117">
            <a:off x="7151086" y="644982"/>
            <a:ext cx="1906357" cy="428930"/>
          </a:xfrm>
          <a:custGeom>
            <a:avLst/>
            <a:gdLst/>
            <a:ahLst/>
            <a:cxnLst/>
            <a:rect l="l" t="t" r="r" b="b"/>
            <a:pathLst>
              <a:path w="2859535" h="643395">
                <a:moveTo>
                  <a:pt x="0" y="0"/>
                </a:moveTo>
                <a:lnTo>
                  <a:pt x="2859534" y="0"/>
                </a:lnTo>
                <a:lnTo>
                  <a:pt x="2859534" y="643396"/>
                </a:lnTo>
                <a:lnTo>
                  <a:pt x="0" y="6433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rot="-235666">
            <a:off x="10680521" y="946433"/>
            <a:ext cx="1524525" cy="2241948"/>
          </a:xfrm>
          <a:custGeom>
            <a:avLst/>
            <a:gdLst/>
            <a:ahLst/>
            <a:cxnLst/>
            <a:rect l="l" t="t" r="r" b="b"/>
            <a:pathLst>
              <a:path w="2286787" h="3362922">
                <a:moveTo>
                  <a:pt x="0" y="0"/>
                </a:moveTo>
                <a:lnTo>
                  <a:pt x="2286787" y="0"/>
                </a:lnTo>
                <a:lnTo>
                  <a:pt x="2286787" y="3362922"/>
                </a:lnTo>
                <a:lnTo>
                  <a:pt x="0" y="3362922"/>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331911">
            <a:off x="-25794" y="5381705"/>
            <a:ext cx="1050540" cy="1544911"/>
          </a:xfrm>
          <a:custGeom>
            <a:avLst/>
            <a:gdLst/>
            <a:ahLst/>
            <a:cxnLst/>
            <a:rect l="l" t="t" r="r" b="b"/>
            <a:pathLst>
              <a:path w="1575810" h="2317367">
                <a:moveTo>
                  <a:pt x="0" y="0"/>
                </a:moveTo>
                <a:lnTo>
                  <a:pt x="1575809" y="0"/>
                </a:lnTo>
                <a:lnTo>
                  <a:pt x="1575809" y="2317367"/>
                </a:lnTo>
                <a:lnTo>
                  <a:pt x="0" y="2317367"/>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3">
            <a:extLst>
              <a:ext uri="{FF2B5EF4-FFF2-40B4-BE49-F238E27FC236}">
                <a16:creationId xmlns:a16="http://schemas.microsoft.com/office/drawing/2014/main" id="{1C6DF5A8-5DA1-2C97-7F08-2C188B6D7ADC}"/>
              </a:ext>
            </a:extLst>
          </p:cNvPr>
          <p:cNvGrpSpPr/>
          <p:nvPr/>
        </p:nvGrpSpPr>
        <p:grpSpPr>
          <a:xfrm>
            <a:off x="357028" y="1674544"/>
            <a:ext cx="11477943" cy="1558925"/>
            <a:chOff x="0" y="0"/>
            <a:chExt cx="4236295" cy="1342707"/>
          </a:xfrm>
        </p:grpSpPr>
        <p:sp>
          <p:nvSpPr>
            <p:cNvPr id="21" name="Freeform 4">
              <a:extLst>
                <a:ext uri="{FF2B5EF4-FFF2-40B4-BE49-F238E27FC236}">
                  <a16:creationId xmlns:a16="http://schemas.microsoft.com/office/drawing/2014/main" id="{E61AD252-D64F-1B29-6601-70FE223ACEF1}"/>
                </a:ext>
              </a:extLst>
            </p:cNvPr>
            <p:cNvSpPr/>
            <p:nvPr/>
          </p:nvSpPr>
          <p:spPr>
            <a:xfrm>
              <a:off x="0" y="0"/>
              <a:ext cx="4236295" cy="1342707"/>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5">
              <a:extLst>
                <a:ext uri="{FF2B5EF4-FFF2-40B4-BE49-F238E27FC236}">
                  <a16:creationId xmlns:a16="http://schemas.microsoft.com/office/drawing/2014/main" id="{25D98572-5EF7-A87E-7A6A-BD4638B63E20}"/>
                </a:ext>
              </a:extLst>
            </p:cNvPr>
            <p:cNvSpPr txBox="1"/>
            <p:nvPr/>
          </p:nvSpPr>
          <p:spPr>
            <a:xfrm>
              <a:off x="0" y="28575"/>
              <a:ext cx="4236295" cy="1314132"/>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 Box 5">
            <a:extLst>
              <a:ext uri="{FF2B5EF4-FFF2-40B4-BE49-F238E27FC236}">
                <a16:creationId xmlns:a16="http://schemas.microsoft.com/office/drawing/2014/main" id="{7BC2A23D-2003-52F9-67CD-AE09BB733D30}"/>
              </a:ext>
            </a:extLst>
          </p:cNvPr>
          <p:cNvSpPr txBox="1"/>
          <p:nvPr/>
        </p:nvSpPr>
        <p:spPr>
          <a:xfrm>
            <a:off x="470217" y="1763395"/>
            <a:ext cx="11123295" cy="1322070"/>
          </a:xfrm>
          <a:prstGeom prst="rect">
            <a:avLst/>
          </a:prstGeom>
          <a:noFill/>
          <a:ln w="9525">
            <a:noFill/>
          </a:ln>
        </p:spPr>
        <p:txBody>
          <a:bodyPr wrap="square">
            <a:spAutoFit/>
          </a:bodyPr>
          <a:lstStyle/>
          <a:p>
            <a:pPr marL="635" indent="-635" algn="just"/>
            <a:r>
              <a:rPr lang="en-US" sz="4000" b="1" dirty="0">
                <a:solidFill>
                  <a:srgbClr val="000000"/>
                </a:solidFill>
                <a:latin typeface="DM Sans" pitchFamily="2" charset="0"/>
              </a:rPr>
              <a:t>2. </a:t>
            </a:r>
            <a:r>
              <a:rPr lang="en-US" sz="4000" dirty="0">
                <a:solidFill>
                  <a:srgbClr val="000000"/>
                </a:solidFill>
                <a:highlight>
                  <a:srgbClr val="FFFF00"/>
                </a:highlight>
                <a:latin typeface="DM Sans" pitchFamily="2" charset="0"/>
              </a:rPr>
              <a:t>Promise</a:t>
            </a:r>
            <a:r>
              <a:rPr lang="en-US" sz="4000" dirty="0">
                <a:solidFill>
                  <a:srgbClr val="000000"/>
                </a:solidFill>
                <a:latin typeface="DM Sans" pitchFamily="2" charset="0"/>
              </a:rPr>
              <a:t> your friend that you will be on time for the performance.</a:t>
            </a:r>
          </a:p>
        </p:txBody>
      </p:sp>
      <p:sp>
        <p:nvSpPr>
          <p:cNvPr id="24" name="Cloud Callout 2">
            <a:extLst>
              <a:ext uri="{FF2B5EF4-FFF2-40B4-BE49-F238E27FC236}">
                <a16:creationId xmlns:a16="http://schemas.microsoft.com/office/drawing/2014/main" id="{EA772511-BCA5-440D-0A4A-87B887CD72B8}"/>
              </a:ext>
            </a:extLst>
          </p:cNvPr>
          <p:cNvSpPr/>
          <p:nvPr/>
        </p:nvSpPr>
        <p:spPr>
          <a:xfrm>
            <a:off x="-56975" y="3230101"/>
            <a:ext cx="9119269" cy="1997357"/>
          </a:xfrm>
          <a:prstGeom prst="cloudCallout">
            <a:avLst>
              <a:gd name="adj1" fmla="val -45984"/>
              <a:gd name="adj2" fmla="val 52581"/>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dirty="0">
                <a:solidFill>
                  <a:schemeClr val="tx1"/>
                </a:solidFill>
                <a:latin typeface="DM Sans" pitchFamily="2" charset="0"/>
              </a:rPr>
              <a:t>I will be / I promise to be </a:t>
            </a:r>
            <a:r>
              <a:rPr lang="en-US" sz="4000" dirty="0">
                <a:solidFill>
                  <a:schemeClr val="tx1"/>
                </a:solidFill>
                <a:latin typeface="DM Sans" pitchFamily="2" charset="0"/>
              </a:rPr>
              <a:t>on time for the performance.</a:t>
            </a:r>
          </a:p>
        </p:txBody>
      </p:sp>
      <p:sp>
        <p:nvSpPr>
          <p:cNvPr id="25" name="Cloud Callout 3">
            <a:extLst>
              <a:ext uri="{FF2B5EF4-FFF2-40B4-BE49-F238E27FC236}">
                <a16:creationId xmlns:a16="http://schemas.microsoft.com/office/drawing/2014/main" id="{A7BF4677-E759-CAC9-13BB-7831B7F7BBFA}"/>
              </a:ext>
            </a:extLst>
          </p:cNvPr>
          <p:cNvSpPr/>
          <p:nvPr/>
        </p:nvSpPr>
        <p:spPr>
          <a:xfrm flipH="1">
            <a:off x="1314020" y="5227458"/>
            <a:ext cx="5651185" cy="1584181"/>
          </a:xfrm>
          <a:prstGeom prst="cloudCallout">
            <a:avLst>
              <a:gd name="adj1" fmla="val -60026"/>
              <a:gd name="adj2" fmla="val 60452"/>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dirty="0">
                <a:solidFill>
                  <a:schemeClr val="tx1"/>
                </a:solidFill>
                <a:latin typeface="DM Sans" pitchFamily="2" charset="0"/>
              </a:rPr>
              <a:t>I highly appreciate it.</a:t>
            </a:r>
          </a:p>
        </p:txBody>
      </p:sp>
      <p:sp>
        <p:nvSpPr>
          <p:cNvPr id="11" name="Freeform 10">
            <a:extLst>
              <a:ext uri="{FF2B5EF4-FFF2-40B4-BE49-F238E27FC236}">
                <a16:creationId xmlns:a16="http://schemas.microsoft.com/office/drawing/2014/main" id="{F448D55F-3B17-5A1A-9380-BD122DC694A3}"/>
              </a:ext>
            </a:extLst>
          </p:cNvPr>
          <p:cNvSpPr/>
          <p:nvPr/>
        </p:nvSpPr>
        <p:spPr>
          <a:xfrm>
            <a:off x="9461356" y="2606040"/>
            <a:ext cx="2182536" cy="5540344"/>
          </a:xfrm>
          <a:custGeom>
            <a:avLst/>
            <a:gdLst/>
            <a:ahLst/>
            <a:cxnLst/>
            <a:rect l="l" t="t" r="r" b="b"/>
            <a:pathLst>
              <a:path w="2676683" h="7786716">
                <a:moveTo>
                  <a:pt x="0" y="0"/>
                </a:moveTo>
                <a:lnTo>
                  <a:pt x="2676683" y="0"/>
                </a:lnTo>
                <a:lnTo>
                  <a:pt x="2676683" y="7786715"/>
                </a:lnTo>
                <a:lnTo>
                  <a:pt x="0" y="7786715"/>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66889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2745">
            <a:off x="-2148642" y="695127"/>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1921941" y="3087623"/>
            <a:ext cx="8348118" cy="2118841"/>
            <a:chOff x="0" y="0"/>
            <a:chExt cx="3595681" cy="912622"/>
          </a:xfrm>
        </p:grpSpPr>
        <p:sp>
          <p:nvSpPr>
            <p:cNvPr id="4" name="Freeform 4"/>
            <p:cNvSpPr/>
            <p:nvPr/>
          </p:nvSpPr>
          <p:spPr>
            <a:xfrm>
              <a:off x="0" y="0"/>
              <a:ext cx="3595681" cy="912622"/>
            </a:xfrm>
            <a:custGeom>
              <a:avLst/>
              <a:gdLst/>
              <a:ahLst/>
              <a:cxnLst/>
              <a:rect l="l" t="t" r="r" b="b"/>
              <a:pathLst>
                <a:path w="3595681" h="912622">
                  <a:moveTo>
                    <a:pt x="31531" y="0"/>
                  </a:moveTo>
                  <a:lnTo>
                    <a:pt x="3564150" y="0"/>
                  </a:lnTo>
                  <a:cubicBezTo>
                    <a:pt x="3581564" y="0"/>
                    <a:pt x="3595681" y="14117"/>
                    <a:pt x="3595681" y="31531"/>
                  </a:cubicBezTo>
                  <a:lnTo>
                    <a:pt x="3595681" y="881091"/>
                  </a:lnTo>
                  <a:cubicBezTo>
                    <a:pt x="3595681" y="898505"/>
                    <a:pt x="3581564" y="912622"/>
                    <a:pt x="3564150" y="912622"/>
                  </a:cubicBezTo>
                  <a:lnTo>
                    <a:pt x="31531" y="912622"/>
                  </a:lnTo>
                  <a:cubicBezTo>
                    <a:pt x="14117" y="912622"/>
                    <a:pt x="0" y="898505"/>
                    <a:pt x="0" y="881091"/>
                  </a:cubicBezTo>
                  <a:lnTo>
                    <a:pt x="0" y="31531"/>
                  </a:lnTo>
                  <a:cubicBezTo>
                    <a:pt x="0" y="14117"/>
                    <a:pt x="14117" y="0"/>
                    <a:pt x="31531"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5" name="TextBox 5"/>
            <p:cNvSpPr txBox="1"/>
            <p:nvPr/>
          </p:nvSpPr>
          <p:spPr>
            <a:xfrm>
              <a:off x="0" y="28575"/>
              <a:ext cx="3595681" cy="884047"/>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grpSp>
        <p:nvGrpSpPr>
          <p:cNvPr id="6" name="Group 6"/>
          <p:cNvGrpSpPr/>
          <p:nvPr/>
        </p:nvGrpSpPr>
        <p:grpSpPr>
          <a:xfrm>
            <a:off x="-315231" y="5983439"/>
            <a:ext cx="12841021" cy="2118841"/>
            <a:chOff x="0" y="0"/>
            <a:chExt cx="5530853" cy="912622"/>
          </a:xfrm>
        </p:grpSpPr>
        <p:sp>
          <p:nvSpPr>
            <p:cNvPr id="7" name="Freeform 7"/>
            <p:cNvSpPr/>
            <p:nvPr/>
          </p:nvSpPr>
          <p:spPr>
            <a:xfrm>
              <a:off x="0" y="0"/>
              <a:ext cx="5530853" cy="912622"/>
            </a:xfrm>
            <a:custGeom>
              <a:avLst/>
              <a:gdLst/>
              <a:ahLst/>
              <a:cxnLst/>
              <a:rect l="l" t="t" r="r" b="b"/>
              <a:pathLst>
                <a:path w="5530853" h="912622">
                  <a:moveTo>
                    <a:pt x="20499" y="0"/>
                  </a:moveTo>
                  <a:lnTo>
                    <a:pt x="5510354" y="0"/>
                  </a:lnTo>
                  <a:cubicBezTo>
                    <a:pt x="5521675" y="0"/>
                    <a:pt x="5530853" y="9178"/>
                    <a:pt x="5530853" y="20499"/>
                  </a:cubicBezTo>
                  <a:lnTo>
                    <a:pt x="5530853" y="892123"/>
                  </a:lnTo>
                  <a:cubicBezTo>
                    <a:pt x="5530853" y="897560"/>
                    <a:pt x="5528693" y="902774"/>
                    <a:pt x="5524849" y="906618"/>
                  </a:cubicBezTo>
                  <a:cubicBezTo>
                    <a:pt x="5521004" y="910462"/>
                    <a:pt x="5515790" y="912622"/>
                    <a:pt x="5510354" y="912622"/>
                  </a:cubicBezTo>
                  <a:lnTo>
                    <a:pt x="20499" y="912622"/>
                  </a:lnTo>
                  <a:cubicBezTo>
                    <a:pt x="15062" y="912622"/>
                    <a:pt x="9848" y="910462"/>
                    <a:pt x="6004" y="906618"/>
                  </a:cubicBezTo>
                  <a:cubicBezTo>
                    <a:pt x="2160" y="902774"/>
                    <a:pt x="0" y="897560"/>
                    <a:pt x="0" y="892123"/>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8" name="TextBox 8"/>
            <p:cNvSpPr txBox="1"/>
            <p:nvPr/>
          </p:nvSpPr>
          <p:spPr>
            <a:xfrm>
              <a:off x="0" y="28575"/>
              <a:ext cx="5530853" cy="884047"/>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9" name="Freeform 9"/>
          <p:cNvSpPr/>
          <p:nvPr/>
        </p:nvSpPr>
        <p:spPr>
          <a:xfrm rot="762513">
            <a:off x="5962216" y="504153"/>
            <a:ext cx="637499" cy="937499"/>
          </a:xfrm>
          <a:custGeom>
            <a:avLst/>
            <a:gdLst/>
            <a:ahLst/>
            <a:cxnLst/>
            <a:rect l="l" t="t" r="r" b="b"/>
            <a:pathLst>
              <a:path w="956248" h="1406248">
                <a:moveTo>
                  <a:pt x="0" y="0"/>
                </a:moveTo>
                <a:lnTo>
                  <a:pt x="956249" y="0"/>
                </a:lnTo>
                <a:lnTo>
                  <a:pt x="956249" y="1406248"/>
                </a:lnTo>
                <a:lnTo>
                  <a:pt x="0" y="140624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10407545" y="2305203"/>
            <a:ext cx="1784455" cy="5191144"/>
          </a:xfrm>
          <a:custGeom>
            <a:avLst/>
            <a:gdLst/>
            <a:ahLst/>
            <a:cxnLst/>
            <a:rect l="l" t="t" r="r" b="b"/>
            <a:pathLst>
              <a:path w="2676683" h="7786716">
                <a:moveTo>
                  <a:pt x="0" y="0"/>
                </a:moveTo>
                <a:lnTo>
                  <a:pt x="2676683" y="0"/>
                </a:lnTo>
                <a:lnTo>
                  <a:pt x="2676683" y="7786715"/>
                </a:lnTo>
                <a:lnTo>
                  <a:pt x="0" y="7786715"/>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522851">
            <a:off x="1933551" y="384806"/>
            <a:ext cx="1193963" cy="1304877"/>
          </a:xfrm>
          <a:custGeom>
            <a:avLst/>
            <a:gdLst/>
            <a:ahLst/>
            <a:cxnLst/>
            <a:rect l="l" t="t" r="r" b="b"/>
            <a:pathLst>
              <a:path w="1790944" h="1957316">
                <a:moveTo>
                  <a:pt x="0" y="0"/>
                </a:moveTo>
                <a:lnTo>
                  <a:pt x="1790943" y="0"/>
                </a:lnTo>
                <a:lnTo>
                  <a:pt x="1790943" y="1957316"/>
                </a:lnTo>
                <a:lnTo>
                  <a:pt x="0" y="1957316"/>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288219">
            <a:off x="9390525" y="471517"/>
            <a:ext cx="670340" cy="1176035"/>
          </a:xfrm>
          <a:custGeom>
            <a:avLst/>
            <a:gdLst/>
            <a:ahLst/>
            <a:cxnLst/>
            <a:rect l="l" t="t" r="r" b="b"/>
            <a:pathLst>
              <a:path w="1005510" h="1764052">
                <a:moveTo>
                  <a:pt x="0" y="0"/>
                </a:moveTo>
                <a:lnTo>
                  <a:pt x="1005509" y="0"/>
                </a:lnTo>
                <a:lnTo>
                  <a:pt x="1005509" y="1764051"/>
                </a:lnTo>
                <a:lnTo>
                  <a:pt x="0" y="1764051"/>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612436">
            <a:off x="-875432" y="657865"/>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82117">
            <a:off x="10602974" y="1306014"/>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2530532" y="3164553"/>
            <a:ext cx="7130935" cy="2031325"/>
          </a:xfrm>
          <a:prstGeom prst="rect">
            <a:avLst/>
          </a:prstGeom>
        </p:spPr>
        <p:txBody>
          <a:bodyPr lIns="0" tIns="0" rIns="0" bIns="0" rtlCol="0" anchor="t">
            <a:spAutoFit/>
          </a:bodyPr>
          <a:lstStyle/>
          <a:p>
            <a:pPr algn="ctr" defTabSz="609630"/>
            <a:r>
              <a:rPr lang="en-US" sz="6600" dirty="0">
                <a:solidFill>
                  <a:srgbClr val="393939"/>
                </a:solidFill>
                <a:latin typeface="Congenial Black" panose="02000503040000020004" pitchFamily="2" charset="0"/>
                <a:ea typeface="DM Sans"/>
                <a:cs typeface="DM Sans"/>
                <a:sym typeface="DM Sans"/>
              </a:rPr>
              <a:t>CHANGES AROUND YOU</a:t>
            </a:r>
          </a:p>
        </p:txBody>
      </p:sp>
      <p:grpSp>
        <p:nvGrpSpPr>
          <p:cNvPr id="17" name="Group 17"/>
          <p:cNvGrpSpPr/>
          <p:nvPr/>
        </p:nvGrpSpPr>
        <p:grpSpPr>
          <a:xfrm>
            <a:off x="-63544" y="6266552"/>
            <a:ext cx="2343649" cy="431597"/>
            <a:chOff x="0" y="0"/>
            <a:chExt cx="732830" cy="134955"/>
          </a:xfrm>
        </p:grpSpPr>
        <p:sp>
          <p:nvSpPr>
            <p:cNvPr id="18" name="Freeform 18"/>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19" name="TextBox 19"/>
            <p:cNvSpPr txBox="1"/>
            <p:nvPr/>
          </p:nvSpPr>
          <p:spPr>
            <a:xfrm>
              <a:off x="68703" y="-44498"/>
              <a:ext cx="595425" cy="1668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739548" y="6139061"/>
            <a:ext cx="1384595" cy="254982"/>
            <a:chOff x="0" y="0"/>
            <a:chExt cx="732830" cy="134955"/>
          </a:xfrm>
        </p:grpSpPr>
        <p:sp>
          <p:nvSpPr>
            <p:cNvPr id="21" name="Freeform 21"/>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22" name="TextBox 22"/>
            <p:cNvSpPr txBox="1"/>
            <p:nvPr/>
          </p:nvSpPr>
          <p:spPr>
            <a:xfrm>
              <a:off x="68703" y="-44498"/>
              <a:ext cx="595425" cy="1668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78847" y="6209608"/>
            <a:ext cx="2652867" cy="488542"/>
            <a:chOff x="0" y="0"/>
            <a:chExt cx="732830" cy="134955"/>
          </a:xfrm>
        </p:grpSpPr>
        <p:sp>
          <p:nvSpPr>
            <p:cNvPr id="24" name="Freeform 24"/>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25" name="TextBox 25"/>
            <p:cNvSpPr txBox="1"/>
            <p:nvPr/>
          </p:nvSpPr>
          <p:spPr>
            <a:xfrm>
              <a:off x="68703" y="-44498"/>
              <a:ext cx="595425" cy="1668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6" name="Freeform 26"/>
          <p:cNvSpPr/>
          <p:nvPr/>
        </p:nvSpPr>
        <p:spPr>
          <a:xfrm>
            <a:off x="-63544" y="1184682"/>
            <a:ext cx="2432793" cy="5421265"/>
          </a:xfrm>
          <a:custGeom>
            <a:avLst/>
            <a:gdLst/>
            <a:ahLst/>
            <a:cxnLst/>
            <a:rect l="l" t="t" r="r" b="b"/>
            <a:pathLst>
              <a:path w="3649189" h="8131897">
                <a:moveTo>
                  <a:pt x="0" y="0"/>
                </a:moveTo>
                <a:lnTo>
                  <a:pt x="3649188" y="0"/>
                </a:lnTo>
                <a:lnTo>
                  <a:pt x="3649188" y="8131897"/>
                </a:lnTo>
                <a:lnTo>
                  <a:pt x="0" y="8131897"/>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27" name="Freeform 27"/>
          <p:cNvSpPr/>
          <p:nvPr/>
        </p:nvSpPr>
        <p:spPr>
          <a:xfrm>
            <a:off x="2140791" y="5206464"/>
            <a:ext cx="779483" cy="1121557"/>
          </a:xfrm>
          <a:custGeom>
            <a:avLst/>
            <a:gdLst/>
            <a:ahLst/>
            <a:cxnLst/>
            <a:rect l="l" t="t" r="r" b="b"/>
            <a:pathLst>
              <a:path w="1169224" h="1682336">
                <a:moveTo>
                  <a:pt x="0" y="0"/>
                </a:moveTo>
                <a:lnTo>
                  <a:pt x="1169223" y="0"/>
                </a:lnTo>
                <a:lnTo>
                  <a:pt x="1169223" y="1682336"/>
                </a:lnTo>
                <a:lnTo>
                  <a:pt x="0" y="1682336"/>
                </a:lnTo>
                <a:lnTo>
                  <a:pt x="0" y="0"/>
                </a:lnTo>
                <a:close/>
              </a:path>
            </a:pathLst>
          </a:custGeom>
          <a:blipFill>
            <a:blip r:embed="rId11"/>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344679" y="5144213"/>
            <a:ext cx="1668005" cy="1553329"/>
          </a:xfrm>
          <a:custGeom>
            <a:avLst/>
            <a:gdLst/>
            <a:ahLst/>
            <a:cxnLst/>
            <a:rect l="l" t="t" r="r" b="b"/>
            <a:pathLst>
              <a:path w="2502007" h="2329994">
                <a:moveTo>
                  <a:pt x="0" y="0"/>
                </a:moveTo>
                <a:lnTo>
                  <a:pt x="2502006" y="0"/>
                </a:lnTo>
                <a:lnTo>
                  <a:pt x="2502006" y="2329994"/>
                </a:lnTo>
                <a:lnTo>
                  <a:pt x="0" y="2329994"/>
                </a:lnTo>
                <a:lnTo>
                  <a:pt x="0" y="0"/>
                </a:lnTo>
                <a:close/>
              </a:path>
            </a:pathLst>
          </a:custGeom>
          <a:blipFill>
            <a:blip r:embed="rId12"/>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782">
            <a:off x="-2118163" y="-317053"/>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4" name="Group 14"/>
          <p:cNvGrpSpPr/>
          <p:nvPr/>
        </p:nvGrpSpPr>
        <p:grpSpPr>
          <a:xfrm>
            <a:off x="-324511" y="6239975"/>
            <a:ext cx="12841021" cy="1862305"/>
            <a:chOff x="0" y="0"/>
            <a:chExt cx="5530853" cy="802128"/>
          </a:xfrm>
        </p:grpSpPr>
        <p:sp>
          <p:nvSpPr>
            <p:cNvPr id="15" name="Freeform 15"/>
            <p:cNvSpPr/>
            <p:nvPr/>
          </p:nvSpPr>
          <p:spPr>
            <a:xfrm>
              <a:off x="0" y="0"/>
              <a:ext cx="5530853" cy="802128"/>
            </a:xfrm>
            <a:custGeom>
              <a:avLst/>
              <a:gdLst/>
              <a:ahLst/>
              <a:cxnLst/>
              <a:rect l="l" t="t" r="r" b="b"/>
              <a:pathLst>
                <a:path w="5530853" h="802128">
                  <a:moveTo>
                    <a:pt x="20499" y="0"/>
                  </a:moveTo>
                  <a:lnTo>
                    <a:pt x="5510354" y="0"/>
                  </a:lnTo>
                  <a:cubicBezTo>
                    <a:pt x="5521675" y="0"/>
                    <a:pt x="5530853" y="9178"/>
                    <a:pt x="5530853" y="20499"/>
                  </a:cubicBezTo>
                  <a:lnTo>
                    <a:pt x="5530853" y="781629"/>
                  </a:lnTo>
                  <a:cubicBezTo>
                    <a:pt x="5530853" y="787065"/>
                    <a:pt x="5528693" y="792279"/>
                    <a:pt x="5524849" y="796124"/>
                  </a:cubicBezTo>
                  <a:cubicBezTo>
                    <a:pt x="5521004" y="799968"/>
                    <a:pt x="5515790" y="802128"/>
                    <a:pt x="5510354" y="802128"/>
                  </a:cubicBezTo>
                  <a:lnTo>
                    <a:pt x="20499" y="802128"/>
                  </a:lnTo>
                  <a:cubicBezTo>
                    <a:pt x="15062" y="802128"/>
                    <a:pt x="9848" y="799968"/>
                    <a:pt x="6004" y="796124"/>
                  </a:cubicBezTo>
                  <a:cubicBezTo>
                    <a:pt x="2160" y="792279"/>
                    <a:pt x="0" y="787065"/>
                    <a:pt x="0" y="781629"/>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16" name="TextBox 16"/>
            <p:cNvSpPr txBox="1"/>
            <p:nvPr/>
          </p:nvSpPr>
          <p:spPr>
            <a:xfrm>
              <a:off x="0" y="28575"/>
              <a:ext cx="5530853" cy="773553"/>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17" name="Freeform 17"/>
          <p:cNvSpPr/>
          <p:nvPr/>
        </p:nvSpPr>
        <p:spPr>
          <a:xfrm rot="-612436">
            <a:off x="-443491" y="478011"/>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18" name="Group 18"/>
          <p:cNvGrpSpPr/>
          <p:nvPr/>
        </p:nvGrpSpPr>
        <p:grpSpPr>
          <a:xfrm>
            <a:off x="10236556" y="6428012"/>
            <a:ext cx="2027157" cy="320145"/>
            <a:chOff x="0" y="0"/>
            <a:chExt cx="732830" cy="115735"/>
          </a:xfrm>
        </p:grpSpPr>
        <p:sp>
          <p:nvSpPr>
            <p:cNvPr id="19" name="Freeform 19"/>
            <p:cNvSpPr/>
            <p:nvPr/>
          </p:nvSpPr>
          <p:spPr>
            <a:xfrm>
              <a:off x="0" y="0"/>
              <a:ext cx="732830" cy="115735"/>
            </a:xfrm>
            <a:custGeom>
              <a:avLst/>
              <a:gdLst/>
              <a:ahLst/>
              <a:cxnLst/>
              <a:rect l="l" t="t" r="r" b="b"/>
              <a:pathLst>
                <a:path w="732830" h="115735">
                  <a:moveTo>
                    <a:pt x="366415" y="0"/>
                  </a:moveTo>
                  <a:cubicBezTo>
                    <a:pt x="164050" y="0"/>
                    <a:pt x="0" y="25908"/>
                    <a:pt x="0" y="57867"/>
                  </a:cubicBezTo>
                  <a:cubicBezTo>
                    <a:pt x="0" y="89827"/>
                    <a:pt x="164050" y="115735"/>
                    <a:pt x="366415" y="115735"/>
                  </a:cubicBezTo>
                  <a:cubicBezTo>
                    <a:pt x="568781" y="115735"/>
                    <a:pt x="732830" y="89827"/>
                    <a:pt x="732830" y="57867"/>
                  </a:cubicBezTo>
                  <a:cubicBezTo>
                    <a:pt x="732830" y="25908"/>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20" name="TextBox 20"/>
            <p:cNvSpPr txBox="1"/>
            <p:nvPr/>
          </p:nvSpPr>
          <p:spPr>
            <a:xfrm>
              <a:off x="68703" y="-46300"/>
              <a:ext cx="595425" cy="15118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Freeform 21"/>
          <p:cNvSpPr/>
          <p:nvPr/>
        </p:nvSpPr>
        <p:spPr>
          <a:xfrm>
            <a:off x="10657297" y="4656675"/>
            <a:ext cx="1392453" cy="2003529"/>
          </a:xfrm>
          <a:custGeom>
            <a:avLst/>
            <a:gdLst/>
            <a:ahLst/>
            <a:cxnLst/>
            <a:rect l="l" t="t" r="r" b="b"/>
            <a:pathLst>
              <a:path w="2088679" h="3005294">
                <a:moveTo>
                  <a:pt x="0" y="0"/>
                </a:moveTo>
                <a:lnTo>
                  <a:pt x="2088679" y="0"/>
                </a:lnTo>
                <a:lnTo>
                  <a:pt x="2088679" y="3005294"/>
                </a:lnTo>
                <a:lnTo>
                  <a:pt x="0" y="3005294"/>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31" name="TextBox 30"/>
          <p:cNvSpPr txBox="1"/>
          <p:nvPr/>
        </p:nvSpPr>
        <p:spPr>
          <a:xfrm>
            <a:off x="184467" y="77470"/>
            <a:ext cx="11748453" cy="1200329"/>
          </a:xfrm>
          <a:prstGeom prst="rect">
            <a:avLst/>
          </a:prstGeom>
          <a:noFill/>
          <a:effectLst/>
        </p:spPr>
        <p:txBody>
          <a:bodyPr wrap="square" rtlCol="0">
            <a:spAutoFit/>
          </a:bodyPr>
          <a:lstStyle/>
          <a:p>
            <a:pPr algn="just"/>
            <a:r>
              <a:rPr lang="en-US" sz="3600" b="1" dirty="0">
                <a:solidFill>
                  <a:srgbClr val="FF0000"/>
                </a:solidFill>
                <a:effectLst>
                  <a:glow rad="88900">
                    <a:schemeClr val="bg1"/>
                  </a:glow>
                </a:effectLst>
                <a:latin typeface="Congenial Black" panose="02000503040000020004" pitchFamily="2" charset="0"/>
                <a:cs typeface="Arial" panose="020B0604020202020204" pitchFamily="34" charset="0"/>
              </a:rPr>
              <a:t>3. Read the passage about changes. Then match the people with the topics they are talking about.</a:t>
            </a:r>
          </a:p>
        </p:txBody>
      </p:sp>
      <p:grpSp>
        <p:nvGrpSpPr>
          <p:cNvPr id="3" name="Group 3"/>
          <p:cNvGrpSpPr/>
          <p:nvPr/>
        </p:nvGrpSpPr>
        <p:grpSpPr>
          <a:xfrm>
            <a:off x="322504" y="1354691"/>
            <a:ext cx="10334793" cy="5681405"/>
            <a:chOff x="0" y="0"/>
            <a:chExt cx="3897337" cy="812800"/>
          </a:xfrm>
        </p:grpSpPr>
        <p:sp>
          <p:nvSpPr>
            <p:cNvPr id="4" name="Freeform 4"/>
            <p:cNvSpPr/>
            <p:nvPr/>
          </p:nvSpPr>
          <p:spPr>
            <a:xfrm>
              <a:off x="0" y="0"/>
              <a:ext cx="3897337" cy="812800"/>
            </a:xfrm>
            <a:custGeom>
              <a:avLst/>
              <a:gdLst/>
              <a:ahLst/>
              <a:cxnLst/>
              <a:rect l="l" t="t" r="r" b="b"/>
              <a:pathLst>
                <a:path w="3897337" h="812800">
                  <a:moveTo>
                    <a:pt x="26682" y="0"/>
                  </a:moveTo>
                  <a:lnTo>
                    <a:pt x="3870655" y="0"/>
                  </a:lnTo>
                  <a:cubicBezTo>
                    <a:pt x="3877732" y="0"/>
                    <a:pt x="3884518" y="2811"/>
                    <a:pt x="3889522" y="7815"/>
                  </a:cubicBezTo>
                  <a:cubicBezTo>
                    <a:pt x="3894526" y="12819"/>
                    <a:pt x="3897337" y="19606"/>
                    <a:pt x="3897337" y="26682"/>
                  </a:cubicBezTo>
                  <a:lnTo>
                    <a:pt x="3897337" y="786118"/>
                  </a:lnTo>
                  <a:cubicBezTo>
                    <a:pt x="3897337" y="800854"/>
                    <a:pt x="3885391" y="812800"/>
                    <a:pt x="3870655" y="812800"/>
                  </a:cubicBezTo>
                  <a:lnTo>
                    <a:pt x="26682" y="812800"/>
                  </a:lnTo>
                  <a:cubicBezTo>
                    <a:pt x="11946" y="812800"/>
                    <a:pt x="0" y="800854"/>
                    <a:pt x="0" y="786118"/>
                  </a:cubicBezTo>
                  <a:lnTo>
                    <a:pt x="0" y="26682"/>
                  </a:lnTo>
                  <a:cubicBezTo>
                    <a:pt x="0" y="11946"/>
                    <a:pt x="11946" y="0"/>
                    <a:pt x="26682"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5" name="TextBox 5"/>
            <p:cNvSpPr txBox="1"/>
            <p:nvPr/>
          </p:nvSpPr>
          <p:spPr>
            <a:xfrm>
              <a:off x="0" y="28575"/>
              <a:ext cx="3897337" cy="784225"/>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graphicFrame>
        <p:nvGraphicFramePr>
          <p:cNvPr id="32" name="Table 31">
            <a:extLst>
              <a:ext uri="{FF2B5EF4-FFF2-40B4-BE49-F238E27FC236}">
                <a16:creationId xmlns:a16="http://schemas.microsoft.com/office/drawing/2014/main" id="{95A668D0-B8DD-2DDF-9BEF-BEFE763DAF18}"/>
              </a:ext>
            </a:extLst>
          </p:cNvPr>
          <p:cNvGraphicFramePr>
            <a:graphicFrameLocks noGrp="1"/>
          </p:cNvGraphicFramePr>
          <p:nvPr>
            <p:extLst>
              <p:ext uri="{D42A27DB-BD31-4B8C-83A1-F6EECF244321}">
                <p14:modId xmlns:p14="http://schemas.microsoft.com/office/powerpoint/2010/main" val="4068999278"/>
              </p:ext>
            </p:extLst>
          </p:nvPr>
        </p:nvGraphicFramePr>
        <p:xfrm>
          <a:off x="477260" y="1497913"/>
          <a:ext cx="10025282" cy="5394960"/>
        </p:xfrm>
        <a:graphic>
          <a:graphicData uri="http://schemas.openxmlformats.org/drawingml/2006/table">
            <a:tbl>
              <a:tblPr firstRow="1" bandRow="1">
                <a:tableStyleId>{5940675A-B579-460E-94D1-54222C63F5DA}</a:tableStyleId>
              </a:tblPr>
              <a:tblGrid>
                <a:gridCol w="2154724">
                  <a:extLst>
                    <a:ext uri="{9D8B030D-6E8A-4147-A177-3AD203B41FA5}">
                      <a16:colId xmlns:a16="http://schemas.microsoft.com/office/drawing/2014/main" val="1073740555"/>
                    </a:ext>
                  </a:extLst>
                </a:gridCol>
                <a:gridCol w="7870558">
                  <a:extLst>
                    <a:ext uri="{9D8B030D-6E8A-4147-A177-3AD203B41FA5}">
                      <a16:colId xmlns:a16="http://schemas.microsoft.com/office/drawing/2014/main" val="2291551102"/>
                    </a:ext>
                  </a:extLst>
                </a:gridCol>
              </a:tblGrid>
              <a:tr h="370840">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2400" b="1" dirty="0">
                          <a:latin typeface="DM Sans" pitchFamily="2" charset="0"/>
                        </a:rPr>
                        <a:t>1. Aki from Tokyo</a:t>
                      </a:r>
                    </a:p>
                    <a:p>
                      <a:pPr algn="just"/>
                      <a:endParaRPr lang="en-US" sz="2400" dirty="0">
                        <a:latin typeface="DM Sans" pitchFamily="2" charset="0"/>
                      </a:endParaRP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2400" dirty="0">
                          <a:latin typeface="DM Sans" pitchFamily="2" charset="0"/>
                        </a:rPr>
                        <a:t>Children used to go to temple schools. Monks, samurai, doctors, and people of other professions served as teachers. Nowadays, children study in modern schools with teachers who get professional training in the subjects they teach.</a:t>
                      </a:r>
                    </a:p>
                  </a:txBody>
                  <a:tcPr/>
                </a:tc>
                <a:extLst>
                  <a:ext uri="{0D108BD9-81ED-4DB2-BD59-A6C34878D82A}">
                    <a16:rowId xmlns:a16="http://schemas.microsoft.com/office/drawing/2014/main" val="471643859"/>
                  </a:ext>
                </a:extLst>
              </a:tr>
              <a:tr h="370840">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2400" b="1" dirty="0">
                          <a:latin typeface="DM Sans" pitchFamily="2" charset="0"/>
                        </a:rPr>
                        <a:t>2. Sanjay from New Delhi</a:t>
                      </a:r>
                    </a:p>
                    <a:p>
                      <a:pPr algn="just"/>
                      <a:endParaRPr lang="en-US" sz="2400" dirty="0">
                        <a:latin typeface="DM Sans" pitchFamily="2" charset="0"/>
                      </a:endParaRP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2400" dirty="0">
                          <a:latin typeface="DM Sans" pitchFamily="2" charset="0"/>
                        </a:rPr>
                        <a:t>Once, it was easy to say which country a person was from because people wore their own traditional costumes. Now, trends, comfort, and style are more important. More people are wearing western clothes like jeans and T-shirts instead.</a:t>
                      </a:r>
                    </a:p>
                  </a:txBody>
                  <a:tcPr/>
                </a:tc>
                <a:extLst>
                  <a:ext uri="{0D108BD9-81ED-4DB2-BD59-A6C34878D82A}">
                    <a16:rowId xmlns:a16="http://schemas.microsoft.com/office/drawing/2014/main" val="3461240875"/>
                  </a:ext>
                </a:extLst>
              </a:tr>
              <a:tr h="370840">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2400" b="1" dirty="0">
                          <a:latin typeface="DM Sans" pitchFamily="2" charset="0"/>
                        </a:rPr>
                        <a:t>3. Asim from Cairo</a:t>
                      </a:r>
                    </a:p>
                    <a:p>
                      <a:pPr algn="just"/>
                      <a:endParaRPr lang="en-US" sz="2400" dirty="0">
                        <a:latin typeface="DM Sans" pitchFamily="2" charset="0"/>
                      </a:endParaRP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2400" dirty="0">
                          <a:latin typeface="DM Sans" pitchFamily="2" charset="0"/>
                        </a:rPr>
                        <a:t>In the past, people used animals such as horses and camels for travelling. Now, airplanes, ships, and trains have replaced them. Transportation has become faster and easier.</a:t>
                      </a:r>
                    </a:p>
                  </a:txBody>
                  <a:tcPr/>
                </a:tc>
                <a:extLst>
                  <a:ext uri="{0D108BD9-81ED-4DB2-BD59-A6C34878D82A}">
                    <a16:rowId xmlns:a16="http://schemas.microsoft.com/office/drawing/2014/main" val="198150344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5231" y="5488307"/>
            <a:ext cx="12841021" cy="2613972"/>
            <a:chOff x="0" y="0"/>
            <a:chExt cx="5530853" cy="1125884"/>
          </a:xfrm>
        </p:grpSpPr>
        <p:sp>
          <p:nvSpPr>
            <p:cNvPr id="3" name="Freeform 3"/>
            <p:cNvSpPr/>
            <p:nvPr/>
          </p:nvSpPr>
          <p:spPr>
            <a:xfrm>
              <a:off x="0" y="0"/>
              <a:ext cx="5530853" cy="1125884"/>
            </a:xfrm>
            <a:custGeom>
              <a:avLst/>
              <a:gdLst/>
              <a:ahLst/>
              <a:cxnLst/>
              <a:rect l="l" t="t" r="r" b="b"/>
              <a:pathLst>
                <a:path w="5530853" h="1125884">
                  <a:moveTo>
                    <a:pt x="20499" y="0"/>
                  </a:moveTo>
                  <a:lnTo>
                    <a:pt x="5510354" y="0"/>
                  </a:lnTo>
                  <a:cubicBezTo>
                    <a:pt x="5521675" y="0"/>
                    <a:pt x="5530853" y="9178"/>
                    <a:pt x="5530853" y="20499"/>
                  </a:cubicBezTo>
                  <a:lnTo>
                    <a:pt x="5530853" y="1105385"/>
                  </a:lnTo>
                  <a:cubicBezTo>
                    <a:pt x="5530853" y="1110821"/>
                    <a:pt x="5528693" y="1116035"/>
                    <a:pt x="5524849" y="1119880"/>
                  </a:cubicBezTo>
                  <a:cubicBezTo>
                    <a:pt x="5521004" y="1123724"/>
                    <a:pt x="5515790" y="1125884"/>
                    <a:pt x="5510354" y="1125884"/>
                  </a:cubicBezTo>
                  <a:lnTo>
                    <a:pt x="20499" y="1125884"/>
                  </a:lnTo>
                  <a:cubicBezTo>
                    <a:pt x="15062" y="1125884"/>
                    <a:pt x="9848" y="1123724"/>
                    <a:pt x="6004" y="1119880"/>
                  </a:cubicBezTo>
                  <a:cubicBezTo>
                    <a:pt x="2160" y="1116035"/>
                    <a:pt x="0" y="1110821"/>
                    <a:pt x="0" y="1105385"/>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5530853" cy="1097309"/>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grpSp>
        <p:nvGrpSpPr>
          <p:cNvPr id="5" name="Group 5"/>
          <p:cNvGrpSpPr/>
          <p:nvPr/>
        </p:nvGrpSpPr>
        <p:grpSpPr>
          <a:xfrm>
            <a:off x="114160" y="5352083"/>
            <a:ext cx="6168825" cy="1136027"/>
            <a:chOff x="0" y="0"/>
            <a:chExt cx="732830" cy="134955"/>
          </a:xfrm>
        </p:grpSpPr>
        <p:sp>
          <p:nvSpPr>
            <p:cNvPr id="6" name="Freeform 6"/>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7" name="TextBox 7"/>
            <p:cNvSpPr txBox="1"/>
            <p:nvPr/>
          </p:nvSpPr>
          <p:spPr>
            <a:xfrm>
              <a:off x="68703" y="-44498"/>
              <a:ext cx="595425" cy="1668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822973" y="6172200"/>
            <a:ext cx="2738055" cy="504230"/>
            <a:chOff x="0" y="0"/>
            <a:chExt cx="732830" cy="134955"/>
          </a:xfrm>
        </p:grpSpPr>
        <p:sp>
          <p:nvSpPr>
            <p:cNvPr id="9" name="Freeform 9"/>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pPr defTabSz="609630"/>
              <a:endParaRPr lang="en-US" sz="1200">
                <a:solidFill>
                  <a:prstClr val="black"/>
                </a:solidFill>
                <a:latin typeface="Calibri"/>
              </a:endParaRPr>
            </a:p>
          </p:txBody>
        </p:sp>
        <p:sp>
          <p:nvSpPr>
            <p:cNvPr id="10" name="TextBox 10"/>
            <p:cNvSpPr txBox="1"/>
            <p:nvPr/>
          </p:nvSpPr>
          <p:spPr>
            <a:xfrm>
              <a:off x="68703" y="-44498"/>
              <a:ext cx="595425" cy="16680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Freeform 11"/>
          <p:cNvSpPr/>
          <p:nvPr/>
        </p:nvSpPr>
        <p:spPr>
          <a:xfrm rot="-249782">
            <a:off x="-2148642" y="645793"/>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12" name="Group 12"/>
          <p:cNvGrpSpPr/>
          <p:nvPr/>
        </p:nvGrpSpPr>
        <p:grpSpPr>
          <a:xfrm>
            <a:off x="2753137" y="1306175"/>
            <a:ext cx="8658579" cy="3812545"/>
            <a:chOff x="0" y="0"/>
            <a:chExt cx="2000827" cy="812800"/>
          </a:xfrm>
        </p:grpSpPr>
        <p:sp>
          <p:nvSpPr>
            <p:cNvPr id="13" name="Freeform 13"/>
            <p:cNvSpPr/>
            <p:nvPr/>
          </p:nvSpPr>
          <p:spPr>
            <a:xfrm>
              <a:off x="0" y="0"/>
              <a:ext cx="2000827" cy="812800"/>
            </a:xfrm>
            <a:custGeom>
              <a:avLst/>
              <a:gdLst/>
              <a:ahLst/>
              <a:cxnLst/>
              <a:rect l="l" t="t" r="r" b="b"/>
              <a:pathLst>
                <a:path w="2000827" h="812800">
                  <a:moveTo>
                    <a:pt x="59225" y="0"/>
                  </a:moveTo>
                  <a:lnTo>
                    <a:pt x="1941602" y="0"/>
                  </a:lnTo>
                  <a:cubicBezTo>
                    <a:pt x="1974311" y="0"/>
                    <a:pt x="2000827" y="26516"/>
                    <a:pt x="2000827" y="59225"/>
                  </a:cubicBezTo>
                  <a:lnTo>
                    <a:pt x="2000827" y="753575"/>
                  </a:lnTo>
                  <a:cubicBezTo>
                    <a:pt x="2000827" y="786284"/>
                    <a:pt x="1974311" y="812800"/>
                    <a:pt x="1941602" y="812800"/>
                  </a:cubicBezTo>
                  <a:lnTo>
                    <a:pt x="59225" y="812800"/>
                  </a:lnTo>
                  <a:cubicBezTo>
                    <a:pt x="26516" y="812800"/>
                    <a:pt x="0" y="786284"/>
                    <a:pt x="0" y="753575"/>
                  </a:cubicBezTo>
                  <a:lnTo>
                    <a:pt x="0" y="59225"/>
                  </a:lnTo>
                  <a:cubicBezTo>
                    <a:pt x="0" y="26516"/>
                    <a:pt x="26516" y="0"/>
                    <a:pt x="59225"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14" name="TextBox 14"/>
            <p:cNvSpPr txBox="1"/>
            <p:nvPr/>
          </p:nvSpPr>
          <p:spPr>
            <a:xfrm>
              <a:off x="0" y="28575"/>
              <a:ext cx="2000827" cy="784225"/>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15" name="Freeform 15"/>
          <p:cNvSpPr/>
          <p:nvPr/>
        </p:nvSpPr>
        <p:spPr>
          <a:xfrm>
            <a:off x="-99098" y="1555168"/>
            <a:ext cx="5095494" cy="5486400"/>
          </a:xfrm>
          <a:custGeom>
            <a:avLst/>
            <a:gdLst/>
            <a:ahLst/>
            <a:cxnLst/>
            <a:rect l="l" t="t" r="r" b="b"/>
            <a:pathLst>
              <a:path w="7643241" h="8229600">
                <a:moveTo>
                  <a:pt x="0" y="0"/>
                </a:moveTo>
                <a:lnTo>
                  <a:pt x="7643241" y="0"/>
                </a:lnTo>
                <a:lnTo>
                  <a:pt x="7643241" y="8229600"/>
                </a:lnTo>
                <a:lnTo>
                  <a:pt x="0" y="8229600"/>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11077903" y="3720719"/>
            <a:ext cx="1923337" cy="2767391"/>
          </a:xfrm>
          <a:custGeom>
            <a:avLst/>
            <a:gdLst/>
            <a:ahLst/>
            <a:cxnLst/>
            <a:rect l="l" t="t" r="r" b="b"/>
            <a:pathLst>
              <a:path w="2885005" h="4151087">
                <a:moveTo>
                  <a:pt x="0" y="0"/>
                </a:moveTo>
                <a:lnTo>
                  <a:pt x="2885006" y="0"/>
                </a:lnTo>
                <a:lnTo>
                  <a:pt x="2885006" y="4151087"/>
                </a:lnTo>
                <a:lnTo>
                  <a:pt x="0" y="4151087"/>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rot="-612436">
            <a:off x="-445832" y="615157"/>
            <a:ext cx="1942075" cy="436967"/>
          </a:xfrm>
          <a:custGeom>
            <a:avLst/>
            <a:gdLst/>
            <a:ahLst/>
            <a:cxnLst/>
            <a:rect l="l" t="t" r="r" b="b"/>
            <a:pathLst>
              <a:path w="2913112" h="655450">
                <a:moveTo>
                  <a:pt x="0" y="0"/>
                </a:moveTo>
                <a:lnTo>
                  <a:pt x="2913112" y="0"/>
                </a:lnTo>
                <a:lnTo>
                  <a:pt x="2913112" y="655450"/>
                </a:lnTo>
                <a:lnTo>
                  <a:pt x="0" y="6554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rot="266587">
            <a:off x="10743795" y="1108497"/>
            <a:ext cx="2260059" cy="508513"/>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rot="-235666">
            <a:off x="6010651" y="5130192"/>
            <a:ext cx="792599" cy="1165587"/>
          </a:xfrm>
          <a:custGeom>
            <a:avLst/>
            <a:gdLst/>
            <a:ahLst/>
            <a:cxnLst/>
            <a:rect l="l" t="t" r="r" b="b"/>
            <a:pathLst>
              <a:path w="1188899" h="1748381">
                <a:moveTo>
                  <a:pt x="0" y="0"/>
                </a:moveTo>
                <a:lnTo>
                  <a:pt x="1188899" y="0"/>
                </a:lnTo>
                <a:lnTo>
                  <a:pt x="1188899" y="1748381"/>
                </a:lnTo>
                <a:lnTo>
                  <a:pt x="0" y="1748381"/>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graphicFrame>
        <p:nvGraphicFramePr>
          <p:cNvPr id="24" name="Table 23">
            <a:extLst>
              <a:ext uri="{FF2B5EF4-FFF2-40B4-BE49-F238E27FC236}">
                <a16:creationId xmlns:a16="http://schemas.microsoft.com/office/drawing/2014/main" id="{F93441AE-0C44-2D2A-1AB8-57C3A69977F8}"/>
              </a:ext>
            </a:extLst>
          </p:cNvPr>
          <p:cNvGraphicFramePr/>
          <p:nvPr>
            <p:extLst>
              <p:ext uri="{D42A27DB-BD31-4B8C-83A1-F6EECF244321}">
                <p14:modId xmlns:p14="http://schemas.microsoft.com/office/powerpoint/2010/main" val="2967681964"/>
              </p:ext>
            </p:extLst>
          </p:nvPr>
        </p:nvGraphicFramePr>
        <p:xfrm>
          <a:off x="2790479" y="1812393"/>
          <a:ext cx="8533130" cy="2316480"/>
        </p:xfrm>
        <a:graphic>
          <a:graphicData uri="http://schemas.openxmlformats.org/drawingml/2006/table">
            <a:tbl>
              <a:tblPr firstRow="1" bandRow="1">
                <a:tableStyleId>{5940675A-B579-460E-94D1-54222C63F5DA}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381000">
                <a:tc>
                  <a:txBody>
                    <a:bodyPr/>
                    <a:lstStyle/>
                    <a:p>
                      <a:pPr algn="ctr">
                        <a:buNone/>
                      </a:pPr>
                      <a:r>
                        <a:rPr lang="en-US" sz="3200" b="1" dirty="0">
                          <a:solidFill>
                            <a:schemeClr val="accent6">
                              <a:lumMod val="75000"/>
                            </a:schemeClr>
                          </a:solidFill>
                          <a:latin typeface="DM Sans" pitchFamily="2" charset="0"/>
                        </a:rPr>
                        <a:t>PEOPLE</a:t>
                      </a:r>
                    </a:p>
                  </a:txBody>
                  <a:tcPr>
                    <a:solidFill>
                      <a:schemeClr val="accent3">
                        <a:lumMod val="60000"/>
                        <a:lumOff val="40000"/>
                      </a:schemeClr>
                    </a:solidFill>
                  </a:tcPr>
                </a:tc>
                <a:tc>
                  <a:txBody>
                    <a:bodyPr/>
                    <a:lstStyle/>
                    <a:p>
                      <a:pPr algn="ctr">
                        <a:buNone/>
                      </a:pPr>
                      <a:r>
                        <a:rPr lang="en-US" sz="3200" b="1" dirty="0">
                          <a:solidFill>
                            <a:schemeClr val="accent6">
                              <a:lumMod val="75000"/>
                            </a:schemeClr>
                          </a:solidFill>
                          <a:latin typeface="DM Sans" pitchFamily="2" charset="0"/>
                        </a:rPr>
                        <a:t>TOPICS</a:t>
                      </a:r>
                    </a:p>
                  </a:txBody>
                  <a:tcPr>
                    <a:solidFill>
                      <a:schemeClr val="accent3">
                        <a:lumMod val="60000"/>
                        <a:lumOff val="40000"/>
                      </a:schemeClr>
                    </a:solidFill>
                  </a:tcPr>
                </a:tc>
                <a:extLst>
                  <a:ext uri="{0D108BD9-81ED-4DB2-BD59-A6C34878D82A}">
                    <a16:rowId xmlns:a16="http://schemas.microsoft.com/office/drawing/2014/main" val="10000"/>
                  </a:ext>
                </a:extLst>
              </a:tr>
              <a:tr h="579120">
                <a:tc>
                  <a:txBody>
                    <a:bodyPr/>
                    <a:lstStyle/>
                    <a:p>
                      <a:pPr algn="l">
                        <a:buNone/>
                      </a:pPr>
                      <a:r>
                        <a:rPr lang="en-US" sz="3200">
                          <a:latin typeface="DM Sans" pitchFamily="2" charset="0"/>
                        </a:rPr>
                        <a:t>1. Aki</a:t>
                      </a:r>
                    </a:p>
                  </a:txBody>
                  <a:tcPr/>
                </a:tc>
                <a:tc>
                  <a:txBody>
                    <a:bodyPr/>
                    <a:lstStyle/>
                    <a:p>
                      <a:pPr algn="l">
                        <a:buNone/>
                      </a:pPr>
                      <a:r>
                        <a:rPr lang="en-US" sz="3200">
                          <a:latin typeface="DM Sans" pitchFamily="2" charset="0"/>
                        </a:rPr>
                        <a:t>a. Transportation</a:t>
                      </a:r>
                    </a:p>
                  </a:txBody>
                  <a:tcPr/>
                </a:tc>
                <a:extLst>
                  <a:ext uri="{0D108BD9-81ED-4DB2-BD59-A6C34878D82A}">
                    <a16:rowId xmlns:a16="http://schemas.microsoft.com/office/drawing/2014/main" val="10001"/>
                  </a:ext>
                </a:extLst>
              </a:tr>
              <a:tr h="381000">
                <a:tc>
                  <a:txBody>
                    <a:bodyPr/>
                    <a:lstStyle/>
                    <a:p>
                      <a:pPr algn="l">
                        <a:buNone/>
                      </a:pPr>
                      <a:r>
                        <a:rPr lang="en-US" sz="3200">
                          <a:latin typeface="DM Sans" pitchFamily="2" charset="0"/>
                        </a:rPr>
                        <a:t>2. Sanjay</a:t>
                      </a:r>
                    </a:p>
                  </a:txBody>
                  <a:tcPr/>
                </a:tc>
                <a:tc>
                  <a:txBody>
                    <a:bodyPr/>
                    <a:lstStyle/>
                    <a:p>
                      <a:pPr algn="l">
                        <a:buNone/>
                      </a:pPr>
                      <a:r>
                        <a:rPr lang="en-US" sz="3200">
                          <a:latin typeface="DM Sans" pitchFamily="2" charset="0"/>
                        </a:rPr>
                        <a:t>b. Education</a:t>
                      </a:r>
                    </a:p>
                  </a:txBody>
                  <a:tcPr/>
                </a:tc>
                <a:extLst>
                  <a:ext uri="{0D108BD9-81ED-4DB2-BD59-A6C34878D82A}">
                    <a16:rowId xmlns:a16="http://schemas.microsoft.com/office/drawing/2014/main" val="10002"/>
                  </a:ext>
                </a:extLst>
              </a:tr>
              <a:tr h="381000">
                <a:tc>
                  <a:txBody>
                    <a:bodyPr/>
                    <a:lstStyle/>
                    <a:p>
                      <a:pPr algn="l">
                        <a:buNone/>
                      </a:pPr>
                      <a:r>
                        <a:rPr lang="en-US" sz="3200" dirty="0">
                          <a:latin typeface="DM Sans" pitchFamily="2" charset="0"/>
                        </a:rPr>
                        <a:t>3. Asim</a:t>
                      </a:r>
                    </a:p>
                  </a:txBody>
                  <a:tcPr/>
                </a:tc>
                <a:tc>
                  <a:txBody>
                    <a:bodyPr/>
                    <a:lstStyle/>
                    <a:p>
                      <a:pPr algn="l">
                        <a:buNone/>
                      </a:pPr>
                      <a:r>
                        <a:rPr lang="en-US" sz="3200" dirty="0">
                          <a:latin typeface="DM Sans" pitchFamily="2" charset="0"/>
                        </a:rPr>
                        <a:t>c. Clothes</a:t>
                      </a:r>
                    </a:p>
                  </a:txBody>
                  <a:tcPr/>
                </a:tc>
                <a:extLst>
                  <a:ext uri="{0D108BD9-81ED-4DB2-BD59-A6C34878D82A}">
                    <a16:rowId xmlns:a16="http://schemas.microsoft.com/office/drawing/2014/main" val="10003"/>
                  </a:ext>
                </a:extLst>
              </a:tr>
            </a:tbl>
          </a:graphicData>
        </a:graphic>
      </p:graphicFrame>
      <p:cxnSp>
        <p:nvCxnSpPr>
          <p:cNvPr id="25" name="Straight Connector 24">
            <a:extLst>
              <a:ext uri="{FF2B5EF4-FFF2-40B4-BE49-F238E27FC236}">
                <a16:creationId xmlns:a16="http://schemas.microsoft.com/office/drawing/2014/main" id="{279531F0-5B8F-EB48-82B8-5E324F12BE54}"/>
              </a:ext>
            </a:extLst>
          </p:cNvPr>
          <p:cNvCxnSpPr/>
          <p:nvPr/>
        </p:nvCxnSpPr>
        <p:spPr>
          <a:xfrm>
            <a:off x="4330989" y="2674088"/>
            <a:ext cx="2724150" cy="57277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6" name="Straight Connector 25">
            <a:extLst>
              <a:ext uri="{FF2B5EF4-FFF2-40B4-BE49-F238E27FC236}">
                <a16:creationId xmlns:a16="http://schemas.microsoft.com/office/drawing/2014/main" id="{45CB1E68-A72B-F249-6BD4-906F2444572E}"/>
              </a:ext>
            </a:extLst>
          </p:cNvPr>
          <p:cNvCxnSpPr>
            <a:cxnSpLocks/>
          </p:cNvCxnSpPr>
          <p:nvPr/>
        </p:nvCxnSpPr>
        <p:spPr>
          <a:xfrm>
            <a:off x="4644044" y="3246858"/>
            <a:ext cx="2411095" cy="57277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7" name="Straight Connector 26">
            <a:extLst>
              <a:ext uri="{FF2B5EF4-FFF2-40B4-BE49-F238E27FC236}">
                <a16:creationId xmlns:a16="http://schemas.microsoft.com/office/drawing/2014/main" id="{38A62C9F-0245-0E4D-E633-E2405D88BCFD}"/>
              </a:ext>
            </a:extLst>
          </p:cNvPr>
          <p:cNvCxnSpPr>
            <a:cxnSpLocks/>
          </p:cNvCxnSpPr>
          <p:nvPr/>
        </p:nvCxnSpPr>
        <p:spPr>
          <a:xfrm flipV="1">
            <a:off x="4598959" y="2674088"/>
            <a:ext cx="2456180" cy="114554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28" name="TextBox 27">
            <a:extLst>
              <a:ext uri="{FF2B5EF4-FFF2-40B4-BE49-F238E27FC236}">
                <a16:creationId xmlns:a16="http://schemas.microsoft.com/office/drawing/2014/main" id="{FEC8A63D-149A-CC3F-25D2-EF87C695E036}"/>
              </a:ext>
            </a:extLst>
          </p:cNvPr>
          <p:cNvSpPr txBox="1"/>
          <p:nvPr/>
        </p:nvSpPr>
        <p:spPr>
          <a:xfrm>
            <a:off x="184467" y="77470"/>
            <a:ext cx="11748453" cy="1200329"/>
          </a:xfrm>
          <a:prstGeom prst="rect">
            <a:avLst/>
          </a:prstGeom>
          <a:noFill/>
          <a:effectLst/>
        </p:spPr>
        <p:txBody>
          <a:bodyPr wrap="square" rtlCol="0">
            <a:spAutoFit/>
          </a:bodyPr>
          <a:lstStyle/>
          <a:p>
            <a:pPr algn="just"/>
            <a:r>
              <a:rPr lang="en-US" sz="3600" b="1" dirty="0">
                <a:solidFill>
                  <a:srgbClr val="FF0000"/>
                </a:solidFill>
                <a:effectLst>
                  <a:glow rad="88900">
                    <a:schemeClr val="bg1"/>
                  </a:glow>
                </a:effectLst>
                <a:latin typeface="Congenial Black" panose="02000503040000020004" pitchFamily="2" charset="0"/>
                <a:cs typeface="Arial" panose="020B0604020202020204" pitchFamily="34" charset="0"/>
              </a:rPr>
              <a:t>3. Read the passage about changes. Then match the people with the topics they are talking about.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782">
            <a:off x="-2148642" y="269203"/>
            <a:ext cx="14807429" cy="4618649"/>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966587" y="1045794"/>
            <a:ext cx="10361784" cy="1731167"/>
            <a:chOff x="0" y="0"/>
            <a:chExt cx="4236295" cy="1342707"/>
          </a:xfrm>
        </p:grpSpPr>
        <p:sp>
          <p:nvSpPr>
            <p:cNvPr id="4" name="Freeform 4"/>
            <p:cNvSpPr/>
            <p:nvPr/>
          </p:nvSpPr>
          <p:spPr>
            <a:xfrm>
              <a:off x="0" y="0"/>
              <a:ext cx="4236295" cy="1342707"/>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endParaRPr lang="en-US" sz="1200" dirty="0">
                <a:solidFill>
                  <a:prstClr val="black"/>
                </a:solidFill>
                <a:latin typeface="Calibri"/>
              </a:endParaRPr>
            </a:p>
          </p:txBody>
        </p:sp>
        <p:sp>
          <p:nvSpPr>
            <p:cNvPr id="5" name="TextBox 5"/>
            <p:cNvSpPr txBox="1"/>
            <p:nvPr/>
          </p:nvSpPr>
          <p:spPr>
            <a:xfrm>
              <a:off x="0" y="28575"/>
              <a:ext cx="4236295" cy="1314132"/>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grpSp>
        <p:nvGrpSpPr>
          <p:cNvPr id="6" name="Group 6"/>
          <p:cNvGrpSpPr/>
          <p:nvPr/>
        </p:nvGrpSpPr>
        <p:grpSpPr>
          <a:xfrm>
            <a:off x="-324511" y="6281284"/>
            <a:ext cx="12841021" cy="1820996"/>
            <a:chOff x="0" y="0"/>
            <a:chExt cx="5530853" cy="784335"/>
          </a:xfrm>
        </p:grpSpPr>
        <p:sp>
          <p:nvSpPr>
            <p:cNvPr id="7" name="Freeform 7"/>
            <p:cNvSpPr/>
            <p:nvPr/>
          </p:nvSpPr>
          <p:spPr>
            <a:xfrm>
              <a:off x="0" y="0"/>
              <a:ext cx="5530853" cy="784335"/>
            </a:xfrm>
            <a:custGeom>
              <a:avLst/>
              <a:gdLst/>
              <a:ahLst/>
              <a:cxnLst/>
              <a:rect l="l" t="t" r="r" b="b"/>
              <a:pathLst>
                <a:path w="5530853" h="784335">
                  <a:moveTo>
                    <a:pt x="20499" y="0"/>
                  </a:moveTo>
                  <a:lnTo>
                    <a:pt x="5510354" y="0"/>
                  </a:lnTo>
                  <a:cubicBezTo>
                    <a:pt x="5521675" y="0"/>
                    <a:pt x="5530853" y="9178"/>
                    <a:pt x="5530853" y="20499"/>
                  </a:cubicBezTo>
                  <a:lnTo>
                    <a:pt x="5530853" y="763836"/>
                  </a:lnTo>
                  <a:cubicBezTo>
                    <a:pt x="5530853" y="769273"/>
                    <a:pt x="5528693" y="774487"/>
                    <a:pt x="5524849" y="778331"/>
                  </a:cubicBezTo>
                  <a:cubicBezTo>
                    <a:pt x="5521004" y="782175"/>
                    <a:pt x="5515790" y="784335"/>
                    <a:pt x="5510354" y="784335"/>
                  </a:cubicBezTo>
                  <a:lnTo>
                    <a:pt x="20499" y="784335"/>
                  </a:lnTo>
                  <a:cubicBezTo>
                    <a:pt x="15062" y="784335"/>
                    <a:pt x="9848" y="782175"/>
                    <a:pt x="6004" y="778331"/>
                  </a:cubicBezTo>
                  <a:cubicBezTo>
                    <a:pt x="2160" y="774487"/>
                    <a:pt x="0" y="769273"/>
                    <a:pt x="0" y="763836"/>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8" name="TextBox 8"/>
            <p:cNvSpPr txBox="1"/>
            <p:nvPr/>
          </p:nvSpPr>
          <p:spPr>
            <a:xfrm>
              <a:off x="0" y="28575"/>
              <a:ext cx="5530853" cy="755760"/>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19" name="Freeform 19"/>
          <p:cNvSpPr/>
          <p:nvPr/>
        </p:nvSpPr>
        <p:spPr>
          <a:xfrm>
            <a:off x="263647" y="3069409"/>
            <a:ext cx="2107041" cy="3178704"/>
          </a:xfrm>
          <a:custGeom>
            <a:avLst/>
            <a:gdLst/>
            <a:ahLst/>
            <a:cxnLst/>
            <a:rect l="l" t="t" r="r" b="b"/>
            <a:pathLst>
              <a:path w="2207652" h="3176478">
                <a:moveTo>
                  <a:pt x="0" y="0"/>
                </a:moveTo>
                <a:lnTo>
                  <a:pt x="2207652" y="0"/>
                </a:lnTo>
                <a:lnTo>
                  <a:pt x="2207652" y="3176478"/>
                </a:lnTo>
                <a:lnTo>
                  <a:pt x="0" y="317647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rot="-288219">
            <a:off x="11303957" y="812647"/>
            <a:ext cx="1095439" cy="1921822"/>
          </a:xfrm>
          <a:custGeom>
            <a:avLst/>
            <a:gdLst/>
            <a:ahLst/>
            <a:cxnLst/>
            <a:rect l="l" t="t" r="r" b="b"/>
            <a:pathLst>
              <a:path w="1643158" h="2882733">
                <a:moveTo>
                  <a:pt x="0" y="0"/>
                </a:moveTo>
                <a:lnTo>
                  <a:pt x="1643157" y="0"/>
                </a:lnTo>
                <a:lnTo>
                  <a:pt x="1643157" y="2882733"/>
                </a:lnTo>
                <a:lnTo>
                  <a:pt x="0" y="2882733"/>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rot="439538">
            <a:off x="-153080" y="781659"/>
            <a:ext cx="1193327" cy="1754892"/>
          </a:xfrm>
          <a:custGeom>
            <a:avLst/>
            <a:gdLst/>
            <a:ahLst/>
            <a:cxnLst/>
            <a:rect l="l" t="t" r="r" b="b"/>
            <a:pathLst>
              <a:path w="1789990" h="2632338">
                <a:moveTo>
                  <a:pt x="0" y="0"/>
                </a:moveTo>
                <a:lnTo>
                  <a:pt x="1789990" y="0"/>
                </a:lnTo>
                <a:lnTo>
                  <a:pt x="1789990" y="2632339"/>
                </a:lnTo>
                <a:lnTo>
                  <a:pt x="0" y="2632339"/>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rot="-612436">
            <a:off x="-665910" y="2998059"/>
            <a:ext cx="1942075" cy="436967"/>
          </a:xfrm>
          <a:custGeom>
            <a:avLst/>
            <a:gdLst/>
            <a:ahLst/>
            <a:cxnLst/>
            <a:rect l="l" t="t" r="r" b="b"/>
            <a:pathLst>
              <a:path w="2913112" h="655450">
                <a:moveTo>
                  <a:pt x="0" y="0"/>
                </a:moveTo>
                <a:lnTo>
                  <a:pt x="2913112" y="0"/>
                </a:lnTo>
                <a:lnTo>
                  <a:pt x="2913112" y="655451"/>
                </a:lnTo>
                <a:lnTo>
                  <a:pt x="0" y="6554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24" name="Freeform 24"/>
          <p:cNvSpPr/>
          <p:nvPr/>
        </p:nvSpPr>
        <p:spPr>
          <a:xfrm rot="266587">
            <a:off x="9915640" y="2850215"/>
            <a:ext cx="2260059" cy="508513"/>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25" name="TextBox 24">
            <a:extLst>
              <a:ext uri="{FF2B5EF4-FFF2-40B4-BE49-F238E27FC236}">
                <a16:creationId xmlns:a16="http://schemas.microsoft.com/office/drawing/2014/main" id="{DD15CCAD-7B77-D57E-9122-B2D17613BB28}"/>
              </a:ext>
            </a:extLst>
          </p:cNvPr>
          <p:cNvSpPr txBox="1"/>
          <p:nvPr/>
        </p:nvSpPr>
        <p:spPr>
          <a:xfrm>
            <a:off x="60961" y="107015"/>
            <a:ext cx="11980026" cy="646331"/>
          </a:xfrm>
          <a:prstGeom prst="rect">
            <a:avLst/>
          </a:prstGeom>
          <a:noFill/>
          <a:effectLst/>
        </p:spPr>
        <p:txBody>
          <a:bodyPr wrap="square" rtlCol="0">
            <a:spAutoFit/>
          </a:bodyPr>
          <a:lstStyle/>
          <a:p>
            <a:pPr algn="just"/>
            <a:r>
              <a:rPr lang="en-US" sz="3600" b="1" dirty="0">
                <a:solidFill>
                  <a:srgbClr val="FF0000"/>
                </a:solidFill>
                <a:effectLst>
                  <a:glow rad="88900">
                    <a:schemeClr val="bg1"/>
                  </a:glow>
                </a:effectLst>
                <a:latin typeface="Congenial Black" panose="02000503040000020004" pitchFamily="2" charset="0"/>
                <a:cs typeface="Arial" panose="020B0604020202020204" pitchFamily="34" charset="0"/>
              </a:rPr>
              <a:t>4. Work in groups. Read the passages in 3 and discuss  </a:t>
            </a:r>
          </a:p>
        </p:txBody>
      </p:sp>
      <p:sp>
        <p:nvSpPr>
          <p:cNvPr id="28" name="TextBox 27">
            <a:extLst>
              <a:ext uri="{FF2B5EF4-FFF2-40B4-BE49-F238E27FC236}">
                <a16:creationId xmlns:a16="http://schemas.microsoft.com/office/drawing/2014/main" id="{B1831D6F-4559-ECF0-AB40-B074E3DEE61A}"/>
              </a:ext>
            </a:extLst>
          </p:cNvPr>
          <p:cNvSpPr txBox="1"/>
          <p:nvPr/>
        </p:nvSpPr>
        <p:spPr>
          <a:xfrm>
            <a:off x="1147257" y="1222830"/>
            <a:ext cx="10024979" cy="1323439"/>
          </a:xfrm>
          <a:prstGeom prst="rect">
            <a:avLst/>
          </a:prstGeom>
          <a:noFill/>
        </p:spPr>
        <p:txBody>
          <a:bodyPr wrap="square">
            <a:spAutoFit/>
          </a:bodyPr>
          <a:lstStyle/>
          <a:p>
            <a:pPr algn="just"/>
            <a:r>
              <a:rPr lang="en-US" sz="4000" dirty="0">
                <a:solidFill>
                  <a:schemeClr val="tx1"/>
                </a:solidFill>
                <a:latin typeface="DM Sans" pitchFamily="2" charset="0"/>
                <a:cs typeface="Calibri" panose="020F0502020204030204" pitchFamily="34" charset="0"/>
                <a:sym typeface="+mn-ea"/>
              </a:rPr>
              <a:t>What aspects of life in the past you want to experience</a:t>
            </a:r>
          </a:p>
        </p:txBody>
      </p:sp>
      <p:grpSp>
        <p:nvGrpSpPr>
          <p:cNvPr id="31" name="Group 3">
            <a:extLst>
              <a:ext uri="{FF2B5EF4-FFF2-40B4-BE49-F238E27FC236}">
                <a16:creationId xmlns:a16="http://schemas.microsoft.com/office/drawing/2014/main" id="{7E649B5A-85AC-F315-6E52-1904C0974DB6}"/>
              </a:ext>
            </a:extLst>
          </p:cNvPr>
          <p:cNvGrpSpPr/>
          <p:nvPr/>
        </p:nvGrpSpPr>
        <p:grpSpPr>
          <a:xfrm>
            <a:off x="2409091" y="3365716"/>
            <a:ext cx="8919279" cy="1731167"/>
            <a:chOff x="0" y="0"/>
            <a:chExt cx="4236295" cy="1342707"/>
          </a:xfrm>
        </p:grpSpPr>
        <p:sp>
          <p:nvSpPr>
            <p:cNvPr id="32" name="Freeform 4">
              <a:extLst>
                <a:ext uri="{FF2B5EF4-FFF2-40B4-BE49-F238E27FC236}">
                  <a16:creationId xmlns:a16="http://schemas.microsoft.com/office/drawing/2014/main" id="{658A5A93-5EDE-7F83-A3A4-B9E98F80BD3A}"/>
                </a:ext>
              </a:extLst>
            </p:cNvPr>
            <p:cNvSpPr/>
            <p:nvPr/>
          </p:nvSpPr>
          <p:spPr>
            <a:xfrm>
              <a:off x="0" y="0"/>
              <a:ext cx="4236295" cy="1342707"/>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endParaRPr lang="en-US" sz="1200" dirty="0">
                <a:solidFill>
                  <a:prstClr val="black"/>
                </a:solidFill>
                <a:latin typeface="Calibri"/>
              </a:endParaRPr>
            </a:p>
          </p:txBody>
        </p:sp>
        <p:sp>
          <p:nvSpPr>
            <p:cNvPr id="33" name="TextBox 5">
              <a:extLst>
                <a:ext uri="{FF2B5EF4-FFF2-40B4-BE49-F238E27FC236}">
                  <a16:creationId xmlns:a16="http://schemas.microsoft.com/office/drawing/2014/main" id="{0137412D-E1F9-4F49-9E31-E6E2D8547379}"/>
                </a:ext>
              </a:extLst>
            </p:cNvPr>
            <p:cNvSpPr txBox="1"/>
            <p:nvPr/>
          </p:nvSpPr>
          <p:spPr>
            <a:xfrm>
              <a:off x="0" y="28575"/>
              <a:ext cx="4236295" cy="1314132"/>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34" name="TextBox 33">
            <a:extLst>
              <a:ext uri="{FF2B5EF4-FFF2-40B4-BE49-F238E27FC236}">
                <a16:creationId xmlns:a16="http://schemas.microsoft.com/office/drawing/2014/main" id="{D654F270-D768-4AAB-5549-262DB7A6B69B}"/>
              </a:ext>
            </a:extLst>
          </p:cNvPr>
          <p:cNvSpPr txBox="1"/>
          <p:nvPr/>
        </p:nvSpPr>
        <p:spPr>
          <a:xfrm>
            <a:off x="2542874" y="3542752"/>
            <a:ext cx="8629362" cy="1323439"/>
          </a:xfrm>
          <a:prstGeom prst="rect">
            <a:avLst/>
          </a:prstGeom>
          <a:noFill/>
        </p:spPr>
        <p:txBody>
          <a:bodyPr wrap="square">
            <a:spAutoFit/>
          </a:bodyPr>
          <a:lstStyle/>
          <a:p>
            <a:pPr algn="just"/>
            <a:r>
              <a:rPr lang="en-US" sz="4000" dirty="0">
                <a:solidFill>
                  <a:schemeClr val="tx1"/>
                </a:solidFill>
                <a:latin typeface="DM Sans" pitchFamily="2" charset="0"/>
                <a:cs typeface="Calibri" panose="020F0502020204030204" pitchFamily="34" charset="0"/>
                <a:sym typeface="+mn-ea"/>
              </a:rPr>
              <a:t>What change you think is for the better, and why</a:t>
            </a:r>
          </a:p>
        </p:txBody>
      </p:sp>
      <p:sp>
        <p:nvSpPr>
          <p:cNvPr id="20" name="Freeform 20"/>
          <p:cNvSpPr/>
          <p:nvPr/>
        </p:nvSpPr>
        <p:spPr>
          <a:xfrm rot="95764">
            <a:off x="10444984" y="4439167"/>
            <a:ext cx="1454505" cy="2092812"/>
          </a:xfrm>
          <a:custGeom>
            <a:avLst/>
            <a:gdLst/>
            <a:ahLst/>
            <a:cxnLst/>
            <a:rect l="l" t="t" r="r" b="b"/>
            <a:pathLst>
              <a:path w="2181757" h="3139218">
                <a:moveTo>
                  <a:pt x="0" y="0"/>
                </a:moveTo>
                <a:lnTo>
                  <a:pt x="2181757" y="0"/>
                </a:lnTo>
                <a:lnTo>
                  <a:pt x="2181757" y="3139219"/>
                </a:lnTo>
                <a:lnTo>
                  <a:pt x="0" y="3139219"/>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1485" y="3919539"/>
            <a:ext cx="8238153" cy="1107996"/>
          </a:xfrm>
          <a:prstGeom prst="rect">
            <a:avLst/>
          </a:prstGeom>
          <a:noFill/>
        </p:spPr>
        <p:txBody>
          <a:bodyPr wrap="none" rtlCol="0">
            <a:spAutoFit/>
          </a:bodyPr>
          <a:lstStyle/>
          <a:p>
            <a:pPr defTabSz="1219170"/>
            <a:r>
              <a:rPr lang="en-US" sz="6600" b="1" dirty="0">
                <a:solidFill>
                  <a:srgbClr val="FF0000"/>
                </a:solidFill>
                <a:latin typeface="Bradley Hand ITC" panose="03070402050302030203" pitchFamily="66" charset="0"/>
                <a:cs typeface="Arial" panose="020B0604020202020204" pitchFamily="34" charset="0"/>
              </a:rPr>
              <a:t>DORAEMON FISHES</a:t>
            </a:r>
          </a:p>
        </p:txBody>
      </p:sp>
      <p:pic>
        <p:nvPicPr>
          <p:cNvPr id="16" name="Picture 3" descr="C:\Users\ADMIN\Desktop\Tai nguyen thiet ke tro choi\Angry birds epic birds\1505573783630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8000" y="4851400"/>
            <a:ext cx="1277379" cy="699365"/>
          </a:xfrm>
          <a:prstGeom prst="rect">
            <a:avLst/>
          </a:prstGeom>
          <a:noFill/>
          <a:extLst>
            <a:ext uri="{909E8E84-426E-40DD-AFC4-6F175D3DCCD1}">
              <a14:hiddenFill xmlns:a14="http://schemas.microsoft.com/office/drawing/2010/main">
                <a:solidFill>
                  <a:srgbClr val="FFFFFF"/>
                </a:solidFill>
              </a14:hiddenFill>
            </a:ext>
          </a:extLst>
        </p:spPr>
      </p:pic>
      <p:pic>
        <p:nvPicPr>
          <p:cNvPr id="6" name="Beat – Dorem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03200" y="5613400"/>
            <a:ext cx="812800" cy="812800"/>
          </a:xfrm>
          <a:prstGeom prst="rect">
            <a:avLst/>
          </a:prstGeom>
        </p:spPr>
      </p:pic>
    </p:spTree>
    <p:extLst>
      <p:ext uri="{BB962C8B-B14F-4D97-AF65-F5344CB8AC3E}">
        <p14:creationId xmlns:p14="http://schemas.microsoft.com/office/powerpoint/2010/main" val="10937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14" presetClass="entr" presetSubtype="1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9" dur="500"/>
                                        <p:tgtEl>
                                          <p:spTgt spid="2">
                                            <p:txEl>
                                              <p:pRg st="0" end="0"/>
                                            </p:txEl>
                                          </p:spTgt>
                                        </p:tgtEl>
                                      </p:cBhvr>
                                    </p:animEffect>
                                  </p:childTnLst>
                                </p:cTn>
                              </p:par>
                              <p:par>
                                <p:cTn id="10" presetID="26" presetClass="emph" presetSubtype="0" repeatCount="3000" fill="hold" grpId="0" nodeType="withEffect">
                                  <p:stCondLst>
                                    <p:cond delay="0"/>
                                  </p:stCondLst>
                                  <p:childTnLst>
                                    <p:animEffect transition="out" filter="fade">
                                      <p:cBhvr>
                                        <p:cTn id="11" dur="1000" tmFilter="0, 0; .2, .5; .8, .5; 1, 0"/>
                                        <p:tgtEl>
                                          <p:spTgt spid="2">
                                            <p:txEl>
                                              <p:pRg st="0" end="0"/>
                                            </p:txEl>
                                          </p:spTgt>
                                        </p:tgtEl>
                                      </p:cBhvr>
                                    </p:animEffect>
                                    <p:animScale>
                                      <p:cBhvr>
                                        <p:cTn id="12" dur="500" autoRev="1" fill="hold"/>
                                        <p:tgtEl>
                                          <p:spTgt spid="2">
                                            <p:txEl>
                                              <p:pRg st="0" end="0"/>
                                            </p:txEl>
                                          </p:spTgt>
                                        </p:tgtEl>
                                      </p:cBhvr>
                                      <p:by x="105000" y="105000"/>
                                    </p:animScale>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17" repeatCount="indefinite" fill="hold" display="0">
                  <p:stCondLst>
                    <p:cond delay="indefinite"/>
                  </p:stCondLst>
                  <p:endCondLst>
                    <p:cond evt="onStopAudio" delay="0">
                      <p:tgtEl>
                        <p:sldTgt/>
                      </p:tgtEl>
                    </p:cond>
                  </p:endCondLst>
                </p:cTn>
                <p:tgtEl>
                  <p:spTgt spid="6"/>
                </p:tgtEl>
              </p:cMediaNode>
            </p:audio>
          </p:childTnLst>
        </p:cTn>
      </p:par>
    </p:tnLst>
    <p:bldLst>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782" flipH="1" flipV="1">
            <a:off x="-2148642" y="555514"/>
            <a:ext cx="14807429" cy="4618649"/>
          </a:xfrm>
          <a:custGeom>
            <a:avLst/>
            <a:gdLst/>
            <a:ahLst/>
            <a:cxnLst/>
            <a:rect l="l" t="t" r="r" b="b"/>
            <a:pathLst>
              <a:path w="22211143" h="6927974">
                <a:moveTo>
                  <a:pt x="22211143" y="6927974"/>
                </a:moveTo>
                <a:lnTo>
                  <a:pt x="0" y="6927974"/>
                </a:lnTo>
                <a:lnTo>
                  <a:pt x="0" y="0"/>
                </a:lnTo>
                <a:lnTo>
                  <a:pt x="22211143" y="0"/>
                </a:lnTo>
                <a:lnTo>
                  <a:pt x="22211143" y="6927974"/>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424481" y="2098426"/>
            <a:ext cx="10723122" cy="2425988"/>
            <a:chOff x="0" y="0"/>
            <a:chExt cx="4236295" cy="1316322"/>
          </a:xfrm>
        </p:grpSpPr>
        <p:sp>
          <p:nvSpPr>
            <p:cNvPr id="4"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endParaRPr lang="en-US" sz="1200">
                <a:solidFill>
                  <a:prstClr val="black"/>
                </a:solidFill>
                <a:latin typeface="Calibri"/>
              </a:endParaRPr>
            </a:p>
          </p:txBody>
        </p:sp>
        <p:sp>
          <p:nvSpPr>
            <p:cNvPr id="5" name="TextBox 5"/>
            <p:cNvSpPr txBox="1"/>
            <p:nvPr/>
          </p:nvSpPr>
          <p:spPr>
            <a:xfrm>
              <a:off x="0" y="28575"/>
              <a:ext cx="4236295" cy="1287747"/>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grpSp>
        <p:nvGrpSpPr>
          <p:cNvPr id="6" name="Group 6"/>
          <p:cNvGrpSpPr/>
          <p:nvPr/>
        </p:nvGrpSpPr>
        <p:grpSpPr>
          <a:xfrm>
            <a:off x="-324511" y="6411425"/>
            <a:ext cx="12841021" cy="1690855"/>
            <a:chOff x="0" y="0"/>
            <a:chExt cx="5530853" cy="728281"/>
          </a:xfrm>
        </p:grpSpPr>
        <p:sp>
          <p:nvSpPr>
            <p:cNvPr id="7" name="Freeform 7"/>
            <p:cNvSpPr/>
            <p:nvPr/>
          </p:nvSpPr>
          <p:spPr>
            <a:xfrm>
              <a:off x="0" y="0"/>
              <a:ext cx="5530853" cy="728281"/>
            </a:xfrm>
            <a:custGeom>
              <a:avLst/>
              <a:gdLst/>
              <a:ahLst/>
              <a:cxnLst/>
              <a:rect l="l" t="t" r="r" b="b"/>
              <a:pathLst>
                <a:path w="5530853" h="728281">
                  <a:moveTo>
                    <a:pt x="20499" y="0"/>
                  </a:moveTo>
                  <a:lnTo>
                    <a:pt x="5510354" y="0"/>
                  </a:lnTo>
                  <a:cubicBezTo>
                    <a:pt x="5521675" y="0"/>
                    <a:pt x="5530853" y="9178"/>
                    <a:pt x="5530853" y="20499"/>
                  </a:cubicBezTo>
                  <a:lnTo>
                    <a:pt x="5530853" y="707782"/>
                  </a:lnTo>
                  <a:cubicBezTo>
                    <a:pt x="5530853" y="713219"/>
                    <a:pt x="5528693" y="718433"/>
                    <a:pt x="5524849" y="722277"/>
                  </a:cubicBezTo>
                  <a:cubicBezTo>
                    <a:pt x="5521004" y="726121"/>
                    <a:pt x="5515790" y="728281"/>
                    <a:pt x="5510354" y="728281"/>
                  </a:cubicBezTo>
                  <a:lnTo>
                    <a:pt x="20499" y="728281"/>
                  </a:lnTo>
                  <a:cubicBezTo>
                    <a:pt x="15062" y="728281"/>
                    <a:pt x="9848" y="726121"/>
                    <a:pt x="6004" y="722277"/>
                  </a:cubicBezTo>
                  <a:cubicBezTo>
                    <a:pt x="2160" y="718433"/>
                    <a:pt x="0" y="713219"/>
                    <a:pt x="0" y="707782"/>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8" name="TextBox 8"/>
            <p:cNvSpPr txBox="1"/>
            <p:nvPr/>
          </p:nvSpPr>
          <p:spPr>
            <a:xfrm>
              <a:off x="0" y="28575"/>
              <a:ext cx="5530853" cy="699706"/>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13" name="Freeform 13"/>
          <p:cNvSpPr/>
          <p:nvPr/>
        </p:nvSpPr>
        <p:spPr>
          <a:xfrm rot="-727591">
            <a:off x="10710746" y="1739639"/>
            <a:ext cx="1472217" cy="2165025"/>
          </a:xfrm>
          <a:custGeom>
            <a:avLst/>
            <a:gdLst/>
            <a:ahLst/>
            <a:cxnLst/>
            <a:rect l="l" t="t" r="r" b="b"/>
            <a:pathLst>
              <a:path w="2208326" h="3247538">
                <a:moveTo>
                  <a:pt x="0" y="0"/>
                </a:moveTo>
                <a:lnTo>
                  <a:pt x="2208325" y="0"/>
                </a:lnTo>
                <a:lnTo>
                  <a:pt x="2208325" y="3247539"/>
                </a:lnTo>
                <a:lnTo>
                  <a:pt x="0" y="3247539"/>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491029">
            <a:off x="-1816096" y="-2070369"/>
            <a:ext cx="1349411" cy="1984429"/>
          </a:xfrm>
          <a:custGeom>
            <a:avLst/>
            <a:gdLst/>
            <a:ahLst/>
            <a:cxnLst/>
            <a:rect l="l" t="t" r="r" b="b"/>
            <a:pathLst>
              <a:path w="2024117" h="2976643">
                <a:moveTo>
                  <a:pt x="0" y="0"/>
                </a:moveTo>
                <a:lnTo>
                  <a:pt x="2024117" y="0"/>
                </a:lnTo>
                <a:lnTo>
                  <a:pt x="2024117" y="2976643"/>
                </a:lnTo>
                <a:lnTo>
                  <a:pt x="0" y="2976643"/>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rot="-612436">
            <a:off x="-580857" y="3849973"/>
            <a:ext cx="1942075" cy="436967"/>
          </a:xfrm>
          <a:custGeom>
            <a:avLst/>
            <a:gdLst/>
            <a:ahLst/>
            <a:cxnLst/>
            <a:rect l="l" t="t" r="r" b="b"/>
            <a:pathLst>
              <a:path w="2913112" h="655450">
                <a:moveTo>
                  <a:pt x="0" y="0"/>
                </a:moveTo>
                <a:lnTo>
                  <a:pt x="2913113" y="0"/>
                </a:lnTo>
                <a:lnTo>
                  <a:pt x="2913113" y="655450"/>
                </a:lnTo>
                <a:lnTo>
                  <a:pt x="0" y="6554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rot="266587">
            <a:off x="8406497" y="2887605"/>
            <a:ext cx="2260059" cy="508513"/>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23" name="TextBox 22">
            <a:extLst>
              <a:ext uri="{FF2B5EF4-FFF2-40B4-BE49-F238E27FC236}">
                <a16:creationId xmlns:a16="http://schemas.microsoft.com/office/drawing/2014/main" id="{116C3846-969F-486F-FA2E-F02617B60067}"/>
              </a:ext>
            </a:extLst>
          </p:cNvPr>
          <p:cNvSpPr txBox="1"/>
          <p:nvPr/>
        </p:nvSpPr>
        <p:spPr>
          <a:xfrm>
            <a:off x="250747" y="68762"/>
            <a:ext cx="11730238" cy="2061210"/>
          </a:xfrm>
          <a:prstGeom prst="rect">
            <a:avLst/>
          </a:prstGeom>
          <a:noFill/>
          <a:effectLst/>
        </p:spPr>
        <p:txBody>
          <a:bodyPr wrap="square" rtlCol="0">
            <a:spAutoFit/>
          </a:bodyPr>
          <a:lstStyle/>
          <a:p>
            <a:pPr algn="just"/>
            <a:r>
              <a:rPr lang="en-US" sz="3200" b="1" dirty="0">
                <a:solidFill>
                  <a:srgbClr val="FF0000"/>
                </a:solidFill>
                <a:effectLst>
                  <a:glow rad="88900">
                    <a:schemeClr val="bg1"/>
                  </a:glow>
                </a:effectLst>
                <a:latin typeface="Congenial Black" panose="02000503040000020004" pitchFamily="2" charset="0"/>
                <a:cs typeface="Arial" panose="020B0604020202020204" pitchFamily="34" charset="0"/>
              </a:rPr>
              <a:t>5. Work in pairs. Read the list below. Tell your partners which of them has remained the same and which has changed over the past five years. Take notes of your partner’s answers and report them to the class.</a:t>
            </a:r>
          </a:p>
        </p:txBody>
      </p:sp>
      <p:sp>
        <p:nvSpPr>
          <p:cNvPr id="25" name="Text Box 6">
            <a:extLst>
              <a:ext uri="{FF2B5EF4-FFF2-40B4-BE49-F238E27FC236}">
                <a16:creationId xmlns:a16="http://schemas.microsoft.com/office/drawing/2014/main" id="{51F28963-477A-1253-ECAE-E753127B09FC}"/>
              </a:ext>
            </a:extLst>
          </p:cNvPr>
          <p:cNvSpPr txBox="1"/>
          <p:nvPr/>
        </p:nvSpPr>
        <p:spPr>
          <a:xfrm>
            <a:off x="1044395" y="2179347"/>
            <a:ext cx="10103208" cy="2308324"/>
          </a:xfrm>
          <a:prstGeom prst="rect">
            <a:avLst/>
          </a:prstGeom>
          <a:noFill/>
        </p:spPr>
        <p:txBody>
          <a:bodyPr wrap="square" rtlCol="0" anchor="t">
            <a:spAutoFit/>
          </a:bodyPr>
          <a:lstStyle/>
          <a:p>
            <a:r>
              <a:rPr lang="en-US" sz="3600" dirty="0">
                <a:latin typeface="DM Sans" pitchFamily="2" charset="0"/>
              </a:rPr>
              <a:t>– Your style of clothes</a:t>
            </a:r>
          </a:p>
          <a:p>
            <a:r>
              <a:rPr lang="en-US" sz="3600" dirty="0">
                <a:latin typeface="DM Sans" pitchFamily="2" charset="0"/>
              </a:rPr>
              <a:t>– Your eating habits</a:t>
            </a:r>
          </a:p>
          <a:p>
            <a:r>
              <a:rPr lang="en-US" sz="3600" dirty="0">
                <a:latin typeface="DM Sans" pitchFamily="2" charset="0"/>
              </a:rPr>
              <a:t>– Your hobbies</a:t>
            </a:r>
          </a:p>
          <a:p>
            <a:r>
              <a:rPr lang="en-US" sz="3600" dirty="0">
                <a:latin typeface="DM Sans" pitchFamily="2" charset="0"/>
              </a:rPr>
              <a:t>– Your </a:t>
            </a:r>
            <a:r>
              <a:rPr lang="en-US" sz="3600" dirty="0" err="1">
                <a:latin typeface="DM Sans" pitchFamily="2" charset="0"/>
              </a:rPr>
              <a:t>favourite</a:t>
            </a:r>
            <a:r>
              <a:rPr lang="en-US" sz="3600" dirty="0">
                <a:latin typeface="DM Sans" pitchFamily="2" charset="0"/>
              </a:rPr>
              <a:t> actor / singer / book / movie</a:t>
            </a:r>
          </a:p>
        </p:txBody>
      </p:sp>
      <p:sp>
        <p:nvSpPr>
          <p:cNvPr id="27" name="TextBox 26">
            <a:extLst>
              <a:ext uri="{FF2B5EF4-FFF2-40B4-BE49-F238E27FC236}">
                <a16:creationId xmlns:a16="http://schemas.microsoft.com/office/drawing/2014/main" id="{6D6BE204-344D-B47A-B951-597F9604E62A}"/>
              </a:ext>
            </a:extLst>
          </p:cNvPr>
          <p:cNvSpPr txBox="1"/>
          <p:nvPr/>
        </p:nvSpPr>
        <p:spPr>
          <a:xfrm>
            <a:off x="424481" y="4822933"/>
            <a:ext cx="10757424" cy="1754326"/>
          </a:xfrm>
          <a:prstGeom prst="rect">
            <a:avLst/>
          </a:prstGeom>
          <a:solidFill>
            <a:schemeClr val="accent3">
              <a:lumMod val="20000"/>
              <a:lumOff val="80000"/>
            </a:schemeClr>
          </a:solidFill>
        </p:spPr>
        <p:txBody>
          <a:bodyPr wrap="square">
            <a:spAutoFit/>
          </a:bodyPr>
          <a:lstStyle/>
          <a:p>
            <a:pPr algn="just"/>
            <a:r>
              <a:rPr lang="en-US" sz="3600" dirty="0">
                <a:solidFill>
                  <a:schemeClr val="tx1"/>
                </a:solidFill>
                <a:effectLst/>
                <a:latin typeface="DM Sans" pitchFamily="2" charset="0"/>
                <a:cs typeface="Arial" panose="020B0604020202020204" pitchFamily="34" charset="0"/>
              </a:rPr>
              <a:t>There have been some changes in ............ lifestyle. The first change is her/his…. However, her/his … has / have not changed over the past five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342B047E-0CCE-B727-7A78-4B3EBC81F753}"/>
              </a:ext>
            </a:extLst>
          </p:cNvPr>
          <p:cNvGrpSpPr/>
          <p:nvPr/>
        </p:nvGrpSpPr>
        <p:grpSpPr>
          <a:xfrm>
            <a:off x="1029562" y="1671900"/>
            <a:ext cx="10341824" cy="3955177"/>
            <a:chOff x="0" y="0"/>
            <a:chExt cx="730935" cy="383164"/>
          </a:xfrm>
        </p:grpSpPr>
        <p:sp>
          <p:nvSpPr>
            <p:cNvPr id="3" name="Freeform 4">
              <a:extLst>
                <a:ext uri="{FF2B5EF4-FFF2-40B4-BE49-F238E27FC236}">
                  <a16:creationId xmlns:a16="http://schemas.microsoft.com/office/drawing/2014/main" id="{D3D960F3-69BD-A01F-F19B-52B872290C02}"/>
                </a:ext>
              </a:extLst>
            </p:cNvPr>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pPr defTabSz="609630"/>
              <a:endParaRPr lang="en-US" sz="1200">
                <a:solidFill>
                  <a:prstClr val="black"/>
                </a:solidFill>
                <a:latin typeface="Calibri"/>
              </a:endParaRPr>
            </a:p>
          </p:txBody>
        </p:sp>
        <p:sp>
          <p:nvSpPr>
            <p:cNvPr id="4" name="TextBox 5">
              <a:extLst>
                <a:ext uri="{FF2B5EF4-FFF2-40B4-BE49-F238E27FC236}">
                  <a16:creationId xmlns:a16="http://schemas.microsoft.com/office/drawing/2014/main" id="{33F62978-9D85-2024-E720-B6C49C1DE52B}"/>
                </a:ext>
              </a:extLst>
            </p:cNvPr>
            <p:cNvSpPr txBox="1"/>
            <p:nvPr/>
          </p:nvSpPr>
          <p:spPr>
            <a:xfrm>
              <a:off x="0" y="28575"/>
              <a:ext cx="730935" cy="354589"/>
            </a:xfrm>
            <a:prstGeom prst="rect">
              <a:avLst/>
            </a:prstGeom>
          </p:spPr>
          <p:txBody>
            <a:bodyPr lIns="33867" tIns="33867" rIns="33867" bIns="33867" rtlCol="0" anchor="ctr"/>
            <a:lstStyle/>
            <a:p>
              <a:pPr algn="ctr" defTabSz="609630">
                <a:lnSpc>
                  <a:spcPts val="1781"/>
                </a:lnSpc>
                <a:spcBef>
                  <a:spcPct val="0"/>
                </a:spcBef>
              </a:pPr>
              <a:endParaRPr sz="1200">
                <a:solidFill>
                  <a:prstClr val="black"/>
                </a:solidFill>
                <a:latin typeface="Calibri"/>
              </a:endParaRPr>
            </a:p>
          </p:txBody>
        </p:sp>
      </p:grpSp>
      <p:sp>
        <p:nvSpPr>
          <p:cNvPr id="12" name="TextBox 11"/>
          <p:cNvSpPr txBox="1"/>
          <p:nvPr/>
        </p:nvSpPr>
        <p:spPr>
          <a:xfrm>
            <a:off x="4026768" y="471571"/>
            <a:ext cx="7135671" cy="1200329"/>
          </a:xfrm>
          <a:prstGeom prst="rect">
            <a:avLst/>
          </a:prstGeom>
          <a:noFill/>
          <a:effectLst/>
        </p:spPr>
        <p:txBody>
          <a:bodyPr wrap="square" rtlCol="0">
            <a:spAutoFit/>
          </a:bodyPr>
          <a:lstStyle/>
          <a:p>
            <a:r>
              <a:rPr lang="en-US" sz="7200" b="1" dirty="0">
                <a:effectLst>
                  <a:glow rad="88900">
                    <a:schemeClr val="bg1"/>
                  </a:glow>
                </a:effectLst>
                <a:latin typeface="Congenial Black" panose="02000503040000020004" pitchFamily="2" charset="0"/>
                <a:cs typeface="Arial" panose="020B0604020202020204" pitchFamily="34" charset="0"/>
              </a:rPr>
              <a:t>WRAP-UP</a:t>
            </a:r>
          </a:p>
        </p:txBody>
      </p:sp>
      <p:sp>
        <p:nvSpPr>
          <p:cNvPr id="9" name="TextBox 8"/>
          <p:cNvSpPr txBox="1"/>
          <p:nvPr/>
        </p:nvSpPr>
        <p:spPr>
          <a:xfrm>
            <a:off x="1871793" y="2039966"/>
            <a:ext cx="11445622" cy="2778068"/>
          </a:xfrm>
          <a:prstGeom prst="rect">
            <a:avLst/>
          </a:prstGeom>
          <a:noFill/>
        </p:spPr>
        <p:txBody>
          <a:bodyPr wrap="square" rtlCol="0">
            <a:spAutoFit/>
          </a:bodyPr>
          <a:lstStyle/>
          <a:p>
            <a:pPr>
              <a:lnSpc>
                <a:spcPct val="150000"/>
              </a:lnSpc>
            </a:pPr>
            <a:r>
              <a:rPr lang="en-US" sz="4000" b="1" dirty="0">
                <a:latin typeface="DM Sans" pitchFamily="2" charset="0"/>
              </a:rPr>
              <a:t>What have we learnt in this lesson?</a:t>
            </a:r>
          </a:p>
          <a:p>
            <a:pPr marL="457200" indent="-457200">
              <a:lnSpc>
                <a:spcPct val="150000"/>
              </a:lnSpc>
              <a:buFont typeface="Wingdings" panose="05000000000000000000" pitchFamily="2" charset="2"/>
              <a:buChar char="ü"/>
            </a:pPr>
            <a:r>
              <a:rPr lang="en-US" sz="4000" dirty="0">
                <a:latin typeface="DM Sans" pitchFamily="2" charset="0"/>
                <a:sym typeface="+mn-ea"/>
              </a:rPr>
              <a:t>Know how to make promises</a:t>
            </a:r>
          </a:p>
          <a:p>
            <a:pPr marL="457200" indent="-457200">
              <a:lnSpc>
                <a:spcPct val="150000"/>
              </a:lnSpc>
              <a:buFont typeface="Wingdings" panose="05000000000000000000" pitchFamily="2" charset="2"/>
              <a:buChar char="ü"/>
            </a:pPr>
            <a:r>
              <a:rPr lang="en-US" sz="4000" dirty="0">
                <a:latin typeface="DM Sans" pitchFamily="2" charset="0"/>
                <a:sym typeface="+mn-ea"/>
              </a:rPr>
              <a:t>Talk about Changes in Lifestyle</a:t>
            </a:r>
          </a:p>
        </p:txBody>
      </p:sp>
      <p:sp>
        <p:nvSpPr>
          <p:cNvPr id="5" name="Freeform 25">
            <a:extLst>
              <a:ext uri="{FF2B5EF4-FFF2-40B4-BE49-F238E27FC236}">
                <a16:creationId xmlns:a16="http://schemas.microsoft.com/office/drawing/2014/main" id="{6E441B8B-427C-EAEF-9F95-6618FFF2CD4B}"/>
              </a:ext>
            </a:extLst>
          </p:cNvPr>
          <p:cNvSpPr/>
          <p:nvPr/>
        </p:nvSpPr>
        <p:spPr>
          <a:xfrm>
            <a:off x="334987" y="4431322"/>
            <a:ext cx="2783352" cy="2396083"/>
          </a:xfrm>
          <a:custGeom>
            <a:avLst/>
            <a:gdLst/>
            <a:ahLst/>
            <a:cxnLst/>
            <a:rect l="l" t="t" r="r" b="b"/>
            <a:pathLst>
              <a:path w="4610420" h="4114800">
                <a:moveTo>
                  <a:pt x="0" y="0"/>
                </a:moveTo>
                <a:lnTo>
                  <a:pt x="4610420" y="0"/>
                </a:lnTo>
                <a:lnTo>
                  <a:pt x="4610420" y="4114800"/>
                </a:lnTo>
                <a:lnTo>
                  <a:pt x="0" y="4114800"/>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6" name="Freeform 14">
            <a:extLst>
              <a:ext uri="{FF2B5EF4-FFF2-40B4-BE49-F238E27FC236}">
                <a16:creationId xmlns:a16="http://schemas.microsoft.com/office/drawing/2014/main" id="{B42B4C2B-EFD0-6B29-3522-D682C9F7DD19}"/>
              </a:ext>
            </a:extLst>
          </p:cNvPr>
          <p:cNvSpPr/>
          <p:nvPr/>
        </p:nvSpPr>
        <p:spPr>
          <a:xfrm rot="491029">
            <a:off x="10051543" y="4316060"/>
            <a:ext cx="1349411" cy="1984429"/>
          </a:xfrm>
          <a:custGeom>
            <a:avLst/>
            <a:gdLst/>
            <a:ahLst/>
            <a:cxnLst/>
            <a:rect l="l" t="t" r="r" b="b"/>
            <a:pathLst>
              <a:path w="2024117" h="2976643">
                <a:moveTo>
                  <a:pt x="0" y="0"/>
                </a:moveTo>
                <a:lnTo>
                  <a:pt x="2024117" y="0"/>
                </a:lnTo>
                <a:lnTo>
                  <a:pt x="2024117" y="2976643"/>
                </a:lnTo>
                <a:lnTo>
                  <a:pt x="0" y="2976643"/>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7" name="Freeform 2">
            <a:extLst>
              <a:ext uri="{FF2B5EF4-FFF2-40B4-BE49-F238E27FC236}">
                <a16:creationId xmlns:a16="http://schemas.microsoft.com/office/drawing/2014/main" id="{38B3140B-E120-17A6-31B0-C5EACB0E17D1}"/>
              </a:ext>
            </a:extLst>
          </p:cNvPr>
          <p:cNvSpPr/>
          <p:nvPr/>
        </p:nvSpPr>
        <p:spPr>
          <a:xfrm rot="21350218">
            <a:off x="-2148642" y="717404"/>
            <a:ext cx="14807429" cy="4618649"/>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8" name="Freeform 11">
            <a:extLst>
              <a:ext uri="{FF2B5EF4-FFF2-40B4-BE49-F238E27FC236}">
                <a16:creationId xmlns:a16="http://schemas.microsoft.com/office/drawing/2014/main" id="{5D30438C-CABD-B2D2-3E6B-7ED9D513E6A9}"/>
              </a:ext>
            </a:extLst>
          </p:cNvPr>
          <p:cNvSpPr/>
          <p:nvPr/>
        </p:nvSpPr>
        <p:spPr>
          <a:xfrm rot="266587">
            <a:off x="10216501" y="2864010"/>
            <a:ext cx="2902496" cy="653061"/>
          </a:xfrm>
          <a:custGeom>
            <a:avLst/>
            <a:gdLst/>
            <a:ahLst/>
            <a:cxnLst/>
            <a:rect l="l" t="t" r="r" b="b"/>
            <a:pathLst>
              <a:path w="4353744" h="979592">
                <a:moveTo>
                  <a:pt x="0" y="0"/>
                </a:moveTo>
                <a:lnTo>
                  <a:pt x="4353744" y="0"/>
                </a:lnTo>
                <a:lnTo>
                  <a:pt x="4353744" y="979592"/>
                </a:lnTo>
                <a:lnTo>
                  <a:pt x="0" y="9795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78F4F7-C8E0-7494-A40D-EE895DD70E02}"/>
              </a:ext>
            </a:extLst>
          </p:cNvPr>
          <p:cNvGrpSpPr/>
          <p:nvPr/>
        </p:nvGrpSpPr>
        <p:grpSpPr>
          <a:xfrm>
            <a:off x="779111" y="1764968"/>
            <a:ext cx="10568827" cy="4343727"/>
            <a:chOff x="0" y="0"/>
            <a:chExt cx="730935" cy="383164"/>
          </a:xfrm>
        </p:grpSpPr>
        <p:sp>
          <p:nvSpPr>
            <p:cNvPr id="5" name="Freeform 4">
              <a:extLst>
                <a:ext uri="{FF2B5EF4-FFF2-40B4-BE49-F238E27FC236}">
                  <a16:creationId xmlns:a16="http://schemas.microsoft.com/office/drawing/2014/main" id="{43713A2C-215B-BCA1-69F2-BBDD98B9B0EF}"/>
                </a:ext>
              </a:extLst>
            </p:cNvPr>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pPr defTabSz="609630"/>
              <a:endParaRPr lang="en-US" sz="1200">
                <a:solidFill>
                  <a:prstClr val="black"/>
                </a:solidFill>
                <a:latin typeface="Calibri"/>
              </a:endParaRPr>
            </a:p>
          </p:txBody>
        </p:sp>
        <p:sp>
          <p:nvSpPr>
            <p:cNvPr id="6" name="TextBox 5">
              <a:extLst>
                <a:ext uri="{FF2B5EF4-FFF2-40B4-BE49-F238E27FC236}">
                  <a16:creationId xmlns:a16="http://schemas.microsoft.com/office/drawing/2014/main" id="{591D147B-87BC-7E4E-0158-FB5B14A315EE}"/>
                </a:ext>
              </a:extLst>
            </p:cNvPr>
            <p:cNvSpPr txBox="1"/>
            <p:nvPr/>
          </p:nvSpPr>
          <p:spPr>
            <a:xfrm>
              <a:off x="0" y="28575"/>
              <a:ext cx="730935" cy="354589"/>
            </a:xfrm>
            <a:prstGeom prst="rect">
              <a:avLst/>
            </a:prstGeom>
          </p:spPr>
          <p:txBody>
            <a:bodyPr lIns="33867" tIns="33867" rIns="33867" bIns="33867" rtlCol="0" anchor="ctr"/>
            <a:lstStyle/>
            <a:p>
              <a:pPr algn="ctr" defTabSz="609630">
                <a:lnSpc>
                  <a:spcPts val="1781"/>
                </a:lnSpc>
                <a:spcBef>
                  <a:spcPct val="0"/>
                </a:spcBef>
              </a:pPr>
              <a:endParaRPr sz="1200">
                <a:solidFill>
                  <a:prstClr val="black"/>
                </a:solidFill>
                <a:latin typeface="Calibri"/>
              </a:endParaRPr>
            </a:p>
          </p:txBody>
        </p:sp>
      </p:grpSp>
      <p:sp>
        <p:nvSpPr>
          <p:cNvPr id="12" name="TextBox 11"/>
          <p:cNvSpPr txBox="1"/>
          <p:nvPr/>
        </p:nvSpPr>
        <p:spPr>
          <a:xfrm>
            <a:off x="3711857" y="749305"/>
            <a:ext cx="6752210" cy="1015663"/>
          </a:xfrm>
          <a:prstGeom prst="rect">
            <a:avLst/>
          </a:prstGeom>
          <a:noFill/>
          <a:effectLst/>
        </p:spPr>
        <p:txBody>
          <a:bodyPr wrap="square" rtlCol="0">
            <a:spAutoFit/>
          </a:bodyPr>
          <a:lstStyle/>
          <a:p>
            <a:r>
              <a:rPr lang="en-US" sz="6000" b="1" dirty="0">
                <a:effectLst>
                  <a:glow rad="88900">
                    <a:schemeClr val="bg1"/>
                  </a:glow>
                </a:effectLst>
                <a:latin typeface="Congenial Black" panose="02000503040000020004" pitchFamily="2" charset="0"/>
                <a:cs typeface="Arial" panose="020B0604020202020204" pitchFamily="34" charset="0"/>
              </a:rPr>
              <a:t>HOMEWORK</a:t>
            </a:r>
            <a:endParaRPr lang="en-US" sz="5400" b="1" dirty="0">
              <a:effectLst>
                <a:glow rad="88900">
                  <a:schemeClr val="bg1"/>
                </a:glow>
              </a:effectLst>
              <a:latin typeface="Congenial Black" panose="02000503040000020004" pitchFamily="2" charset="0"/>
              <a:cs typeface="Arial" panose="020B0604020202020204" pitchFamily="34" charset="0"/>
            </a:endParaRPr>
          </a:p>
        </p:txBody>
      </p:sp>
      <p:sp>
        <p:nvSpPr>
          <p:cNvPr id="2" name="TextBox 1"/>
          <p:cNvSpPr txBox="1"/>
          <p:nvPr/>
        </p:nvSpPr>
        <p:spPr>
          <a:xfrm>
            <a:off x="1727933" y="1833470"/>
            <a:ext cx="11184255" cy="5077929"/>
          </a:xfrm>
          <a:prstGeom prst="rect">
            <a:avLst/>
          </a:prstGeom>
          <a:noFill/>
        </p:spPr>
        <p:txBody>
          <a:bodyPr wrap="square" rtlCol="0">
            <a:spAutoFit/>
          </a:bodyPr>
          <a:lstStyle/>
          <a:p>
            <a:pPr>
              <a:lnSpc>
                <a:spcPct val="150000"/>
              </a:lnSpc>
            </a:pPr>
            <a:r>
              <a:rPr lang="en-US" sz="4400" dirty="0">
                <a:latin typeface="DM Sans" pitchFamily="2" charset="0"/>
              </a:rPr>
              <a:t>- Practice making promises and responding</a:t>
            </a:r>
          </a:p>
          <a:p>
            <a:pPr>
              <a:lnSpc>
                <a:spcPct val="150000"/>
              </a:lnSpc>
            </a:pPr>
            <a:r>
              <a:rPr lang="en-US" sz="4400" dirty="0">
                <a:latin typeface="DM Sans" pitchFamily="2" charset="0"/>
              </a:rPr>
              <a:t>- Do exercises in the workbook.</a:t>
            </a:r>
          </a:p>
          <a:p>
            <a:pPr>
              <a:lnSpc>
                <a:spcPct val="150000"/>
              </a:lnSpc>
            </a:pPr>
            <a:r>
              <a:rPr lang="en-US" sz="4400" dirty="0">
                <a:latin typeface="DM Sans" pitchFamily="2" charset="0"/>
              </a:rPr>
              <a:t>- Prepare: Skills 1</a:t>
            </a:r>
          </a:p>
          <a:p>
            <a:pPr>
              <a:lnSpc>
                <a:spcPct val="150000"/>
              </a:lnSpc>
            </a:pPr>
            <a:endParaRPr lang="en-US" sz="4400" dirty="0">
              <a:latin typeface="DM Sans" pitchFamily="2" charset="0"/>
            </a:endParaRPr>
          </a:p>
        </p:txBody>
      </p:sp>
      <p:sp>
        <p:nvSpPr>
          <p:cNvPr id="7" name="Freeform 9">
            <a:extLst>
              <a:ext uri="{FF2B5EF4-FFF2-40B4-BE49-F238E27FC236}">
                <a16:creationId xmlns:a16="http://schemas.microsoft.com/office/drawing/2014/main" id="{721C33C7-7CDF-E45C-6DD0-EBC9CB89B54D}"/>
              </a:ext>
            </a:extLst>
          </p:cNvPr>
          <p:cNvSpPr/>
          <p:nvPr/>
        </p:nvSpPr>
        <p:spPr>
          <a:xfrm>
            <a:off x="6222768" y="4816117"/>
            <a:ext cx="5907295" cy="5486400"/>
          </a:xfrm>
          <a:custGeom>
            <a:avLst/>
            <a:gdLst/>
            <a:ahLst/>
            <a:cxnLst/>
            <a:rect l="l" t="t" r="r" b="b"/>
            <a:pathLst>
              <a:path w="8860942" h="8229600">
                <a:moveTo>
                  <a:pt x="0" y="0"/>
                </a:moveTo>
                <a:lnTo>
                  <a:pt x="8860942" y="0"/>
                </a:lnTo>
                <a:lnTo>
                  <a:pt x="8860942" y="8229600"/>
                </a:lnTo>
                <a:lnTo>
                  <a:pt x="0" y="8229600"/>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8" name="Freeform 14">
            <a:extLst>
              <a:ext uri="{FF2B5EF4-FFF2-40B4-BE49-F238E27FC236}">
                <a16:creationId xmlns:a16="http://schemas.microsoft.com/office/drawing/2014/main" id="{6768759E-E2FD-0A41-64F6-357576887F87}"/>
              </a:ext>
            </a:extLst>
          </p:cNvPr>
          <p:cNvSpPr/>
          <p:nvPr/>
        </p:nvSpPr>
        <p:spPr>
          <a:xfrm rot="491029">
            <a:off x="104406" y="4787631"/>
            <a:ext cx="1349411" cy="1984429"/>
          </a:xfrm>
          <a:custGeom>
            <a:avLst/>
            <a:gdLst/>
            <a:ahLst/>
            <a:cxnLst/>
            <a:rect l="l" t="t" r="r" b="b"/>
            <a:pathLst>
              <a:path w="2024117" h="2976643">
                <a:moveTo>
                  <a:pt x="0" y="0"/>
                </a:moveTo>
                <a:lnTo>
                  <a:pt x="2024117" y="0"/>
                </a:lnTo>
                <a:lnTo>
                  <a:pt x="2024117" y="2976643"/>
                </a:lnTo>
                <a:lnTo>
                  <a:pt x="0" y="2976643"/>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9" name="Freeform 2">
            <a:extLst>
              <a:ext uri="{FF2B5EF4-FFF2-40B4-BE49-F238E27FC236}">
                <a16:creationId xmlns:a16="http://schemas.microsoft.com/office/drawing/2014/main" id="{8A935EDC-9E73-F11F-456D-5816CBFCC61A}"/>
              </a:ext>
            </a:extLst>
          </p:cNvPr>
          <p:cNvSpPr/>
          <p:nvPr/>
        </p:nvSpPr>
        <p:spPr>
          <a:xfrm rot="21350218">
            <a:off x="-1815608" y="-448335"/>
            <a:ext cx="14807429" cy="4618649"/>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txBody>
          <a:bodyPr/>
          <a:lstStyle/>
          <a:p>
            <a:pPr defTabSz="609630"/>
            <a:endParaRPr lang="en-US" sz="1200" dirty="0">
              <a:solidFill>
                <a:prstClr val="black"/>
              </a:solidFill>
              <a:latin typeface="Calibri"/>
            </a:endParaRPr>
          </a:p>
        </p:txBody>
      </p:sp>
      <p:sp>
        <p:nvSpPr>
          <p:cNvPr id="10" name="Freeform 11">
            <a:extLst>
              <a:ext uri="{FF2B5EF4-FFF2-40B4-BE49-F238E27FC236}">
                <a16:creationId xmlns:a16="http://schemas.microsoft.com/office/drawing/2014/main" id="{7D05EFC8-9C70-B035-44D7-DBF34D09025E}"/>
              </a:ext>
            </a:extLst>
          </p:cNvPr>
          <p:cNvSpPr/>
          <p:nvPr/>
        </p:nvSpPr>
        <p:spPr>
          <a:xfrm rot="266587">
            <a:off x="10216501" y="2864010"/>
            <a:ext cx="2902496" cy="653061"/>
          </a:xfrm>
          <a:custGeom>
            <a:avLst/>
            <a:gdLst/>
            <a:ahLst/>
            <a:cxnLst/>
            <a:rect l="l" t="t" r="r" b="b"/>
            <a:pathLst>
              <a:path w="4353744" h="979592">
                <a:moveTo>
                  <a:pt x="0" y="0"/>
                </a:moveTo>
                <a:lnTo>
                  <a:pt x="4353744" y="0"/>
                </a:lnTo>
                <a:lnTo>
                  <a:pt x="4353744" y="979592"/>
                </a:lnTo>
                <a:lnTo>
                  <a:pt x="0" y="9795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782">
            <a:off x="-2148642" y="717404"/>
            <a:ext cx="14807429" cy="4618649"/>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779112" y="641829"/>
            <a:ext cx="10633777" cy="5574343"/>
            <a:chOff x="0" y="0"/>
            <a:chExt cx="730935" cy="383164"/>
          </a:xfrm>
        </p:grpSpPr>
        <p:sp>
          <p:nvSpPr>
            <p:cNvPr id="4" name="Freeform 4"/>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pPr defTabSz="609630"/>
              <a:endParaRPr lang="en-US" sz="1200">
                <a:solidFill>
                  <a:prstClr val="black"/>
                </a:solidFill>
                <a:latin typeface="Calibri"/>
              </a:endParaRPr>
            </a:p>
          </p:txBody>
        </p:sp>
        <p:sp>
          <p:nvSpPr>
            <p:cNvPr id="5" name="TextBox 5"/>
            <p:cNvSpPr txBox="1"/>
            <p:nvPr/>
          </p:nvSpPr>
          <p:spPr>
            <a:xfrm>
              <a:off x="0" y="28575"/>
              <a:ext cx="730935" cy="354589"/>
            </a:xfrm>
            <a:prstGeom prst="rect">
              <a:avLst/>
            </a:prstGeom>
          </p:spPr>
          <p:txBody>
            <a:bodyPr lIns="33867" tIns="33867" rIns="33867" bIns="33867" rtlCol="0" anchor="ctr"/>
            <a:lstStyle/>
            <a:p>
              <a:pPr algn="ctr" defTabSz="609630">
                <a:lnSpc>
                  <a:spcPts val="1781"/>
                </a:lnSpc>
                <a:spcBef>
                  <a:spcPct val="0"/>
                </a:spcBef>
              </a:pPr>
              <a:endParaRPr sz="1200">
                <a:solidFill>
                  <a:prstClr val="black"/>
                </a:solidFill>
                <a:latin typeface="Calibri"/>
              </a:endParaRPr>
            </a:p>
          </p:txBody>
        </p:sp>
      </p:grpSp>
      <p:grpSp>
        <p:nvGrpSpPr>
          <p:cNvPr id="6" name="Group 6"/>
          <p:cNvGrpSpPr/>
          <p:nvPr/>
        </p:nvGrpSpPr>
        <p:grpSpPr>
          <a:xfrm>
            <a:off x="-315231" y="5867433"/>
            <a:ext cx="12841021" cy="2782751"/>
            <a:chOff x="0" y="0"/>
            <a:chExt cx="5530853" cy="1198579"/>
          </a:xfrm>
        </p:grpSpPr>
        <p:sp>
          <p:nvSpPr>
            <p:cNvPr id="7" name="Freeform 7"/>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defTabSz="609630"/>
              <a:endParaRPr lang="en-US" sz="1200">
                <a:solidFill>
                  <a:prstClr val="black"/>
                </a:solidFill>
                <a:latin typeface="Calibri"/>
              </a:endParaRPr>
            </a:p>
          </p:txBody>
        </p:sp>
        <p:sp>
          <p:nvSpPr>
            <p:cNvPr id="8" name="TextBox 8"/>
            <p:cNvSpPr txBox="1"/>
            <p:nvPr/>
          </p:nvSpPr>
          <p:spPr>
            <a:xfrm>
              <a:off x="0" y="28575"/>
              <a:ext cx="5530853" cy="1170004"/>
            </a:xfrm>
            <a:prstGeom prst="rect">
              <a:avLst/>
            </a:prstGeom>
          </p:spPr>
          <p:txBody>
            <a:bodyPr lIns="33867" tIns="33867" rIns="33867" bIns="33867" rtlCol="0" anchor="ctr"/>
            <a:lstStyle/>
            <a:p>
              <a:pPr algn="ctr" defTabSz="609630">
                <a:lnSpc>
                  <a:spcPts val="1781"/>
                </a:lnSpc>
              </a:pPr>
              <a:endParaRPr sz="1200">
                <a:solidFill>
                  <a:prstClr val="black"/>
                </a:solidFill>
                <a:latin typeface="Calibri"/>
              </a:endParaRPr>
            </a:p>
          </p:txBody>
        </p:sp>
      </p:grpSp>
      <p:sp>
        <p:nvSpPr>
          <p:cNvPr id="9" name="TextBox 9"/>
          <p:cNvSpPr txBox="1"/>
          <p:nvPr/>
        </p:nvSpPr>
        <p:spPr>
          <a:xfrm>
            <a:off x="2992138" y="1508618"/>
            <a:ext cx="6207725" cy="3139129"/>
          </a:xfrm>
          <a:prstGeom prst="rect">
            <a:avLst/>
          </a:prstGeom>
        </p:spPr>
        <p:txBody>
          <a:bodyPr lIns="0" tIns="0" rIns="0" bIns="0" rtlCol="0" anchor="t">
            <a:spAutoFit/>
          </a:bodyPr>
          <a:lstStyle/>
          <a:p>
            <a:pPr algn="ctr" defTabSz="609630">
              <a:lnSpc>
                <a:spcPts val="12224"/>
              </a:lnSpc>
            </a:pPr>
            <a:r>
              <a:rPr lang="en-US" sz="13735" dirty="0">
                <a:solidFill>
                  <a:srgbClr val="393939"/>
                </a:solidFill>
                <a:latin typeface="Funtastic"/>
                <a:ea typeface="Funtastic"/>
                <a:cs typeface="Funtastic"/>
                <a:sym typeface="Funtastic"/>
              </a:rPr>
              <a:t>THANK YOU!</a:t>
            </a:r>
          </a:p>
        </p:txBody>
      </p:sp>
      <p:sp>
        <p:nvSpPr>
          <p:cNvPr id="10" name="Freeform 10"/>
          <p:cNvSpPr/>
          <p:nvPr/>
        </p:nvSpPr>
        <p:spPr>
          <a:xfrm rot="-612436">
            <a:off x="-881333" y="1391425"/>
            <a:ext cx="2754523" cy="619767"/>
          </a:xfrm>
          <a:custGeom>
            <a:avLst/>
            <a:gdLst/>
            <a:ahLst/>
            <a:cxnLst/>
            <a:rect l="l" t="t" r="r" b="b"/>
            <a:pathLst>
              <a:path w="4131784" h="929651">
                <a:moveTo>
                  <a:pt x="0" y="0"/>
                </a:moveTo>
                <a:lnTo>
                  <a:pt x="4131783" y="0"/>
                </a:lnTo>
                <a:lnTo>
                  <a:pt x="4131783" y="929651"/>
                </a:lnTo>
                <a:lnTo>
                  <a:pt x="0" y="9296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266587">
            <a:off x="10216501" y="2864010"/>
            <a:ext cx="2902496" cy="653061"/>
          </a:xfrm>
          <a:custGeom>
            <a:avLst/>
            <a:gdLst/>
            <a:ahLst/>
            <a:cxnLst/>
            <a:rect l="l" t="t" r="r" b="b"/>
            <a:pathLst>
              <a:path w="4353744" h="979592">
                <a:moveTo>
                  <a:pt x="0" y="0"/>
                </a:moveTo>
                <a:lnTo>
                  <a:pt x="4353744" y="0"/>
                </a:lnTo>
                <a:lnTo>
                  <a:pt x="4353744" y="979592"/>
                </a:lnTo>
                <a:lnTo>
                  <a:pt x="0" y="9795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8548016" y="3628517"/>
            <a:ext cx="3295101" cy="3068563"/>
          </a:xfrm>
          <a:custGeom>
            <a:avLst/>
            <a:gdLst/>
            <a:ahLst/>
            <a:cxnLst/>
            <a:rect l="l" t="t" r="r" b="b"/>
            <a:pathLst>
              <a:path w="4942651" h="4602844">
                <a:moveTo>
                  <a:pt x="0" y="0"/>
                </a:moveTo>
                <a:lnTo>
                  <a:pt x="4942652" y="0"/>
                </a:lnTo>
                <a:lnTo>
                  <a:pt x="4942652" y="4602844"/>
                </a:lnTo>
                <a:lnTo>
                  <a:pt x="0" y="4602844"/>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147047" y="2066982"/>
            <a:ext cx="4820827" cy="5190661"/>
          </a:xfrm>
          <a:custGeom>
            <a:avLst/>
            <a:gdLst/>
            <a:ahLst/>
            <a:cxnLst/>
            <a:rect l="l" t="t" r="r" b="b"/>
            <a:pathLst>
              <a:path w="7231240" h="7785992">
                <a:moveTo>
                  <a:pt x="0" y="0"/>
                </a:moveTo>
                <a:lnTo>
                  <a:pt x="7231240" y="0"/>
                </a:lnTo>
                <a:lnTo>
                  <a:pt x="7231240" y="7785992"/>
                </a:lnTo>
                <a:lnTo>
                  <a:pt x="0" y="7785992"/>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581226">
            <a:off x="9340143" y="492937"/>
            <a:ext cx="998619" cy="1751963"/>
          </a:xfrm>
          <a:custGeom>
            <a:avLst/>
            <a:gdLst/>
            <a:ahLst/>
            <a:cxnLst/>
            <a:rect l="l" t="t" r="r" b="b"/>
            <a:pathLst>
              <a:path w="1497929" h="2627945">
                <a:moveTo>
                  <a:pt x="0" y="0"/>
                </a:moveTo>
                <a:lnTo>
                  <a:pt x="1497928" y="0"/>
                </a:lnTo>
                <a:lnTo>
                  <a:pt x="1497928" y="2627945"/>
                </a:lnTo>
                <a:lnTo>
                  <a:pt x="0" y="2627945"/>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502988">
            <a:off x="1982377" y="371084"/>
            <a:ext cx="746831" cy="1098281"/>
          </a:xfrm>
          <a:custGeom>
            <a:avLst/>
            <a:gdLst/>
            <a:ahLst/>
            <a:cxnLst/>
            <a:rect l="l" t="t" r="r" b="b"/>
            <a:pathLst>
              <a:path w="1120247" h="1647422">
                <a:moveTo>
                  <a:pt x="0" y="0"/>
                </a:moveTo>
                <a:lnTo>
                  <a:pt x="1120247" y="0"/>
                </a:lnTo>
                <a:lnTo>
                  <a:pt x="1120247" y="1647422"/>
                </a:lnTo>
                <a:lnTo>
                  <a:pt x="0" y="1647422"/>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3234268"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219170">
              <a:spcBef>
                <a:spcPct val="0"/>
              </a:spcBef>
              <a:buNone/>
            </a:pPr>
            <a:r>
              <a:rPr lang="en-US" altLang="en-US" sz="4000" dirty="0">
                <a:solidFill>
                  <a:prstClr val="black"/>
                </a:solidFill>
                <a:latin typeface="Amasis MT Pro" panose="02040504050005020304" pitchFamily="18" charset="0"/>
              </a:rPr>
              <a:t>A. traveling</a:t>
            </a:r>
          </a:p>
        </p:txBody>
      </p:sp>
      <p:sp>
        <p:nvSpPr>
          <p:cNvPr id="15" name="AutoShape 51"/>
          <p:cNvSpPr>
            <a:spLocks noChangeArrowheads="1"/>
          </p:cNvSpPr>
          <p:nvPr/>
        </p:nvSpPr>
        <p:spPr bwMode="auto">
          <a:xfrm>
            <a:off x="6843184"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219170">
              <a:spcBef>
                <a:spcPct val="0"/>
              </a:spcBef>
              <a:buNone/>
            </a:pPr>
            <a:r>
              <a:rPr lang="en-US" altLang="en-US" sz="4000" dirty="0">
                <a:solidFill>
                  <a:prstClr val="black"/>
                </a:solidFill>
                <a:latin typeface="Amasis MT Pro" panose="02040504050005020304" pitchFamily="18" charset="0"/>
              </a:rPr>
              <a:t>B. travel</a:t>
            </a:r>
          </a:p>
        </p:txBody>
      </p:sp>
      <p:sp>
        <p:nvSpPr>
          <p:cNvPr id="4" name="TextBox 3"/>
          <p:cNvSpPr txBox="1"/>
          <p:nvPr/>
        </p:nvSpPr>
        <p:spPr>
          <a:xfrm>
            <a:off x="3536737" y="3632200"/>
            <a:ext cx="5636292" cy="2123658"/>
          </a:xfrm>
          <a:prstGeom prst="rect">
            <a:avLst/>
          </a:prstGeom>
          <a:noFill/>
        </p:spPr>
        <p:txBody>
          <a:bodyPr wrap="square" rtlCol="0">
            <a:spAutoFit/>
          </a:bodyPr>
          <a:lstStyle/>
          <a:p>
            <a:pPr algn="just" defTabSz="1219170"/>
            <a:r>
              <a:rPr lang="en-US" sz="4400" b="1" dirty="0">
                <a:solidFill>
                  <a:srgbClr val="008000"/>
                </a:solidFill>
                <a:latin typeface="Amasis MT Pro" panose="02040504050005020304" pitchFamily="18" charset="0"/>
                <a:cs typeface="Arial" panose="020B0604020202020204" pitchFamily="34" charset="0"/>
              </a:rPr>
              <a:t>My parents enjoy _______ to new places.</a:t>
            </a:r>
          </a:p>
        </p:txBody>
      </p:sp>
      <p:pic>
        <p:nvPicPr>
          <p:cNvPr id="1031" name="Picture 7" descr="C:\Users\ADMIN\Desktop\Doremon cau ca ( trac nghiem )\pc58yB99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32252" flipH="1">
            <a:off x="3771068" y="77169"/>
            <a:ext cx="1633611" cy="115578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dirty="0">
                <a:solidFill>
                  <a:srgbClr val="0000FF"/>
                </a:solidFill>
                <a:latin typeface="Aharoni" panose="02010803020104030203" pitchFamily="2" charset="-79"/>
                <a:cs typeface="Aharoni" panose="02010803020104030203" pitchFamily="2" charset="-79"/>
              </a:rPr>
              <a:t>GOOD JOB</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defRPr/>
            </a:pPr>
            <a:r>
              <a:rPr lang="en-US" sz="3467" b="1" dirty="0">
                <a:solidFill>
                  <a:srgbClr val="0000FF"/>
                </a:solidFill>
                <a:latin typeface="Aharoni" panose="02010803020104030203" pitchFamily="2" charset="-79"/>
                <a:cs typeface="Aharoni" panose="02010803020104030203" pitchFamily="2" charset="-79"/>
              </a:rPr>
              <a:t>OH, NO</a:t>
            </a:r>
          </a:p>
        </p:txBody>
      </p:sp>
      <p:pic>
        <p:nvPicPr>
          <p:cNvPr id="25" name="Picture 3" descr="C:\Users\ADMIN\Desktop\Doremon cau ca ( trac nghiem )\Untitled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ADMIN\Desktop\Doremon cau ca ( trac nghiem )\51688879.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45250" y1="24668" x2="39875" y2="33422"/>
                        <a14:foregroundMark x1="51250" y1="30902" x2="35125" y2="41645"/>
                        <a14:foregroundMark x1="7125" y1="20822" x2="71375" y2="55570"/>
                        <a14:foregroundMark x1="32750" y1="10743" x2="41625" y2="15782"/>
                        <a14:foregroundMark x1="35125" y1="30902" x2="37500" y2="35411"/>
                        <a14:foregroundMark x1="32125" y1="48011" x2="24375" y2="56764"/>
                      </a14:backgroundRemoval>
                    </a14:imgEffect>
                  </a14:imgLayer>
                </a14:imgProps>
              </a:ext>
              <a:ext uri="{28A0092B-C50C-407E-A947-70E740481C1C}">
                <a14:useLocalDpi xmlns:a14="http://schemas.microsoft.com/office/drawing/2010/main" val="0"/>
              </a:ext>
            </a:extLst>
          </a:blip>
          <a:srcRect/>
          <a:stretch>
            <a:fillRect/>
          </a:stretch>
        </p:blipFill>
        <p:spPr bwMode="auto">
          <a:xfrm rot="21058252" flipH="1">
            <a:off x="2400470" y="-549500"/>
            <a:ext cx="4038381" cy="4685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6412" y="1695656"/>
            <a:ext cx="1625600" cy="1811161"/>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times up"/>
          <p:cNvGrpSpPr/>
          <p:nvPr/>
        </p:nvGrpSpPr>
        <p:grpSpPr>
          <a:xfrm>
            <a:off x="240762" y="584200"/>
            <a:ext cx="2096039" cy="911669"/>
            <a:chOff x="2989747" y="438150"/>
            <a:chExt cx="1572029" cy="683752"/>
          </a:xfrm>
        </p:grpSpPr>
        <p:sp>
          <p:nvSpPr>
            <p:cNvPr id="96" name="Rounded Rectangle 9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97" name="Rounded Rectangle 96"/>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4000" dirty="0">
                  <a:solidFill>
                    <a:prstClr val="white"/>
                  </a:solidFill>
                  <a:latin typeface="Aharoni" panose="02010803020104030203" pitchFamily="2" charset="-79"/>
                  <a:cs typeface="Aharoni" panose="02010803020104030203" pitchFamily="2" charset="-79"/>
                </a:rPr>
                <a:t>START</a:t>
              </a:r>
              <a:endParaRPr lang="en-GB" sz="2667" dirty="0">
                <a:solidFill>
                  <a:prstClr val="white"/>
                </a:solidFill>
                <a:latin typeface="Aharoni" panose="02010803020104030203" pitchFamily="2" charset="-79"/>
                <a:cs typeface="Aharoni" panose="02010803020104030203" pitchFamily="2" charset="-79"/>
              </a:endParaRPr>
            </a:p>
          </p:txBody>
        </p:sp>
      </p:grpSp>
      <p:pic>
        <p:nvPicPr>
          <p:cNvPr id="102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2006600"/>
            <a:ext cx="1320800" cy="1320800"/>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10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0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0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0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0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107" name="Group 106">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10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0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113" name="Group 112">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11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1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119" name="Group 118">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12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2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2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2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12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125"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 name="Explosion 2 2"/>
          <p:cNvSpPr/>
          <p:nvPr/>
        </p:nvSpPr>
        <p:spPr>
          <a:xfrm>
            <a:off x="-101600" y="257416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Aharoni" panose="02010803020104030203" pitchFamily="2" charset="-79"/>
                <a:cs typeface="Aharoni" panose="02010803020104030203" pitchFamily="2" charset="-79"/>
              </a:rPr>
              <a:t>TIMES-UP</a:t>
            </a:r>
          </a:p>
        </p:txBody>
      </p:sp>
      <p:pic>
        <p:nvPicPr>
          <p:cNvPr id="7"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208000" y="3858381"/>
            <a:ext cx="812800" cy="812800"/>
          </a:xfrm>
          <a:prstGeom prst="rect">
            <a:avLst/>
          </a:prstGeom>
        </p:spPr>
      </p:pic>
    </p:spTree>
    <p:extLst>
      <p:ext uri="{BB962C8B-B14F-4D97-AF65-F5344CB8AC3E}">
        <p14:creationId xmlns:p14="http://schemas.microsoft.com/office/powerpoint/2010/main" val="35965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9"/>
                                        </p:tgtEl>
                                        <p:attrNameLst>
                                          <p:attrName>style.visibility</p:attrName>
                                        </p:attrNameLst>
                                      </p:cBhvr>
                                      <p:to>
                                        <p:strVal val="hidden"/>
                                      </p:to>
                                    </p:se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32" presetClass="emph" presetSubtype="0" repeatCount="indefinite" fill="hold" grpId="1" nodeType="withEffect">
                                  <p:stCondLst>
                                    <p:cond delay="0"/>
                                  </p:stCondLst>
                                  <p:childTnLst>
                                    <p:animRot by="120000">
                                      <p:cBhvr>
                                        <p:cTn id="50" dur="200" fill="hold">
                                          <p:stCondLst>
                                            <p:cond delay="0"/>
                                          </p:stCondLst>
                                        </p:cTn>
                                        <p:tgtEl>
                                          <p:spTgt spid="24"/>
                                        </p:tgtEl>
                                        <p:attrNameLst>
                                          <p:attrName>r</p:attrName>
                                        </p:attrNameLst>
                                      </p:cBhvr>
                                    </p:animRot>
                                    <p:animRot by="-240000">
                                      <p:cBhvr>
                                        <p:cTn id="51" dur="400" fill="hold">
                                          <p:stCondLst>
                                            <p:cond delay="400"/>
                                          </p:stCondLst>
                                        </p:cTn>
                                        <p:tgtEl>
                                          <p:spTgt spid="24"/>
                                        </p:tgtEl>
                                        <p:attrNameLst>
                                          <p:attrName>r</p:attrName>
                                        </p:attrNameLst>
                                      </p:cBhvr>
                                    </p:animRot>
                                    <p:animRot by="240000">
                                      <p:cBhvr>
                                        <p:cTn id="52" dur="400" fill="hold">
                                          <p:stCondLst>
                                            <p:cond delay="800"/>
                                          </p:stCondLst>
                                        </p:cTn>
                                        <p:tgtEl>
                                          <p:spTgt spid="24"/>
                                        </p:tgtEl>
                                        <p:attrNameLst>
                                          <p:attrName>r</p:attrName>
                                        </p:attrNameLst>
                                      </p:cBhvr>
                                    </p:animRot>
                                    <p:animRot by="-240000">
                                      <p:cBhvr>
                                        <p:cTn id="53" dur="400" fill="hold">
                                          <p:stCondLst>
                                            <p:cond delay="1200"/>
                                          </p:stCondLst>
                                        </p:cTn>
                                        <p:tgtEl>
                                          <p:spTgt spid="24"/>
                                        </p:tgtEl>
                                        <p:attrNameLst>
                                          <p:attrName>r</p:attrName>
                                        </p:attrNameLst>
                                      </p:cBhvr>
                                    </p:animRot>
                                    <p:animRot by="120000">
                                      <p:cBhvr>
                                        <p:cTn id="54" dur="400" fill="hold">
                                          <p:stCondLst>
                                            <p:cond delay="1600"/>
                                          </p:stCondLst>
                                        </p:cTn>
                                        <p:tgtEl>
                                          <p:spTgt spid="24"/>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25"/>
                                        </p:tgtEl>
                                        <p:attrNameLst>
                                          <p:attrName>r</p:attrName>
                                        </p:attrNameLst>
                                      </p:cBhvr>
                                    </p:animRot>
                                    <p:animRot by="-240000">
                                      <p:cBhvr>
                                        <p:cTn id="57" dur="400" fill="hold">
                                          <p:stCondLst>
                                            <p:cond delay="400"/>
                                          </p:stCondLst>
                                        </p:cTn>
                                        <p:tgtEl>
                                          <p:spTgt spid="25"/>
                                        </p:tgtEl>
                                        <p:attrNameLst>
                                          <p:attrName>r</p:attrName>
                                        </p:attrNameLst>
                                      </p:cBhvr>
                                    </p:animRot>
                                    <p:animRot by="240000">
                                      <p:cBhvr>
                                        <p:cTn id="58" dur="400" fill="hold">
                                          <p:stCondLst>
                                            <p:cond delay="800"/>
                                          </p:stCondLst>
                                        </p:cTn>
                                        <p:tgtEl>
                                          <p:spTgt spid="25"/>
                                        </p:tgtEl>
                                        <p:attrNameLst>
                                          <p:attrName>r</p:attrName>
                                        </p:attrNameLst>
                                      </p:cBhvr>
                                    </p:animRot>
                                    <p:animRot by="-240000">
                                      <p:cBhvr>
                                        <p:cTn id="59" dur="400" fill="hold">
                                          <p:stCondLst>
                                            <p:cond delay="1200"/>
                                          </p:stCondLst>
                                        </p:cTn>
                                        <p:tgtEl>
                                          <p:spTgt spid="25"/>
                                        </p:tgtEl>
                                        <p:attrNameLst>
                                          <p:attrName>r</p:attrName>
                                        </p:attrNameLst>
                                      </p:cBhvr>
                                    </p:animRot>
                                    <p:animRot by="120000">
                                      <p:cBhvr>
                                        <p:cTn id="60" dur="400" fill="hold">
                                          <p:stCondLst>
                                            <p:cond delay="1600"/>
                                          </p:stCondLst>
                                        </p:cTn>
                                        <p:tgtEl>
                                          <p:spTgt spid="25"/>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300" fill="hold">
                                          <p:stCondLst>
                                            <p:cond delay="0"/>
                                          </p:stCondLst>
                                        </p:cTn>
                                        <p:tgtEl>
                                          <p:spTgt spid="26"/>
                                        </p:tgtEl>
                                        <p:attrNameLst>
                                          <p:attrName>r</p:attrName>
                                        </p:attrNameLst>
                                      </p:cBhvr>
                                    </p:animRot>
                                    <p:animRot by="-240000">
                                      <p:cBhvr>
                                        <p:cTn id="63" dur="600" fill="hold">
                                          <p:stCondLst>
                                            <p:cond delay="600"/>
                                          </p:stCondLst>
                                        </p:cTn>
                                        <p:tgtEl>
                                          <p:spTgt spid="26"/>
                                        </p:tgtEl>
                                        <p:attrNameLst>
                                          <p:attrName>r</p:attrName>
                                        </p:attrNameLst>
                                      </p:cBhvr>
                                    </p:animRot>
                                    <p:animRot by="240000">
                                      <p:cBhvr>
                                        <p:cTn id="64" dur="600" fill="hold">
                                          <p:stCondLst>
                                            <p:cond delay="1200"/>
                                          </p:stCondLst>
                                        </p:cTn>
                                        <p:tgtEl>
                                          <p:spTgt spid="26"/>
                                        </p:tgtEl>
                                        <p:attrNameLst>
                                          <p:attrName>r</p:attrName>
                                        </p:attrNameLst>
                                      </p:cBhvr>
                                    </p:animRot>
                                    <p:animRot by="-240000">
                                      <p:cBhvr>
                                        <p:cTn id="65" dur="600" fill="hold">
                                          <p:stCondLst>
                                            <p:cond delay="1800"/>
                                          </p:stCondLst>
                                        </p:cTn>
                                        <p:tgtEl>
                                          <p:spTgt spid="26"/>
                                        </p:tgtEl>
                                        <p:attrNameLst>
                                          <p:attrName>r</p:attrName>
                                        </p:attrNameLst>
                                      </p:cBhvr>
                                    </p:animRot>
                                    <p:animRot by="120000">
                                      <p:cBhvr>
                                        <p:cTn id="66"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withEffect">
                                  <p:stCondLst>
                                    <p:cond delay="0"/>
                                  </p:stCondLst>
                                  <p:childTnLst>
                                    <p:set>
                                      <p:cBhvr>
                                        <p:cTn id="71" dur="1" fill="hold">
                                          <p:stCondLst>
                                            <p:cond delay="0"/>
                                          </p:stCondLst>
                                        </p:cTn>
                                        <p:tgtEl>
                                          <p:spTgt spid="1029"/>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4744" fill="hold"/>
                                        <p:tgtEl>
                                          <p:spTgt spid="7"/>
                                        </p:tgtEl>
                                      </p:cBhvr>
                                    </p:cmd>
                                  </p:childTnLst>
                                </p:cTn>
                              </p:par>
                              <p:par>
                                <p:cTn id="74" presetID="21" presetClass="emph" presetSubtype="0" repeatCount="indefinite" fill="hold" grpId="1" nodeType="withEffect">
                                  <p:stCondLst>
                                    <p:cond delay="0"/>
                                  </p:stCondLst>
                                  <p:childTnLst>
                                    <p:animClr clrSpc="hsl" dir="cw">
                                      <p:cBhvr override="childStyle">
                                        <p:cTn id="75" dur="500" fill="hold"/>
                                        <p:tgtEl>
                                          <p:spTgt spid="12"/>
                                        </p:tgtEl>
                                        <p:attrNameLst>
                                          <p:attrName>style.color</p:attrName>
                                        </p:attrNameLst>
                                      </p:cBhvr>
                                      <p:by>
                                        <p:hsl h="7200000" s="0" l="0"/>
                                      </p:by>
                                    </p:animClr>
                                    <p:animClr clrSpc="hsl" dir="cw">
                                      <p:cBhvr>
                                        <p:cTn id="76" dur="500" fill="hold"/>
                                        <p:tgtEl>
                                          <p:spTgt spid="12"/>
                                        </p:tgtEl>
                                        <p:attrNameLst>
                                          <p:attrName>fillcolor</p:attrName>
                                        </p:attrNameLst>
                                      </p:cBhvr>
                                      <p:by>
                                        <p:hsl h="7200000" s="0" l="0"/>
                                      </p:by>
                                    </p:animClr>
                                    <p:animClr clrSpc="hsl" dir="cw">
                                      <p:cBhvr>
                                        <p:cTn id="77" dur="500" fill="hold"/>
                                        <p:tgtEl>
                                          <p:spTgt spid="12"/>
                                        </p:tgtEl>
                                        <p:attrNameLst>
                                          <p:attrName>stroke.color</p:attrName>
                                        </p:attrNameLst>
                                      </p:cBhvr>
                                      <p:by>
                                        <p:hsl h="7200000" s="0" l="0"/>
                                      </p:by>
                                    </p:animClr>
                                    <p:set>
                                      <p:cBhvr>
                                        <p:cTn id="78" dur="500" fill="hold"/>
                                        <p:tgtEl>
                                          <p:spTgt spid="12"/>
                                        </p:tgtEl>
                                        <p:attrNameLst>
                                          <p:attrName>fill.type</p:attrName>
                                        </p:attrNameLst>
                                      </p:cBhvr>
                                      <p:to>
                                        <p:strVal val="solid"/>
                                      </p:to>
                                    </p:set>
                                  </p:childTnLst>
                                </p:cTn>
                              </p:par>
                              <p:par>
                                <p:cTn id="79" presetID="1"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1"/>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1031"/>
                                        </p:tgtEl>
                                        <p:attrNameLst>
                                          <p:attrName>r</p:attrName>
                                        </p:attrNameLst>
                                      </p:cBhvr>
                                    </p:animRot>
                                    <p:animRot by="-240000">
                                      <p:cBhvr>
                                        <p:cTn id="87" dur="200" fill="hold">
                                          <p:stCondLst>
                                            <p:cond delay="200"/>
                                          </p:stCondLst>
                                        </p:cTn>
                                        <p:tgtEl>
                                          <p:spTgt spid="1031"/>
                                        </p:tgtEl>
                                        <p:attrNameLst>
                                          <p:attrName>r</p:attrName>
                                        </p:attrNameLst>
                                      </p:cBhvr>
                                    </p:animRot>
                                    <p:animRot by="240000">
                                      <p:cBhvr>
                                        <p:cTn id="88" dur="200" fill="hold">
                                          <p:stCondLst>
                                            <p:cond delay="400"/>
                                          </p:stCondLst>
                                        </p:cTn>
                                        <p:tgtEl>
                                          <p:spTgt spid="1031"/>
                                        </p:tgtEl>
                                        <p:attrNameLst>
                                          <p:attrName>r</p:attrName>
                                        </p:attrNameLst>
                                      </p:cBhvr>
                                    </p:animRot>
                                    <p:animRot by="-240000">
                                      <p:cBhvr>
                                        <p:cTn id="89" dur="200" fill="hold">
                                          <p:stCondLst>
                                            <p:cond delay="600"/>
                                          </p:stCondLst>
                                        </p:cTn>
                                        <p:tgtEl>
                                          <p:spTgt spid="1031"/>
                                        </p:tgtEl>
                                        <p:attrNameLst>
                                          <p:attrName>r</p:attrName>
                                        </p:attrNameLst>
                                      </p:cBhvr>
                                    </p:animRot>
                                    <p:animRot by="120000">
                                      <p:cBhvr>
                                        <p:cTn id="90" dur="200" fill="hold">
                                          <p:stCondLst>
                                            <p:cond delay="800"/>
                                          </p:stCondLst>
                                        </p:cTn>
                                        <p:tgtEl>
                                          <p:spTgt spid="1031"/>
                                        </p:tgtEl>
                                        <p:attrNameLst>
                                          <p:attrName>r</p:attrName>
                                        </p:attrNameLst>
                                      </p:cBhvr>
                                    </p:animRot>
                                  </p:childTnLst>
                                </p:cTn>
                              </p:par>
                              <p:par>
                                <p:cTn id="91" presetID="32" presetClass="emph" presetSubtype="0" repeatCount="indefinite" fill="hold" grpId="1" nodeType="with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300" fill="hold">
                                          <p:stCondLst>
                                            <p:cond delay="0"/>
                                          </p:stCondLst>
                                        </p:cTn>
                                        <p:tgtEl>
                                          <p:spTgt spid="1028"/>
                                        </p:tgtEl>
                                        <p:attrNameLst>
                                          <p:attrName>r</p:attrName>
                                        </p:attrNameLst>
                                      </p:cBhvr>
                                    </p:animRot>
                                    <p:animRot by="-240000">
                                      <p:cBhvr>
                                        <p:cTn id="99" dur="600" fill="hold">
                                          <p:stCondLst>
                                            <p:cond delay="600"/>
                                          </p:stCondLst>
                                        </p:cTn>
                                        <p:tgtEl>
                                          <p:spTgt spid="1028"/>
                                        </p:tgtEl>
                                        <p:attrNameLst>
                                          <p:attrName>r</p:attrName>
                                        </p:attrNameLst>
                                      </p:cBhvr>
                                    </p:animRot>
                                    <p:animRot by="240000">
                                      <p:cBhvr>
                                        <p:cTn id="100" dur="600" fill="hold">
                                          <p:stCondLst>
                                            <p:cond delay="1200"/>
                                          </p:stCondLst>
                                        </p:cTn>
                                        <p:tgtEl>
                                          <p:spTgt spid="1028"/>
                                        </p:tgtEl>
                                        <p:attrNameLst>
                                          <p:attrName>r</p:attrName>
                                        </p:attrNameLst>
                                      </p:cBhvr>
                                    </p:animRot>
                                    <p:animRot by="-240000">
                                      <p:cBhvr>
                                        <p:cTn id="101" dur="600" fill="hold">
                                          <p:stCondLst>
                                            <p:cond delay="1800"/>
                                          </p:stCondLst>
                                        </p:cTn>
                                        <p:tgtEl>
                                          <p:spTgt spid="1028"/>
                                        </p:tgtEl>
                                        <p:attrNameLst>
                                          <p:attrName>r</p:attrName>
                                        </p:attrNameLst>
                                      </p:cBhvr>
                                    </p:animRot>
                                    <p:animRot by="120000">
                                      <p:cBhvr>
                                        <p:cTn id="102"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95"/>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fill="hold" nodeType="clickEffect">
                                  <p:stCondLst>
                                    <p:cond delay="0"/>
                                  </p:stCondLst>
                                  <p:childTnLst>
                                    <p:animRot by="21600000">
                                      <p:cBhvr>
                                        <p:cTn id="107" dur="10000" fill="hold"/>
                                        <p:tgtEl>
                                          <p:spTgt spid="1027"/>
                                        </p:tgtEl>
                                        <p:attrNameLst>
                                          <p:attrName>r</p:attrName>
                                        </p:attrNameLst>
                                      </p:cBhvr>
                                    </p:animRot>
                                  </p:childTnLst>
                                </p:cTn>
                              </p:par>
                            </p:childTnLst>
                          </p:cTn>
                        </p:par>
                        <p:par>
                          <p:cTn id="108" fill="hold">
                            <p:stCondLst>
                              <p:cond delay="10000"/>
                            </p:stCondLst>
                            <p:childTnLst>
                              <p:par>
                                <p:cTn id="109" presetID="1" presetClass="entr" presetSubtype="0" fill="hold" grpId="0" nodeType="afterEffect">
                                  <p:stCondLst>
                                    <p:cond delay="0"/>
                                  </p:stCondLst>
                                  <p:childTnLst>
                                    <p:set>
                                      <p:cBhvr>
                                        <p:cTn id="110" dur="1" fill="hold">
                                          <p:stCondLst>
                                            <p:cond delay="0"/>
                                          </p:stCondLst>
                                        </p:cTn>
                                        <p:tgtEl>
                                          <p:spTgt spid="3"/>
                                        </p:tgtEl>
                                        <p:attrNameLst>
                                          <p:attrName>style.visibility</p:attrName>
                                        </p:attrNameLst>
                                      </p:cBhvr>
                                      <p:to>
                                        <p:strVal val="visible"/>
                                      </p:to>
                                    </p:set>
                                  </p:childTnLst>
                                </p:cTn>
                              </p:par>
                              <p:par>
                                <p:cTn id="111" presetID="1" presetClass="exit" presetSubtype="0" fill="hold" grpId="1" nodeType="withEffect">
                                  <p:stCondLst>
                                    <p:cond delay="2000"/>
                                  </p:stCondLst>
                                  <p:childTnLst>
                                    <p:set>
                                      <p:cBhvr>
                                        <p:cTn id="1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5"/>
                  </p:tgtEl>
                </p:cond>
              </p:nextCondLst>
            </p:seq>
            <p:audio>
              <p:cMediaNode vol="80000">
                <p:cTn id="113" fill="hold" display="0">
                  <p:stCondLst>
                    <p:cond delay="indefinite"/>
                  </p:stCondLst>
                  <p:endCondLst>
                    <p:cond evt="onStopAudio" delay="0">
                      <p:tgtEl>
                        <p:sldTgt/>
                      </p:tgtEl>
                    </p:cond>
                  </p:endCondLst>
                </p:cTn>
                <p:tgtEl>
                  <p:spTgt spid="7"/>
                </p:tgtEl>
              </p:cMediaNode>
            </p:audio>
          </p:childTnLst>
        </p:cTn>
      </p:par>
    </p:tnLst>
    <p:bldLst>
      <p:bldP spid="12" grpId="0" animBg="1"/>
      <p:bldP spid="12" grpId="1" animBg="1"/>
      <p:bldP spid="15" grpId="0" animBg="1"/>
      <p:bldP spid="15" grpId="1" animBg="1"/>
      <p:bldP spid="4" grpId="0"/>
      <p:bldP spid="5" grpId="0" animBg="1"/>
      <p:bldP spid="5" grpId="1" animBg="1"/>
      <p:bldP spid="24" grpId="0" animBg="1"/>
      <p:bldP spid="24"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4494">
            <a:off x="4303184" y="-49594"/>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3234268"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1219170">
              <a:spcBef>
                <a:spcPct val="0"/>
              </a:spcBef>
              <a:buNone/>
            </a:pPr>
            <a:r>
              <a:rPr lang="en-US" altLang="en-US" sz="4000" dirty="0">
                <a:solidFill>
                  <a:prstClr val="black"/>
                </a:solidFill>
                <a:latin typeface="Amasis MT Pro" panose="02040504050005020304" pitchFamily="18" charset="0"/>
              </a:rPr>
              <a:t>A. giving</a:t>
            </a:r>
          </a:p>
        </p:txBody>
      </p:sp>
      <p:sp>
        <p:nvSpPr>
          <p:cNvPr id="15" name="AutoShape 51"/>
          <p:cNvSpPr>
            <a:spLocks noChangeArrowheads="1"/>
          </p:cNvSpPr>
          <p:nvPr/>
        </p:nvSpPr>
        <p:spPr bwMode="auto">
          <a:xfrm>
            <a:off x="6843184"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219170">
              <a:spcBef>
                <a:spcPct val="0"/>
              </a:spcBef>
              <a:buNone/>
            </a:pPr>
            <a:r>
              <a:rPr lang="en-US" altLang="en-US" sz="4000" dirty="0">
                <a:solidFill>
                  <a:prstClr val="black"/>
                </a:solidFill>
                <a:latin typeface="Amasis MT Pro" panose="02040504050005020304" pitchFamily="18" charset="0"/>
              </a:rPr>
              <a:t>B. to give</a:t>
            </a:r>
          </a:p>
        </p:txBody>
      </p:sp>
      <p:sp>
        <p:nvSpPr>
          <p:cNvPr id="4" name="TextBox 3"/>
          <p:cNvSpPr txBox="1"/>
          <p:nvPr/>
        </p:nvSpPr>
        <p:spPr>
          <a:xfrm>
            <a:off x="3496533" y="3706231"/>
            <a:ext cx="5676496" cy="1938992"/>
          </a:xfrm>
          <a:prstGeom prst="rect">
            <a:avLst/>
          </a:prstGeom>
          <a:noFill/>
        </p:spPr>
        <p:txBody>
          <a:bodyPr wrap="square" rtlCol="0">
            <a:spAutoFit/>
          </a:bodyPr>
          <a:lstStyle/>
          <a:p>
            <a:pPr algn="just" defTabSz="1219170"/>
            <a:r>
              <a:rPr lang="en-US" sz="4000" b="1" dirty="0">
                <a:solidFill>
                  <a:srgbClr val="008000"/>
                </a:solidFill>
                <a:latin typeface="Amasis MT Pro" panose="02040504050005020304" pitchFamily="18" charset="0"/>
                <a:cs typeface="Arial" panose="020B0604020202020204" pitchFamily="34" charset="0"/>
              </a:rPr>
              <a:t>The teacher avoids ________ too much homework. </a:t>
            </a: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dirty="0">
                <a:solidFill>
                  <a:srgbClr val="0000FF"/>
                </a:solidFill>
                <a:latin typeface="Aharoni" panose="02010803020104030203" pitchFamily="2" charset="-79"/>
                <a:cs typeface="Aharoni" panose="02010803020104030203" pitchFamily="2" charset="-79"/>
              </a:rPr>
              <a:t>GOOD JOB</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defRPr/>
            </a:pPr>
            <a:r>
              <a:rPr lang="en-US" sz="3467" b="1" dirty="0">
                <a:solidFill>
                  <a:srgbClr val="0000FF"/>
                </a:solidFill>
                <a:latin typeface="Aharoni" panose="02010803020104030203" pitchFamily="2" charset="-79"/>
                <a:cs typeface="Aharoni" panose="02010803020104030203" pitchFamily="2" charset="-79"/>
              </a:rPr>
              <a:t>OH, NO</a:t>
            </a:r>
          </a:p>
        </p:txBody>
      </p:sp>
      <p:pic>
        <p:nvPicPr>
          <p:cNvPr id="25" name="Picture 3" descr="C:\Users\ADMIN\Desktop\Doremon cau ca ( trac nghiem )\Untitle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0819" y="29896"/>
            <a:ext cx="4622800" cy="3324261"/>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pic>
        <p:nvPicPr>
          <p:cNvPr id="3074" name="Picture 2" descr="C:\Users\ADMIN\Desktop\Doremon cau ca ( trac nghiem )\historieta-tropical-de-los-pescados-45745897 (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19617423" flipH="1">
            <a:off x="3010573" y="-310049"/>
            <a:ext cx="2441289" cy="16993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Doremon cau ca ( trac nghiem )\old-brown-boot-vector-art-illustration-very-old-shoes-clipart-612_40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81841" y="22878"/>
            <a:ext cx="2021417" cy="13310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Desktop\Doremon cau ca ( trac nghiem )\Picture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6412" y="1695656"/>
            <a:ext cx="1625600" cy="18111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times up"/>
          <p:cNvGrpSpPr/>
          <p:nvPr/>
        </p:nvGrpSpPr>
        <p:grpSpPr>
          <a:xfrm>
            <a:off x="240762" y="584200"/>
            <a:ext cx="2096039" cy="911669"/>
            <a:chOff x="2989747" y="438150"/>
            <a:chExt cx="1572029" cy="683752"/>
          </a:xfrm>
        </p:grpSpPr>
        <p:sp>
          <p:nvSpPr>
            <p:cNvPr id="19" name="Rounded Rectangle 1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0" name="Rounded Rectangle 1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4000" dirty="0">
                  <a:solidFill>
                    <a:prstClr val="white"/>
                  </a:solidFill>
                  <a:latin typeface="Aharoni" panose="02010803020104030203" pitchFamily="2" charset="-79"/>
                  <a:cs typeface="Aharoni" panose="02010803020104030203" pitchFamily="2" charset="-79"/>
                </a:rPr>
                <a:t>START</a:t>
              </a:r>
              <a:endParaRPr lang="en-GB" sz="3600" dirty="0">
                <a:solidFill>
                  <a:prstClr val="white"/>
                </a:solidFill>
                <a:latin typeface="Arial" panose="020B0604020202020204" pitchFamily="34" charset="0"/>
                <a:cs typeface="Arial" panose="020B0604020202020204" pitchFamily="34" charset="0"/>
              </a:endParaRPr>
            </a:p>
          </p:txBody>
        </p:sp>
      </p:grpSp>
      <p:pic>
        <p:nvPicPr>
          <p:cNvPr id="21" name="Picture 3" descr="C:\Users\ADMIN\Desktop\Pictur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2006600"/>
            <a:ext cx="1320800" cy="13208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0" name="Group 29">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48"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Explosion 2 48"/>
          <p:cNvSpPr/>
          <p:nvPr/>
        </p:nvSpPr>
        <p:spPr>
          <a:xfrm>
            <a:off x="-101600" y="257416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Aharoni" panose="02010803020104030203" pitchFamily="2" charset="-79"/>
                <a:cs typeface="Aharoni" panose="02010803020104030203" pitchFamily="2" charset="-79"/>
              </a:rPr>
              <a:t>TIMES-UP</a:t>
            </a:r>
          </a:p>
        </p:txBody>
      </p:sp>
      <p:pic>
        <p:nvPicPr>
          <p:cNvPr id="5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spTree>
    <p:extLst>
      <p:ext uri="{BB962C8B-B14F-4D97-AF65-F5344CB8AC3E}">
        <p14:creationId xmlns:p14="http://schemas.microsoft.com/office/powerpoint/2010/main" val="10956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9"/>
                                        </p:tgtEl>
                                        <p:attrNameLst>
                                          <p:attrName>style.visibility</p:attrName>
                                        </p:attrNameLst>
                                      </p:cBhvr>
                                      <p:to>
                                        <p:strVal val="hidden"/>
                                      </p:to>
                                    </p:se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75"/>
                                        </p:tgtEl>
                                        <p:attrNameLst>
                                          <p:attrName>style.visibility</p:attrName>
                                        </p:attrNameLst>
                                      </p:cBhvr>
                                      <p:to>
                                        <p:strVal val="visible"/>
                                      </p:to>
                                    </p:se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3075"/>
                                        </p:tgtEl>
                                        <p:attrNameLst>
                                          <p:attrName>r</p:attrName>
                                        </p:attrNameLst>
                                      </p:cBhvr>
                                    </p:animRot>
                                    <p:animRot by="-240000">
                                      <p:cBhvr>
                                        <p:cTn id="51" dur="200" fill="hold">
                                          <p:stCondLst>
                                            <p:cond delay="200"/>
                                          </p:stCondLst>
                                        </p:cTn>
                                        <p:tgtEl>
                                          <p:spTgt spid="3075"/>
                                        </p:tgtEl>
                                        <p:attrNameLst>
                                          <p:attrName>r</p:attrName>
                                        </p:attrNameLst>
                                      </p:cBhvr>
                                    </p:animRot>
                                    <p:animRot by="240000">
                                      <p:cBhvr>
                                        <p:cTn id="52" dur="200" fill="hold">
                                          <p:stCondLst>
                                            <p:cond delay="400"/>
                                          </p:stCondLst>
                                        </p:cTn>
                                        <p:tgtEl>
                                          <p:spTgt spid="3075"/>
                                        </p:tgtEl>
                                        <p:attrNameLst>
                                          <p:attrName>r</p:attrName>
                                        </p:attrNameLst>
                                      </p:cBhvr>
                                    </p:animRot>
                                    <p:animRot by="-240000">
                                      <p:cBhvr>
                                        <p:cTn id="53" dur="200" fill="hold">
                                          <p:stCondLst>
                                            <p:cond delay="600"/>
                                          </p:stCondLst>
                                        </p:cTn>
                                        <p:tgtEl>
                                          <p:spTgt spid="3075"/>
                                        </p:tgtEl>
                                        <p:attrNameLst>
                                          <p:attrName>r</p:attrName>
                                        </p:attrNameLst>
                                      </p:cBhvr>
                                    </p:animRot>
                                    <p:animRot by="120000">
                                      <p:cBhvr>
                                        <p:cTn id="54" dur="200" fill="hold">
                                          <p:stCondLst>
                                            <p:cond delay="800"/>
                                          </p:stCondLst>
                                        </p:cTn>
                                        <p:tgtEl>
                                          <p:spTgt spid="3075"/>
                                        </p:tgtEl>
                                        <p:attrNameLst>
                                          <p:attrName>r</p:attrName>
                                        </p:attrNameLst>
                                      </p:cBhvr>
                                    </p:animRot>
                                  </p:childTnLst>
                                </p:cTn>
                              </p:par>
                              <p:par>
                                <p:cTn id="55" presetID="32" presetClass="emph" presetSubtype="0" repeatCount="indefinite" fill="hold" grpId="1" nodeType="withEffect">
                                  <p:stCondLst>
                                    <p:cond delay="0"/>
                                  </p:stCondLst>
                                  <p:childTnLst>
                                    <p:animRot by="120000">
                                      <p:cBhvr>
                                        <p:cTn id="56" dur="200" fill="hold">
                                          <p:stCondLst>
                                            <p:cond delay="0"/>
                                          </p:stCondLst>
                                        </p:cTn>
                                        <p:tgtEl>
                                          <p:spTgt spid="24"/>
                                        </p:tgtEl>
                                        <p:attrNameLst>
                                          <p:attrName>r</p:attrName>
                                        </p:attrNameLst>
                                      </p:cBhvr>
                                    </p:animRot>
                                    <p:animRot by="-240000">
                                      <p:cBhvr>
                                        <p:cTn id="57" dur="400" fill="hold">
                                          <p:stCondLst>
                                            <p:cond delay="400"/>
                                          </p:stCondLst>
                                        </p:cTn>
                                        <p:tgtEl>
                                          <p:spTgt spid="24"/>
                                        </p:tgtEl>
                                        <p:attrNameLst>
                                          <p:attrName>r</p:attrName>
                                        </p:attrNameLst>
                                      </p:cBhvr>
                                    </p:animRot>
                                    <p:animRot by="240000">
                                      <p:cBhvr>
                                        <p:cTn id="58" dur="400" fill="hold">
                                          <p:stCondLst>
                                            <p:cond delay="800"/>
                                          </p:stCondLst>
                                        </p:cTn>
                                        <p:tgtEl>
                                          <p:spTgt spid="24"/>
                                        </p:tgtEl>
                                        <p:attrNameLst>
                                          <p:attrName>r</p:attrName>
                                        </p:attrNameLst>
                                      </p:cBhvr>
                                    </p:animRot>
                                    <p:animRot by="-240000">
                                      <p:cBhvr>
                                        <p:cTn id="59" dur="400" fill="hold">
                                          <p:stCondLst>
                                            <p:cond delay="1200"/>
                                          </p:stCondLst>
                                        </p:cTn>
                                        <p:tgtEl>
                                          <p:spTgt spid="24"/>
                                        </p:tgtEl>
                                        <p:attrNameLst>
                                          <p:attrName>r</p:attrName>
                                        </p:attrNameLst>
                                      </p:cBhvr>
                                    </p:animRot>
                                    <p:animRot by="120000">
                                      <p:cBhvr>
                                        <p:cTn id="60" dur="400" fill="hold">
                                          <p:stCondLst>
                                            <p:cond delay="1600"/>
                                          </p:stCondLst>
                                        </p:cTn>
                                        <p:tgtEl>
                                          <p:spTgt spid="24"/>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200" fill="hold">
                                          <p:stCondLst>
                                            <p:cond delay="0"/>
                                          </p:stCondLst>
                                        </p:cTn>
                                        <p:tgtEl>
                                          <p:spTgt spid="25"/>
                                        </p:tgtEl>
                                        <p:attrNameLst>
                                          <p:attrName>r</p:attrName>
                                        </p:attrNameLst>
                                      </p:cBhvr>
                                    </p:animRot>
                                    <p:animRot by="-240000">
                                      <p:cBhvr>
                                        <p:cTn id="63" dur="400" fill="hold">
                                          <p:stCondLst>
                                            <p:cond delay="400"/>
                                          </p:stCondLst>
                                        </p:cTn>
                                        <p:tgtEl>
                                          <p:spTgt spid="25"/>
                                        </p:tgtEl>
                                        <p:attrNameLst>
                                          <p:attrName>r</p:attrName>
                                        </p:attrNameLst>
                                      </p:cBhvr>
                                    </p:animRot>
                                    <p:animRot by="240000">
                                      <p:cBhvr>
                                        <p:cTn id="64" dur="400" fill="hold">
                                          <p:stCondLst>
                                            <p:cond delay="800"/>
                                          </p:stCondLst>
                                        </p:cTn>
                                        <p:tgtEl>
                                          <p:spTgt spid="25"/>
                                        </p:tgtEl>
                                        <p:attrNameLst>
                                          <p:attrName>r</p:attrName>
                                        </p:attrNameLst>
                                      </p:cBhvr>
                                    </p:animRot>
                                    <p:animRot by="-240000">
                                      <p:cBhvr>
                                        <p:cTn id="65" dur="400" fill="hold">
                                          <p:stCondLst>
                                            <p:cond delay="1200"/>
                                          </p:stCondLst>
                                        </p:cTn>
                                        <p:tgtEl>
                                          <p:spTgt spid="25"/>
                                        </p:tgtEl>
                                        <p:attrNameLst>
                                          <p:attrName>r</p:attrName>
                                        </p:attrNameLst>
                                      </p:cBhvr>
                                    </p:animRot>
                                    <p:animRot by="120000">
                                      <p:cBhvr>
                                        <p:cTn id="66" dur="400" fill="hold">
                                          <p:stCondLst>
                                            <p:cond delay="1600"/>
                                          </p:stCondLst>
                                        </p:cTn>
                                        <p:tgtEl>
                                          <p:spTgt spid="25"/>
                                        </p:tgtEl>
                                        <p:attrNameLst>
                                          <p:attrName>r</p:attrName>
                                        </p:attrNameLst>
                                      </p:cBhvr>
                                    </p:animRo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withEffect">
                                  <p:stCondLst>
                                    <p:cond delay="0"/>
                                  </p:stCondLst>
                                  <p:childTnLst>
                                    <p:set>
                                      <p:cBhvr>
                                        <p:cTn id="71" dur="1" fill="hold">
                                          <p:stCondLst>
                                            <p:cond delay="0"/>
                                          </p:stCondLst>
                                        </p:cTn>
                                        <p:tgtEl>
                                          <p:spTgt spid="1029"/>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4744" fill="hold"/>
                                        <p:tgtEl>
                                          <p:spTgt spid="50"/>
                                        </p:tgtEl>
                                      </p:cBhvr>
                                    </p:cmd>
                                  </p:childTnLst>
                                </p:cTn>
                              </p:par>
                              <p:par>
                                <p:cTn id="74" presetID="21" presetClass="emph" presetSubtype="0" repeatCount="indefinite" fill="hold" grpId="1" nodeType="withEffect">
                                  <p:stCondLst>
                                    <p:cond delay="0"/>
                                  </p:stCondLst>
                                  <p:childTnLst>
                                    <p:animClr clrSpc="hsl" dir="cw">
                                      <p:cBhvr override="childStyle">
                                        <p:cTn id="75" dur="500" fill="hold"/>
                                        <p:tgtEl>
                                          <p:spTgt spid="12"/>
                                        </p:tgtEl>
                                        <p:attrNameLst>
                                          <p:attrName>style.color</p:attrName>
                                        </p:attrNameLst>
                                      </p:cBhvr>
                                      <p:by>
                                        <p:hsl h="7200000" s="0" l="0"/>
                                      </p:by>
                                    </p:animClr>
                                    <p:animClr clrSpc="hsl" dir="cw">
                                      <p:cBhvr>
                                        <p:cTn id="76" dur="500" fill="hold"/>
                                        <p:tgtEl>
                                          <p:spTgt spid="12"/>
                                        </p:tgtEl>
                                        <p:attrNameLst>
                                          <p:attrName>fillcolor</p:attrName>
                                        </p:attrNameLst>
                                      </p:cBhvr>
                                      <p:by>
                                        <p:hsl h="7200000" s="0" l="0"/>
                                      </p:by>
                                    </p:animClr>
                                    <p:animClr clrSpc="hsl" dir="cw">
                                      <p:cBhvr>
                                        <p:cTn id="77" dur="500" fill="hold"/>
                                        <p:tgtEl>
                                          <p:spTgt spid="12"/>
                                        </p:tgtEl>
                                        <p:attrNameLst>
                                          <p:attrName>stroke.color</p:attrName>
                                        </p:attrNameLst>
                                      </p:cBhvr>
                                      <p:by>
                                        <p:hsl h="7200000" s="0" l="0"/>
                                      </p:by>
                                    </p:animClr>
                                    <p:set>
                                      <p:cBhvr>
                                        <p:cTn id="78" dur="500" fill="hold"/>
                                        <p:tgtEl>
                                          <p:spTgt spid="12"/>
                                        </p:tgtEl>
                                        <p:attrNameLst>
                                          <p:attrName>fill.type</p:attrName>
                                        </p:attrNameLst>
                                      </p:cBhvr>
                                      <p:to>
                                        <p:strVal val="solid"/>
                                      </p:to>
                                    </p:set>
                                  </p:childTnLst>
                                </p:cTn>
                              </p:par>
                              <p:par>
                                <p:cTn id="79" presetID="1"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074"/>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3074"/>
                                        </p:tgtEl>
                                        <p:attrNameLst>
                                          <p:attrName>r</p:attrName>
                                        </p:attrNameLst>
                                      </p:cBhvr>
                                    </p:animRot>
                                    <p:animRot by="-240000">
                                      <p:cBhvr>
                                        <p:cTn id="87" dur="200" fill="hold">
                                          <p:stCondLst>
                                            <p:cond delay="200"/>
                                          </p:stCondLst>
                                        </p:cTn>
                                        <p:tgtEl>
                                          <p:spTgt spid="3074"/>
                                        </p:tgtEl>
                                        <p:attrNameLst>
                                          <p:attrName>r</p:attrName>
                                        </p:attrNameLst>
                                      </p:cBhvr>
                                    </p:animRot>
                                    <p:animRot by="240000">
                                      <p:cBhvr>
                                        <p:cTn id="88" dur="200" fill="hold">
                                          <p:stCondLst>
                                            <p:cond delay="400"/>
                                          </p:stCondLst>
                                        </p:cTn>
                                        <p:tgtEl>
                                          <p:spTgt spid="3074"/>
                                        </p:tgtEl>
                                        <p:attrNameLst>
                                          <p:attrName>r</p:attrName>
                                        </p:attrNameLst>
                                      </p:cBhvr>
                                    </p:animRot>
                                    <p:animRot by="-240000">
                                      <p:cBhvr>
                                        <p:cTn id="89" dur="200" fill="hold">
                                          <p:stCondLst>
                                            <p:cond delay="600"/>
                                          </p:stCondLst>
                                        </p:cTn>
                                        <p:tgtEl>
                                          <p:spTgt spid="3074"/>
                                        </p:tgtEl>
                                        <p:attrNameLst>
                                          <p:attrName>r</p:attrName>
                                        </p:attrNameLst>
                                      </p:cBhvr>
                                    </p:animRot>
                                    <p:animRot by="120000">
                                      <p:cBhvr>
                                        <p:cTn id="90" dur="200" fill="hold">
                                          <p:stCondLst>
                                            <p:cond delay="800"/>
                                          </p:stCondLst>
                                        </p:cTn>
                                        <p:tgtEl>
                                          <p:spTgt spid="3074"/>
                                        </p:tgtEl>
                                        <p:attrNameLst>
                                          <p:attrName>r</p:attrName>
                                        </p:attrNameLst>
                                      </p:cBhvr>
                                    </p:animRot>
                                  </p:childTnLst>
                                </p:cTn>
                              </p:par>
                              <p:par>
                                <p:cTn id="91" presetID="32" presetClass="emph" presetSubtype="0" repeatCount="indefinite" fill="hold" grpId="1" nodeType="with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300" fill="hold">
                                          <p:stCondLst>
                                            <p:cond delay="0"/>
                                          </p:stCondLst>
                                        </p:cTn>
                                        <p:tgtEl>
                                          <p:spTgt spid="1028"/>
                                        </p:tgtEl>
                                        <p:attrNameLst>
                                          <p:attrName>r</p:attrName>
                                        </p:attrNameLst>
                                      </p:cBhvr>
                                    </p:animRot>
                                    <p:animRot by="-240000">
                                      <p:cBhvr>
                                        <p:cTn id="99" dur="600" fill="hold">
                                          <p:stCondLst>
                                            <p:cond delay="600"/>
                                          </p:stCondLst>
                                        </p:cTn>
                                        <p:tgtEl>
                                          <p:spTgt spid="1028"/>
                                        </p:tgtEl>
                                        <p:attrNameLst>
                                          <p:attrName>r</p:attrName>
                                        </p:attrNameLst>
                                      </p:cBhvr>
                                    </p:animRot>
                                    <p:animRot by="240000">
                                      <p:cBhvr>
                                        <p:cTn id="100" dur="600" fill="hold">
                                          <p:stCondLst>
                                            <p:cond delay="1200"/>
                                          </p:stCondLst>
                                        </p:cTn>
                                        <p:tgtEl>
                                          <p:spTgt spid="1028"/>
                                        </p:tgtEl>
                                        <p:attrNameLst>
                                          <p:attrName>r</p:attrName>
                                        </p:attrNameLst>
                                      </p:cBhvr>
                                    </p:animRot>
                                    <p:animRot by="-240000">
                                      <p:cBhvr>
                                        <p:cTn id="101" dur="600" fill="hold">
                                          <p:stCondLst>
                                            <p:cond delay="1800"/>
                                          </p:stCondLst>
                                        </p:cTn>
                                        <p:tgtEl>
                                          <p:spTgt spid="1028"/>
                                        </p:tgtEl>
                                        <p:attrNameLst>
                                          <p:attrName>r</p:attrName>
                                        </p:attrNameLst>
                                      </p:cBhvr>
                                    </p:animRot>
                                    <p:animRot by="120000">
                                      <p:cBhvr>
                                        <p:cTn id="102"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fill="hold" nodeType="clickEffect">
                                  <p:stCondLst>
                                    <p:cond delay="0"/>
                                  </p:stCondLst>
                                  <p:childTnLst>
                                    <p:animRot by="21600000">
                                      <p:cBhvr>
                                        <p:cTn id="107" dur="10000" fill="hold"/>
                                        <p:tgtEl>
                                          <p:spTgt spid="21"/>
                                        </p:tgtEl>
                                        <p:attrNameLst>
                                          <p:attrName>r</p:attrName>
                                        </p:attrNameLst>
                                      </p:cBhvr>
                                    </p:animRot>
                                  </p:childTnLst>
                                </p:cTn>
                              </p:par>
                            </p:childTnLst>
                          </p:cTn>
                        </p:par>
                        <p:par>
                          <p:cTn id="108" fill="hold">
                            <p:stCondLst>
                              <p:cond delay="100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xit" presetSubtype="0" fill="hold" grpId="1" nodeType="withEffect">
                                  <p:stCondLst>
                                    <p:cond delay="2000"/>
                                  </p:stCondLst>
                                  <p:childTnLst>
                                    <p:set>
                                      <p:cBhvr>
                                        <p:cTn id="112"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audio>
              <p:cMediaNode vol="80000">
                <p:cTn id="113" fill="hold" display="0">
                  <p:stCondLst>
                    <p:cond delay="indefinite"/>
                  </p:stCondLst>
                  <p:endCondLst>
                    <p:cond evt="onStopAudio" delay="0">
                      <p:tgtEl>
                        <p:sldTgt/>
                      </p:tgtEl>
                    </p:cond>
                  </p:endCondLst>
                </p:cTn>
                <p:tgtEl>
                  <p:spTgt spid="50"/>
                </p:tgtEl>
              </p:cMediaNode>
            </p:audio>
          </p:childTnLst>
        </p:cTn>
      </p:par>
    </p:tnLst>
    <p:bldLst>
      <p:bldP spid="12" grpId="0" animBg="1"/>
      <p:bldP spid="12" grpId="1" animBg="1"/>
      <p:bldP spid="15" grpId="0" animBg="1"/>
      <p:bldP spid="15" grpId="1" animBg="1"/>
      <p:bldP spid="4" grpId="0"/>
      <p:bldP spid="5" grpId="0" animBg="1"/>
      <p:bldP spid="5" grpId="1" animBg="1"/>
      <p:bldP spid="24" grpId="0" animBg="1"/>
      <p:bldP spid="24" grpId="1" animBg="1"/>
      <p:bldP spid="49" grpId="0" animBg="1"/>
      <p:bldP spid="4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3234268"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1219170" rtl="0" eaLnBrk="1" fontAlgn="auto" latinLnBrk="0" hangingPunct="1">
              <a:lnSpc>
                <a:spcPct val="100000"/>
              </a:lnSpc>
              <a:spcBef>
                <a:spcPct val="0"/>
              </a:spcBef>
              <a:spcAft>
                <a:spcPts val="0"/>
              </a:spcAft>
              <a:buClrTx/>
              <a:buSzTx/>
              <a:buFont typeface="Arial" charset="0"/>
              <a:buNone/>
              <a:tabLst/>
              <a:defRPr/>
            </a:pPr>
            <a:r>
              <a:rPr kumimoji="0" lang="en-US" altLang="en-US" sz="3600" b="0" i="0" u="none" strike="noStrike" kern="1200" cap="none" spc="0" normalizeH="0" baseline="0" noProof="0" dirty="0">
                <a:ln>
                  <a:noFill/>
                </a:ln>
                <a:solidFill>
                  <a:prstClr val="black"/>
                </a:solidFill>
                <a:effectLst/>
                <a:uLnTx/>
                <a:uFillTx/>
                <a:latin typeface="Amasis MT Pro" panose="02040504050005020304" pitchFamily="18" charset="0"/>
              </a:rPr>
              <a:t>A. to rent</a:t>
            </a:r>
          </a:p>
        </p:txBody>
      </p:sp>
      <p:sp>
        <p:nvSpPr>
          <p:cNvPr id="15" name="AutoShape 51"/>
          <p:cNvSpPr>
            <a:spLocks noChangeArrowheads="1"/>
          </p:cNvSpPr>
          <p:nvPr/>
        </p:nvSpPr>
        <p:spPr bwMode="auto">
          <a:xfrm>
            <a:off x="6843184"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1219170" rtl="0" eaLnBrk="1" fontAlgn="auto" latinLnBrk="0" hangingPunct="1">
              <a:lnSpc>
                <a:spcPct val="100000"/>
              </a:lnSpc>
              <a:spcBef>
                <a:spcPct val="0"/>
              </a:spcBef>
              <a:spcAft>
                <a:spcPts val="0"/>
              </a:spcAft>
              <a:buClrTx/>
              <a:buSzTx/>
              <a:buFont typeface="Arial" charset="0"/>
              <a:buNone/>
              <a:tabLst/>
              <a:defRPr/>
            </a:pPr>
            <a:r>
              <a:rPr kumimoji="0" lang="en-US" altLang="en-US" sz="3600" b="0" i="0" u="none" strike="noStrike" kern="1200" cap="none" spc="0" normalizeH="0" baseline="0" noProof="0" dirty="0">
                <a:ln>
                  <a:noFill/>
                </a:ln>
                <a:solidFill>
                  <a:prstClr val="black"/>
                </a:solidFill>
                <a:effectLst/>
                <a:uLnTx/>
                <a:uFillTx/>
                <a:latin typeface="Amasis MT Pro" panose="02040504050005020304" pitchFamily="18" charset="0"/>
              </a:rPr>
              <a:t>B. renting</a:t>
            </a:r>
          </a:p>
        </p:txBody>
      </p:sp>
      <p:sp>
        <p:nvSpPr>
          <p:cNvPr id="4" name="TextBox 3"/>
          <p:cNvSpPr txBox="1"/>
          <p:nvPr/>
        </p:nvSpPr>
        <p:spPr>
          <a:xfrm>
            <a:off x="3596673" y="3687071"/>
            <a:ext cx="5576356" cy="2062103"/>
          </a:xfrm>
          <a:prstGeom prst="rect">
            <a:avLst/>
          </a:prstGeom>
          <a:noFill/>
        </p:spPr>
        <p:txBody>
          <a:bodyPr wrap="square" rtlCol="0">
            <a:spAutoFit/>
          </a:bodyPr>
          <a:lstStyle/>
          <a:p>
            <a:pPr lvl="0" algn="just" defTabSz="1219170"/>
            <a:r>
              <a:rPr lang="en-US" sz="3200" b="1" dirty="0">
                <a:solidFill>
                  <a:srgbClr val="008000"/>
                </a:solidFill>
                <a:latin typeface="Amasis MT Pro" panose="02040504050005020304" pitchFamily="18" charset="0"/>
                <a:cs typeface="Arial" panose="020B0604020202020204" pitchFamily="34" charset="0"/>
              </a:rPr>
              <a:t>They decided __________ (to rent/renting) an apartment closer to their workplace.</a:t>
            </a:r>
            <a:endParaRPr kumimoji="0" lang="en-US" sz="3200" b="1" i="0" u="none" strike="noStrike" kern="1200" cap="none" spc="0" normalizeH="0" baseline="0" noProof="0" dirty="0">
              <a:ln>
                <a:noFill/>
              </a:ln>
              <a:solidFill>
                <a:srgbClr val="008000"/>
              </a:solidFill>
              <a:effectLst/>
              <a:uLnTx/>
              <a:uFillTx/>
              <a:latin typeface="Amasis MT Pro" panose="02040504050005020304" pitchFamily="18" charset="0"/>
              <a:cs typeface="Arial" panose="020B0604020202020204" pitchFamily="34" charset="0"/>
            </a:endParaRPr>
          </a:p>
        </p:txBody>
      </p:sp>
      <p:pic>
        <p:nvPicPr>
          <p:cNvPr id="1031" name="Picture 7" descr="C:\Users\ADMIN\Desktop\Doremon cau ca ( trac nghiem )\pc58yB99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32252" flipH="1">
            <a:off x="3771068" y="77169"/>
            <a:ext cx="1633611" cy="115578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dirty="0">
                <a:solidFill>
                  <a:srgbClr val="0000FF"/>
                </a:solidFill>
                <a:latin typeface="Aharoni" panose="02010803020104030203" pitchFamily="2" charset="-79"/>
                <a:cs typeface="Aharoni" panose="02010803020104030203" pitchFamily="2" charset="-79"/>
              </a:rPr>
              <a:t>GOOD JOB</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defRPr/>
            </a:pPr>
            <a:r>
              <a:rPr lang="en-US" sz="3467" b="1" dirty="0">
                <a:solidFill>
                  <a:srgbClr val="0000FF"/>
                </a:solidFill>
                <a:latin typeface="Aharoni" panose="02010803020104030203" pitchFamily="2" charset="-79"/>
                <a:cs typeface="Aharoni" panose="02010803020104030203" pitchFamily="2" charset="-79"/>
              </a:rPr>
              <a:t>OH, NO</a:t>
            </a:r>
          </a:p>
        </p:txBody>
      </p:sp>
      <p:pic>
        <p:nvPicPr>
          <p:cNvPr id="25" name="Picture 3" descr="C:\Users\ADMIN\Desktop\Doremon cau ca ( trac nghiem )\Untitled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ADMIN\Desktop\Doremon cau ca ( trac nghiem )\51688879.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45250" y1="24668" x2="39875" y2="33422"/>
                        <a14:foregroundMark x1="51250" y1="30902" x2="35125" y2="41645"/>
                        <a14:foregroundMark x1="7125" y1="20822" x2="71375" y2="55570"/>
                        <a14:foregroundMark x1="32750" y1="10743" x2="41625" y2="15782"/>
                        <a14:foregroundMark x1="35125" y1="30902" x2="37500" y2="35411"/>
                        <a14:foregroundMark x1="32125" y1="48011" x2="24375" y2="56764"/>
                      </a14:backgroundRemoval>
                    </a14:imgEffect>
                  </a14:imgLayer>
                </a14:imgProps>
              </a:ext>
              <a:ext uri="{28A0092B-C50C-407E-A947-70E740481C1C}">
                <a14:useLocalDpi xmlns:a14="http://schemas.microsoft.com/office/drawing/2010/main" val="0"/>
              </a:ext>
            </a:extLst>
          </a:blip>
          <a:srcRect/>
          <a:stretch>
            <a:fillRect/>
          </a:stretch>
        </p:blipFill>
        <p:spPr bwMode="auto">
          <a:xfrm rot="21058252" flipH="1">
            <a:off x="2400470" y="-549500"/>
            <a:ext cx="4038381" cy="4685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6412" y="1695656"/>
            <a:ext cx="1625600" cy="1811161"/>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times up"/>
          <p:cNvGrpSpPr/>
          <p:nvPr/>
        </p:nvGrpSpPr>
        <p:grpSpPr>
          <a:xfrm>
            <a:off x="240762" y="584200"/>
            <a:ext cx="2096039" cy="911669"/>
            <a:chOff x="2989747" y="438150"/>
            <a:chExt cx="1572029" cy="683752"/>
          </a:xfrm>
        </p:grpSpPr>
        <p:sp>
          <p:nvSpPr>
            <p:cNvPr id="96" name="Rounded Rectangle 9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733"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7" name="Rounded Rectangle 96"/>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4000" dirty="0">
                  <a:solidFill>
                    <a:prstClr val="white"/>
                  </a:solidFill>
                  <a:latin typeface="Aharoni" panose="02010803020104030203" pitchFamily="2" charset="-79"/>
                  <a:cs typeface="Aharoni" panose="02010803020104030203" pitchFamily="2" charset="-79"/>
                </a:rPr>
                <a:t>START</a:t>
              </a:r>
              <a:endParaRPr kumimoji="0" lang="en-GB" sz="26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02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2006600"/>
            <a:ext cx="1320800" cy="1320800"/>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10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0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0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7" name="Group 106">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10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11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1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9" name="Group 118">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12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2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12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5"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 name="Explosion 2 2"/>
          <p:cNvSpPr/>
          <p:nvPr/>
        </p:nvSpPr>
        <p:spPr>
          <a:xfrm>
            <a:off x="-101600" y="257416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Aharoni" panose="02010803020104030203" pitchFamily="2" charset="-79"/>
                <a:cs typeface="Aharoni" panose="02010803020104030203" pitchFamily="2" charset="-79"/>
              </a:rPr>
              <a:t>TIMES-UP</a:t>
            </a:r>
          </a:p>
        </p:txBody>
      </p:sp>
      <p:pic>
        <p:nvPicPr>
          <p:cNvPr id="7"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208000" y="3858381"/>
            <a:ext cx="812800" cy="812800"/>
          </a:xfrm>
          <a:prstGeom prst="rect">
            <a:avLst/>
          </a:prstGeom>
        </p:spPr>
      </p:pic>
    </p:spTree>
    <p:extLst>
      <p:ext uri="{BB962C8B-B14F-4D97-AF65-F5344CB8AC3E}">
        <p14:creationId xmlns:p14="http://schemas.microsoft.com/office/powerpoint/2010/main" val="32288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9"/>
                                        </p:tgtEl>
                                        <p:attrNameLst>
                                          <p:attrName>style.visibility</p:attrName>
                                        </p:attrNameLst>
                                      </p:cBhvr>
                                      <p:to>
                                        <p:strVal val="hidden"/>
                                      </p:to>
                                    </p:se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32" presetClass="emph" presetSubtype="0" repeatCount="indefinite" fill="hold" grpId="1" nodeType="withEffect">
                                  <p:stCondLst>
                                    <p:cond delay="0"/>
                                  </p:stCondLst>
                                  <p:childTnLst>
                                    <p:animRot by="120000">
                                      <p:cBhvr>
                                        <p:cTn id="50" dur="200" fill="hold">
                                          <p:stCondLst>
                                            <p:cond delay="0"/>
                                          </p:stCondLst>
                                        </p:cTn>
                                        <p:tgtEl>
                                          <p:spTgt spid="24"/>
                                        </p:tgtEl>
                                        <p:attrNameLst>
                                          <p:attrName>r</p:attrName>
                                        </p:attrNameLst>
                                      </p:cBhvr>
                                    </p:animRot>
                                    <p:animRot by="-240000">
                                      <p:cBhvr>
                                        <p:cTn id="51" dur="400" fill="hold">
                                          <p:stCondLst>
                                            <p:cond delay="400"/>
                                          </p:stCondLst>
                                        </p:cTn>
                                        <p:tgtEl>
                                          <p:spTgt spid="24"/>
                                        </p:tgtEl>
                                        <p:attrNameLst>
                                          <p:attrName>r</p:attrName>
                                        </p:attrNameLst>
                                      </p:cBhvr>
                                    </p:animRot>
                                    <p:animRot by="240000">
                                      <p:cBhvr>
                                        <p:cTn id="52" dur="400" fill="hold">
                                          <p:stCondLst>
                                            <p:cond delay="800"/>
                                          </p:stCondLst>
                                        </p:cTn>
                                        <p:tgtEl>
                                          <p:spTgt spid="24"/>
                                        </p:tgtEl>
                                        <p:attrNameLst>
                                          <p:attrName>r</p:attrName>
                                        </p:attrNameLst>
                                      </p:cBhvr>
                                    </p:animRot>
                                    <p:animRot by="-240000">
                                      <p:cBhvr>
                                        <p:cTn id="53" dur="400" fill="hold">
                                          <p:stCondLst>
                                            <p:cond delay="1200"/>
                                          </p:stCondLst>
                                        </p:cTn>
                                        <p:tgtEl>
                                          <p:spTgt spid="24"/>
                                        </p:tgtEl>
                                        <p:attrNameLst>
                                          <p:attrName>r</p:attrName>
                                        </p:attrNameLst>
                                      </p:cBhvr>
                                    </p:animRot>
                                    <p:animRot by="120000">
                                      <p:cBhvr>
                                        <p:cTn id="54" dur="400" fill="hold">
                                          <p:stCondLst>
                                            <p:cond delay="1600"/>
                                          </p:stCondLst>
                                        </p:cTn>
                                        <p:tgtEl>
                                          <p:spTgt spid="24"/>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200" fill="hold">
                                          <p:stCondLst>
                                            <p:cond delay="0"/>
                                          </p:stCondLst>
                                        </p:cTn>
                                        <p:tgtEl>
                                          <p:spTgt spid="25"/>
                                        </p:tgtEl>
                                        <p:attrNameLst>
                                          <p:attrName>r</p:attrName>
                                        </p:attrNameLst>
                                      </p:cBhvr>
                                    </p:animRot>
                                    <p:animRot by="-240000">
                                      <p:cBhvr>
                                        <p:cTn id="57" dur="400" fill="hold">
                                          <p:stCondLst>
                                            <p:cond delay="400"/>
                                          </p:stCondLst>
                                        </p:cTn>
                                        <p:tgtEl>
                                          <p:spTgt spid="25"/>
                                        </p:tgtEl>
                                        <p:attrNameLst>
                                          <p:attrName>r</p:attrName>
                                        </p:attrNameLst>
                                      </p:cBhvr>
                                    </p:animRot>
                                    <p:animRot by="240000">
                                      <p:cBhvr>
                                        <p:cTn id="58" dur="400" fill="hold">
                                          <p:stCondLst>
                                            <p:cond delay="800"/>
                                          </p:stCondLst>
                                        </p:cTn>
                                        <p:tgtEl>
                                          <p:spTgt spid="25"/>
                                        </p:tgtEl>
                                        <p:attrNameLst>
                                          <p:attrName>r</p:attrName>
                                        </p:attrNameLst>
                                      </p:cBhvr>
                                    </p:animRot>
                                    <p:animRot by="-240000">
                                      <p:cBhvr>
                                        <p:cTn id="59" dur="400" fill="hold">
                                          <p:stCondLst>
                                            <p:cond delay="1200"/>
                                          </p:stCondLst>
                                        </p:cTn>
                                        <p:tgtEl>
                                          <p:spTgt spid="25"/>
                                        </p:tgtEl>
                                        <p:attrNameLst>
                                          <p:attrName>r</p:attrName>
                                        </p:attrNameLst>
                                      </p:cBhvr>
                                    </p:animRot>
                                    <p:animRot by="120000">
                                      <p:cBhvr>
                                        <p:cTn id="60" dur="400" fill="hold">
                                          <p:stCondLst>
                                            <p:cond delay="1600"/>
                                          </p:stCondLst>
                                        </p:cTn>
                                        <p:tgtEl>
                                          <p:spTgt spid="25"/>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300" fill="hold">
                                          <p:stCondLst>
                                            <p:cond delay="0"/>
                                          </p:stCondLst>
                                        </p:cTn>
                                        <p:tgtEl>
                                          <p:spTgt spid="26"/>
                                        </p:tgtEl>
                                        <p:attrNameLst>
                                          <p:attrName>r</p:attrName>
                                        </p:attrNameLst>
                                      </p:cBhvr>
                                    </p:animRot>
                                    <p:animRot by="-240000">
                                      <p:cBhvr>
                                        <p:cTn id="63" dur="600" fill="hold">
                                          <p:stCondLst>
                                            <p:cond delay="600"/>
                                          </p:stCondLst>
                                        </p:cTn>
                                        <p:tgtEl>
                                          <p:spTgt spid="26"/>
                                        </p:tgtEl>
                                        <p:attrNameLst>
                                          <p:attrName>r</p:attrName>
                                        </p:attrNameLst>
                                      </p:cBhvr>
                                    </p:animRot>
                                    <p:animRot by="240000">
                                      <p:cBhvr>
                                        <p:cTn id="64" dur="600" fill="hold">
                                          <p:stCondLst>
                                            <p:cond delay="1200"/>
                                          </p:stCondLst>
                                        </p:cTn>
                                        <p:tgtEl>
                                          <p:spTgt spid="26"/>
                                        </p:tgtEl>
                                        <p:attrNameLst>
                                          <p:attrName>r</p:attrName>
                                        </p:attrNameLst>
                                      </p:cBhvr>
                                    </p:animRot>
                                    <p:animRot by="-240000">
                                      <p:cBhvr>
                                        <p:cTn id="65" dur="600" fill="hold">
                                          <p:stCondLst>
                                            <p:cond delay="1800"/>
                                          </p:stCondLst>
                                        </p:cTn>
                                        <p:tgtEl>
                                          <p:spTgt spid="26"/>
                                        </p:tgtEl>
                                        <p:attrNameLst>
                                          <p:attrName>r</p:attrName>
                                        </p:attrNameLst>
                                      </p:cBhvr>
                                    </p:animRot>
                                    <p:animRot by="120000">
                                      <p:cBhvr>
                                        <p:cTn id="66" dur="600" fill="hold">
                                          <p:stCondLst>
                                            <p:cond delay="2400"/>
                                          </p:stCondLst>
                                        </p:cTn>
                                        <p:tgtEl>
                                          <p:spTgt spid="26"/>
                                        </p:tgtEl>
                                        <p:attrNameLst>
                                          <p:attrName>r</p:attrName>
                                        </p:attrNameLst>
                                      </p:cBhvr>
                                    </p:animRo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withEffect">
                                  <p:stCondLst>
                                    <p:cond delay="0"/>
                                  </p:stCondLst>
                                  <p:childTnLst>
                                    <p:set>
                                      <p:cBhvr>
                                        <p:cTn id="71" dur="1" fill="hold">
                                          <p:stCondLst>
                                            <p:cond delay="0"/>
                                          </p:stCondLst>
                                        </p:cTn>
                                        <p:tgtEl>
                                          <p:spTgt spid="1029"/>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4715" fill="hold"/>
                                        <p:tgtEl>
                                          <p:spTgt spid="7"/>
                                        </p:tgtEl>
                                      </p:cBhvr>
                                    </p:cmd>
                                  </p:childTnLst>
                                </p:cTn>
                              </p:par>
                              <p:par>
                                <p:cTn id="74" presetID="21" presetClass="emph" presetSubtype="0" repeatCount="indefinite" fill="hold" grpId="1" nodeType="withEffect">
                                  <p:stCondLst>
                                    <p:cond delay="0"/>
                                  </p:stCondLst>
                                  <p:childTnLst>
                                    <p:animClr clrSpc="hsl" dir="cw">
                                      <p:cBhvr override="childStyle">
                                        <p:cTn id="75" dur="500" fill="hold"/>
                                        <p:tgtEl>
                                          <p:spTgt spid="12"/>
                                        </p:tgtEl>
                                        <p:attrNameLst>
                                          <p:attrName>style.color</p:attrName>
                                        </p:attrNameLst>
                                      </p:cBhvr>
                                      <p:by>
                                        <p:hsl h="7200000" s="0" l="0"/>
                                      </p:by>
                                    </p:animClr>
                                    <p:animClr clrSpc="hsl" dir="cw">
                                      <p:cBhvr>
                                        <p:cTn id="76" dur="500" fill="hold"/>
                                        <p:tgtEl>
                                          <p:spTgt spid="12"/>
                                        </p:tgtEl>
                                        <p:attrNameLst>
                                          <p:attrName>fillcolor</p:attrName>
                                        </p:attrNameLst>
                                      </p:cBhvr>
                                      <p:by>
                                        <p:hsl h="7200000" s="0" l="0"/>
                                      </p:by>
                                    </p:animClr>
                                    <p:animClr clrSpc="hsl" dir="cw">
                                      <p:cBhvr>
                                        <p:cTn id="77" dur="500" fill="hold"/>
                                        <p:tgtEl>
                                          <p:spTgt spid="12"/>
                                        </p:tgtEl>
                                        <p:attrNameLst>
                                          <p:attrName>stroke.color</p:attrName>
                                        </p:attrNameLst>
                                      </p:cBhvr>
                                      <p:by>
                                        <p:hsl h="7200000" s="0" l="0"/>
                                      </p:by>
                                    </p:animClr>
                                    <p:set>
                                      <p:cBhvr>
                                        <p:cTn id="78" dur="500" fill="hold"/>
                                        <p:tgtEl>
                                          <p:spTgt spid="12"/>
                                        </p:tgtEl>
                                        <p:attrNameLst>
                                          <p:attrName>fill.type</p:attrName>
                                        </p:attrNameLst>
                                      </p:cBhvr>
                                      <p:to>
                                        <p:strVal val="solid"/>
                                      </p:to>
                                    </p:set>
                                  </p:childTnLst>
                                </p:cTn>
                              </p:par>
                              <p:par>
                                <p:cTn id="79" presetID="1"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1"/>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1031"/>
                                        </p:tgtEl>
                                        <p:attrNameLst>
                                          <p:attrName>r</p:attrName>
                                        </p:attrNameLst>
                                      </p:cBhvr>
                                    </p:animRot>
                                    <p:animRot by="-240000">
                                      <p:cBhvr>
                                        <p:cTn id="87" dur="200" fill="hold">
                                          <p:stCondLst>
                                            <p:cond delay="200"/>
                                          </p:stCondLst>
                                        </p:cTn>
                                        <p:tgtEl>
                                          <p:spTgt spid="1031"/>
                                        </p:tgtEl>
                                        <p:attrNameLst>
                                          <p:attrName>r</p:attrName>
                                        </p:attrNameLst>
                                      </p:cBhvr>
                                    </p:animRot>
                                    <p:animRot by="240000">
                                      <p:cBhvr>
                                        <p:cTn id="88" dur="200" fill="hold">
                                          <p:stCondLst>
                                            <p:cond delay="400"/>
                                          </p:stCondLst>
                                        </p:cTn>
                                        <p:tgtEl>
                                          <p:spTgt spid="1031"/>
                                        </p:tgtEl>
                                        <p:attrNameLst>
                                          <p:attrName>r</p:attrName>
                                        </p:attrNameLst>
                                      </p:cBhvr>
                                    </p:animRot>
                                    <p:animRot by="-240000">
                                      <p:cBhvr>
                                        <p:cTn id="89" dur="200" fill="hold">
                                          <p:stCondLst>
                                            <p:cond delay="600"/>
                                          </p:stCondLst>
                                        </p:cTn>
                                        <p:tgtEl>
                                          <p:spTgt spid="1031"/>
                                        </p:tgtEl>
                                        <p:attrNameLst>
                                          <p:attrName>r</p:attrName>
                                        </p:attrNameLst>
                                      </p:cBhvr>
                                    </p:animRot>
                                    <p:animRot by="120000">
                                      <p:cBhvr>
                                        <p:cTn id="90" dur="200" fill="hold">
                                          <p:stCondLst>
                                            <p:cond delay="800"/>
                                          </p:stCondLst>
                                        </p:cTn>
                                        <p:tgtEl>
                                          <p:spTgt spid="1031"/>
                                        </p:tgtEl>
                                        <p:attrNameLst>
                                          <p:attrName>r</p:attrName>
                                        </p:attrNameLst>
                                      </p:cBhvr>
                                    </p:animRot>
                                  </p:childTnLst>
                                </p:cTn>
                              </p:par>
                              <p:par>
                                <p:cTn id="91" presetID="32" presetClass="emph" presetSubtype="0" repeatCount="indefinite" fill="hold" grpId="1" nodeType="with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300" fill="hold">
                                          <p:stCondLst>
                                            <p:cond delay="0"/>
                                          </p:stCondLst>
                                        </p:cTn>
                                        <p:tgtEl>
                                          <p:spTgt spid="1028"/>
                                        </p:tgtEl>
                                        <p:attrNameLst>
                                          <p:attrName>r</p:attrName>
                                        </p:attrNameLst>
                                      </p:cBhvr>
                                    </p:animRot>
                                    <p:animRot by="-240000">
                                      <p:cBhvr>
                                        <p:cTn id="99" dur="600" fill="hold">
                                          <p:stCondLst>
                                            <p:cond delay="600"/>
                                          </p:stCondLst>
                                        </p:cTn>
                                        <p:tgtEl>
                                          <p:spTgt spid="1028"/>
                                        </p:tgtEl>
                                        <p:attrNameLst>
                                          <p:attrName>r</p:attrName>
                                        </p:attrNameLst>
                                      </p:cBhvr>
                                    </p:animRot>
                                    <p:animRot by="240000">
                                      <p:cBhvr>
                                        <p:cTn id="100" dur="600" fill="hold">
                                          <p:stCondLst>
                                            <p:cond delay="1200"/>
                                          </p:stCondLst>
                                        </p:cTn>
                                        <p:tgtEl>
                                          <p:spTgt spid="1028"/>
                                        </p:tgtEl>
                                        <p:attrNameLst>
                                          <p:attrName>r</p:attrName>
                                        </p:attrNameLst>
                                      </p:cBhvr>
                                    </p:animRot>
                                    <p:animRot by="-240000">
                                      <p:cBhvr>
                                        <p:cTn id="101" dur="600" fill="hold">
                                          <p:stCondLst>
                                            <p:cond delay="1800"/>
                                          </p:stCondLst>
                                        </p:cTn>
                                        <p:tgtEl>
                                          <p:spTgt spid="1028"/>
                                        </p:tgtEl>
                                        <p:attrNameLst>
                                          <p:attrName>r</p:attrName>
                                        </p:attrNameLst>
                                      </p:cBhvr>
                                    </p:animRot>
                                    <p:animRot by="120000">
                                      <p:cBhvr>
                                        <p:cTn id="102"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95"/>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fill="hold" nodeType="clickEffect">
                                  <p:stCondLst>
                                    <p:cond delay="0"/>
                                  </p:stCondLst>
                                  <p:childTnLst>
                                    <p:animRot by="21600000">
                                      <p:cBhvr>
                                        <p:cTn id="107" dur="10000" fill="hold"/>
                                        <p:tgtEl>
                                          <p:spTgt spid="1027"/>
                                        </p:tgtEl>
                                        <p:attrNameLst>
                                          <p:attrName>r</p:attrName>
                                        </p:attrNameLst>
                                      </p:cBhvr>
                                    </p:animRot>
                                  </p:childTnLst>
                                </p:cTn>
                              </p:par>
                            </p:childTnLst>
                          </p:cTn>
                        </p:par>
                        <p:par>
                          <p:cTn id="108" fill="hold">
                            <p:stCondLst>
                              <p:cond delay="10000"/>
                            </p:stCondLst>
                            <p:childTnLst>
                              <p:par>
                                <p:cTn id="109" presetID="1" presetClass="entr" presetSubtype="0" fill="hold" grpId="0" nodeType="afterEffect">
                                  <p:stCondLst>
                                    <p:cond delay="0"/>
                                  </p:stCondLst>
                                  <p:childTnLst>
                                    <p:set>
                                      <p:cBhvr>
                                        <p:cTn id="110" dur="1" fill="hold">
                                          <p:stCondLst>
                                            <p:cond delay="0"/>
                                          </p:stCondLst>
                                        </p:cTn>
                                        <p:tgtEl>
                                          <p:spTgt spid="3"/>
                                        </p:tgtEl>
                                        <p:attrNameLst>
                                          <p:attrName>style.visibility</p:attrName>
                                        </p:attrNameLst>
                                      </p:cBhvr>
                                      <p:to>
                                        <p:strVal val="visible"/>
                                      </p:to>
                                    </p:set>
                                  </p:childTnLst>
                                </p:cTn>
                              </p:par>
                              <p:par>
                                <p:cTn id="111" presetID="1" presetClass="exit" presetSubtype="0" fill="hold" grpId="1" nodeType="withEffect">
                                  <p:stCondLst>
                                    <p:cond delay="2000"/>
                                  </p:stCondLst>
                                  <p:childTnLst>
                                    <p:set>
                                      <p:cBhvr>
                                        <p:cTn id="1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5"/>
                  </p:tgtEl>
                </p:cond>
              </p:nextCondLst>
            </p:seq>
            <p:audio>
              <p:cMediaNode vol="80000">
                <p:cTn id="113" fill="hold" display="0">
                  <p:stCondLst>
                    <p:cond delay="indefinite"/>
                  </p:stCondLst>
                  <p:endCondLst>
                    <p:cond evt="onStopAudio" delay="0">
                      <p:tgtEl>
                        <p:sldTgt/>
                      </p:tgtEl>
                    </p:cond>
                  </p:endCondLst>
                </p:cTn>
                <p:tgtEl>
                  <p:spTgt spid="7"/>
                </p:tgtEl>
              </p:cMediaNode>
            </p:audio>
          </p:childTnLst>
        </p:cTn>
      </p:par>
    </p:tnLst>
    <p:bldLst>
      <p:bldP spid="12" grpId="0" animBg="1"/>
      <p:bldP spid="12" grpId="1" animBg="1"/>
      <p:bldP spid="15" grpId="0" animBg="1"/>
      <p:bldP spid="15" grpId="1" animBg="1"/>
      <p:bldP spid="4" grpId="0"/>
      <p:bldP spid="5" grpId="0" animBg="1"/>
      <p:bldP spid="5" grpId="1" animBg="1"/>
      <p:bldP spid="24" grpId="0" animBg="1"/>
      <p:bldP spid="24" grpId="1"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6807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1219170">
              <a:spcBef>
                <a:spcPct val="0"/>
              </a:spcBef>
              <a:buNone/>
            </a:pPr>
            <a:r>
              <a:rPr lang="en-US" altLang="en-US" sz="3600" dirty="0">
                <a:solidFill>
                  <a:prstClr val="black"/>
                </a:solidFill>
                <a:latin typeface="Amasis MT Pro" panose="02040504050005020304" pitchFamily="18" charset="0"/>
              </a:rPr>
              <a:t>B. cleaning</a:t>
            </a:r>
          </a:p>
        </p:txBody>
      </p:sp>
      <p:sp>
        <p:nvSpPr>
          <p:cNvPr id="15" name="AutoShape 51"/>
          <p:cNvSpPr>
            <a:spLocks noChangeArrowheads="1"/>
          </p:cNvSpPr>
          <p:nvPr/>
        </p:nvSpPr>
        <p:spPr bwMode="auto">
          <a:xfrm>
            <a:off x="3251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219170">
              <a:spcBef>
                <a:spcPct val="0"/>
              </a:spcBef>
              <a:buNone/>
            </a:pPr>
            <a:r>
              <a:rPr lang="en-US" altLang="en-US" sz="3600" dirty="0">
                <a:solidFill>
                  <a:prstClr val="black"/>
                </a:solidFill>
                <a:latin typeface="Amasis MT Pro" panose="02040504050005020304" pitchFamily="18" charset="0"/>
              </a:rPr>
              <a:t>A. to clean</a:t>
            </a:r>
          </a:p>
        </p:txBody>
      </p:sp>
      <p:sp>
        <p:nvSpPr>
          <p:cNvPr id="4" name="TextBox 3"/>
          <p:cNvSpPr txBox="1"/>
          <p:nvPr/>
        </p:nvSpPr>
        <p:spPr>
          <a:xfrm>
            <a:off x="3499207" y="3576320"/>
            <a:ext cx="5631620" cy="2123658"/>
          </a:xfrm>
          <a:prstGeom prst="rect">
            <a:avLst/>
          </a:prstGeom>
          <a:noFill/>
        </p:spPr>
        <p:txBody>
          <a:bodyPr wrap="square" rtlCol="0">
            <a:spAutoFit/>
          </a:bodyPr>
          <a:lstStyle/>
          <a:p>
            <a:pPr algn="just" defTabSz="1219170"/>
            <a:r>
              <a:rPr lang="en-US" sz="4400" b="1" dirty="0">
                <a:solidFill>
                  <a:srgbClr val="008000"/>
                </a:solidFill>
                <a:latin typeface="Amasis MT Pro" panose="02040504050005020304" pitchFamily="18" charset="0"/>
                <a:cs typeface="Arial" panose="020B0604020202020204" pitchFamily="34" charset="0"/>
              </a:rPr>
              <a:t>She finishes ________ her room before leaving.</a:t>
            </a: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dirty="0">
                <a:solidFill>
                  <a:srgbClr val="0000FF"/>
                </a:solidFill>
                <a:latin typeface="Aharoni" panose="02010803020104030203" pitchFamily="2" charset="-79"/>
                <a:cs typeface="Aharoni" panose="02010803020104030203" pitchFamily="2" charset="-79"/>
              </a:rPr>
              <a:t>GOOD JOB</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defRPr/>
            </a:pPr>
            <a:r>
              <a:rPr lang="en-US" sz="3467" b="1" dirty="0">
                <a:solidFill>
                  <a:srgbClr val="0000FF"/>
                </a:solidFill>
                <a:latin typeface="Aharoni" panose="02010803020104030203" pitchFamily="2" charset="-79"/>
                <a:cs typeface="Aharoni" panose="02010803020104030203" pitchFamily="2" charset="-79"/>
              </a:rPr>
              <a:t>OH, NO</a:t>
            </a:r>
          </a:p>
        </p:txBody>
      </p:sp>
      <p:pic>
        <p:nvPicPr>
          <p:cNvPr id="25" name="Picture 3" descr="C:\Users\ADMIN\Desktop\Doremon cau ca ( trac nghiem )\Untitle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pic>
        <p:nvPicPr>
          <p:cNvPr id="4098" name="Picture 2" descr="C:\Users\ADMIN\Desktop\Doremon cau ca ( trac nghiem )\depositphotos_151226446-stock-illustration-cartoon-tropical-fish-collection-set (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85638" y1="47899" x2="15160" y2="48739"/>
                        <a14:foregroundMark x1="74734" y1="42017" x2="61968" y2="51261"/>
                        <a14:foregroundMark x1="43351" y1="28151" x2="47074" y2="63866"/>
                        <a14:foregroundMark x1="45479" y1="26050" x2="61702" y2="58403"/>
                        <a14:foregroundMark x1="43351" y1="29412" x2="14894" y2="59664"/>
                        <a14:foregroundMark x1="17819" y1="36975" x2="23936" y2="65966"/>
                        <a14:foregroundMark x1="53191" y1="63445" x2="34840" y2="71008"/>
                        <a14:foregroundMark x1="13830" y1="46218" x2="24734" y2="33193"/>
                        <a14:foregroundMark x1="21277" y1="31513" x2="11702" y2="39496"/>
                        <a14:foregroundMark x1="54255" y1="38235" x2="82979" y2="44118"/>
                        <a14:foregroundMark x1="84309" y1="55462" x2="59840" y2="55462"/>
                        <a14:foregroundMark x1="63032" y1="15966" x2="71809" y2="23109"/>
                        <a14:foregroundMark x1="88830" y1="28151" x2="98936" y2="43277"/>
                        <a14:foregroundMark x1="97606" y1="50000" x2="90957" y2="65126"/>
                        <a14:foregroundMark x1="67819" y1="62185" x2="66755" y2="69748"/>
                        <a14:foregroundMark x1="65957" y1="73109" x2="62500" y2="74790"/>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0364700" flipH="1">
            <a:off x="3181691" y="-47357"/>
            <a:ext cx="2057432" cy="14070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Doremon cau ca ( trac nghiem )\bottle-clipart-green-bottle-clipart-clipart-panda-free-clipart-images-animations.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889" b="97556" l="9742" r="89861">
                        <a14:foregroundMark x1="30815" y1="2889" x2="21272" y2="50222"/>
                        <a14:foregroundMark x1="23658" y1="6444" x2="22465" y2="34444"/>
                        <a14:foregroundMark x1="25249" y1="9111" x2="23260" y2="36444"/>
                        <a14:foregroundMark x1="11730" y1="92889" x2="42346" y2="94444"/>
                        <a14:foregroundMark x1="14513" y1="47778" x2="47515" y2="48222"/>
                        <a14:foregroundMark x1="21670" y1="97333" x2="30020" y2="97556"/>
                      </a14:backgroundRemoval>
                    </a14:imgEffect>
                  </a14:imgLayer>
                </a14:imgProps>
              </a:ext>
              <a:ext uri="{28A0092B-C50C-407E-A947-70E740481C1C}">
                <a14:useLocalDpi xmlns:a14="http://schemas.microsoft.com/office/drawing/2010/main" val="0"/>
              </a:ext>
            </a:extLst>
          </a:blip>
          <a:srcRect/>
          <a:stretch>
            <a:fillRect/>
          </a:stretch>
        </p:blipFill>
        <p:spPr bwMode="auto">
          <a:xfrm>
            <a:off x="5212424" y="0"/>
            <a:ext cx="1210829" cy="21664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Desktop\Doremon cau ca ( trac nghiem )\Picture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6412" y="1695656"/>
            <a:ext cx="1625600" cy="18111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times up"/>
          <p:cNvGrpSpPr/>
          <p:nvPr/>
        </p:nvGrpSpPr>
        <p:grpSpPr>
          <a:xfrm>
            <a:off x="240762" y="584200"/>
            <a:ext cx="2096039" cy="911669"/>
            <a:chOff x="2989747" y="438150"/>
            <a:chExt cx="1572029" cy="683752"/>
          </a:xfrm>
        </p:grpSpPr>
        <p:sp>
          <p:nvSpPr>
            <p:cNvPr id="19" name="Rounded Rectangle 1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0" name="Rounded Rectangle 1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4000" dirty="0">
                  <a:solidFill>
                    <a:prstClr val="white"/>
                  </a:solidFill>
                  <a:latin typeface="Aharoni" panose="02010803020104030203" pitchFamily="2" charset="-79"/>
                  <a:cs typeface="Aharoni" panose="02010803020104030203" pitchFamily="2" charset="-79"/>
                </a:rPr>
                <a:t>START</a:t>
              </a:r>
              <a:endParaRPr lang="en-GB" sz="2667" dirty="0">
                <a:solidFill>
                  <a:prstClr val="white"/>
                </a:solidFill>
                <a:latin typeface="Arial" panose="020B0604020202020204" pitchFamily="34" charset="0"/>
                <a:cs typeface="Arial" panose="020B0604020202020204" pitchFamily="34" charset="0"/>
              </a:endParaRPr>
            </a:p>
          </p:txBody>
        </p:sp>
      </p:grpSp>
      <p:pic>
        <p:nvPicPr>
          <p:cNvPr id="21" name="Picture 3" descr="C:\Users\ADMIN\Desktop\Pictur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2006600"/>
            <a:ext cx="1320800" cy="13208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0" name="Group 29">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48"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Explosion 2 48"/>
          <p:cNvSpPr/>
          <p:nvPr/>
        </p:nvSpPr>
        <p:spPr>
          <a:xfrm>
            <a:off x="-101600" y="257416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Aharoni" panose="02010803020104030203" pitchFamily="2" charset="-79"/>
                <a:cs typeface="Aharoni" panose="02010803020104030203" pitchFamily="2" charset="-79"/>
              </a:rPr>
              <a:t>TIMES-UP</a:t>
            </a:r>
          </a:p>
        </p:txBody>
      </p:sp>
      <p:pic>
        <p:nvPicPr>
          <p:cNvPr id="5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spTree>
    <p:extLst>
      <p:ext uri="{BB962C8B-B14F-4D97-AF65-F5344CB8AC3E}">
        <p14:creationId xmlns:p14="http://schemas.microsoft.com/office/powerpoint/2010/main" val="130684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9"/>
                                        </p:tgtEl>
                                        <p:attrNameLst>
                                          <p:attrName>style.visibility</p:attrName>
                                        </p:attrNameLst>
                                      </p:cBhvr>
                                      <p:to>
                                        <p:strVal val="hidden"/>
                                      </p:to>
                                    </p:se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99"/>
                                        </p:tgtEl>
                                        <p:attrNameLst>
                                          <p:attrName>style.visibility</p:attrName>
                                        </p:attrNameLst>
                                      </p:cBhvr>
                                      <p:to>
                                        <p:strVal val="visible"/>
                                      </p:to>
                                    </p:se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4099"/>
                                        </p:tgtEl>
                                        <p:attrNameLst>
                                          <p:attrName>r</p:attrName>
                                        </p:attrNameLst>
                                      </p:cBhvr>
                                    </p:animRot>
                                    <p:animRot by="-240000">
                                      <p:cBhvr>
                                        <p:cTn id="51" dur="200" fill="hold">
                                          <p:stCondLst>
                                            <p:cond delay="200"/>
                                          </p:stCondLst>
                                        </p:cTn>
                                        <p:tgtEl>
                                          <p:spTgt spid="4099"/>
                                        </p:tgtEl>
                                        <p:attrNameLst>
                                          <p:attrName>r</p:attrName>
                                        </p:attrNameLst>
                                      </p:cBhvr>
                                    </p:animRot>
                                    <p:animRot by="240000">
                                      <p:cBhvr>
                                        <p:cTn id="52" dur="200" fill="hold">
                                          <p:stCondLst>
                                            <p:cond delay="400"/>
                                          </p:stCondLst>
                                        </p:cTn>
                                        <p:tgtEl>
                                          <p:spTgt spid="4099"/>
                                        </p:tgtEl>
                                        <p:attrNameLst>
                                          <p:attrName>r</p:attrName>
                                        </p:attrNameLst>
                                      </p:cBhvr>
                                    </p:animRot>
                                    <p:animRot by="-240000">
                                      <p:cBhvr>
                                        <p:cTn id="53" dur="200" fill="hold">
                                          <p:stCondLst>
                                            <p:cond delay="600"/>
                                          </p:stCondLst>
                                        </p:cTn>
                                        <p:tgtEl>
                                          <p:spTgt spid="4099"/>
                                        </p:tgtEl>
                                        <p:attrNameLst>
                                          <p:attrName>r</p:attrName>
                                        </p:attrNameLst>
                                      </p:cBhvr>
                                    </p:animRot>
                                    <p:animRot by="120000">
                                      <p:cBhvr>
                                        <p:cTn id="54" dur="200" fill="hold">
                                          <p:stCondLst>
                                            <p:cond delay="800"/>
                                          </p:stCondLst>
                                        </p:cTn>
                                        <p:tgtEl>
                                          <p:spTgt spid="4099"/>
                                        </p:tgtEl>
                                        <p:attrNameLst>
                                          <p:attrName>r</p:attrName>
                                        </p:attrNameLst>
                                      </p:cBhvr>
                                    </p:animRot>
                                  </p:childTnLst>
                                </p:cTn>
                              </p:par>
                              <p:par>
                                <p:cTn id="55" presetID="32" presetClass="emph" presetSubtype="0" repeatCount="indefinite" fill="hold" grpId="1" nodeType="withEffect">
                                  <p:stCondLst>
                                    <p:cond delay="0"/>
                                  </p:stCondLst>
                                  <p:childTnLst>
                                    <p:animRot by="120000">
                                      <p:cBhvr>
                                        <p:cTn id="56" dur="200" fill="hold">
                                          <p:stCondLst>
                                            <p:cond delay="0"/>
                                          </p:stCondLst>
                                        </p:cTn>
                                        <p:tgtEl>
                                          <p:spTgt spid="24"/>
                                        </p:tgtEl>
                                        <p:attrNameLst>
                                          <p:attrName>r</p:attrName>
                                        </p:attrNameLst>
                                      </p:cBhvr>
                                    </p:animRot>
                                    <p:animRot by="-240000">
                                      <p:cBhvr>
                                        <p:cTn id="57" dur="400" fill="hold">
                                          <p:stCondLst>
                                            <p:cond delay="400"/>
                                          </p:stCondLst>
                                        </p:cTn>
                                        <p:tgtEl>
                                          <p:spTgt spid="24"/>
                                        </p:tgtEl>
                                        <p:attrNameLst>
                                          <p:attrName>r</p:attrName>
                                        </p:attrNameLst>
                                      </p:cBhvr>
                                    </p:animRot>
                                    <p:animRot by="240000">
                                      <p:cBhvr>
                                        <p:cTn id="58" dur="400" fill="hold">
                                          <p:stCondLst>
                                            <p:cond delay="800"/>
                                          </p:stCondLst>
                                        </p:cTn>
                                        <p:tgtEl>
                                          <p:spTgt spid="24"/>
                                        </p:tgtEl>
                                        <p:attrNameLst>
                                          <p:attrName>r</p:attrName>
                                        </p:attrNameLst>
                                      </p:cBhvr>
                                    </p:animRot>
                                    <p:animRot by="-240000">
                                      <p:cBhvr>
                                        <p:cTn id="59" dur="400" fill="hold">
                                          <p:stCondLst>
                                            <p:cond delay="1200"/>
                                          </p:stCondLst>
                                        </p:cTn>
                                        <p:tgtEl>
                                          <p:spTgt spid="24"/>
                                        </p:tgtEl>
                                        <p:attrNameLst>
                                          <p:attrName>r</p:attrName>
                                        </p:attrNameLst>
                                      </p:cBhvr>
                                    </p:animRot>
                                    <p:animRot by="120000">
                                      <p:cBhvr>
                                        <p:cTn id="60" dur="400" fill="hold">
                                          <p:stCondLst>
                                            <p:cond delay="1600"/>
                                          </p:stCondLst>
                                        </p:cTn>
                                        <p:tgtEl>
                                          <p:spTgt spid="24"/>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200" fill="hold">
                                          <p:stCondLst>
                                            <p:cond delay="0"/>
                                          </p:stCondLst>
                                        </p:cTn>
                                        <p:tgtEl>
                                          <p:spTgt spid="25"/>
                                        </p:tgtEl>
                                        <p:attrNameLst>
                                          <p:attrName>r</p:attrName>
                                        </p:attrNameLst>
                                      </p:cBhvr>
                                    </p:animRot>
                                    <p:animRot by="-240000">
                                      <p:cBhvr>
                                        <p:cTn id="63" dur="400" fill="hold">
                                          <p:stCondLst>
                                            <p:cond delay="400"/>
                                          </p:stCondLst>
                                        </p:cTn>
                                        <p:tgtEl>
                                          <p:spTgt spid="25"/>
                                        </p:tgtEl>
                                        <p:attrNameLst>
                                          <p:attrName>r</p:attrName>
                                        </p:attrNameLst>
                                      </p:cBhvr>
                                    </p:animRot>
                                    <p:animRot by="240000">
                                      <p:cBhvr>
                                        <p:cTn id="64" dur="400" fill="hold">
                                          <p:stCondLst>
                                            <p:cond delay="800"/>
                                          </p:stCondLst>
                                        </p:cTn>
                                        <p:tgtEl>
                                          <p:spTgt spid="25"/>
                                        </p:tgtEl>
                                        <p:attrNameLst>
                                          <p:attrName>r</p:attrName>
                                        </p:attrNameLst>
                                      </p:cBhvr>
                                    </p:animRot>
                                    <p:animRot by="-240000">
                                      <p:cBhvr>
                                        <p:cTn id="65" dur="400" fill="hold">
                                          <p:stCondLst>
                                            <p:cond delay="1200"/>
                                          </p:stCondLst>
                                        </p:cTn>
                                        <p:tgtEl>
                                          <p:spTgt spid="25"/>
                                        </p:tgtEl>
                                        <p:attrNameLst>
                                          <p:attrName>r</p:attrName>
                                        </p:attrNameLst>
                                      </p:cBhvr>
                                    </p:animRot>
                                    <p:animRot by="120000">
                                      <p:cBhvr>
                                        <p:cTn id="66" dur="400" fill="hold">
                                          <p:stCondLst>
                                            <p:cond delay="1600"/>
                                          </p:stCondLst>
                                        </p:cTn>
                                        <p:tgtEl>
                                          <p:spTgt spid="25"/>
                                        </p:tgtEl>
                                        <p:attrNameLst>
                                          <p:attrName>r</p:attrName>
                                        </p:attrNameLst>
                                      </p:cBhvr>
                                    </p:animRo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withEffect">
                                  <p:stCondLst>
                                    <p:cond delay="0"/>
                                  </p:stCondLst>
                                  <p:childTnLst>
                                    <p:set>
                                      <p:cBhvr>
                                        <p:cTn id="71" dur="1" fill="hold">
                                          <p:stCondLst>
                                            <p:cond delay="0"/>
                                          </p:stCondLst>
                                        </p:cTn>
                                        <p:tgtEl>
                                          <p:spTgt spid="1029"/>
                                        </p:tgtEl>
                                        <p:attrNameLst>
                                          <p:attrName>style.visibility</p:attrName>
                                        </p:attrNameLst>
                                      </p:cBhvr>
                                      <p:to>
                                        <p:strVal val="hidden"/>
                                      </p:to>
                                    </p:set>
                                  </p:childTnLst>
                                </p:cTn>
                              </p:par>
                              <p:par>
                                <p:cTn id="72" presetID="21" presetClass="emph" presetSubtype="0" repeatCount="indefinite" fill="hold" grpId="1" nodeType="withEffect">
                                  <p:stCondLst>
                                    <p:cond delay="0"/>
                                  </p:stCondLst>
                                  <p:childTnLst>
                                    <p:animClr clrSpc="hsl" dir="cw">
                                      <p:cBhvr override="childStyle">
                                        <p:cTn id="73" dur="500" fill="hold"/>
                                        <p:tgtEl>
                                          <p:spTgt spid="12"/>
                                        </p:tgtEl>
                                        <p:attrNameLst>
                                          <p:attrName>style.color</p:attrName>
                                        </p:attrNameLst>
                                      </p:cBhvr>
                                      <p:by>
                                        <p:hsl h="7200000" s="0" l="0"/>
                                      </p:by>
                                    </p:animClr>
                                    <p:animClr clrSpc="hsl" dir="cw">
                                      <p:cBhvr>
                                        <p:cTn id="74" dur="500" fill="hold"/>
                                        <p:tgtEl>
                                          <p:spTgt spid="12"/>
                                        </p:tgtEl>
                                        <p:attrNameLst>
                                          <p:attrName>fillcolor</p:attrName>
                                        </p:attrNameLst>
                                      </p:cBhvr>
                                      <p:by>
                                        <p:hsl h="7200000" s="0" l="0"/>
                                      </p:by>
                                    </p:animClr>
                                    <p:animClr clrSpc="hsl" dir="cw">
                                      <p:cBhvr>
                                        <p:cTn id="75" dur="500" fill="hold"/>
                                        <p:tgtEl>
                                          <p:spTgt spid="12"/>
                                        </p:tgtEl>
                                        <p:attrNameLst>
                                          <p:attrName>stroke.color</p:attrName>
                                        </p:attrNameLst>
                                      </p:cBhvr>
                                      <p:by>
                                        <p:hsl h="7200000" s="0" l="0"/>
                                      </p:by>
                                    </p:animClr>
                                    <p:set>
                                      <p:cBhvr>
                                        <p:cTn id="76" dur="500" fill="hold"/>
                                        <p:tgtEl>
                                          <p:spTgt spid="12"/>
                                        </p:tgtEl>
                                        <p:attrNameLst>
                                          <p:attrName>fill.type</p:attrName>
                                        </p:attrNameLst>
                                      </p:cBhvr>
                                      <p:to>
                                        <p:strVal val="solid"/>
                                      </p:to>
                                    </p:set>
                                  </p:childTnLst>
                                </p:cTn>
                              </p:par>
                              <p:par>
                                <p:cTn id="77" presetID="1" presetClass="mediacall" presetSubtype="0" fill="hold" nodeType="withEffect">
                                  <p:stCondLst>
                                    <p:cond delay="0"/>
                                  </p:stCondLst>
                                  <p:childTnLst>
                                    <p:cmd type="call" cmd="playFrom(0.0)">
                                      <p:cBhvr>
                                        <p:cTn id="78" dur="4744" fill="hold"/>
                                        <p:tgtEl>
                                          <p:spTgt spid="50"/>
                                        </p:tgtEl>
                                      </p:cBhvr>
                                    </p:cmd>
                                  </p:childTnLst>
                                </p:cTn>
                              </p:par>
                              <p:par>
                                <p:cTn id="79" presetID="1"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98"/>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4098"/>
                                        </p:tgtEl>
                                        <p:attrNameLst>
                                          <p:attrName>r</p:attrName>
                                        </p:attrNameLst>
                                      </p:cBhvr>
                                    </p:animRot>
                                    <p:animRot by="-240000">
                                      <p:cBhvr>
                                        <p:cTn id="87" dur="200" fill="hold">
                                          <p:stCondLst>
                                            <p:cond delay="200"/>
                                          </p:stCondLst>
                                        </p:cTn>
                                        <p:tgtEl>
                                          <p:spTgt spid="4098"/>
                                        </p:tgtEl>
                                        <p:attrNameLst>
                                          <p:attrName>r</p:attrName>
                                        </p:attrNameLst>
                                      </p:cBhvr>
                                    </p:animRot>
                                    <p:animRot by="240000">
                                      <p:cBhvr>
                                        <p:cTn id="88" dur="200" fill="hold">
                                          <p:stCondLst>
                                            <p:cond delay="400"/>
                                          </p:stCondLst>
                                        </p:cTn>
                                        <p:tgtEl>
                                          <p:spTgt spid="4098"/>
                                        </p:tgtEl>
                                        <p:attrNameLst>
                                          <p:attrName>r</p:attrName>
                                        </p:attrNameLst>
                                      </p:cBhvr>
                                    </p:animRot>
                                    <p:animRot by="-240000">
                                      <p:cBhvr>
                                        <p:cTn id="89" dur="200" fill="hold">
                                          <p:stCondLst>
                                            <p:cond delay="600"/>
                                          </p:stCondLst>
                                        </p:cTn>
                                        <p:tgtEl>
                                          <p:spTgt spid="4098"/>
                                        </p:tgtEl>
                                        <p:attrNameLst>
                                          <p:attrName>r</p:attrName>
                                        </p:attrNameLst>
                                      </p:cBhvr>
                                    </p:animRot>
                                    <p:animRot by="120000">
                                      <p:cBhvr>
                                        <p:cTn id="90" dur="200" fill="hold">
                                          <p:stCondLst>
                                            <p:cond delay="800"/>
                                          </p:stCondLst>
                                        </p:cTn>
                                        <p:tgtEl>
                                          <p:spTgt spid="4098"/>
                                        </p:tgtEl>
                                        <p:attrNameLst>
                                          <p:attrName>r</p:attrName>
                                        </p:attrNameLst>
                                      </p:cBhvr>
                                    </p:animRot>
                                  </p:childTnLst>
                                </p:cTn>
                              </p:par>
                              <p:par>
                                <p:cTn id="91" presetID="32" presetClass="emph" presetSubtype="0" repeatCount="indefinite" fill="hold" grpId="1" nodeType="with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300" fill="hold">
                                          <p:stCondLst>
                                            <p:cond delay="0"/>
                                          </p:stCondLst>
                                        </p:cTn>
                                        <p:tgtEl>
                                          <p:spTgt spid="1028"/>
                                        </p:tgtEl>
                                        <p:attrNameLst>
                                          <p:attrName>r</p:attrName>
                                        </p:attrNameLst>
                                      </p:cBhvr>
                                    </p:animRot>
                                    <p:animRot by="-240000">
                                      <p:cBhvr>
                                        <p:cTn id="99" dur="600" fill="hold">
                                          <p:stCondLst>
                                            <p:cond delay="600"/>
                                          </p:stCondLst>
                                        </p:cTn>
                                        <p:tgtEl>
                                          <p:spTgt spid="1028"/>
                                        </p:tgtEl>
                                        <p:attrNameLst>
                                          <p:attrName>r</p:attrName>
                                        </p:attrNameLst>
                                      </p:cBhvr>
                                    </p:animRot>
                                    <p:animRot by="240000">
                                      <p:cBhvr>
                                        <p:cTn id="100" dur="600" fill="hold">
                                          <p:stCondLst>
                                            <p:cond delay="1200"/>
                                          </p:stCondLst>
                                        </p:cTn>
                                        <p:tgtEl>
                                          <p:spTgt spid="1028"/>
                                        </p:tgtEl>
                                        <p:attrNameLst>
                                          <p:attrName>r</p:attrName>
                                        </p:attrNameLst>
                                      </p:cBhvr>
                                    </p:animRot>
                                    <p:animRot by="-240000">
                                      <p:cBhvr>
                                        <p:cTn id="101" dur="600" fill="hold">
                                          <p:stCondLst>
                                            <p:cond delay="1800"/>
                                          </p:stCondLst>
                                        </p:cTn>
                                        <p:tgtEl>
                                          <p:spTgt spid="1028"/>
                                        </p:tgtEl>
                                        <p:attrNameLst>
                                          <p:attrName>r</p:attrName>
                                        </p:attrNameLst>
                                      </p:cBhvr>
                                    </p:animRot>
                                    <p:animRot by="120000">
                                      <p:cBhvr>
                                        <p:cTn id="102"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fill="hold" nodeType="clickEffect">
                                  <p:stCondLst>
                                    <p:cond delay="0"/>
                                  </p:stCondLst>
                                  <p:childTnLst>
                                    <p:animRot by="21600000">
                                      <p:cBhvr>
                                        <p:cTn id="107" dur="10000" fill="hold"/>
                                        <p:tgtEl>
                                          <p:spTgt spid="21"/>
                                        </p:tgtEl>
                                        <p:attrNameLst>
                                          <p:attrName>r</p:attrName>
                                        </p:attrNameLst>
                                      </p:cBhvr>
                                    </p:animRot>
                                  </p:childTnLst>
                                </p:cTn>
                              </p:par>
                            </p:childTnLst>
                          </p:cTn>
                        </p:par>
                        <p:par>
                          <p:cTn id="108" fill="hold">
                            <p:stCondLst>
                              <p:cond delay="100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xit" presetSubtype="0" fill="hold" grpId="1" nodeType="withEffect">
                                  <p:stCondLst>
                                    <p:cond delay="2000"/>
                                  </p:stCondLst>
                                  <p:childTnLst>
                                    <p:set>
                                      <p:cBhvr>
                                        <p:cTn id="112"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audio>
              <p:cMediaNode vol="80000">
                <p:cTn id="113" fill="hold" display="0">
                  <p:stCondLst>
                    <p:cond delay="indefinite"/>
                  </p:stCondLst>
                  <p:endCondLst>
                    <p:cond evt="onStopAudio" delay="0">
                      <p:tgtEl>
                        <p:sldTgt/>
                      </p:tgtEl>
                    </p:cond>
                  </p:endCondLst>
                </p:cTn>
                <p:tgtEl>
                  <p:spTgt spid="50"/>
                </p:tgtEl>
              </p:cMediaNode>
            </p:audio>
          </p:childTnLst>
        </p:cTn>
      </p:par>
    </p:tnLst>
    <p:bldLst>
      <p:bldP spid="12" grpId="0" animBg="1"/>
      <p:bldP spid="12" grpId="1" animBg="1"/>
      <p:bldP spid="15" grpId="0" animBg="1"/>
      <p:bldP spid="15" grpId="1" animBg="1"/>
      <p:bldP spid="4" grpId="0"/>
      <p:bldP spid="5" grpId="0" animBg="1"/>
      <p:bldP spid="5" grpId="1" animBg="1"/>
      <p:bldP spid="24" grpId="0" animBg="1"/>
      <p:bldP spid="24" grpId="1" animBg="1"/>
      <p:bldP spid="49" grpId="0" animBg="1"/>
      <p:bldP spid="4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6583681" y="5892800"/>
            <a:ext cx="2930738"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1219170" rtl="0" eaLnBrk="1" fontAlgn="auto" latinLnBrk="0" hangingPunct="1">
              <a:lnSpc>
                <a:spcPct val="100000"/>
              </a:lnSpc>
              <a:spcBef>
                <a:spcPct val="0"/>
              </a:spcBef>
              <a:spcAft>
                <a:spcPts val="0"/>
              </a:spcAft>
              <a:buClrTx/>
              <a:buSzTx/>
              <a:buFont typeface="Arial" charset="0"/>
              <a:buNone/>
              <a:tabLst/>
              <a:defRPr/>
            </a:pPr>
            <a:r>
              <a:rPr kumimoji="0" lang="en-US" altLang="en-US" sz="3600" b="0" i="0" u="none" strike="noStrike" kern="1200" cap="none" spc="0" normalizeH="0" baseline="0" noProof="0" dirty="0">
                <a:ln>
                  <a:noFill/>
                </a:ln>
                <a:solidFill>
                  <a:prstClr val="black"/>
                </a:solidFill>
                <a:effectLst/>
                <a:uLnTx/>
                <a:uFillTx/>
                <a:latin typeface="Amasis MT Pro" panose="02040504050005020304" pitchFamily="18" charset="0"/>
              </a:rPr>
              <a:t>B. to improve</a:t>
            </a:r>
          </a:p>
        </p:txBody>
      </p:sp>
      <p:sp>
        <p:nvSpPr>
          <p:cNvPr id="15" name="AutoShape 51"/>
          <p:cNvSpPr>
            <a:spLocks noChangeArrowheads="1"/>
          </p:cNvSpPr>
          <p:nvPr/>
        </p:nvSpPr>
        <p:spPr bwMode="auto">
          <a:xfrm>
            <a:off x="3251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1219170" rtl="0" eaLnBrk="1" fontAlgn="auto" latinLnBrk="0" hangingPunct="1">
              <a:lnSpc>
                <a:spcPct val="100000"/>
              </a:lnSpc>
              <a:spcBef>
                <a:spcPct val="0"/>
              </a:spcBef>
              <a:spcAft>
                <a:spcPts val="0"/>
              </a:spcAft>
              <a:buClrTx/>
              <a:buSzTx/>
              <a:buFont typeface="Arial" charset="0"/>
              <a:buNone/>
              <a:tabLst/>
              <a:defRPr/>
            </a:pPr>
            <a:r>
              <a:rPr kumimoji="0" lang="en-US" altLang="en-US" sz="3600" b="0" i="0" u="none" strike="noStrike" kern="1200" cap="none" spc="0" normalizeH="0" baseline="0" noProof="0" dirty="0">
                <a:ln>
                  <a:noFill/>
                </a:ln>
                <a:solidFill>
                  <a:prstClr val="black"/>
                </a:solidFill>
                <a:effectLst/>
                <a:uLnTx/>
                <a:uFillTx/>
                <a:latin typeface="Amasis MT Pro" panose="02040504050005020304" pitchFamily="18" charset="0"/>
              </a:rPr>
              <a:t>A. improving</a:t>
            </a:r>
          </a:p>
        </p:txBody>
      </p:sp>
      <p:sp>
        <p:nvSpPr>
          <p:cNvPr id="4" name="TextBox 3"/>
          <p:cNvSpPr txBox="1"/>
          <p:nvPr/>
        </p:nvSpPr>
        <p:spPr>
          <a:xfrm>
            <a:off x="3538539" y="3674922"/>
            <a:ext cx="5769427" cy="1323439"/>
          </a:xfrm>
          <a:prstGeom prst="rect">
            <a:avLst/>
          </a:prstGeom>
          <a:noFill/>
        </p:spPr>
        <p:txBody>
          <a:bodyPr wrap="square" rtlCol="0">
            <a:spAutoFit/>
          </a:bodyPr>
          <a:lstStyle/>
          <a:p>
            <a:pPr lvl="0" algn="just" defTabSz="1219170"/>
            <a:r>
              <a:rPr lang="en-US" sz="4000" b="1" dirty="0">
                <a:solidFill>
                  <a:srgbClr val="008000"/>
                </a:solidFill>
                <a:latin typeface="Amasis MT Pro" panose="02040504050005020304" pitchFamily="18" charset="0"/>
                <a:cs typeface="Arial" panose="020B0604020202020204" pitchFamily="34" charset="0"/>
              </a:rPr>
              <a:t>I hope __________ my English skills this year.</a:t>
            </a:r>
            <a:endParaRPr kumimoji="0" lang="en-US" sz="4000" b="1" i="0" u="none" strike="noStrike" kern="1200" cap="none" spc="0" normalizeH="0" baseline="0" noProof="0" dirty="0">
              <a:ln>
                <a:noFill/>
              </a:ln>
              <a:solidFill>
                <a:srgbClr val="008000"/>
              </a:solidFill>
              <a:effectLst/>
              <a:uLnTx/>
              <a:uFillTx/>
              <a:latin typeface="Amasis MT Pro" panose="02040504050005020304" pitchFamily="18" charset="0"/>
              <a:cs typeface="Arial" panose="020B0604020202020204" pitchFamily="34" charset="0"/>
            </a:endParaRP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dirty="0">
                <a:solidFill>
                  <a:srgbClr val="0000FF"/>
                </a:solidFill>
                <a:latin typeface="Aharoni" panose="02010803020104030203" pitchFamily="2" charset="-79"/>
                <a:cs typeface="Aharoni" panose="02010803020104030203" pitchFamily="2" charset="-79"/>
              </a:rPr>
              <a:t>GOOD JOB</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srgbClr val="0000FF"/>
                </a:solidFill>
                <a:effectLst/>
                <a:uLnTx/>
                <a:uFillTx/>
                <a:latin typeface="Aharoni" panose="02010803020104030203" pitchFamily="2" charset="-79"/>
                <a:cs typeface="Aharoni" panose="02010803020104030203" pitchFamily="2" charset="-79"/>
              </a:rPr>
              <a:t>OH, NO</a:t>
            </a:r>
          </a:p>
        </p:txBody>
      </p:sp>
      <p:pic>
        <p:nvPicPr>
          <p:cNvPr id="25" name="Picture 3" descr="C:\Users\ADMIN\Desktop\Doremon cau ca ( trac nghiem )\Untitle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4098" name="Picture 2" descr="C:\Users\ADMIN\Desktop\Doremon cau ca ( trac nghiem )\depositphotos_151226446-stock-illustration-cartoon-tropical-fish-collection-set (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85638" y1="47899" x2="15160" y2="48739"/>
                        <a14:foregroundMark x1="74734" y1="42017" x2="61968" y2="51261"/>
                        <a14:foregroundMark x1="43351" y1="28151" x2="47074" y2="63866"/>
                        <a14:foregroundMark x1="45479" y1="26050" x2="61702" y2="58403"/>
                        <a14:foregroundMark x1="43351" y1="29412" x2="14894" y2="59664"/>
                        <a14:foregroundMark x1="17819" y1="36975" x2="23936" y2="65966"/>
                        <a14:foregroundMark x1="53191" y1="63445" x2="34840" y2="71008"/>
                        <a14:foregroundMark x1="13830" y1="46218" x2="24734" y2="33193"/>
                        <a14:foregroundMark x1="21277" y1="31513" x2="11702" y2="39496"/>
                        <a14:foregroundMark x1="54255" y1="38235" x2="82979" y2="44118"/>
                        <a14:foregroundMark x1="84309" y1="55462" x2="59840" y2="55462"/>
                        <a14:foregroundMark x1="63032" y1="15966" x2="71809" y2="23109"/>
                        <a14:foregroundMark x1="88830" y1="28151" x2="98936" y2="43277"/>
                        <a14:foregroundMark x1="97606" y1="50000" x2="90957" y2="65126"/>
                        <a14:foregroundMark x1="67819" y1="62185" x2="66755" y2="69748"/>
                        <a14:foregroundMark x1="65957" y1="73109" x2="62500" y2="74790"/>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0364700" flipH="1">
            <a:off x="3181691" y="-47357"/>
            <a:ext cx="2057432" cy="14070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Doremon cau ca ( trac nghiem )\bottle-clipart-green-bottle-clipart-clipart-panda-free-clipart-images-animations.p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889" b="97556" l="9742" r="89861">
                        <a14:foregroundMark x1="30815" y1="2889" x2="21272" y2="50222"/>
                        <a14:foregroundMark x1="23658" y1="6444" x2="22465" y2="34444"/>
                        <a14:foregroundMark x1="25249" y1="9111" x2="23260" y2="36444"/>
                        <a14:foregroundMark x1="11730" y1="92889" x2="42346" y2="94444"/>
                        <a14:foregroundMark x1="14513" y1="47778" x2="47515" y2="48222"/>
                        <a14:foregroundMark x1="21670" y1="97333" x2="30020" y2="97556"/>
                      </a14:backgroundRemoval>
                    </a14:imgEffect>
                  </a14:imgLayer>
                </a14:imgProps>
              </a:ext>
              <a:ext uri="{28A0092B-C50C-407E-A947-70E740481C1C}">
                <a14:useLocalDpi xmlns:a14="http://schemas.microsoft.com/office/drawing/2010/main" val="0"/>
              </a:ext>
            </a:extLst>
          </a:blip>
          <a:srcRect/>
          <a:stretch>
            <a:fillRect/>
          </a:stretch>
        </p:blipFill>
        <p:spPr bwMode="auto">
          <a:xfrm>
            <a:off x="5212424" y="0"/>
            <a:ext cx="1210829" cy="21664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Desktop\Doremon cau ca ( trac nghiem )\Picture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6412" y="1695656"/>
            <a:ext cx="1625600" cy="18111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times up"/>
          <p:cNvGrpSpPr/>
          <p:nvPr/>
        </p:nvGrpSpPr>
        <p:grpSpPr>
          <a:xfrm>
            <a:off x="240762" y="584200"/>
            <a:ext cx="2096039" cy="911669"/>
            <a:chOff x="2989747" y="438150"/>
            <a:chExt cx="1572029" cy="683752"/>
          </a:xfrm>
        </p:grpSpPr>
        <p:sp>
          <p:nvSpPr>
            <p:cNvPr id="19" name="Rounded Rectangle 1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3733"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ounded Rectangle 1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3600" dirty="0">
                  <a:solidFill>
                    <a:prstClr val="white"/>
                  </a:solidFill>
                  <a:latin typeface="Aharoni" panose="02010803020104030203" pitchFamily="2" charset="-79"/>
                  <a:cs typeface="Aharoni" panose="02010803020104030203" pitchFamily="2" charset="-79"/>
                </a:rPr>
                <a:t>START</a:t>
              </a:r>
              <a:endParaRPr kumimoji="0" lang="en-GB" sz="2667"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1" name="Picture 3" descr="C:\Users\ADMIN\Desktop\Pictur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2006600"/>
            <a:ext cx="1320800" cy="13208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2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p:txBody>
      </p:sp>
      <p:sp>
        <p:nvSpPr>
          <p:cNvPr id="49" name="Explosion 2 48"/>
          <p:cNvSpPr/>
          <p:nvPr/>
        </p:nvSpPr>
        <p:spPr>
          <a:xfrm>
            <a:off x="-101600" y="257416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Aharoni" panose="02010803020104030203" pitchFamily="2" charset="-79"/>
                <a:cs typeface="Aharoni" panose="02010803020104030203" pitchFamily="2" charset="-79"/>
              </a:rPr>
              <a:t>TIMES-UP</a:t>
            </a:r>
          </a:p>
        </p:txBody>
      </p:sp>
      <p:pic>
        <p:nvPicPr>
          <p:cNvPr id="5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spTree>
    <p:extLst>
      <p:ext uri="{BB962C8B-B14F-4D97-AF65-F5344CB8AC3E}">
        <p14:creationId xmlns:p14="http://schemas.microsoft.com/office/powerpoint/2010/main" val="21876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9"/>
                                        </p:tgtEl>
                                        <p:attrNameLst>
                                          <p:attrName>style.visibility</p:attrName>
                                        </p:attrNameLst>
                                      </p:cBhvr>
                                      <p:to>
                                        <p:strVal val="hidden"/>
                                      </p:to>
                                    </p:se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99"/>
                                        </p:tgtEl>
                                        <p:attrNameLst>
                                          <p:attrName>style.visibility</p:attrName>
                                        </p:attrNameLst>
                                      </p:cBhvr>
                                      <p:to>
                                        <p:strVal val="visible"/>
                                      </p:to>
                                    </p:se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4099"/>
                                        </p:tgtEl>
                                        <p:attrNameLst>
                                          <p:attrName>r</p:attrName>
                                        </p:attrNameLst>
                                      </p:cBhvr>
                                    </p:animRot>
                                    <p:animRot by="-240000">
                                      <p:cBhvr>
                                        <p:cTn id="51" dur="200" fill="hold">
                                          <p:stCondLst>
                                            <p:cond delay="200"/>
                                          </p:stCondLst>
                                        </p:cTn>
                                        <p:tgtEl>
                                          <p:spTgt spid="4099"/>
                                        </p:tgtEl>
                                        <p:attrNameLst>
                                          <p:attrName>r</p:attrName>
                                        </p:attrNameLst>
                                      </p:cBhvr>
                                    </p:animRot>
                                    <p:animRot by="240000">
                                      <p:cBhvr>
                                        <p:cTn id="52" dur="200" fill="hold">
                                          <p:stCondLst>
                                            <p:cond delay="400"/>
                                          </p:stCondLst>
                                        </p:cTn>
                                        <p:tgtEl>
                                          <p:spTgt spid="4099"/>
                                        </p:tgtEl>
                                        <p:attrNameLst>
                                          <p:attrName>r</p:attrName>
                                        </p:attrNameLst>
                                      </p:cBhvr>
                                    </p:animRot>
                                    <p:animRot by="-240000">
                                      <p:cBhvr>
                                        <p:cTn id="53" dur="200" fill="hold">
                                          <p:stCondLst>
                                            <p:cond delay="600"/>
                                          </p:stCondLst>
                                        </p:cTn>
                                        <p:tgtEl>
                                          <p:spTgt spid="4099"/>
                                        </p:tgtEl>
                                        <p:attrNameLst>
                                          <p:attrName>r</p:attrName>
                                        </p:attrNameLst>
                                      </p:cBhvr>
                                    </p:animRot>
                                    <p:animRot by="120000">
                                      <p:cBhvr>
                                        <p:cTn id="54" dur="200" fill="hold">
                                          <p:stCondLst>
                                            <p:cond delay="800"/>
                                          </p:stCondLst>
                                        </p:cTn>
                                        <p:tgtEl>
                                          <p:spTgt spid="4099"/>
                                        </p:tgtEl>
                                        <p:attrNameLst>
                                          <p:attrName>r</p:attrName>
                                        </p:attrNameLst>
                                      </p:cBhvr>
                                    </p:animRot>
                                  </p:childTnLst>
                                </p:cTn>
                              </p:par>
                              <p:par>
                                <p:cTn id="55" presetID="32" presetClass="emph" presetSubtype="0" repeatCount="indefinite" fill="hold" grpId="1" nodeType="withEffect">
                                  <p:stCondLst>
                                    <p:cond delay="0"/>
                                  </p:stCondLst>
                                  <p:childTnLst>
                                    <p:animRot by="120000">
                                      <p:cBhvr>
                                        <p:cTn id="56" dur="200" fill="hold">
                                          <p:stCondLst>
                                            <p:cond delay="0"/>
                                          </p:stCondLst>
                                        </p:cTn>
                                        <p:tgtEl>
                                          <p:spTgt spid="24"/>
                                        </p:tgtEl>
                                        <p:attrNameLst>
                                          <p:attrName>r</p:attrName>
                                        </p:attrNameLst>
                                      </p:cBhvr>
                                    </p:animRot>
                                    <p:animRot by="-240000">
                                      <p:cBhvr>
                                        <p:cTn id="57" dur="400" fill="hold">
                                          <p:stCondLst>
                                            <p:cond delay="400"/>
                                          </p:stCondLst>
                                        </p:cTn>
                                        <p:tgtEl>
                                          <p:spTgt spid="24"/>
                                        </p:tgtEl>
                                        <p:attrNameLst>
                                          <p:attrName>r</p:attrName>
                                        </p:attrNameLst>
                                      </p:cBhvr>
                                    </p:animRot>
                                    <p:animRot by="240000">
                                      <p:cBhvr>
                                        <p:cTn id="58" dur="400" fill="hold">
                                          <p:stCondLst>
                                            <p:cond delay="800"/>
                                          </p:stCondLst>
                                        </p:cTn>
                                        <p:tgtEl>
                                          <p:spTgt spid="24"/>
                                        </p:tgtEl>
                                        <p:attrNameLst>
                                          <p:attrName>r</p:attrName>
                                        </p:attrNameLst>
                                      </p:cBhvr>
                                    </p:animRot>
                                    <p:animRot by="-240000">
                                      <p:cBhvr>
                                        <p:cTn id="59" dur="400" fill="hold">
                                          <p:stCondLst>
                                            <p:cond delay="1200"/>
                                          </p:stCondLst>
                                        </p:cTn>
                                        <p:tgtEl>
                                          <p:spTgt spid="24"/>
                                        </p:tgtEl>
                                        <p:attrNameLst>
                                          <p:attrName>r</p:attrName>
                                        </p:attrNameLst>
                                      </p:cBhvr>
                                    </p:animRot>
                                    <p:animRot by="120000">
                                      <p:cBhvr>
                                        <p:cTn id="60" dur="400" fill="hold">
                                          <p:stCondLst>
                                            <p:cond delay="1600"/>
                                          </p:stCondLst>
                                        </p:cTn>
                                        <p:tgtEl>
                                          <p:spTgt spid="24"/>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200" fill="hold">
                                          <p:stCondLst>
                                            <p:cond delay="0"/>
                                          </p:stCondLst>
                                        </p:cTn>
                                        <p:tgtEl>
                                          <p:spTgt spid="25"/>
                                        </p:tgtEl>
                                        <p:attrNameLst>
                                          <p:attrName>r</p:attrName>
                                        </p:attrNameLst>
                                      </p:cBhvr>
                                    </p:animRot>
                                    <p:animRot by="-240000">
                                      <p:cBhvr>
                                        <p:cTn id="63" dur="400" fill="hold">
                                          <p:stCondLst>
                                            <p:cond delay="400"/>
                                          </p:stCondLst>
                                        </p:cTn>
                                        <p:tgtEl>
                                          <p:spTgt spid="25"/>
                                        </p:tgtEl>
                                        <p:attrNameLst>
                                          <p:attrName>r</p:attrName>
                                        </p:attrNameLst>
                                      </p:cBhvr>
                                    </p:animRot>
                                    <p:animRot by="240000">
                                      <p:cBhvr>
                                        <p:cTn id="64" dur="400" fill="hold">
                                          <p:stCondLst>
                                            <p:cond delay="800"/>
                                          </p:stCondLst>
                                        </p:cTn>
                                        <p:tgtEl>
                                          <p:spTgt spid="25"/>
                                        </p:tgtEl>
                                        <p:attrNameLst>
                                          <p:attrName>r</p:attrName>
                                        </p:attrNameLst>
                                      </p:cBhvr>
                                    </p:animRot>
                                    <p:animRot by="-240000">
                                      <p:cBhvr>
                                        <p:cTn id="65" dur="400" fill="hold">
                                          <p:stCondLst>
                                            <p:cond delay="1200"/>
                                          </p:stCondLst>
                                        </p:cTn>
                                        <p:tgtEl>
                                          <p:spTgt spid="25"/>
                                        </p:tgtEl>
                                        <p:attrNameLst>
                                          <p:attrName>r</p:attrName>
                                        </p:attrNameLst>
                                      </p:cBhvr>
                                    </p:animRot>
                                    <p:animRot by="120000">
                                      <p:cBhvr>
                                        <p:cTn id="66" dur="400" fill="hold">
                                          <p:stCondLst>
                                            <p:cond delay="1600"/>
                                          </p:stCondLst>
                                        </p:cTn>
                                        <p:tgtEl>
                                          <p:spTgt spid="25"/>
                                        </p:tgtEl>
                                        <p:attrNameLst>
                                          <p:attrName>r</p:attrName>
                                        </p:attrNameLst>
                                      </p:cBhvr>
                                    </p:animRo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withEffect">
                                  <p:stCondLst>
                                    <p:cond delay="0"/>
                                  </p:stCondLst>
                                  <p:childTnLst>
                                    <p:set>
                                      <p:cBhvr>
                                        <p:cTn id="71" dur="1" fill="hold">
                                          <p:stCondLst>
                                            <p:cond delay="0"/>
                                          </p:stCondLst>
                                        </p:cTn>
                                        <p:tgtEl>
                                          <p:spTgt spid="1029"/>
                                        </p:tgtEl>
                                        <p:attrNameLst>
                                          <p:attrName>style.visibility</p:attrName>
                                        </p:attrNameLst>
                                      </p:cBhvr>
                                      <p:to>
                                        <p:strVal val="hidden"/>
                                      </p:to>
                                    </p:set>
                                  </p:childTnLst>
                                </p:cTn>
                              </p:par>
                              <p:par>
                                <p:cTn id="72" presetID="21" presetClass="emph" presetSubtype="0" repeatCount="indefinite" fill="hold" grpId="1" nodeType="withEffect">
                                  <p:stCondLst>
                                    <p:cond delay="0"/>
                                  </p:stCondLst>
                                  <p:childTnLst>
                                    <p:animClr clrSpc="hsl" dir="cw">
                                      <p:cBhvr override="childStyle">
                                        <p:cTn id="73" dur="500" fill="hold"/>
                                        <p:tgtEl>
                                          <p:spTgt spid="12"/>
                                        </p:tgtEl>
                                        <p:attrNameLst>
                                          <p:attrName>style.color</p:attrName>
                                        </p:attrNameLst>
                                      </p:cBhvr>
                                      <p:by>
                                        <p:hsl h="7200000" s="0" l="0"/>
                                      </p:by>
                                    </p:animClr>
                                    <p:animClr clrSpc="hsl" dir="cw">
                                      <p:cBhvr>
                                        <p:cTn id="74" dur="500" fill="hold"/>
                                        <p:tgtEl>
                                          <p:spTgt spid="12"/>
                                        </p:tgtEl>
                                        <p:attrNameLst>
                                          <p:attrName>fillcolor</p:attrName>
                                        </p:attrNameLst>
                                      </p:cBhvr>
                                      <p:by>
                                        <p:hsl h="7200000" s="0" l="0"/>
                                      </p:by>
                                    </p:animClr>
                                    <p:animClr clrSpc="hsl" dir="cw">
                                      <p:cBhvr>
                                        <p:cTn id="75" dur="500" fill="hold"/>
                                        <p:tgtEl>
                                          <p:spTgt spid="12"/>
                                        </p:tgtEl>
                                        <p:attrNameLst>
                                          <p:attrName>stroke.color</p:attrName>
                                        </p:attrNameLst>
                                      </p:cBhvr>
                                      <p:by>
                                        <p:hsl h="7200000" s="0" l="0"/>
                                      </p:by>
                                    </p:animClr>
                                    <p:set>
                                      <p:cBhvr>
                                        <p:cTn id="76" dur="500" fill="hold"/>
                                        <p:tgtEl>
                                          <p:spTgt spid="12"/>
                                        </p:tgtEl>
                                        <p:attrNameLst>
                                          <p:attrName>fill.type</p:attrName>
                                        </p:attrNameLst>
                                      </p:cBhvr>
                                      <p:to>
                                        <p:strVal val="solid"/>
                                      </p:to>
                                    </p:set>
                                  </p:childTnLst>
                                </p:cTn>
                              </p:par>
                              <p:par>
                                <p:cTn id="77" presetID="1" presetClass="mediacall" presetSubtype="0" fill="hold" nodeType="withEffect">
                                  <p:stCondLst>
                                    <p:cond delay="0"/>
                                  </p:stCondLst>
                                  <p:childTnLst>
                                    <p:cmd type="call" cmd="playFrom(0.0)">
                                      <p:cBhvr>
                                        <p:cTn id="78" dur="4715" fill="hold"/>
                                        <p:tgtEl>
                                          <p:spTgt spid="50"/>
                                        </p:tgtEl>
                                      </p:cBhvr>
                                    </p:cmd>
                                  </p:childTnLst>
                                </p:cTn>
                              </p:par>
                              <p:par>
                                <p:cTn id="79" presetID="1"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98"/>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4098"/>
                                        </p:tgtEl>
                                        <p:attrNameLst>
                                          <p:attrName>r</p:attrName>
                                        </p:attrNameLst>
                                      </p:cBhvr>
                                    </p:animRot>
                                    <p:animRot by="-240000">
                                      <p:cBhvr>
                                        <p:cTn id="87" dur="200" fill="hold">
                                          <p:stCondLst>
                                            <p:cond delay="200"/>
                                          </p:stCondLst>
                                        </p:cTn>
                                        <p:tgtEl>
                                          <p:spTgt spid="4098"/>
                                        </p:tgtEl>
                                        <p:attrNameLst>
                                          <p:attrName>r</p:attrName>
                                        </p:attrNameLst>
                                      </p:cBhvr>
                                    </p:animRot>
                                    <p:animRot by="240000">
                                      <p:cBhvr>
                                        <p:cTn id="88" dur="200" fill="hold">
                                          <p:stCondLst>
                                            <p:cond delay="400"/>
                                          </p:stCondLst>
                                        </p:cTn>
                                        <p:tgtEl>
                                          <p:spTgt spid="4098"/>
                                        </p:tgtEl>
                                        <p:attrNameLst>
                                          <p:attrName>r</p:attrName>
                                        </p:attrNameLst>
                                      </p:cBhvr>
                                    </p:animRot>
                                    <p:animRot by="-240000">
                                      <p:cBhvr>
                                        <p:cTn id="89" dur="200" fill="hold">
                                          <p:stCondLst>
                                            <p:cond delay="600"/>
                                          </p:stCondLst>
                                        </p:cTn>
                                        <p:tgtEl>
                                          <p:spTgt spid="4098"/>
                                        </p:tgtEl>
                                        <p:attrNameLst>
                                          <p:attrName>r</p:attrName>
                                        </p:attrNameLst>
                                      </p:cBhvr>
                                    </p:animRot>
                                    <p:animRot by="120000">
                                      <p:cBhvr>
                                        <p:cTn id="90" dur="200" fill="hold">
                                          <p:stCondLst>
                                            <p:cond delay="800"/>
                                          </p:stCondLst>
                                        </p:cTn>
                                        <p:tgtEl>
                                          <p:spTgt spid="4098"/>
                                        </p:tgtEl>
                                        <p:attrNameLst>
                                          <p:attrName>r</p:attrName>
                                        </p:attrNameLst>
                                      </p:cBhvr>
                                    </p:animRot>
                                  </p:childTnLst>
                                </p:cTn>
                              </p:par>
                              <p:par>
                                <p:cTn id="91" presetID="32" presetClass="emph" presetSubtype="0" repeatCount="indefinite" fill="hold" grpId="1" nodeType="with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300" fill="hold">
                                          <p:stCondLst>
                                            <p:cond delay="0"/>
                                          </p:stCondLst>
                                        </p:cTn>
                                        <p:tgtEl>
                                          <p:spTgt spid="1028"/>
                                        </p:tgtEl>
                                        <p:attrNameLst>
                                          <p:attrName>r</p:attrName>
                                        </p:attrNameLst>
                                      </p:cBhvr>
                                    </p:animRot>
                                    <p:animRot by="-240000">
                                      <p:cBhvr>
                                        <p:cTn id="99" dur="600" fill="hold">
                                          <p:stCondLst>
                                            <p:cond delay="600"/>
                                          </p:stCondLst>
                                        </p:cTn>
                                        <p:tgtEl>
                                          <p:spTgt spid="1028"/>
                                        </p:tgtEl>
                                        <p:attrNameLst>
                                          <p:attrName>r</p:attrName>
                                        </p:attrNameLst>
                                      </p:cBhvr>
                                    </p:animRot>
                                    <p:animRot by="240000">
                                      <p:cBhvr>
                                        <p:cTn id="100" dur="600" fill="hold">
                                          <p:stCondLst>
                                            <p:cond delay="1200"/>
                                          </p:stCondLst>
                                        </p:cTn>
                                        <p:tgtEl>
                                          <p:spTgt spid="1028"/>
                                        </p:tgtEl>
                                        <p:attrNameLst>
                                          <p:attrName>r</p:attrName>
                                        </p:attrNameLst>
                                      </p:cBhvr>
                                    </p:animRot>
                                    <p:animRot by="-240000">
                                      <p:cBhvr>
                                        <p:cTn id="101" dur="600" fill="hold">
                                          <p:stCondLst>
                                            <p:cond delay="1800"/>
                                          </p:stCondLst>
                                        </p:cTn>
                                        <p:tgtEl>
                                          <p:spTgt spid="1028"/>
                                        </p:tgtEl>
                                        <p:attrNameLst>
                                          <p:attrName>r</p:attrName>
                                        </p:attrNameLst>
                                      </p:cBhvr>
                                    </p:animRot>
                                    <p:animRot by="120000">
                                      <p:cBhvr>
                                        <p:cTn id="102"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fill="hold" nodeType="clickEffect">
                                  <p:stCondLst>
                                    <p:cond delay="0"/>
                                  </p:stCondLst>
                                  <p:childTnLst>
                                    <p:animRot by="21600000">
                                      <p:cBhvr>
                                        <p:cTn id="107" dur="10000" fill="hold"/>
                                        <p:tgtEl>
                                          <p:spTgt spid="21"/>
                                        </p:tgtEl>
                                        <p:attrNameLst>
                                          <p:attrName>r</p:attrName>
                                        </p:attrNameLst>
                                      </p:cBhvr>
                                    </p:animRot>
                                  </p:childTnLst>
                                </p:cTn>
                              </p:par>
                            </p:childTnLst>
                          </p:cTn>
                        </p:par>
                        <p:par>
                          <p:cTn id="108" fill="hold">
                            <p:stCondLst>
                              <p:cond delay="100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xit" presetSubtype="0" fill="hold" grpId="1" nodeType="withEffect">
                                  <p:stCondLst>
                                    <p:cond delay="2000"/>
                                  </p:stCondLst>
                                  <p:childTnLst>
                                    <p:set>
                                      <p:cBhvr>
                                        <p:cTn id="112"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audio>
              <p:cMediaNode vol="80000">
                <p:cTn id="113" fill="hold" display="0">
                  <p:stCondLst>
                    <p:cond delay="indefinite"/>
                  </p:stCondLst>
                  <p:endCondLst>
                    <p:cond evt="onStopAudio" delay="0">
                      <p:tgtEl>
                        <p:sldTgt/>
                      </p:tgtEl>
                    </p:cond>
                  </p:endCondLst>
                </p:cTn>
                <p:tgtEl>
                  <p:spTgt spid="50"/>
                </p:tgtEl>
              </p:cMediaNode>
            </p:audio>
          </p:childTnLst>
        </p:cTn>
      </p:par>
    </p:tnLst>
    <p:bldLst>
      <p:bldP spid="12" grpId="0" animBg="1"/>
      <p:bldP spid="12" grpId="1" animBg="1"/>
      <p:bldP spid="15" grpId="0" animBg="1"/>
      <p:bldP spid="15" grpId="1" animBg="1"/>
      <p:bldP spid="4" grpId="0"/>
      <p:bldP spid="5" grpId="0" animBg="1"/>
      <p:bldP spid="5" grpId="1" animBg="1"/>
      <p:bldP spid="24" grpId="0" animBg="1"/>
      <p:bldP spid="24" grpId="1" animBg="1"/>
      <p:bldP spid="49" grpId="0" animBg="1"/>
      <p:bldP spid="4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oremon cau ca ( trac nghiem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30400"/>
            <a:ext cx="12598400" cy="1145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Doremon cau ca ( trac nghiem )\Untitled2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18648">
            <a:off x="4303184" y="-152223"/>
            <a:ext cx="5080000" cy="3653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Doreamon cau ca\Dor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557">
            <a:off x="5325837" y="1054779"/>
            <a:ext cx="2235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800" y="1346200"/>
            <a:ext cx="2438400" cy="66040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6807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1219170">
              <a:spcBef>
                <a:spcPct val="0"/>
              </a:spcBef>
              <a:buNone/>
            </a:pPr>
            <a:r>
              <a:rPr lang="en-US" altLang="en-US" sz="4000" dirty="0">
                <a:solidFill>
                  <a:prstClr val="black"/>
                </a:solidFill>
                <a:latin typeface="Amasis MT Pro" panose="02040504050005020304" pitchFamily="18" charset="0"/>
              </a:rPr>
              <a:t>B. to travel</a:t>
            </a:r>
          </a:p>
        </p:txBody>
      </p:sp>
      <p:sp>
        <p:nvSpPr>
          <p:cNvPr id="15" name="AutoShape 51"/>
          <p:cNvSpPr>
            <a:spLocks noChangeArrowheads="1"/>
          </p:cNvSpPr>
          <p:nvPr/>
        </p:nvSpPr>
        <p:spPr bwMode="auto">
          <a:xfrm>
            <a:off x="3251201" y="5892800"/>
            <a:ext cx="2707217" cy="889000"/>
          </a:xfrm>
          <a:prstGeom prst="roundRect">
            <a:avLst>
              <a:gd name="adj" fmla="val 16667"/>
            </a:avLst>
          </a:prstGeom>
          <a:solidFill>
            <a:srgbClr val="FFFF00"/>
          </a:solidFill>
          <a:ln cmpd="thinThick">
            <a:solidFill>
              <a:srgbClr val="008000"/>
            </a:solidFill>
            <a:prstDash val="soli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1219170">
              <a:spcBef>
                <a:spcPct val="0"/>
              </a:spcBef>
              <a:buNone/>
            </a:pPr>
            <a:r>
              <a:rPr lang="en-US" altLang="en-US" sz="4000" dirty="0">
                <a:solidFill>
                  <a:prstClr val="black"/>
                </a:solidFill>
                <a:latin typeface="Amasis MT Pro" panose="02040504050005020304" pitchFamily="18" charset="0"/>
              </a:rPr>
              <a:t>A. traveling</a:t>
            </a:r>
          </a:p>
        </p:txBody>
      </p:sp>
      <p:sp>
        <p:nvSpPr>
          <p:cNvPr id="4" name="TextBox 3"/>
          <p:cNvSpPr txBox="1"/>
          <p:nvPr/>
        </p:nvSpPr>
        <p:spPr>
          <a:xfrm>
            <a:off x="3562972" y="3771037"/>
            <a:ext cx="5563898" cy="1754326"/>
          </a:xfrm>
          <a:prstGeom prst="rect">
            <a:avLst/>
          </a:prstGeom>
          <a:noFill/>
        </p:spPr>
        <p:txBody>
          <a:bodyPr wrap="square" rtlCol="0">
            <a:spAutoFit/>
          </a:bodyPr>
          <a:lstStyle/>
          <a:p>
            <a:pPr algn="just" defTabSz="1219170"/>
            <a:r>
              <a:rPr lang="en-US" sz="3600" b="1" dirty="0">
                <a:solidFill>
                  <a:srgbClr val="008000"/>
                </a:solidFill>
                <a:latin typeface="Amasis MT Pro" panose="02040504050005020304" pitchFamily="18" charset="0"/>
                <a:cs typeface="Arial" panose="020B0604020202020204" pitchFamily="34" charset="0"/>
              </a:rPr>
              <a:t>My parents want __________ more during their retirement.</a:t>
            </a:r>
          </a:p>
        </p:txBody>
      </p:sp>
      <p:sp>
        <p:nvSpPr>
          <p:cNvPr id="5" name="Explosion 2 4"/>
          <p:cNvSpPr/>
          <p:nvPr/>
        </p:nvSpPr>
        <p:spPr>
          <a:xfrm>
            <a:off x="9173028" y="178882"/>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dirty="0">
                <a:solidFill>
                  <a:srgbClr val="0000FF"/>
                </a:solidFill>
                <a:latin typeface="Aharoni" panose="02010803020104030203" pitchFamily="2" charset="-79"/>
                <a:cs typeface="Aharoni" panose="02010803020104030203" pitchFamily="2" charset="-79"/>
              </a:rPr>
              <a:t>GOOD JOB</a:t>
            </a:r>
          </a:p>
        </p:txBody>
      </p:sp>
      <p:sp>
        <p:nvSpPr>
          <p:cNvPr id="6" name="Chevron 5">
            <a:hlinkClick r:id="" action="ppaction://hlinkshowjump?jump=nextslide"/>
          </p:cNvPr>
          <p:cNvSpPr/>
          <p:nvPr/>
        </p:nvSpPr>
        <p:spPr>
          <a:xfrm>
            <a:off x="11241618" y="3998463"/>
            <a:ext cx="848783"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sp>
        <p:nvSpPr>
          <p:cNvPr id="24" name="Explosion 2 23"/>
          <p:cNvSpPr/>
          <p:nvPr/>
        </p:nvSpPr>
        <p:spPr>
          <a:xfrm>
            <a:off x="9347200" y="1411435"/>
            <a:ext cx="3352800" cy="201756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defRPr/>
            </a:pPr>
            <a:r>
              <a:rPr lang="en-US" sz="3467" b="1" dirty="0">
                <a:solidFill>
                  <a:srgbClr val="0000FF"/>
                </a:solidFill>
                <a:latin typeface="Aharoni" panose="02010803020104030203" pitchFamily="2" charset="-79"/>
                <a:cs typeface="Aharoni" panose="02010803020104030203" pitchFamily="2" charset="-79"/>
              </a:rPr>
              <a:t>OH, NO</a:t>
            </a:r>
          </a:p>
        </p:txBody>
      </p:sp>
      <p:pic>
        <p:nvPicPr>
          <p:cNvPr id="25" name="Picture 3" descr="C:\Users\ADMIN\Desktop\Doremon cau ca ( trac nghiem )\Untitle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3816" y="33524"/>
            <a:ext cx="4622800" cy="3324261"/>
          </a:xfrm>
          <a:prstGeom prst="rect">
            <a:avLst/>
          </a:prstGeom>
          <a:noFill/>
          <a:extLst>
            <a:ext uri="{909E8E84-426E-40DD-AFC4-6F175D3DCCD1}">
              <a14:hiddenFill xmlns:a14="http://schemas.microsoft.com/office/drawing/2010/main">
                <a:solidFill>
                  <a:srgbClr val="FFFFFF"/>
                </a:solidFill>
              </a14:hiddenFill>
            </a:ext>
          </a:extLst>
        </p:spPr>
      </p:pic>
      <p:sp>
        <p:nvSpPr>
          <p:cNvPr id="16" name="Chevron 15">
            <a:hlinkClick r:id="" action="ppaction://hlinkshowjump?jump=previousslide"/>
          </p:cNvPr>
          <p:cNvSpPr/>
          <p:nvPr/>
        </p:nvSpPr>
        <p:spPr>
          <a:xfrm flipH="1">
            <a:off x="254001" y="4030253"/>
            <a:ext cx="863599" cy="850900"/>
          </a:xfrm>
          <a:prstGeom prst="chevron">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black"/>
              </a:solidFill>
              <a:latin typeface="Calibri"/>
            </a:endParaRPr>
          </a:p>
        </p:txBody>
      </p:sp>
      <p:pic>
        <p:nvPicPr>
          <p:cNvPr id="5122" name="Picture 2" descr="C:\Users\ADMIN\Desktop\Doremon cau ca ( trac nghiem )\historieta-tropical-de-los-pescados-45745897 (3).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9536870" flipH="1">
            <a:off x="3478825" y="-64474"/>
            <a:ext cx="1813984" cy="136736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Desktop\Phan Thi Do Uyen\Giai cuu dai duong\alga-clipart-6.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53"/>
                    </a14:imgEffect>
                  </a14:imgLayer>
                </a14:imgProps>
              </a:ext>
              <a:ext uri="{28A0092B-C50C-407E-A947-70E740481C1C}">
                <a14:useLocalDpi xmlns:a14="http://schemas.microsoft.com/office/drawing/2010/main" val="0"/>
              </a:ext>
            </a:extLst>
          </a:blip>
          <a:srcRect/>
          <a:stretch>
            <a:fillRect/>
          </a:stretch>
        </p:blipFill>
        <p:spPr bwMode="auto">
          <a:xfrm rot="750350">
            <a:off x="4992655" y="-155492"/>
            <a:ext cx="1513908" cy="1549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Desktop\Doremon cau ca ( trac nghiem )\Picture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6412" y="1695656"/>
            <a:ext cx="1625600" cy="18111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times up"/>
          <p:cNvGrpSpPr/>
          <p:nvPr/>
        </p:nvGrpSpPr>
        <p:grpSpPr>
          <a:xfrm>
            <a:off x="240762" y="584200"/>
            <a:ext cx="2096039" cy="911669"/>
            <a:chOff x="2989747" y="438150"/>
            <a:chExt cx="1572029" cy="683752"/>
          </a:xfrm>
        </p:grpSpPr>
        <p:sp>
          <p:nvSpPr>
            <p:cNvPr id="19" name="Rounded Rectangle 1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3733" dirty="0">
                <a:solidFill>
                  <a:prstClr val="white"/>
                </a:solidFill>
                <a:latin typeface="Arial" panose="020B0604020202020204" pitchFamily="34" charset="0"/>
                <a:cs typeface="Arial" panose="020B0604020202020204" pitchFamily="34" charset="0"/>
              </a:endParaRPr>
            </a:p>
          </p:txBody>
        </p:sp>
        <p:sp>
          <p:nvSpPr>
            <p:cNvPr id="20" name="Rounded Rectangle 1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GB" sz="4000" dirty="0">
                  <a:solidFill>
                    <a:prstClr val="white"/>
                  </a:solidFill>
                  <a:latin typeface="Aharoni" panose="02010803020104030203" pitchFamily="2" charset="-79"/>
                  <a:cs typeface="Aharoni" panose="02010803020104030203" pitchFamily="2" charset="-79"/>
                </a:rPr>
                <a:t>START</a:t>
              </a:r>
              <a:endParaRPr lang="en-GB" sz="2667" dirty="0">
                <a:solidFill>
                  <a:prstClr val="white"/>
                </a:solidFill>
                <a:latin typeface="Arial" panose="020B0604020202020204" pitchFamily="34" charset="0"/>
                <a:cs typeface="Arial" panose="020B0604020202020204" pitchFamily="34" charset="0"/>
              </a:endParaRPr>
            </a:p>
          </p:txBody>
        </p:sp>
      </p:grpSp>
      <p:pic>
        <p:nvPicPr>
          <p:cNvPr id="21" name="Picture 3" descr="C:\Users\ADMIN\Desktop\Pictur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2006600"/>
            <a:ext cx="1320800" cy="13208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3772A17-BB74-4A75-BA55-D622FE4D0639}"/>
              </a:ext>
            </a:extLst>
          </p:cNvPr>
          <p:cNvGrpSpPr/>
          <p:nvPr/>
        </p:nvGrpSpPr>
        <p:grpSpPr>
          <a:xfrm>
            <a:off x="1177723" y="2006600"/>
            <a:ext cx="186535" cy="203293"/>
            <a:chOff x="2455863" y="2411803"/>
            <a:chExt cx="566738" cy="566738"/>
          </a:xfrm>
        </p:grpSpPr>
        <p:sp>
          <p:nvSpPr>
            <p:cNvPr id="2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2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0" name="Group 29">
            <a:extLst>
              <a:ext uri="{FF2B5EF4-FFF2-40B4-BE49-F238E27FC236}">
                <a16:creationId xmlns:a16="http://schemas.microsoft.com/office/drawing/2014/main" id="{A3772A17-BB74-4A75-BA55-D622FE4D0639}"/>
              </a:ext>
            </a:extLst>
          </p:cNvPr>
          <p:cNvGrpSpPr/>
          <p:nvPr/>
        </p:nvGrpSpPr>
        <p:grpSpPr>
          <a:xfrm>
            <a:off x="1177723" y="3087378"/>
            <a:ext cx="186535" cy="203293"/>
            <a:chOff x="2455863" y="2411803"/>
            <a:chExt cx="566738" cy="566738"/>
          </a:xfrm>
        </p:grpSpPr>
        <p:sp>
          <p:nvSpPr>
            <p:cNvPr id="3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36" name="Group 35">
            <a:extLst>
              <a:ext uri="{FF2B5EF4-FFF2-40B4-BE49-F238E27FC236}">
                <a16:creationId xmlns:a16="http://schemas.microsoft.com/office/drawing/2014/main" id="{A3772A17-BB74-4A75-BA55-D622FE4D0639}"/>
              </a:ext>
            </a:extLst>
          </p:cNvPr>
          <p:cNvGrpSpPr/>
          <p:nvPr/>
        </p:nvGrpSpPr>
        <p:grpSpPr>
          <a:xfrm>
            <a:off x="1743866" y="2606996"/>
            <a:ext cx="186535" cy="203293"/>
            <a:chOff x="2455863" y="2411803"/>
            <a:chExt cx="566738" cy="566738"/>
          </a:xfrm>
        </p:grpSpPr>
        <p:sp>
          <p:nvSpPr>
            <p:cNvPr id="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3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grpSp>
        <p:nvGrpSpPr>
          <p:cNvPr id="42" name="Group 41">
            <a:extLst>
              <a:ext uri="{FF2B5EF4-FFF2-40B4-BE49-F238E27FC236}">
                <a16:creationId xmlns:a16="http://schemas.microsoft.com/office/drawing/2014/main" id="{A3772A17-BB74-4A75-BA55-D622FE4D0639}"/>
              </a:ext>
            </a:extLst>
          </p:cNvPr>
          <p:cNvGrpSpPr/>
          <p:nvPr/>
        </p:nvGrpSpPr>
        <p:grpSpPr>
          <a:xfrm>
            <a:off x="609601" y="2616107"/>
            <a:ext cx="186535" cy="203293"/>
            <a:chOff x="2455863" y="2411803"/>
            <a:chExt cx="566738" cy="566738"/>
          </a:xfrm>
        </p:grpSpPr>
        <p:sp>
          <p:nvSpPr>
            <p:cNvPr id="4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grpSp>
      <p:sp>
        <p:nvSpPr>
          <p:cNvPr id="48" name="Oval 107"/>
          <p:cNvSpPr>
            <a:spLocks noChangeArrowheads="1"/>
          </p:cNvSpPr>
          <p:nvPr/>
        </p:nvSpPr>
        <p:spPr bwMode="auto">
          <a:xfrm>
            <a:off x="1199146" y="2574161"/>
            <a:ext cx="140132" cy="152991"/>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GB" sz="2400">
              <a:solidFill>
                <a:prstClr val="black"/>
              </a:solidFill>
              <a:latin typeface="Calibri"/>
            </a:endParaRPr>
          </a:p>
        </p:txBody>
      </p:sp>
      <p:sp>
        <p:nvSpPr>
          <p:cNvPr id="49" name="Explosion 2 48"/>
          <p:cNvSpPr/>
          <p:nvPr/>
        </p:nvSpPr>
        <p:spPr>
          <a:xfrm>
            <a:off x="-101600" y="2574160"/>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dirty="0">
                <a:solidFill>
                  <a:srgbClr val="0000FF"/>
                </a:solidFill>
                <a:latin typeface="Aharoni" panose="02010803020104030203" pitchFamily="2" charset="-79"/>
                <a:cs typeface="Aharoni" panose="02010803020104030203" pitchFamily="2" charset="-79"/>
              </a:rPr>
              <a:t>TIMES-UP</a:t>
            </a:r>
          </a:p>
        </p:txBody>
      </p:sp>
      <p:pic>
        <p:nvPicPr>
          <p:cNvPr id="50"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208000" y="3858381"/>
            <a:ext cx="812800" cy="812800"/>
          </a:xfrm>
          <a:prstGeom prst="rect">
            <a:avLst/>
          </a:prstGeom>
        </p:spPr>
      </p:pic>
    </p:spTree>
    <p:extLst>
      <p:ext uri="{BB962C8B-B14F-4D97-AF65-F5344CB8AC3E}">
        <p14:creationId xmlns:p14="http://schemas.microsoft.com/office/powerpoint/2010/main" val="30212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29"/>
                                        </p:tgtEl>
                                        <p:attrNameLst>
                                          <p:attrName>style.visibility</p:attrName>
                                        </p:attrNameLst>
                                      </p:cBhvr>
                                      <p:to>
                                        <p:strVal val="hidden"/>
                                      </p:to>
                                    </p:set>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23"/>
                                        </p:tgtEl>
                                        <p:attrNameLst>
                                          <p:attrName>style.visibility</p:attrName>
                                        </p:attrNameLst>
                                      </p:cBhvr>
                                      <p:to>
                                        <p:strVal val="visible"/>
                                      </p:to>
                                    </p:se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5123"/>
                                        </p:tgtEl>
                                        <p:attrNameLst>
                                          <p:attrName>r</p:attrName>
                                        </p:attrNameLst>
                                      </p:cBhvr>
                                    </p:animRot>
                                    <p:animRot by="-240000">
                                      <p:cBhvr>
                                        <p:cTn id="51" dur="200" fill="hold">
                                          <p:stCondLst>
                                            <p:cond delay="200"/>
                                          </p:stCondLst>
                                        </p:cTn>
                                        <p:tgtEl>
                                          <p:spTgt spid="5123"/>
                                        </p:tgtEl>
                                        <p:attrNameLst>
                                          <p:attrName>r</p:attrName>
                                        </p:attrNameLst>
                                      </p:cBhvr>
                                    </p:animRot>
                                    <p:animRot by="240000">
                                      <p:cBhvr>
                                        <p:cTn id="52" dur="200" fill="hold">
                                          <p:stCondLst>
                                            <p:cond delay="400"/>
                                          </p:stCondLst>
                                        </p:cTn>
                                        <p:tgtEl>
                                          <p:spTgt spid="5123"/>
                                        </p:tgtEl>
                                        <p:attrNameLst>
                                          <p:attrName>r</p:attrName>
                                        </p:attrNameLst>
                                      </p:cBhvr>
                                    </p:animRot>
                                    <p:animRot by="-240000">
                                      <p:cBhvr>
                                        <p:cTn id="53" dur="200" fill="hold">
                                          <p:stCondLst>
                                            <p:cond delay="600"/>
                                          </p:stCondLst>
                                        </p:cTn>
                                        <p:tgtEl>
                                          <p:spTgt spid="5123"/>
                                        </p:tgtEl>
                                        <p:attrNameLst>
                                          <p:attrName>r</p:attrName>
                                        </p:attrNameLst>
                                      </p:cBhvr>
                                    </p:animRot>
                                    <p:animRot by="120000">
                                      <p:cBhvr>
                                        <p:cTn id="54" dur="200" fill="hold">
                                          <p:stCondLst>
                                            <p:cond delay="800"/>
                                          </p:stCondLst>
                                        </p:cTn>
                                        <p:tgtEl>
                                          <p:spTgt spid="5123"/>
                                        </p:tgtEl>
                                        <p:attrNameLst>
                                          <p:attrName>r</p:attrName>
                                        </p:attrNameLst>
                                      </p:cBhvr>
                                    </p:animRot>
                                  </p:childTnLst>
                                </p:cTn>
                              </p:par>
                              <p:par>
                                <p:cTn id="55" presetID="32" presetClass="emph" presetSubtype="0" repeatCount="indefinite" fill="hold" grpId="1" nodeType="withEffect">
                                  <p:stCondLst>
                                    <p:cond delay="0"/>
                                  </p:stCondLst>
                                  <p:childTnLst>
                                    <p:animRot by="120000">
                                      <p:cBhvr>
                                        <p:cTn id="56" dur="200" fill="hold">
                                          <p:stCondLst>
                                            <p:cond delay="0"/>
                                          </p:stCondLst>
                                        </p:cTn>
                                        <p:tgtEl>
                                          <p:spTgt spid="24"/>
                                        </p:tgtEl>
                                        <p:attrNameLst>
                                          <p:attrName>r</p:attrName>
                                        </p:attrNameLst>
                                      </p:cBhvr>
                                    </p:animRot>
                                    <p:animRot by="-240000">
                                      <p:cBhvr>
                                        <p:cTn id="57" dur="400" fill="hold">
                                          <p:stCondLst>
                                            <p:cond delay="400"/>
                                          </p:stCondLst>
                                        </p:cTn>
                                        <p:tgtEl>
                                          <p:spTgt spid="24"/>
                                        </p:tgtEl>
                                        <p:attrNameLst>
                                          <p:attrName>r</p:attrName>
                                        </p:attrNameLst>
                                      </p:cBhvr>
                                    </p:animRot>
                                    <p:animRot by="240000">
                                      <p:cBhvr>
                                        <p:cTn id="58" dur="400" fill="hold">
                                          <p:stCondLst>
                                            <p:cond delay="800"/>
                                          </p:stCondLst>
                                        </p:cTn>
                                        <p:tgtEl>
                                          <p:spTgt spid="24"/>
                                        </p:tgtEl>
                                        <p:attrNameLst>
                                          <p:attrName>r</p:attrName>
                                        </p:attrNameLst>
                                      </p:cBhvr>
                                    </p:animRot>
                                    <p:animRot by="-240000">
                                      <p:cBhvr>
                                        <p:cTn id="59" dur="400" fill="hold">
                                          <p:stCondLst>
                                            <p:cond delay="1200"/>
                                          </p:stCondLst>
                                        </p:cTn>
                                        <p:tgtEl>
                                          <p:spTgt spid="24"/>
                                        </p:tgtEl>
                                        <p:attrNameLst>
                                          <p:attrName>r</p:attrName>
                                        </p:attrNameLst>
                                      </p:cBhvr>
                                    </p:animRot>
                                    <p:animRot by="120000">
                                      <p:cBhvr>
                                        <p:cTn id="60" dur="400" fill="hold">
                                          <p:stCondLst>
                                            <p:cond delay="1600"/>
                                          </p:stCondLst>
                                        </p:cTn>
                                        <p:tgtEl>
                                          <p:spTgt spid="24"/>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200" fill="hold">
                                          <p:stCondLst>
                                            <p:cond delay="0"/>
                                          </p:stCondLst>
                                        </p:cTn>
                                        <p:tgtEl>
                                          <p:spTgt spid="25"/>
                                        </p:tgtEl>
                                        <p:attrNameLst>
                                          <p:attrName>r</p:attrName>
                                        </p:attrNameLst>
                                      </p:cBhvr>
                                    </p:animRot>
                                    <p:animRot by="-240000">
                                      <p:cBhvr>
                                        <p:cTn id="63" dur="400" fill="hold">
                                          <p:stCondLst>
                                            <p:cond delay="400"/>
                                          </p:stCondLst>
                                        </p:cTn>
                                        <p:tgtEl>
                                          <p:spTgt spid="25"/>
                                        </p:tgtEl>
                                        <p:attrNameLst>
                                          <p:attrName>r</p:attrName>
                                        </p:attrNameLst>
                                      </p:cBhvr>
                                    </p:animRot>
                                    <p:animRot by="240000">
                                      <p:cBhvr>
                                        <p:cTn id="64" dur="400" fill="hold">
                                          <p:stCondLst>
                                            <p:cond delay="800"/>
                                          </p:stCondLst>
                                        </p:cTn>
                                        <p:tgtEl>
                                          <p:spTgt spid="25"/>
                                        </p:tgtEl>
                                        <p:attrNameLst>
                                          <p:attrName>r</p:attrName>
                                        </p:attrNameLst>
                                      </p:cBhvr>
                                    </p:animRot>
                                    <p:animRot by="-240000">
                                      <p:cBhvr>
                                        <p:cTn id="65" dur="400" fill="hold">
                                          <p:stCondLst>
                                            <p:cond delay="1200"/>
                                          </p:stCondLst>
                                        </p:cTn>
                                        <p:tgtEl>
                                          <p:spTgt spid="25"/>
                                        </p:tgtEl>
                                        <p:attrNameLst>
                                          <p:attrName>r</p:attrName>
                                        </p:attrNameLst>
                                      </p:cBhvr>
                                    </p:animRot>
                                    <p:animRot by="120000">
                                      <p:cBhvr>
                                        <p:cTn id="66" dur="400" fill="hold">
                                          <p:stCondLst>
                                            <p:cond delay="1600"/>
                                          </p:stCondLst>
                                        </p:cTn>
                                        <p:tgtEl>
                                          <p:spTgt spid="25"/>
                                        </p:tgtEl>
                                        <p:attrNameLst>
                                          <p:attrName>r</p:attrName>
                                        </p:attrNameLst>
                                      </p:cBhvr>
                                    </p:animRo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withEffect">
                                  <p:stCondLst>
                                    <p:cond delay="0"/>
                                  </p:stCondLst>
                                  <p:childTnLst>
                                    <p:set>
                                      <p:cBhvr>
                                        <p:cTn id="71" dur="1" fill="hold">
                                          <p:stCondLst>
                                            <p:cond delay="0"/>
                                          </p:stCondLst>
                                        </p:cTn>
                                        <p:tgtEl>
                                          <p:spTgt spid="1029"/>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4715" fill="hold"/>
                                        <p:tgtEl>
                                          <p:spTgt spid="50"/>
                                        </p:tgtEl>
                                      </p:cBhvr>
                                    </p:cmd>
                                  </p:childTnLst>
                                </p:cTn>
                              </p:par>
                              <p:par>
                                <p:cTn id="74" presetID="21" presetClass="emph" presetSubtype="0" repeatCount="indefinite" fill="hold" grpId="1" nodeType="withEffect">
                                  <p:stCondLst>
                                    <p:cond delay="0"/>
                                  </p:stCondLst>
                                  <p:childTnLst>
                                    <p:animClr clrSpc="hsl" dir="cw">
                                      <p:cBhvr override="childStyle">
                                        <p:cTn id="75" dur="500" fill="hold"/>
                                        <p:tgtEl>
                                          <p:spTgt spid="12"/>
                                        </p:tgtEl>
                                        <p:attrNameLst>
                                          <p:attrName>style.color</p:attrName>
                                        </p:attrNameLst>
                                      </p:cBhvr>
                                      <p:by>
                                        <p:hsl h="7200000" s="0" l="0"/>
                                      </p:by>
                                    </p:animClr>
                                    <p:animClr clrSpc="hsl" dir="cw">
                                      <p:cBhvr>
                                        <p:cTn id="76" dur="500" fill="hold"/>
                                        <p:tgtEl>
                                          <p:spTgt spid="12"/>
                                        </p:tgtEl>
                                        <p:attrNameLst>
                                          <p:attrName>fillcolor</p:attrName>
                                        </p:attrNameLst>
                                      </p:cBhvr>
                                      <p:by>
                                        <p:hsl h="7200000" s="0" l="0"/>
                                      </p:by>
                                    </p:animClr>
                                    <p:animClr clrSpc="hsl" dir="cw">
                                      <p:cBhvr>
                                        <p:cTn id="77" dur="500" fill="hold"/>
                                        <p:tgtEl>
                                          <p:spTgt spid="12"/>
                                        </p:tgtEl>
                                        <p:attrNameLst>
                                          <p:attrName>stroke.color</p:attrName>
                                        </p:attrNameLst>
                                      </p:cBhvr>
                                      <p:by>
                                        <p:hsl h="7200000" s="0" l="0"/>
                                      </p:by>
                                    </p:animClr>
                                    <p:set>
                                      <p:cBhvr>
                                        <p:cTn id="78" dur="500" fill="hold"/>
                                        <p:tgtEl>
                                          <p:spTgt spid="12"/>
                                        </p:tgtEl>
                                        <p:attrNameLst>
                                          <p:attrName>fill.type</p:attrName>
                                        </p:attrNameLst>
                                      </p:cBhvr>
                                      <p:to>
                                        <p:strVal val="solid"/>
                                      </p:to>
                                    </p:set>
                                  </p:childTnLst>
                                </p:cTn>
                              </p:par>
                              <p:par>
                                <p:cTn id="79" presetID="1" presetClass="entr" presetSubtype="0" fill="hold"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122"/>
                                        </p:tgtEl>
                                        <p:attrNameLst>
                                          <p:attrName>style.visibility</p:attrName>
                                        </p:attrNameLst>
                                      </p:cBhvr>
                                      <p:to>
                                        <p:strVal val="visible"/>
                                      </p:to>
                                    </p:se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5122"/>
                                        </p:tgtEl>
                                        <p:attrNameLst>
                                          <p:attrName>r</p:attrName>
                                        </p:attrNameLst>
                                      </p:cBhvr>
                                    </p:animRot>
                                    <p:animRot by="-240000">
                                      <p:cBhvr>
                                        <p:cTn id="87" dur="200" fill="hold">
                                          <p:stCondLst>
                                            <p:cond delay="200"/>
                                          </p:stCondLst>
                                        </p:cTn>
                                        <p:tgtEl>
                                          <p:spTgt spid="5122"/>
                                        </p:tgtEl>
                                        <p:attrNameLst>
                                          <p:attrName>r</p:attrName>
                                        </p:attrNameLst>
                                      </p:cBhvr>
                                    </p:animRot>
                                    <p:animRot by="240000">
                                      <p:cBhvr>
                                        <p:cTn id="88" dur="200" fill="hold">
                                          <p:stCondLst>
                                            <p:cond delay="400"/>
                                          </p:stCondLst>
                                        </p:cTn>
                                        <p:tgtEl>
                                          <p:spTgt spid="5122"/>
                                        </p:tgtEl>
                                        <p:attrNameLst>
                                          <p:attrName>r</p:attrName>
                                        </p:attrNameLst>
                                      </p:cBhvr>
                                    </p:animRot>
                                    <p:animRot by="-240000">
                                      <p:cBhvr>
                                        <p:cTn id="89" dur="200" fill="hold">
                                          <p:stCondLst>
                                            <p:cond delay="600"/>
                                          </p:stCondLst>
                                        </p:cTn>
                                        <p:tgtEl>
                                          <p:spTgt spid="5122"/>
                                        </p:tgtEl>
                                        <p:attrNameLst>
                                          <p:attrName>r</p:attrName>
                                        </p:attrNameLst>
                                      </p:cBhvr>
                                    </p:animRot>
                                    <p:animRot by="120000">
                                      <p:cBhvr>
                                        <p:cTn id="90" dur="200" fill="hold">
                                          <p:stCondLst>
                                            <p:cond delay="800"/>
                                          </p:stCondLst>
                                        </p:cTn>
                                        <p:tgtEl>
                                          <p:spTgt spid="5122"/>
                                        </p:tgtEl>
                                        <p:attrNameLst>
                                          <p:attrName>r</p:attrName>
                                        </p:attrNameLst>
                                      </p:cBhvr>
                                    </p:animRot>
                                  </p:childTnLst>
                                </p:cTn>
                              </p:par>
                              <p:par>
                                <p:cTn id="91" presetID="32" presetClass="emph" presetSubtype="0" repeatCount="indefinite" fill="hold" grpId="1" nodeType="withEffect">
                                  <p:stCondLst>
                                    <p:cond delay="0"/>
                                  </p:stCondLst>
                                  <p:childTnLst>
                                    <p:animRot by="120000">
                                      <p:cBhvr>
                                        <p:cTn id="92" dur="100" fill="hold">
                                          <p:stCondLst>
                                            <p:cond delay="0"/>
                                          </p:stCondLst>
                                        </p:cTn>
                                        <p:tgtEl>
                                          <p:spTgt spid="5"/>
                                        </p:tgtEl>
                                        <p:attrNameLst>
                                          <p:attrName>r</p:attrName>
                                        </p:attrNameLst>
                                      </p:cBhvr>
                                    </p:animRot>
                                    <p:animRot by="-240000">
                                      <p:cBhvr>
                                        <p:cTn id="93" dur="200" fill="hold">
                                          <p:stCondLst>
                                            <p:cond delay="200"/>
                                          </p:stCondLst>
                                        </p:cTn>
                                        <p:tgtEl>
                                          <p:spTgt spid="5"/>
                                        </p:tgtEl>
                                        <p:attrNameLst>
                                          <p:attrName>r</p:attrName>
                                        </p:attrNameLst>
                                      </p:cBhvr>
                                    </p:animRot>
                                    <p:animRot by="240000">
                                      <p:cBhvr>
                                        <p:cTn id="94" dur="200" fill="hold">
                                          <p:stCondLst>
                                            <p:cond delay="400"/>
                                          </p:stCondLst>
                                        </p:cTn>
                                        <p:tgtEl>
                                          <p:spTgt spid="5"/>
                                        </p:tgtEl>
                                        <p:attrNameLst>
                                          <p:attrName>r</p:attrName>
                                        </p:attrNameLst>
                                      </p:cBhvr>
                                    </p:animRot>
                                    <p:animRot by="-240000">
                                      <p:cBhvr>
                                        <p:cTn id="95" dur="200" fill="hold">
                                          <p:stCondLst>
                                            <p:cond delay="600"/>
                                          </p:stCondLst>
                                        </p:cTn>
                                        <p:tgtEl>
                                          <p:spTgt spid="5"/>
                                        </p:tgtEl>
                                        <p:attrNameLst>
                                          <p:attrName>r</p:attrName>
                                        </p:attrNameLst>
                                      </p:cBhvr>
                                    </p:animRot>
                                    <p:animRot by="120000">
                                      <p:cBhvr>
                                        <p:cTn id="96" dur="200" fill="hold">
                                          <p:stCondLst>
                                            <p:cond delay="800"/>
                                          </p:stCondLst>
                                        </p:cTn>
                                        <p:tgtEl>
                                          <p:spTgt spid="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300" fill="hold">
                                          <p:stCondLst>
                                            <p:cond delay="0"/>
                                          </p:stCondLst>
                                        </p:cTn>
                                        <p:tgtEl>
                                          <p:spTgt spid="1028"/>
                                        </p:tgtEl>
                                        <p:attrNameLst>
                                          <p:attrName>r</p:attrName>
                                        </p:attrNameLst>
                                      </p:cBhvr>
                                    </p:animRot>
                                    <p:animRot by="-240000">
                                      <p:cBhvr>
                                        <p:cTn id="99" dur="600" fill="hold">
                                          <p:stCondLst>
                                            <p:cond delay="600"/>
                                          </p:stCondLst>
                                        </p:cTn>
                                        <p:tgtEl>
                                          <p:spTgt spid="1028"/>
                                        </p:tgtEl>
                                        <p:attrNameLst>
                                          <p:attrName>r</p:attrName>
                                        </p:attrNameLst>
                                      </p:cBhvr>
                                    </p:animRot>
                                    <p:animRot by="240000">
                                      <p:cBhvr>
                                        <p:cTn id="100" dur="600" fill="hold">
                                          <p:stCondLst>
                                            <p:cond delay="1200"/>
                                          </p:stCondLst>
                                        </p:cTn>
                                        <p:tgtEl>
                                          <p:spTgt spid="1028"/>
                                        </p:tgtEl>
                                        <p:attrNameLst>
                                          <p:attrName>r</p:attrName>
                                        </p:attrNameLst>
                                      </p:cBhvr>
                                    </p:animRot>
                                    <p:animRot by="-240000">
                                      <p:cBhvr>
                                        <p:cTn id="101" dur="600" fill="hold">
                                          <p:stCondLst>
                                            <p:cond delay="1800"/>
                                          </p:stCondLst>
                                        </p:cTn>
                                        <p:tgtEl>
                                          <p:spTgt spid="1028"/>
                                        </p:tgtEl>
                                        <p:attrNameLst>
                                          <p:attrName>r</p:attrName>
                                        </p:attrNameLst>
                                      </p:cBhvr>
                                    </p:animRot>
                                    <p:animRot by="120000">
                                      <p:cBhvr>
                                        <p:cTn id="102" dur="600" fill="hold">
                                          <p:stCondLst>
                                            <p:cond delay="2400"/>
                                          </p:stCondLst>
                                        </p:cTn>
                                        <p:tgtEl>
                                          <p:spTgt spid="1028"/>
                                        </p:tgtEl>
                                        <p:attrNameLst>
                                          <p:attrName>r</p:attrName>
                                        </p:attrNameLst>
                                      </p:cBhvr>
                                    </p:animRot>
                                  </p:childTnLst>
                                </p:cTn>
                              </p:par>
                            </p:childTnLst>
                          </p:cTn>
                        </p:par>
                      </p:childTnLst>
                    </p:cTn>
                  </p:par>
                </p:childTnLst>
              </p:cTn>
              <p:nextCondLst>
                <p:cond evt="onClick" delay="0">
                  <p:tgtEl>
                    <p:spTgt spid="12"/>
                  </p:tgtEl>
                </p:cond>
              </p:nextCondLst>
            </p:seq>
            <p:seq concurrent="1" nextAc="seek">
              <p:cTn id="103" restart="whenNotActive" fill="hold" evtFilter="cancelBubble" nodeType="interactiveSeq">
                <p:stCondLst>
                  <p:cond evt="onClick" delay="0">
                    <p:tgtEl>
                      <p:spTgt spid="18"/>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fill="hold" nodeType="clickEffect">
                                  <p:stCondLst>
                                    <p:cond delay="0"/>
                                  </p:stCondLst>
                                  <p:childTnLst>
                                    <p:animRot by="21600000">
                                      <p:cBhvr>
                                        <p:cTn id="107" dur="10000" fill="hold"/>
                                        <p:tgtEl>
                                          <p:spTgt spid="21"/>
                                        </p:tgtEl>
                                        <p:attrNameLst>
                                          <p:attrName>r</p:attrName>
                                        </p:attrNameLst>
                                      </p:cBhvr>
                                    </p:animRot>
                                  </p:childTnLst>
                                </p:cTn>
                              </p:par>
                            </p:childTnLst>
                          </p:cTn>
                        </p:par>
                        <p:par>
                          <p:cTn id="108" fill="hold">
                            <p:stCondLst>
                              <p:cond delay="100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xit" presetSubtype="0" fill="hold" grpId="1" nodeType="withEffect">
                                  <p:stCondLst>
                                    <p:cond delay="2000"/>
                                  </p:stCondLst>
                                  <p:childTnLst>
                                    <p:set>
                                      <p:cBhvr>
                                        <p:cTn id="112"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audio>
              <p:cMediaNode vol="80000">
                <p:cTn id="113" fill="hold" display="0">
                  <p:stCondLst>
                    <p:cond delay="indefinite"/>
                  </p:stCondLst>
                  <p:endCondLst>
                    <p:cond evt="onStopAudio" delay="0">
                      <p:tgtEl>
                        <p:sldTgt/>
                      </p:tgtEl>
                    </p:cond>
                  </p:endCondLst>
                </p:cTn>
                <p:tgtEl>
                  <p:spTgt spid="50"/>
                </p:tgtEl>
              </p:cMediaNode>
            </p:audio>
          </p:childTnLst>
        </p:cTn>
      </p:par>
    </p:tnLst>
    <p:bldLst>
      <p:bldP spid="12" grpId="0" animBg="1"/>
      <p:bldP spid="12" grpId="1" animBg="1"/>
      <p:bldP spid="15" grpId="0" animBg="1"/>
      <p:bldP spid="15" grpId="1" animBg="1"/>
      <p:bldP spid="4" grpId="0"/>
      <p:bldP spid="5" grpId="0" animBg="1"/>
      <p:bldP spid="5" grpId="1" animBg="1"/>
      <p:bldP spid="24" grpId="0" animBg="1"/>
      <p:bldP spid="24" grpId="1" animBg="1"/>
      <p:bldP spid="49" grpId="0" animBg="1"/>
      <p:bldP spid="4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3835" y="-1004404"/>
            <a:ext cx="14807429" cy="4618649"/>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779112" y="641829"/>
            <a:ext cx="10633777" cy="5574343"/>
            <a:chOff x="0" y="0"/>
            <a:chExt cx="730935" cy="383164"/>
          </a:xfrm>
        </p:grpSpPr>
        <p:sp>
          <p:nvSpPr>
            <p:cNvPr id="4" name="Freeform 4"/>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pPr defTabSz="609630"/>
              <a:endParaRPr lang="en-US" sz="1200">
                <a:solidFill>
                  <a:prstClr val="black"/>
                </a:solidFill>
                <a:latin typeface="Calibri"/>
              </a:endParaRPr>
            </a:p>
          </p:txBody>
        </p:sp>
        <p:sp>
          <p:nvSpPr>
            <p:cNvPr id="5" name="TextBox 5"/>
            <p:cNvSpPr txBox="1"/>
            <p:nvPr/>
          </p:nvSpPr>
          <p:spPr>
            <a:xfrm>
              <a:off x="0" y="28575"/>
              <a:ext cx="730935" cy="354589"/>
            </a:xfrm>
            <a:prstGeom prst="rect">
              <a:avLst/>
            </a:prstGeom>
          </p:spPr>
          <p:txBody>
            <a:bodyPr lIns="33867" tIns="33867" rIns="33867" bIns="33867" rtlCol="0" anchor="ctr"/>
            <a:lstStyle/>
            <a:p>
              <a:pPr algn="ctr" defTabSz="609630">
                <a:lnSpc>
                  <a:spcPts val="1781"/>
                </a:lnSpc>
                <a:spcBef>
                  <a:spcPct val="0"/>
                </a:spcBef>
              </a:pPr>
              <a:endParaRPr sz="1200">
                <a:solidFill>
                  <a:prstClr val="black"/>
                </a:solidFill>
                <a:latin typeface="Calibri"/>
              </a:endParaRPr>
            </a:p>
          </p:txBody>
        </p:sp>
      </p:grpSp>
      <p:sp>
        <p:nvSpPr>
          <p:cNvPr id="6" name="TextBox 6"/>
          <p:cNvSpPr txBox="1"/>
          <p:nvPr/>
        </p:nvSpPr>
        <p:spPr>
          <a:xfrm>
            <a:off x="1374712" y="2583134"/>
            <a:ext cx="8884355" cy="2385268"/>
          </a:xfrm>
          <a:prstGeom prst="rect">
            <a:avLst/>
          </a:prstGeom>
        </p:spPr>
        <p:txBody>
          <a:bodyPr wrap="square" lIns="0" tIns="0" rIns="0" bIns="0" rtlCol="0" anchor="t">
            <a:spAutoFit/>
          </a:bodyPr>
          <a:lstStyle/>
          <a:p>
            <a:pPr defTabSz="609630">
              <a:lnSpc>
                <a:spcPts val="9558"/>
              </a:lnSpc>
            </a:pPr>
            <a:r>
              <a:rPr lang="en-US" sz="6000" dirty="0">
                <a:solidFill>
                  <a:srgbClr val="C00000"/>
                </a:solidFill>
                <a:latin typeface="Congenial Black" panose="02000503040000020004" pitchFamily="2" charset="0"/>
                <a:ea typeface="Funtastic"/>
                <a:cs typeface="Funtastic"/>
                <a:sym typeface="Funtastic"/>
              </a:rPr>
              <a:t>VIETNAMESE LIFESTYLE: THEN AND NOW</a:t>
            </a:r>
          </a:p>
        </p:txBody>
      </p:sp>
      <p:sp>
        <p:nvSpPr>
          <p:cNvPr id="7" name="Freeform 7"/>
          <p:cNvSpPr/>
          <p:nvPr/>
        </p:nvSpPr>
        <p:spPr>
          <a:xfrm rot="-612436">
            <a:off x="-110325" y="658320"/>
            <a:ext cx="2741234" cy="616778"/>
          </a:xfrm>
          <a:custGeom>
            <a:avLst/>
            <a:gdLst/>
            <a:ahLst/>
            <a:cxnLst/>
            <a:rect l="l" t="t" r="r" b="b"/>
            <a:pathLst>
              <a:path w="4111851" h="925167">
                <a:moveTo>
                  <a:pt x="0" y="0"/>
                </a:moveTo>
                <a:lnTo>
                  <a:pt x="4111851" y="0"/>
                </a:lnTo>
                <a:lnTo>
                  <a:pt x="4111851" y="925167"/>
                </a:lnTo>
                <a:lnTo>
                  <a:pt x="0" y="925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195944">
            <a:off x="10283328" y="2695400"/>
            <a:ext cx="2445745" cy="550293"/>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flipH="1">
            <a:off x="7475386" y="2732832"/>
            <a:ext cx="4571914" cy="4125168"/>
          </a:xfrm>
          <a:custGeom>
            <a:avLst/>
            <a:gdLst/>
            <a:ahLst/>
            <a:cxnLst/>
            <a:rect l="l" t="t" r="r" b="b"/>
            <a:pathLst>
              <a:path w="8786669" h="8182585">
                <a:moveTo>
                  <a:pt x="8786669" y="0"/>
                </a:moveTo>
                <a:lnTo>
                  <a:pt x="0" y="0"/>
                </a:lnTo>
                <a:lnTo>
                  <a:pt x="0" y="8182585"/>
                </a:lnTo>
                <a:lnTo>
                  <a:pt x="8786669" y="8182585"/>
                </a:lnTo>
                <a:lnTo>
                  <a:pt x="8786669"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249993">
            <a:off x="8732479" y="634573"/>
            <a:ext cx="1479787" cy="2160959"/>
          </a:xfrm>
          <a:custGeom>
            <a:avLst/>
            <a:gdLst/>
            <a:ahLst/>
            <a:cxnLst/>
            <a:rect l="l" t="t" r="r" b="b"/>
            <a:pathLst>
              <a:path w="2219680" h="3241438">
                <a:moveTo>
                  <a:pt x="0" y="0"/>
                </a:moveTo>
                <a:lnTo>
                  <a:pt x="2219680" y="0"/>
                </a:lnTo>
                <a:lnTo>
                  <a:pt x="2219680" y="3241438"/>
                </a:lnTo>
                <a:lnTo>
                  <a:pt x="0" y="3241438"/>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rot="-288219">
            <a:off x="11113063" y="-385946"/>
            <a:ext cx="1171663" cy="2055550"/>
          </a:xfrm>
          <a:custGeom>
            <a:avLst/>
            <a:gdLst/>
            <a:ahLst/>
            <a:cxnLst/>
            <a:rect l="l" t="t" r="r" b="b"/>
            <a:pathLst>
              <a:path w="1757495" h="3083325">
                <a:moveTo>
                  <a:pt x="0" y="0"/>
                </a:moveTo>
                <a:lnTo>
                  <a:pt x="1757496" y="0"/>
                </a:lnTo>
                <a:lnTo>
                  <a:pt x="1757496" y="3083325"/>
                </a:lnTo>
                <a:lnTo>
                  <a:pt x="0" y="3083325"/>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762513">
            <a:off x="226963" y="5721690"/>
            <a:ext cx="1545382" cy="2272621"/>
          </a:xfrm>
          <a:custGeom>
            <a:avLst/>
            <a:gdLst/>
            <a:ahLst/>
            <a:cxnLst/>
            <a:rect l="l" t="t" r="r" b="b"/>
            <a:pathLst>
              <a:path w="2318073" h="3408931">
                <a:moveTo>
                  <a:pt x="0" y="0"/>
                </a:moveTo>
                <a:lnTo>
                  <a:pt x="2318073" y="0"/>
                </a:lnTo>
                <a:lnTo>
                  <a:pt x="2318073" y="3408932"/>
                </a:lnTo>
                <a:lnTo>
                  <a:pt x="0" y="3408932"/>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rot="130004" flipH="1">
            <a:off x="7606427" y="6210551"/>
            <a:ext cx="1300456" cy="1970388"/>
          </a:xfrm>
          <a:custGeom>
            <a:avLst/>
            <a:gdLst/>
            <a:ahLst/>
            <a:cxnLst/>
            <a:rect l="l" t="t" r="r" b="b"/>
            <a:pathLst>
              <a:path w="1950684" h="2955582">
                <a:moveTo>
                  <a:pt x="1950684" y="0"/>
                </a:moveTo>
                <a:lnTo>
                  <a:pt x="0" y="0"/>
                </a:lnTo>
                <a:lnTo>
                  <a:pt x="0" y="2955582"/>
                </a:lnTo>
                <a:lnTo>
                  <a:pt x="1950684" y="2955582"/>
                </a:lnTo>
                <a:lnTo>
                  <a:pt x="1950684"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241494">
            <a:off x="7657732" y="1457092"/>
            <a:ext cx="515920" cy="515920"/>
          </a:xfrm>
          <a:custGeom>
            <a:avLst/>
            <a:gdLst/>
            <a:ahLst/>
            <a:cxnLst/>
            <a:rect l="l" t="t" r="r" b="b"/>
            <a:pathLst>
              <a:path w="773880" h="773880">
                <a:moveTo>
                  <a:pt x="0" y="0"/>
                </a:moveTo>
                <a:lnTo>
                  <a:pt x="773880" y="0"/>
                </a:lnTo>
                <a:lnTo>
                  <a:pt x="773880" y="773880"/>
                </a:lnTo>
                <a:lnTo>
                  <a:pt x="0" y="77388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5" name="TextBox 15"/>
          <p:cNvSpPr txBox="1"/>
          <p:nvPr/>
        </p:nvSpPr>
        <p:spPr>
          <a:xfrm>
            <a:off x="1374712" y="5289533"/>
            <a:ext cx="7434688" cy="440120"/>
          </a:xfrm>
          <a:prstGeom prst="rect">
            <a:avLst/>
          </a:prstGeom>
        </p:spPr>
        <p:txBody>
          <a:bodyPr wrap="square" lIns="0" tIns="0" rIns="0" bIns="0" rtlCol="0" anchor="t">
            <a:spAutoFit/>
          </a:bodyPr>
          <a:lstStyle/>
          <a:p>
            <a:pPr defTabSz="609630">
              <a:lnSpc>
                <a:spcPts val="2929"/>
              </a:lnSpc>
            </a:pPr>
            <a:r>
              <a:rPr lang="en-US" sz="4400" dirty="0">
                <a:solidFill>
                  <a:schemeClr val="accent1">
                    <a:lumMod val="50000"/>
                  </a:schemeClr>
                </a:solidFill>
                <a:latin typeface="DM Sans"/>
                <a:ea typeface="DM Sans"/>
                <a:cs typeface="DM Sans"/>
                <a:sym typeface="DM Sans"/>
              </a:rPr>
              <a:t>Lesson 4: Communication</a:t>
            </a:r>
          </a:p>
        </p:txBody>
      </p:sp>
      <p:sp>
        <p:nvSpPr>
          <p:cNvPr id="16" name="Freeform 16"/>
          <p:cNvSpPr/>
          <p:nvPr/>
        </p:nvSpPr>
        <p:spPr>
          <a:xfrm rot="200711">
            <a:off x="5558930" y="936574"/>
            <a:ext cx="515920" cy="515920"/>
          </a:xfrm>
          <a:custGeom>
            <a:avLst/>
            <a:gdLst/>
            <a:ahLst/>
            <a:cxnLst/>
            <a:rect l="l" t="t" r="r" b="b"/>
            <a:pathLst>
              <a:path w="773880" h="773880">
                <a:moveTo>
                  <a:pt x="0" y="0"/>
                </a:moveTo>
                <a:lnTo>
                  <a:pt x="773880" y="0"/>
                </a:lnTo>
                <a:lnTo>
                  <a:pt x="773880" y="773880"/>
                </a:lnTo>
                <a:lnTo>
                  <a:pt x="0" y="77388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7" name="TextBox 15">
            <a:extLst>
              <a:ext uri="{FF2B5EF4-FFF2-40B4-BE49-F238E27FC236}">
                <a16:creationId xmlns:a16="http://schemas.microsoft.com/office/drawing/2014/main" id="{34C39C0B-9CF2-CC97-FE27-E29BD88F4B22}"/>
              </a:ext>
            </a:extLst>
          </p:cNvPr>
          <p:cNvSpPr txBox="1"/>
          <p:nvPr/>
        </p:nvSpPr>
        <p:spPr>
          <a:xfrm>
            <a:off x="1365508" y="2224496"/>
            <a:ext cx="5952395" cy="454804"/>
          </a:xfrm>
          <a:prstGeom prst="rect">
            <a:avLst/>
          </a:prstGeom>
        </p:spPr>
        <p:txBody>
          <a:bodyPr wrap="square" lIns="0" tIns="0" rIns="0" bIns="0" rtlCol="0" anchor="t">
            <a:spAutoFit/>
          </a:bodyPr>
          <a:lstStyle/>
          <a:p>
            <a:pPr defTabSz="609630">
              <a:lnSpc>
                <a:spcPts val="2929"/>
              </a:lnSpc>
            </a:pPr>
            <a:r>
              <a:rPr lang="en-US" sz="4800" dirty="0">
                <a:solidFill>
                  <a:srgbClr val="393939"/>
                </a:solidFill>
                <a:latin typeface="DM Sans"/>
                <a:ea typeface="DM Sans"/>
                <a:cs typeface="DM Sans"/>
                <a:sym typeface="DM Sans"/>
              </a:rPr>
              <a:t>Unit 6: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782</Words>
  <Application>Microsoft Office PowerPoint</Application>
  <PresentationFormat>Widescreen</PresentationFormat>
  <Paragraphs>114</Paragraphs>
  <Slides>23</Slides>
  <Notes>5</Notes>
  <HiddenSlides>0</HiddenSlides>
  <MMClips>8</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Aharoni</vt:lpstr>
      <vt:lpstr>Amasis MT Pro</vt:lpstr>
      <vt:lpstr>Arial</vt:lpstr>
      <vt:lpstr>Bradley Hand ITC</vt:lpstr>
      <vt:lpstr>Calibri</vt:lpstr>
      <vt:lpstr>Calibri Light</vt:lpstr>
      <vt:lpstr>Congenial Black</vt:lpstr>
      <vt:lpstr>DM Sans</vt:lpstr>
      <vt:lpstr>Forte</vt:lpstr>
      <vt:lpstr>Funtastic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Duyên Lương</cp:lastModifiedBy>
  <cp:revision>313</cp:revision>
  <dcterms:created xsi:type="dcterms:W3CDTF">2020-12-09T02:04:00Z</dcterms:created>
  <dcterms:modified xsi:type="dcterms:W3CDTF">2024-07-31T10:07:14Z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1033-12.2.0.13306</vt:lpwstr>
  </property>
</Properties>
</file>