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8"/>
  </p:notesMasterIdLst>
  <p:handoutMasterIdLst>
    <p:handoutMasterId r:id="rId19"/>
  </p:handoutMasterIdLst>
  <p:sldIdLst>
    <p:sldId id="256" r:id="rId3"/>
    <p:sldId id="759" r:id="rId4"/>
    <p:sldId id="723" r:id="rId5"/>
    <p:sldId id="737" r:id="rId6"/>
    <p:sldId id="258" r:id="rId7"/>
    <p:sldId id="259" r:id="rId8"/>
    <p:sldId id="261" r:id="rId9"/>
    <p:sldId id="260" r:id="rId10"/>
    <p:sldId id="758" r:id="rId11"/>
    <p:sldId id="257" r:id="rId12"/>
    <p:sldId id="264" r:id="rId13"/>
    <p:sldId id="263" r:id="rId14"/>
    <p:sldId id="262" r:id="rId15"/>
    <p:sldId id="265"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userDrawn="1">
          <p15:clr>
            <a:srgbClr val="A4A3A4"/>
          </p15:clr>
        </p15:guide>
        <p15:guide id="2" pos="38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FDF"/>
    <a:srgbClr val="DEB0BD"/>
    <a:srgbClr val="8C86BE"/>
    <a:srgbClr val="CBD690"/>
    <a:srgbClr val="8B86BE"/>
    <a:srgbClr val="EEB85F"/>
    <a:srgbClr val="ECB761"/>
    <a:srgbClr val="BD9E84"/>
    <a:srgbClr val="A71464"/>
    <a:srgbClr val="A71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0" autoAdjust="0"/>
    <p:restoredTop sz="94660"/>
  </p:normalViewPr>
  <p:slideViewPr>
    <p:cSldViewPr snapToGrid="0" showGuides="1">
      <p:cViewPr varScale="1">
        <p:scale>
          <a:sx n="81" d="100"/>
          <a:sy n="81" d="100"/>
        </p:scale>
        <p:origin x="955" y="62"/>
      </p:cViewPr>
      <p:guideLst>
        <p:guide orient="horz" pos="2171"/>
        <p:guide pos="38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8/1/2024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1778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6224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787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3960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321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893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5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2409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06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4437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652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0227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svg"/><Relationship Id="rId7" Type="http://schemas.openxmlformats.org/officeDocument/2006/relationships/image" Target="../media/image40.sv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svg"/><Relationship Id="rId18" Type="http://schemas.openxmlformats.org/officeDocument/2006/relationships/image" Target="../media/image71.svg"/><Relationship Id="rId3" Type="http://schemas.openxmlformats.org/officeDocument/2006/relationships/image" Target="../media/image56.sv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png"/><Relationship Id="rId16"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59.svg"/><Relationship Id="rId11" Type="http://schemas.openxmlformats.org/officeDocument/2006/relationships/image" Target="../media/image64.svg"/><Relationship Id="rId5" Type="http://schemas.openxmlformats.org/officeDocument/2006/relationships/image" Target="../media/image58.pn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8.xml"/><Relationship Id="rId7" Type="http://schemas.openxmlformats.org/officeDocument/2006/relationships/image" Target="../media/image2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8.xml"/><Relationship Id="rId7" Type="http://schemas.openxmlformats.org/officeDocument/2006/relationships/image" Target="../media/image1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rot="-5400000">
            <a:off x="1933107" y="-1613139"/>
            <a:ext cx="8325787" cy="11924956"/>
          </a:xfrm>
          <a:custGeom>
            <a:avLst/>
            <a:gdLst/>
            <a:ahLst/>
            <a:cxnLst/>
            <a:rect l="l" t="t" r="r" b="b"/>
            <a:pathLst>
              <a:path w="12488681" h="17887434">
                <a:moveTo>
                  <a:pt x="0" y="0"/>
                </a:moveTo>
                <a:lnTo>
                  <a:pt x="12488682" y="0"/>
                </a:lnTo>
                <a:lnTo>
                  <a:pt x="12488682" y="17887433"/>
                </a:lnTo>
                <a:lnTo>
                  <a:pt x="0" y="17887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18040" y="5261837"/>
            <a:ext cx="13017163" cy="1976209"/>
            <a:chOff x="0" y="0"/>
            <a:chExt cx="5406332" cy="820766"/>
          </a:xfrm>
        </p:grpSpPr>
        <p:sp>
          <p:nvSpPr>
            <p:cNvPr id="4" name="Freeform 4"/>
            <p:cNvSpPr/>
            <p:nvPr/>
          </p:nvSpPr>
          <p:spPr>
            <a:xfrm>
              <a:off x="0" y="0"/>
              <a:ext cx="5406332" cy="820766"/>
            </a:xfrm>
            <a:custGeom>
              <a:avLst/>
              <a:gdLst/>
              <a:ahLst/>
              <a:cxnLst/>
              <a:rect l="l" t="t" r="r" b="b"/>
              <a:pathLst>
                <a:path w="5406332" h="820766">
                  <a:moveTo>
                    <a:pt x="0" y="0"/>
                  </a:moveTo>
                  <a:lnTo>
                    <a:pt x="5406332" y="0"/>
                  </a:lnTo>
                  <a:lnTo>
                    <a:pt x="5406332" y="820766"/>
                  </a:lnTo>
                  <a:lnTo>
                    <a:pt x="0" y="820766"/>
                  </a:lnTo>
                  <a:close/>
                </a:path>
              </a:pathLst>
            </a:custGeom>
            <a:solidFill>
              <a:srgbClr val="F5BF19"/>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5406332" cy="85886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flipH="1">
            <a:off x="7070961" y="2786490"/>
            <a:ext cx="5121039" cy="4767221"/>
          </a:xfrm>
          <a:custGeom>
            <a:avLst/>
            <a:gdLst/>
            <a:ahLst/>
            <a:cxnLst/>
            <a:rect l="l" t="t" r="r" b="b"/>
            <a:pathLst>
              <a:path w="7681558" h="7150832">
                <a:moveTo>
                  <a:pt x="7681558" y="0"/>
                </a:moveTo>
                <a:lnTo>
                  <a:pt x="0" y="0"/>
                </a:lnTo>
                <a:lnTo>
                  <a:pt x="0" y="7150832"/>
                </a:lnTo>
                <a:lnTo>
                  <a:pt x="7681558" y="7150832"/>
                </a:lnTo>
                <a:lnTo>
                  <a:pt x="768155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58083" y="2257527"/>
            <a:ext cx="7900507" cy="5472897"/>
          </a:xfrm>
          <a:custGeom>
            <a:avLst/>
            <a:gdLst/>
            <a:ahLst/>
            <a:cxnLst/>
            <a:rect l="l" t="t" r="r" b="b"/>
            <a:pathLst>
              <a:path w="11850761" h="8209345">
                <a:moveTo>
                  <a:pt x="11850761" y="0"/>
                </a:moveTo>
                <a:lnTo>
                  <a:pt x="0" y="0"/>
                </a:lnTo>
                <a:lnTo>
                  <a:pt x="0" y="8209345"/>
                </a:lnTo>
                <a:lnTo>
                  <a:pt x="11850761" y="8209345"/>
                </a:lnTo>
                <a:lnTo>
                  <a:pt x="1185076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2019126" y="1346145"/>
            <a:ext cx="7612354" cy="3003194"/>
          </a:xfrm>
          <a:prstGeom prst="rect">
            <a:avLst/>
          </a:prstGeom>
        </p:spPr>
        <p:txBody>
          <a:bodyPr wrap="square" lIns="0" tIns="0" rIns="0" bIns="0" rtlCol="0" anchor="t">
            <a:spAutoFit/>
          </a:bodyPr>
          <a:lstStyle/>
          <a:p>
            <a:pPr algn="ctr" defTabSz="609630">
              <a:lnSpc>
                <a:spcPts val="12115"/>
              </a:lnSpc>
              <a:spcBef>
                <a:spcPct val="0"/>
              </a:spcBef>
            </a:pPr>
            <a:r>
              <a:rPr lang="en-US" sz="9600" dirty="0">
                <a:solidFill>
                  <a:srgbClr val="3E3B3C"/>
                </a:solidFill>
                <a:latin typeface="Oswald" panose="02000503000000000000" pitchFamily="2" charset="0"/>
                <a:ea typeface="Oregano"/>
                <a:cs typeface="Oregano"/>
                <a:sym typeface="Oregano"/>
              </a:rPr>
              <a:t>WELCOME TO OUR CLASS!</a:t>
            </a:r>
          </a:p>
        </p:txBody>
      </p:sp>
      <p:sp>
        <p:nvSpPr>
          <p:cNvPr id="12" name="TextBox 27">
            <a:extLst>
              <a:ext uri="{FF2B5EF4-FFF2-40B4-BE49-F238E27FC236}">
                <a16:creationId xmlns:a16="http://schemas.microsoft.com/office/drawing/2014/main" id="{9F8E4D3F-5226-C370-4734-E474BA81EF30}"/>
              </a:ext>
            </a:extLst>
          </p:cNvPr>
          <p:cNvSpPr txBox="1"/>
          <p:nvPr/>
        </p:nvSpPr>
        <p:spPr>
          <a:xfrm>
            <a:off x="2012336" y="5170100"/>
            <a:ext cx="8119769" cy="820738"/>
          </a:xfrm>
          <a:prstGeom prst="rect">
            <a:avLst/>
          </a:prstGeom>
          <a:solidFill>
            <a:schemeClr val="accent2">
              <a:lumMod val="60000"/>
              <a:lumOff val="40000"/>
            </a:schemeClr>
          </a:solidFill>
        </p:spPr>
        <p:txBody>
          <a:bodyPr wrap="square" lIns="0" tIns="0" rIns="0" bIns="0" rtlCol="0" anchor="t">
            <a:spAutoFit/>
          </a:bodyPr>
          <a:lstStyle/>
          <a:p>
            <a:pPr defTabSz="609630">
              <a:lnSpc>
                <a:spcPts val="6400"/>
              </a:lnSpc>
              <a:spcBef>
                <a:spcPct val="0"/>
              </a:spcBef>
            </a:pPr>
            <a:r>
              <a:rPr lang="en-US" sz="5334" dirty="0">
                <a:solidFill>
                  <a:srgbClr val="3E3B3C"/>
                </a:solidFill>
                <a:latin typeface="Oregano"/>
                <a:ea typeface="Oregano"/>
                <a:cs typeface="Oregano"/>
                <a:sym typeface="Oregano"/>
              </a:rPr>
              <a:t>Presented by: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4519220" y="-472694"/>
            <a:ext cx="6408534" cy="7803390"/>
          </a:xfrm>
          <a:custGeom>
            <a:avLst/>
            <a:gdLst/>
            <a:ahLst/>
            <a:cxnLst/>
            <a:rect l="l" t="t" r="r" b="b"/>
            <a:pathLst>
              <a:path w="9612801" h="11705085">
                <a:moveTo>
                  <a:pt x="9612801" y="11705084"/>
                </a:moveTo>
                <a:lnTo>
                  <a:pt x="0" y="11705084"/>
                </a:lnTo>
                <a:lnTo>
                  <a:pt x="0" y="0"/>
                </a:lnTo>
                <a:lnTo>
                  <a:pt x="9612801" y="0"/>
                </a:lnTo>
                <a:lnTo>
                  <a:pt x="9612801" y="11705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354" y="140048"/>
            <a:ext cx="6408534" cy="7803390"/>
          </a:xfrm>
          <a:custGeom>
            <a:avLst/>
            <a:gdLst/>
            <a:ahLst/>
            <a:cxnLst/>
            <a:rect l="l" t="t" r="r" b="b"/>
            <a:pathLst>
              <a:path w="9612801" h="11705085">
                <a:moveTo>
                  <a:pt x="0" y="0"/>
                </a:moveTo>
                <a:lnTo>
                  <a:pt x="9612801" y="0"/>
                </a:lnTo>
                <a:lnTo>
                  <a:pt x="9612801" y="11705084"/>
                </a:lnTo>
                <a:lnTo>
                  <a:pt x="0" y="11705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dirty="0">
              <a:solidFill>
                <a:prstClr val="black"/>
              </a:solidFill>
              <a:latin typeface="Calibri"/>
            </a:endParaRPr>
          </a:p>
        </p:txBody>
      </p:sp>
      <p:sp>
        <p:nvSpPr>
          <p:cNvPr id="6" name="Freeform 6"/>
          <p:cNvSpPr/>
          <p:nvPr/>
        </p:nvSpPr>
        <p:spPr>
          <a:xfrm>
            <a:off x="-1544716" y="3429000"/>
            <a:ext cx="8217546" cy="4930527"/>
          </a:xfrm>
          <a:custGeom>
            <a:avLst/>
            <a:gdLst/>
            <a:ahLst/>
            <a:cxnLst/>
            <a:rect l="l" t="t" r="r" b="b"/>
            <a:pathLst>
              <a:path w="12326319" h="7395791">
                <a:moveTo>
                  <a:pt x="0" y="0"/>
                </a:moveTo>
                <a:lnTo>
                  <a:pt x="12326319" y="0"/>
                </a:lnTo>
                <a:lnTo>
                  <a:pt x="12326319" y="7395792"/>
                </a:lnTo>
                <a:lnTo>
                  <a:pt x="0" y="7395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6044810">
            <a:off x="9132664" y="3963397"/>
            <a:ext cx="3503945" cy="1599073"/>
          </a:xfrm>
          <a:custGeom>
            <a:avLst/>
            <a:gdLst/>
            <a:ahLst/>
            <a:cxnLst/>
            <a:rect l="l" t="t" r="r" b="b"/>
            <a:pathLst>
              <a:path w="5255918" h="2398610">
                <a:moveTo>
                  <a:pt x="0" y="0"/>
                </a:moveTo>
                <a:lnTo>
                  <a:pt x="5255917" y="0"/>
                </a:lnTo>
                <a:lnTo>
                  <a:pt x="5255917" y="2398610"/>
                </a:lnTo>
                <a:lnTo>
                  <a:pt x="0" y="23986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8" name="TextBox 27">
            <a:extLst>
              <a:ext uri="{FF2B5EF4-FFF2-40B4-BE49-F238E27FC236}">
                <a16:creationId xmlns:a16="http://schemas.microsoft.com/office/drawing/2014/main" id="{EFF6E0AB-423D-6183-DA18-092C472E7793}"/>
              </a:ext>
            </a:extLst>
          </p:cNvPr>
          <p:cNvSpPr txBox="1"/>
          <p:nvPr/>
        </p:nvSpPr>
        <p:spPr>
          <a:xfrm>
            <a:off x="123091" y="45743"/>
            <a:ext cx="11632134" cy="953135"/>
          </a:xfrm>
          <a:prstGeom prst="rect">
            <a:avLst/>
          </a:prstGeom>
          <a:noFill/>
          <a:effectLst/>
        </p:spPr>
        <p:txBody>
          <a:bodyPr wrap="square" rtlCol="0">
            <a:spAutoFit/>
          </a:bodyPr>
          <a:lstStyle/>
          <a:p>
            <a:pPr algn="just"/>
            <a:r>
              <a:rPr lang="en-US" sz="2800" b="1" dirty="0">
                <a:solidFill>
                  <a:srgbClr val="00B050"/>
                </a:solidFill>
                <a:effectLst>
                  <a:glow rad="88900">
                    <a:schemeClr val="bg1"/>
                  </a:glow>
                </a:effectLst>
                <a:latin typeface="Oswald" panose="02000503000000000000" pitchFamily="2" charset="0"/>
                <a:cs typeface="Arial" panose="020B0604020202020204" pitchFamily="34" charset="0"/>
              </a:rPr>
              <a:t>4. Read the list and tick (√) the thing(s) that has/have changed in your family in the past five years. Make notes of those which have changed.</a:t>
            </a:r>
          </a:p>
        </p:txBody>
      </p:sp>
      <p:graphicFrame>
        <p:nvGraphicFramePr>
          <p:cNvPr id="29" name="Table 28">
            <a:extLst>
              <a:ext uri="{FF2B5EF4-FFF2-40B4-BE49-F238E27FC236}">
                <a16:creationId xmlns:a16="http://schemas.microsoft.com/office/drawing/2014/main" id="{602B94CA-0C43-AEC8-22FA-537F2DF91347}"/>
              </a:ext>
            </a:extLst>
          </p:cNvPr>
          <p:cNvGraphicFramePr/>
          <p:nvPr>
            <p:extLst>
              <p:ext uri="{D42A27DB-BD31-4B8C-83A1-F6EECF244321}">
                <p14:modId xmlns:p14="http://schemas.microsoft.com/office/powerpoint/2010/main" val="4086349808"/>
              </p:ext>
            </p:extLst>
          </p:nvPr>
        </p:nvGraphicFramePr>
        <p:xfrm>
          <a:off x="650992" y="1331953"/>
          <a:ext cx="10680700" cy="4968240"/>
        </p:xfrm>
        <a:graphic>
          <a:graphicData uri="http://schemas.openxmlformats.org/drawingml/2006/table">
            <a:tbl>
              <a:tblPr firstRow="1" bandRow="1">
                <a:tableStyleId>{5940675A-B579-460E-94D1-54222C63F5DA}</a:tableStyleId>
              </a:tblPr>
              <a:tblGrid>
                <a:gridCol w="5048250">
                  <a:extLst>
                    <a:ext uri="{9D8B030D-6E8A-4147-A177-3AD203B41FA5}">
                      <a16:colId xmlns:a16="http://schemas.microsoft.com/office/drawing/2014/main" val="20000"/>
                    </a:ext>
                  </a:extLst>
                </a:gridCol>
                <a:gridCol w="5632450">
                  <a:extLst>
                    <a:ext uri="{9D8B030D-6E8A-4147-A177-3AD203B41FA5}">
                      <a16:colId xmlns:a16="http://schemas.microsoft.com/office/drawing/2014/main" val="20001"/>
                    </a:ext>
                  </a:extLst>
                </a:gridCol>
              </a:tblGrid>
              <a:tr h="701040">
                <a:tc>
                  <a:txBody>
                    <a:bodyPr/>
                    <a:lstStyle/>
                    <a:p>
                      <a:pPr algn="ctr">
                        <a:buNone/>
                      </a:pPr>
                      <a:r>
                        <a:rPr lang="en-US" sz="4000" b="1" dirty="0">
                          <a:solidFill>
                            <a:srgbClr val="C00000"/>
                          </a:solidFill>
                          <a:latin typeface="Oswald" panose="02000503000000000000" pitchFamily="2" charset="0"/>
                        </a:rPr>
                        <a:t>List</a:t>
                      </a:r>
                    </a:p>
                  </a:txBody>
                  <a:tcPr>
                    <a:solidFill>
                      <a:schemeClr val="accent2">
                        <a:lumMod val="20000"/>
                        <a:lumOff val="80000"/>
                      </a:schemeClr>
                    </a:solidFill>
                  </a:tcPr>
                </a:tc>
                <a:tc>
                  <a:txBody>
                    <a:bodyPr/>
                    <a:lstStyle/>
                    <a:p>
                      <a:pPr algn="ctr">
                        <a:buNone/>
                      </a:pPr>
                      <a:r>
                        <a:rPr lang="en-US" sz="4000" dirty="0">
                          <a:solidFill>
                            <a:srgbClr val="C00000"/>
                          </a:solidFill>
                          <a:latin typeface="Oswald" panose="02000503000000000000" pitchFamily="2" charset="0"/>
                        </a:rPr>
                        <a:t>Change</a:t>
                      </a:r>
                    </a:p>
                  </a:txBody>
                  <a:tcPr>
                    <a:solidFill>
                      <a:schemeClr val="accent2">
                        <a:lumMod val="20000"/>
                        <a:lumOff val="80000"/>
                      </a:schemeClr>
                    </a:solidFill>
                  </a:tcPr>
                </a:tc>
                <a:extLst>
                  <a:ext uri="{0D108BD9-81ED-4DB2-BD59-A6C34878D82A}">
                    <a16:rowId xmlns:a16="http://schemas.microsoft.com/office/drawing/2014/main" val="10000"/>
                  </a:ext>
                </a:extLst>
              </a:tr>
              <a:tr h="1066800">
                <a:tc>
                  <a:txBody>
                    <a:bodyPr/>
                    <a:lstStyle/>
                    <a:p>
                      <a:pPr algn="r">
                        <a:buNone/>
                      </a:pPr>
                      <a:r>
                        <a:rPr lang="en-US" sz="3200" dirty="0">
                          <a:latin typeface="Oswald" panose="02000503000000000000" pitchFamily="2" charset="0"/>
                        </a:rPr>
                        <a:t>1. Family type / </a:t>
                      </a:r>
                    </a:p>
                    <a:p>
                      <a:pPr algn="r">
                        <a:buNone/>
                      </a:pPr>
                      <a:r>
                        <a:rPr lang="en-US" sz="3200" dirty="0">
                          <a:latin typeface="Oswald" panose="02000503000000000000" pitchFamily="2" charset="0"/>
                        </a:rPr>
                        <a:t>members</a:t>
                      </a:r>
                    </a:p>
                  </a:txBody>
                  <a:tcPr/>
                </a:tc>
                <a:tc>
                  <a:txBody>
                    <a:bodyPr/>
                    <a:lstStyle/>
                    <a:p>
                      <a:pPr algn="just">
                        <a:buNone/>
                      </a:pPr>
                      <a:r>
                        <a:rPr lang="en-US" sz="3200" dirty="0">
                          <a:latin typeface="Oswald" panose="02000503000000000000" pitchFamily="2" charset="0"/>
                        </a:rPr>
                        <a:t>Still nuclear. One more member: my brother</a:t>
                      </a:r>
                      <a:endParaRPr lang="en-US" sz="3200" i="1" dirty="0">
                        <a:latin typeface="Oswald" panose="02000503000000000000" pitchFamily="2" charset="0"/>
                      </a:endParaRPr>
                    </a:p>
                  </a:txBody>
                  <a:tcPr/>
                </a:tc>
                <a:extLst>
                  <a:ext uri="{0D108BD9-81ED-4DB2-BD59-A6C34878D82A}">
                    <a16:rowId xmlns:a16="http://schemas.microsoft.com/office/drawing/2014/main" val="10001"/>
                  </a:ext>
                </a:extLst>
              </a:tr>
              <a:tr h="579120">
                <a:tc>
                  <a:txBody>
                    <a:bodyPr/>
                    <a:lstStyle/>
                    <a:p>
                      <a:pPr algn="r">
                        <a:buNone/>
                      </a:pPr>
                      <a:r>
                        <a:rPr lang="en-US" sz="3200">
                          <a:latin typeface="Oswald" panose="02000503000000000000" pitchFamily="2" charset="0"/>
                        </a:rPr>
                        <a:t>2. Home facilities</a:t>
                      </a:r>
                    </a:p>
                    <a:p>
                      <a:pPr algn="r">
                        <a:buNone/>
                      </a:pPr>
                      <a:endParaRPr lang="en-US" sz="3200">
                        <a:latin typeface="Oswald" panose="02000503000000000000" pitchFamily="2" charset="0"/>
                      </a:endParaRPr>
                    </a:p>
                  </a:txBody>
                  <a:tcPr/>
                </a:tc>
                <a:tc>
                  <a:txBody>
                    <a:bodyPr/>
                    <a:lstStyle/>
                    <a:p>
                      <a:pPr>
                        <a:buNone/>
                      </a:pPr>
                      <a:endParaRPr lang="en-US" sz="3200" i="1">
                        <a:latin typeface="Oswald" panose="02000503000000000000" pitchFamily="2" charset="0"/>
                      </a:endParaRPr>
                    </a:p>
                  </a:txBody>
                  <a:tcPr/>
                </a:tc>
                <a:extLst>
                  <a:ext uri="{0D108BD9-81ED-4DB2-BD59-A6C34878D82A}">
                    <a16:rowId xmlns:a16="http://schemas.microsoft.com/office/drawing/2014/main" val="10002"/>
                  </a:ext>
                </a:extLst>
              </a:tr>
              <a:tr h="1066800">
                <a:tc>
                  <a:txBody>
                    <a:bodyPr/>
                    <a:lstStyle/>
                    <a:p>
                      <a:pPr algn="r">
                        <a:buNone/>
                      </a:pPr>
                      <a:r>
                        <a:rPr lang="en-US" sz="3200">
                          <a:latin typeface="Oswald" panose="02000503000000000000" pitchFamily="2" charset="0"/>
                        </a:rPr>
                        <a:t>3.Ways of spending </a:t>
                      </a:r>
                    </a:p>
                    <a:p>
                      <a:pPr algn="r">
                        <a:buNone/>
                      </a:pPr>
                      <a:r>
                        <a:rPr lang="en-US" sz="3200">
                          <a:latin typeface="Oswald" panose="02000503000000000000" pitchFamily="2" charset="0"/>
                        </a:rPr>
                        <a:t>free time</a:t>
                      </a:r>
                    </a:p>
                  </a:txBody>
                  <a:tcPr/>
                </a:tc>
                <a:tc>
                  <a:txBody>
                    <a:bodyPr/>
                    <a:lstStyle/>
                    <a:p>
                      <a:pPr>
                        <a:buNone/>
                      </a:pPr>
                      <a:endParaRPr lang="en-US" sz="3200" i="1">
                        <a:latin typeface="Oswald" panose="02000503000000000000" pitchFamily="2" charset="0"/>
                      </a:endParaRPr>
                    </a:p>
                  </a:txBody>
                  <a:tcPr/>
                </a:tc>
                <a:extLst>
                  <a:ext uri="{0D108BD9-81ED-4DB2-BD59-A6C34878D82A}">
                    <a16:rowId xmlns:a16="http://schemas.microsoft.com/office/drawing/2014/main" val="10003"/>
                  </a:ext>
                </a:extLst>
              </a:tr>
              <a:tr h="1066800">
                <a:tc>
                  <a:txBody>
                    <a:bodyPr/>
                    <a:lstStyle/>
                    <a:p>
                      <a:pPr algn="r">
                        <a:buNone/>
                      </a:pPr>
                      <a:r>
                        <a:rPr lang="en-US" sz="3200" dirty="0">
                          <a:latin typeface="Oswald" panose="02000503000000000000" pitchFamily="2" charset="0"/>
                        </a:rPr>
                        <a:t>4.Relationships </a:t>
                      </a:r>
                    </a:p>
                    <a:p>
                      <a:pPr algn="r">
                        <a:buNone/>
                      </a:pPr>
                      <a:r>
                        <a:rPr lang="en-US" sz="3200" dirty="0">
                          <a:latin typeface="Oswald" panose="02000503000000000000" pitchFamily="2" charset="0"/>
                        </a:rPr>
                        <a:t>among members</a:t>
                      </a:r>
                    </a:p>
                  </a:txBody>
                  <a:tcPr/>
                </a:tc>
                <a:tc>
                  <a:txBody>
                    <a:bodyPr/>
                    <a:lstStyle/>
                    <a:p>
                      <a:pPr>
                        <a:buNone/>
                      </a:pPr>
                      <a:endParaRPr lang="en-US" sz="3200" i="1" dirty="0">
                        <a:latin typeface="Oswald" panose="02000503000000000000" pitchFamily="2" charset="0"/>
                      </a:endParaRPr>
                    </a:p>
                  </a:txBody>
                  <a:tcPr/>
                </a:tc>
                <a:extLst>
                  <a:ext uri="{0D108BD9-81ED-4DB2-BD59-A6C34878D82A}">
                    <a16:rowId xmlns:a16="http://schemas.microsoft.com/office/drawing/2014/main" val="10004"/>
                  </a:ext>
                </a:extLst>
              </a:tr>
            </a:tbl>
          </a:graphicData>
        </a:graphic>
      </p:graphicFrame>
      <p:sp>
        <p:nvSpPr>
          <p:cNvPr id="30" name="Rectangles 7">
            <a:extLst>
              <a:ext uri="{FF2B5EF4-FFF2-40B4-BE49-F238E27FC236}">
                <a16:creationId xmlns:a16="http://schemas.microsoft.com/office/drawing/2014/main" id="{38BF7D42-9814-FB88-5EFE-D914F971039C}"/>
              </a:ext>
            </a:extLst>
          </p:cNvPr>
          <p:cNvSpPr/>
          <p:nvPr/>
        </p:nvSpPr>
        <p:spPr>
          <a:xfrm>
            <a:off x="1019292" y="2203808"/>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a:t>
            </a:r>
          </a:p>
        </p:txBody>
      </p:sp>
      <p:sp>
        <p:nvSpPr>
          <p:cNvPr id="31" name="Rectangles 17">
            <a:extLst>
              <a:ext uri="{FF2B5EF4-FFF2-40B4-BE49-F238E27FC236}">
                <a16:creationId xmlns:a16="http://schemas.microsoft.com/office/drawing/2014/main" id="{5C111FF3-88AB-7E81-DF93-AB715C1A1D55}"/>
              </a:ext>
            </a:extLst>
          </p:cNvPr>
          <p:cNvSpPr/>
          <p:nvPr/>
        </p:nvSpPr>
        <p:spPr>
          <a:xfrm>
            <a:off x="1019292" y="3219808"/>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2" name="Rectangles 20">
            <a:extLst>
              <a:ext uri="{FF2B5EF4-FFF2-40B4-BE49-F238E27FC236}">
                <a16:creationId xmlns:a16="http://schemas.microsoft.com/office/drawing/2014/main" id="{E947825C-BC12-DA19-C209-E35A8E4985D2}"/>
              </a:ext>
            </a:extLst>
          </p:cNvPr>
          <p:cNvSpPr/>
          <p:nvPr/>
        </p:nvSpPr>
        <p:spPr>
          <a:xfrm>
            <a:off x="1019292" y="4235808"/>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3" name="Rectangles 21">
            <a:extLst>
              <a:ext uri="{FF2B5EF4-FFF2-40B4-BE49-F238E27FC236}">
                <a16:creationId xmlns:a16="http://schemas.microsoft.com/office/drawing/2014/main" id="{9496D00E-43CE-CBED-B3D5-BF43692BBC52}"/>
              </a:ext>
            </a:extLst>
          </p:cNvPr>
          <p:cNvSpPr/>
          <p:nvPr/>
        </p:nvSpPr>
        <p:spPr>
          <a:xfrm>
            <a:off x="1019292" y="5251808"/>
            <a:ext cx="812800" cy="800100"/>
          </a:xfrm>
          <a:prstGeom prst="rect">
            <a:avLst/>
          </a:prstGeom>
          <a:solidFill>
            <a:schemeClr val="bg1"/>
          </a:solidFill>
          <a:ln w="381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4" name="Text Box 22">
            <a:extLst>
              <a:ext uri="{FF2B5EF4-FFF2-40B4-BE49-F238E27FC236}">
                <a16:creationId xmlns:a16="http://schemas.microsoft.com/office/drawing/2014/main" id="{ABC8CFF7-133C-9380-9029-3FA8E486DB0D}"/>
              </a:ext>
            </a:extLst>
          </p:cNvPr>
          <p:cNvSpPr txBox="1"/>
          <p:nvPr/>
        </p:nvSpPr>
        <p:spPr>
          <a:xfrm>
            <a:off x="5734167" y="4128129"/>
            <a:ext cx="4298800" cy="1077218"/>
          </a:xfrm>
          <a:prstGeom prst="rect">
            <a:avLst/>
          </a:prstGeom>
          <a:noFill/>
          <a:ln w="9525">
            <a:noFill/>
          </a:ln>
        </p:spPr>
        <p:txBody>
          <a:bodyPr wrap="square">
            <a:spAutoFit/>
          </a:bodyPr>
          <a:lstStyle/>
          <a:p>
            <a:pPr marL="635" indent="-635" algn="just"/>
            <a:r>
              <a:rPr lang="en-US" sz="3200" b="0" dirty="0">
                <a:solidFill>
                  <a:srgbClr val="FF0000"/>
                </a:solidFill>
                <a:effectLst>
                  <a:outerShdw blurRad="12700" dist="38100" dir="2700000" algn="tl" rotWithShape="0">
                    <a:prstClr val="black">
                      <a:alpha val="20000"/>
                    </a:prstClr>
                  </a:outerShdw>
                </a:effectLst>
                <a:latin typeface="Oswald" panose="02000503000000000000" pitchFamily="2" charset="0"/>
                <a:cs typeface="Calibri" panose="020F0502020204030204" pitchFamily="34" charset="0"/>
              </a:rPr>
              <a:t>eat out, go on holiday, do chores..</a:t>
            </a:r>
          </a:p>
        </p:txBody>
      </p:sp>
      <p:sp>
        <p:nvSpPr>
          <p:cNvPr id="35" name="Text Box 23">
            <a:extLst>
              <a:ext uri="{FF2B5EF4-FFF2-40B4-BE49-F238E27FC236}">
                <a16:creationId xmlns:a16="http://schemas.microsoft.com/office/drawing/2014/main" id="{AC9AC03C-76DE-8E40-0CDF-110BB889D96E}"/>
              </a:ext>
            </a:extLst>
          </p:cNvPr>
          <p:cNvSpPr txBox="1"/>
          <p:nvPr/>
        </p:nvSpPr>
        <p:spPr>
          <a:xfrm>
            <a:off x="5734165" y="5219330"/>
            <a:ext cx="5584825" cy="584775"/>
          </a:xfrm>
          <a:prstGeom prst="rect">
            <a:avLst/>
          </a:prstGeom>
          <a:noFill/>
          <a:ln w="9525">
            <a:noFill/>
          </a:ln>
        </p:spPr>
        <p:txBody>
          <a:bodyPr wrap="square">
            <a:spAutoFit/>
          </a:bodyPr>
          <a:lstStyle/>
          <a:p>
            <a:pPr marL="635" indent="-635" algn="just"/>
            <a:r>
              <a:rPr lang="en-US" sz="3200" b="0" dirty="0">
                <a:solidFill>
                  <a:srgbClr val="FF0000"/>
                </a:solidFill>
                <a:effectLst>
                  <a:outerShdw blurRad="12700" dist="38100" dir="2700000" algn="tl" rotWithShape="0">
                    <a:prstClr val="black">
                      <a:alpha val="20000"/>
                    </a:prstClr>
                  </a:outerShdw>
                </a:effectLst>
                <a:latin typeface="Oswald" panose="02000503000000000000" pitchFamily="2" charset="0"/>
                <a:cs typeface="Calibri" panose="020F0502020204030204" pitchFamily="34" charset="0"/>
              </a:rPr>
              <a:t>respect each other</a:t>
            </a:r>
          </a:p>
        </p:txBody>
      </p:sp>
      <p:sp>
        <p:nvSpPr>
          <p:cNvPr id="36" name="Text Box 35">
            <a:extLst>
              <a:ext uri="{FF2B5EF4-FFF2-40B4-BE49-F238E27FC236}">
                <a16:creationId xmlns:a16="http://schemas.microsoft.com/office/drawing/2014/main" id="{7D319661-BB18-D3BE-6C04-95FD5BD91187}"/>
              </a:ext>
            </a:extLst>
          </p:cNvPr>
          <p:cNvSpPr txBox="1"/>
          <p:nvPr/>
        </p:nvSpPr>
        <p:spPr>
          <a:xfrm>
            <a:off x="5734166" y="3098633"/>
            <a:ext cx="5584825" cy="1077218"/>
          </a:xfrm>
          <a:prstGeom prst="rect">
            <a:avLst/>
          </a:prstGeom>
          <a:noFill/>
          <a:ln w="9525">
            <a:noFill/>
          </a:ln>
        </p:spPr>
        <p:txBody>
          <a:bodyPr wrap="square">
            <a:spAutoFit/>
          </a:bodyPr>
          <a:lstStyle/>
          <a:p>
            <a:pPr marL="635" indent="-635" algn="just"/>
            <a:r>
              <a:rPr lang="en-US" sz="3200" dirty="0">
                <a:solidFill>
                  <a:srgbClr val="FF0000"/>
                </a:solidFill>
                <a:effectLst>
                  <a:outerShdw blurRad="12700" dist="38100" dir="2700000" algn="tl" rotWithShape="0">
                    <a:prstClr val="black">
                      <a:alpha val="20000"/>
                    </a:prstClr>
                  </a:outerShdw>
                </a:effectLst>
                <a:latin typeface="Oswald" panose="02000503000000000000" pitchFamily="2" charset="0"/>
                <a:cs typeface="Calibri" panose="020F0502020204030204" pitchFamily="34" charset="0"/>
                <a:sym typeface="+mn-ea"/>
              </a:rPr>
              <a:t>better, air conditioner, washing machines,…..</a:t>
            </a:r>
            <a:endParaRPr lang="en-US" sz="3200" b="0" dirty="0">
              <a:solidFill>
                <a:srgbClr val="FF0000"/>
              </a:solidFill>
              <a:effectLst>
                <a:outerShdw blurRad="12700" dist="38100" dir="2700000" algn="tl" rotWithShape="0">
                  <a:prstClr val="black">
                    <a:alpha val="20000"/>
                  </a:prstClr>
                </a:outerShdw>
              </a:effectLst>
              <a:latin typeface="Oswald" panose="02000503000000000000" pitchFamily="2" charset="0"/>
              <a:cs typeface="Calibri" panose="020F0502020204030204" pitchFamily="34" charset="0"/>
              <a:sym typeface="+mn-ea"/>
            </a:endParaRPr>
          </a:p>
        </p:txBody>
      </p:sp>
      <p:sp>
        <p:nvSpPr>
          <p:cNvPr id="16" name="Freeform 16"/>
          <p:cNvSpPr/>
          <p:nvPr/>
        </p:nvSpPr>
        <p:spPr>
          <a:xfrm rot="-317615">
            <a:off x="10426688" y="4717076"/>
            <a:ext cx="1574755" cy="2154515"/>
          </a:xfrm>
          <a:custGeom>
            <a:avLst/>
            <a:gdLst/>
            <a:ahLst/>
            <a:cxnLst/>
            <a:rect l="l" t="t" r="r" b="b"/>
            <a:pathLst>
              <a:path w="2362132" h="3231773">
                <a:moveTo>
                  <a:pt x="0" y="0"/>
                </a:moveTo>
                <a:lnTo>
                  <a:pt x="2362133" y="0"/>
                </a:lnTo>
                <a:lnTo>
                  <a:pt x="2362133" y="3231773"/>
                </a:lnTo>
                <a:lnTo>
                  <a:pt x="0" y="32317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36" grpId="0"/>
      <p:bldP spid="36"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rot="-5400000">
            <a:off x="1933107" y="-1613139"/>
            <a:ext cx="8325787" cy="11924956"/>
          </a:xfrm>
          <a:custGeom>
            <a:avLst/>
            <a:gdLst/>
            <a:ahLst/>
            <a:cxnLst/>
            <a:rect l="l" t="t" r="r" b="b"/>
            <a:pathLst>
              <a:path w="12488681" h="17887434">
                <a:moveTo>
                  <a:pt x="0" y="0"/>
                </a:moveTo>
                <a:lnTo>
                  <a:pt x="12488682" y="0"/>
                </a:lnTo>
                <a:lnTo>
                  <a:pt x="12488682" y="17887433"/>
                </a:lnTo>
                <a:lnTo>
                  <a:pt x="0" y="17887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TextBox 5">
            <a:extLst>
              <a:ext uri="{FF2B5EF4-FFF2-40B4-BE49-F238E27FC236}">
                <a16:creationId xmlns:a16="http://schemas.microsoft.com/office/drawing/2014/main" id="{128DFEF1-214A-1D3B-0F94-8DA518646A63}"/>
              </a:ext>
            </a:extLst>
          </p:cNvPr>
          <p:cNvSpPr txBox="1"/>
          <p:nvPr/>
        </p:nvSpPr>
        <p:spPr>
          <a:xfrm>
            <a:off x="1027522" y="250476"/>
            <a:ext cx="10262909" cy="1077218"/>
          </a:xfrm>
          <a:prstGeom prst="rect">
            <a:avLst/>
          </a:prstGeom>
          <a:noFill/>
          <a:effectLst/>
        </p:spPr>
        <p:txBody>
          <a:bodyPr wrap="square" rtlCol="0">
            <a:spAutoFit/>
          </a:bodyPr>
          <a:lstStyle/>
          <a:p>
            <a:pPr marR="0" indent="0" algn="just">
              <a:spcBef>
                <a:spcPts val="0"/>
              </a:spcBef>
              <a:spcAft>
                <a:spcPts val="0"/>
              </a:spcAft>
              <a:buFont typeface="Arial" panose="020B0604020202020204" pitchFamily="34" charset="0"/>
              <a:buNone/>
            </a:pPr>
            <a:r>
              <a:rPr lang="en-US" sz="3200" b="1" dirty="0">
                <a:solidFill>
                  <a:srgbClr val="00B050"/>
                </a:solidFill>
                <a:effectLst/>
                <a:latin typeface="Oswald" panose="02000503000000000000" pitchFamily="2" charset="0"/>
                <a:ea typeface="Calibri" panose="020F0502020204030204" pitchFamily="34" charset="0"/>
                <a:cs typeface="Calibri" panose="020F0502020204030204" pitchFamily="34" charset="0"/>
                <a:sym typeface="+mn-ea"/>
              </a:rPr>
              <a:t>5. </a:t>
            </a:r>
            <a:r>
              <a:rPr sz="3200" b="1" dirty="0">
                <a:solidFill>
                  <a:srgbClr val="00B050"/>
                </a:solidFill>
                <a:effectLst/>
                <a:latin typeface="Oswald" panose="02000503000000000000" pitchFamily="2" charset="0"/>
                <a:ea typeface="Calibri" panose="020F0502020204030204" pitchFamily="34" charset="0"/>
                <a:cs typeface="Calibri" panose="020F0502020204030204" pitchFamily="34" charset="0"/>
                <a:sym typeface="+mn-ea"/>
              </a:rPr>
              <a:t>Write an email (100 - 120 words) to your </a:t>
            </a:r>
            <a:r>
              <a:rPr sz="3200" b="1" dirty="0" err="1">
                <a:solidFill>
                  <a:srgbClr val="00B050"/>
                </a:solidFill>
                <a:effectLst/>
                <a:latin typeface="Oswald" panose="02000503000000000000" pitchFamily="2" charset="0"/>
                <a:ea typeface="Calibri" panose="020F0502020204030204" pitchFamily="34" charset="0"/>
                <a:cs typeface="Calibri" panose="020F0502020204030204" pitchFamily="34" charset="0"/>
                <a:sym typeface="+mn-ea"/>
              </a:rPr>
              <a:t>penfriend</a:t>
            </a:r>
            <a:r>
              <a:rPr sz="3200" b="1" dirty="0">
                <a:solidFill>
                  <a:srgbClr val="00B050"/>
                </a:solidFill>
                <a:effectLst/>
                <a:latin typeface="Oswald" panose="02000503000000000000" pitchFamily="2" charset="0"/>
                <a:ea typeface="Calibri" panose="020F0502020204030204" pitchFamily="34" charset="0"/>
                <a:cs typeface="Calibri" panose="020F0502020204030204" pitchFamily="34" charset="0"/>
                <a:sym typeface="+mn-ea"/>
              </a:rPr>
              <a:t> about the changes in your family. Use the ideas in 4</a:t>
            </a:r>
            <a:r>
              <a:rPr lang="en-US" sz="3200" b="1" dirty="0">
                <a:solidFill>
                  <a:srgbClr val="00B050"/>
                </a:solidFill>
                <a:effectLst/>
                <a:latin typeface="Oswald" panose="02000503000000000000" pitchFamily="2" charset="0"/>
                <a:ea typeface="Calibri" panose="020F0502020204030204" pitchFamily="34" charset="0"/>
                <a:cs typeface="Calibri" panose="020F0502020204030204" pitchFamily="34" charset="0"/>
                <a:sym typeface="+mn-ea"/>
              </a:rPr>
              <a:t>.</a:t>
            </a:r>
            <a:endParaRPr lang="en-US" sz="3200" b="1" dirty="0">
              <a:solidFill>
                <a:srgbClr val="00B050"/>
              </a:solidFill>
              <a:effectLst>
                <a:glow rad="88900">
                  <a:schemeClr val="bg1"/>
                </a:glow>
              </a:effectLst>
              <a:latin typeface="Oswald" panose="02000503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58FDC4F3-F024-43A6-0EDA-5208DA84D485}"/>
              </a:ext>
            </a:extLst>
          </p:cNvPr>
          <p:cNvPicPr>
            <a:picLocks noChangeAspect="1"/>
          </p:cNvPicPr>
          <p:nvPr/>
        </p:nvPicPr>
        <p:blipFill>
          <a:blip r:embed="rId4"/>
          <a:stretch>
            <a:fillRect/>
          </a:stretch>
        </p:blipFill>
        <p:spPr>
          <a:xfrm>
            <a:off x="1171305" y="1391724"/>
            <a:ext cx="7009079" cy="4613149"/>
          </a:xfrm>
          <a:prstGeom prst="rect">
            <a:avLst/>
          </a:prstGeom>
        </p:spPr>
      </p:pic>
      <p:sp>
        <p:nvSpPr>
          <p:cNvPr id="3" name="Freeform 3"/>
          <p:cNvSpPr/>
          <p:nvPr/>
        </p:nvSpPr>
        <p:spPr>
          <a:xfrm>
            <a:off x="6400800" y="4657309"/>
            <a:ext cx="5890173" cy="2601244"/>
          </a:xfrm>
          <a:custGeom>
            <a:avLst/>
            <a:gdLst/>
            <a:ahLst/>
            <a:cxnLst/>
            <a:rect l="l" t="t" r="r" b="b"/>
            <a:pathLst>
              <a:path w="14484256" h="7505478">
                <a:moveTo>
                  <a:pt x="0" y="0"/>
                </a:moveTo>
                <a:lnTo>
                  <a:pt x="14484256" y="0"/>
                </a:lnTo>
                <a:lnTo>
                  <a:pt x="14484256" y="7505478"/>
                </a:lnTo>
                <a:lnTo>
                  <a:pt x="0" y="7505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E3B3C"/>
        </a:solidFill>
        <a:effectLst/>
      </p:bgPr>
    </p:bg>
    <p:spTree>
      <p:nvGrpSpPr>
        <p:cNvPr id="1" name=""/>
        <p:cNvGrpSpPr/>
        <p:nvPr/>
      </p:nvGrpSpPr>
      <p:grpSpPr>
        <a:xfrm>
          <a:off x="0" y="0"/>
          <a:ext cx="0" cy="0"/>
          <a:chOff x="0" y="0"/>
          <a:chExt cx="0" cy="0"/>
        </a:xfrm>
      </p:grpSpPr>
      <p:sp>
        <p:nvSpPr>
          <p:cNvPr id="2" name="Freeform 2"/>
          <p:cNvSpPr/>
          <p:nvPr/>
        </p:nvSpPr>
        <p:spPr>
          <a:xfrm rot="-257926">
            <a:off x="451946" y="366864"/>
            <a:ext cx="12109923" cy="7508153"/>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978001" y="1092201"/>
            <a:ext cx="5895039" cy="6576615"/>
          </a:xfrm>
          <a:custGeom>
            <a:avLst/>
            <a:gdLst/>
            <a:ahLst/>
            <a:cxnLst/>
            <a:rect l="l" t="t" r="r" b="b"/>
            <a:pathLst>
              <a:path w="8842558" h="9864923">
                <a:moveTo>
                  <a:pt x="0" y="0"/>
                </a:moveTo>
                <a:lnTo>
                  <a:pt x="8842558" y="0"/>
                </a:lnTo>
                <a:lnTo>
                  <a:pt x="8842558" y="9864923"/>
                </a:lnTo>
                <a:lnTo>
                  <a:pt x="0" y="9864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835832">
            <a:off x="-503752" y="-553347"/>
            <a:ext cx="2379103" cy="2743200"/>
          </a:xfrm>
          <a:custGeom>
            <a:avLst/>
            <a:gdLst/>
            <a:ahLst/>
            <a:cxnLst/>
            <a:rect l="l" t="t" r="r" b="b"/>
            <a:pathLst>
              <a:path w="3568654" h="4114800">
                <a:moveTo>
                  <a:pt x="0" y="0"/>
                </a:moveTo>
                <a:lnTo>
                  <a:pt x="3568654" y="0"/>
                </a:lnTo>
                <a:lnTo>
                  <a:pt x="356865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745579">
            <a:off x="10132102" y="4662063"/>
            <a:ext cx="2748197" cy="2743200"/>
          </a:xfrm>
          <a:custGeom>
            <a:avLst/>
            <a:gdLst/>
            <a:ahLst/>
            <a:cxnLst/>
            <a:rect l="l" t="t" r="r" b="b"/>
            <a:pathLst>
              <a:path w="4122295" h="4114800">
                <a:moveTo>
                  <a:pt x="0" y="0"/>
                </a:moveTo>
                <a:lnTo>
                  <a:pt x="4122296" y="0"/>
                </a:lnTo>
                <a:lnTo>
                  <a:pt x="412229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B886C3AD-31B6-B7C9-7524-1AF4C65E22B7}"/>
              </a:ext>
            </a:extLst>
          </p:cNvPr>
          <p:cNvSpPr txBox="1"/>
          <p:nvPr/>
        </p:nvSpPr>
        <p:spPr>
          <a:xfrm>
            <a:off x="1639171" y="1326553"/>
            <a:ext cx="9735471" cy="5262979"/>
          </a:xfrm>
          <a:prstGeom prst="rect">
            <a:avLst/>
          </a:prstGeom>
          <a:noFill/>
        </p:spPr>
        <p:txBody>
          <a:bodyPr wrap="square">
            <a:spAutoFit/>
          </a:bodyPr>
          <a:lstStyle/>
          <a:p>
            <a:pPr indent="0" algn="just"/>
            <a:r>
              <a:rPr lang="en-US" sz="2400" b="1" dirty="0">
                <a:solidFill>
                  <a:srgbClr val="8B86BE"/>
                </a:solidFill>
                <a:latin typeface="Oswald" panose="02000503000000000000" pitchFamily="2" charset="0"/>
                <a:cs typeface="Calibri" panose="020F0502020204030204" pitchFamily="34" charset="0"/>
              </a:rPr>
              <a:t>From:</a:t>
            </a:r>
            <a:r>
              <a:rPr lang="en-US" sz="2400" b="1" dirty="0">
                <a:solidFill>
                  <a:srgbClr val="000000"/>
                </a:solidFill>
                <a:latin typeface="Oswald" panose="02000503000000000000" pitchFamily="2" charset="0"/>
                <a:cs typeface="Calibri" panose="020F0502020204030204" pitchFamily="34" charset="0"/>
              </a:rPr>
              <a:t> </a:t>
            </a:r>
            <a:r>
              <a:rPr lang="en-US" sz="2400" dirty="0">
                <a:solidFill>
                  <a:srgbClr val="000000"/>
                </a:solidFill>
                <a:latin typeface="Oswald" panose="02000503000000000000" pitchFamily="2" charset="0"/>
                <a:cs typeface="Calibri" panose="020F0502020204030204" pitchFamily="34" charset="0"/>
              </a:rPr>
              <a:t>Hoa</a:t>
            </a:r>
          </a:p>
          <a:p>
            <a:pPr indent="0" algn="just"/>
            <a:r>
              <a:rPr lang="en-US" sz="2400" b="1" dirty="0">
                <a:solidFill>
                  <a:srgbClr val="8B86BE"/>
                </a:solidFill>
                <a:latin typeface="Oswald" panose="02000503000000000000" pitchFamily="2" charset="0"/>
                <a:cs typeface="Calibri" panose="020F0502020204030204" pitchFamily="34" charset="0"/>
              </a:rPr>
              <a:t>To:</a:t>
            </a:r>
            <a:r>
              <a:rPr lang="en-US" sz="2400" b="1" dirty="0">
                <a:solidFill>
                  <a:srgbClr val="000000"/>
                </a:solidFill>
                <a:latin typeface="Oswald" panose="02000503000000000000" pitchFamily="2" charset="0"/>
                <a:cs typeface="Calibri" panose="020F0502020204030204" pitchFamily="34" charset="0"/>
              </a:rPr>
              <a:t> </a:t>
            </a:r>
            <a:r>
              <a:rPr lang="en-US" sz="2400" dirty="0">
                <a:solidFill>
                  <a:srgbClr val="000000"/>
                </a:solidFill>
                <a:latin typeface="Oswald" panose="02000503000000000000" pitchFamily="2" charset="0"/>
                <a:cs typeface="Calibri" panose="020F0502020204030204" pitchFamily="34" charset="0"/>
              </a:rPr>
              <a:t>Tom</a:t>
            </a:r>
          </a:p>
          <a:p>
            <a:pPr indent="0" algn="just"/>
            <a:r>
              <a:rPr lang="en-US" sz="2400" b="1" dirty="0">
                <a:solidFill>
                  <a:srgbClr val="8B86BE"/>
                </a:solidFill>
                <a:latin typeface="Oswald" panose="02000503000000000000" pitchFamily="2" charset="0"/>
                <a:cs typeface="Calibri" panose="020F0502020204030204" pitchFamily="34" charset="0"/>
              </a:rPr>
              <a:t>Subject:</a:t>
            </a:r>
            <a:r>
              <a:rPr lang="en-US" sz="2400" dirty="0">
                <a:solidFill>
                  <a:srgbClr val="000000"/>
                </a:solidFill>
                <a:latin typeface="Oswald" panose="02000503000000000000" pitchFamily="2" charset="0"/>
                <a:cs typeface="Calibri" panose="020F0502020204030204" pitchFamily="34" charset="0"/>
              </a:rPr>
              <a:t> Changes in my family</a:t>
            </a:r>
          </a:p>
          <a:p>
            <a:pPr indent="0" algn="just"/>
            <a:r>
              <a:rPr lang="en-US" sz="2400" dirty="0">
                <a:solidFill>
                  <a:srgbClr val="000000"/>
                </a:solidFill>
                <a:latin typeface="Oswald" panose="02000503000000000000" pitchFamily="2" charset="0"/>
                <a:cs typeface="Calibri" panose="020F0502020204030204" pitchFamily="34" charset="0"/>
              </a:rPr>
              <a:t>Hello Tom, </a:t>
            </a:r>
          </a:p>
          <a:p>
            <a:pPr indent="0" algn="just"/>
            <a:r>
              <a:rPr lang="en-US" sz="2400" dirty="0">
                <a:solidFill>
                  <a:srgbClr val="000000"/>
                </a:solidFill>
                <a:latin typeface="Oswald" panose="02000503000000000000" pitchFamily="2" charset="0"/>
                <a:cs typeface="Calibri" panose="020F0502020204030204" pitchFamily="34" charset="0"/>
              </a:rPr>
              <a:t>It’s nice to hear from you again. Let me tell you about the changes in my family over the past five years. It’s still a nuclear family with two generations. But our living conditions are much better. Two years ago, my father found another job and he earns more money now. We now have an air conditioner and a washing machine. Sometimes we can eat out or go on holiday. My father also spends more time with my brother and me. He teaches us how to do the chores that adult men should be able to do. We act more like friends. My parents respect our independence and privacy. It’s good news, isn’t it?</a:t>
            </a:r>
          </a:p>
          <a:p>
            <a:pPr indent="0" algn="r"/>
            <a:r>
              <a:rPr lang="en-US" sz="2400" i="1" dirty="0">
                <a:solidFill>
                  <a:srgbClr val="000000"/>
                </a:solidFill>
                <a:latin typeface="Oswald" panose="02000503000000000000" pitchFamily="2" charset="0"/>
                <a:cs typeface="Calibri" panose="020F0502020204030204" pitchFamily="34" charset="0"/>
              </a:rPr>
              <a:t>All the best,</a:t>
            </a:r>
          </a:p>
          <a:p>
            <a:pPr indent="0" algn="r"/>
            <a:r>
              <a:rPr lang="en-US" sz="2400" dirty="0">
                <a:solidFill>
                  <a:srgbClr val="000000"/>
                </a:solidFill>
                <a:latin typeface="Oswald" panose="02000503000000000000" pitchFamily="2" charset="0"/>
                <a:cs typeface="Calibri" panose="020F0502020204030204" pitchFamily="34" charset="0"/>
              </a:rPr>
              <a:t>Hoa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rot="-291842">
            <a:off x="314265" y="1004993"/>
            <a:ext cx="6733341" cy="5154067"/>
          </a:xfrm>
          <a:custGeom>
            <a:avLst/>
            <a:gdLst/>
            <a:ahLst/>
            <a:cxnLst/>
            <a:rect l="l" t="t" r="r" b="b"/>
            <a:pathLst>
              <a:path w="10100012" h="7731100">
                <a:moveTo>
                  <a:pt x="0" y="0"/>
                </a:moveTo>
                <a:lnTo>
                  <a:pt x="10100012" y="0"/>
                </a:lnTo>
                <a:lnTo>
                  <a:pt x="10100012" y="7731100"/>
                </a:lnTo>
                <a:lnTo>
                  <a:pt x="0" y="773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1192839" y="1870521"/>
            <a:ext cx="4903161" cy="1035989"/>
          </a:xfrm>
          <a:prstGeom prst="rect">
            <a:avLst/>
          </a:prstGeom>
        </p:spPr>
        <p:txBody>
          <a:bodyPr wrap="square" lIns="0" tIns="0" rIns="0" bIns="0" rtlCol="0" anchor="t">
            <a:spAutoFit/>
          </a:bodyPr>
          <a:lstStyle/>
          <a:p>
            <a:pPr defTabSz="609630">
              <a:lnSpc>
                <a:spcPts val="4160"/>
              </a:lnSpc>
              <a:spcBef>
                <a:spcPct val="0"/>
              </a:spcBef>
            </a:pPr>
            <a:r>
              <a:rPr lang="en-US" sz="3200" dirty="0">
                <a:solidFill>
                  <a:schemeClr val="accent2">
                    <a:lumMod val="75000"/>
                  </a:schemeClr>
                </a:solidFill>
                <a:latin typeface="Oswald" panose="02000503000000000000" pitchFamily="2" charset="0"/>
                <a:ea typeface="Oregano"/>
                <a:cs typeface="Oregano"/>
                <a:sym typeface="Oregano"/>
              </a:rPr>
              <a:t>What have you learned in this lesson? </a:t>
            </a:r>
          </a:p>
        </p:txBody>
      </p:sp>
      <p:sp>
        <p:nvSpPr>
          <p:cNvPr id="4" name="TextBox 4"/>
          <p:cNvSpPr txBox="1"/>
          <p:nvPr/>
        </p:nvSpPr>
        <p:spPr>
          <a:xfrm>
            <a:off x="1192839" y="2868547"/>
            <a:ext cx="5085413" cy="2703432"/>
          </a:xfrm>
          <a:prstGeom prst="rect">
            <a:avLst/>
          </a:prstGeom>
        </p:spPr>
        <p:txBody>
          <a:bodyPr wrap="square" lIns="0" tIns="0" rIns="0" bIns="0" rtlCol="0" anchor="t">
            <a:spAutoFit/>
          </a:bodyPr>
          <a:lstStyle/>
          <a:p>
            <a:pPr marL="457200" indent="-457200">
              <a:lnSpc>
                <a:spcPct val="150000"/>
              </a:lnSpc>
              <a:buFont typeface="Wingdings" panose="05000000000000000000" pitchFamily="2" charset="2"/>
              <a:buChar char="ü"/>
            </a:pPr>
            <a:r>
              <a:rPr lang="en-US" sz="2400" dirty="0">
                <a:latin typeface="Oswald" panose="02000503000000000000" pitchFamily="2" charset="0"/>
                <a:sym typeface="+mn-ea"/>
              </a:rPr>
              <a:t>Listen for general and specific information to talk about changes in family life</a:t>
            </a:r>
          </a:p>
          <a:p>
            <a:pPr marL="457200" indent="-457200">
              <a:lnSpc>
                <a:spcPct val="150000"/>
              </a:lnSpc>
              <a:buFont typeface="Wingdings" panose="05000000000000000000" pitchFamily="2" charset="2"/>
              <a:buChar char="ü"/>
            </a:pPr>
            <a:r>
              <a:rPr lang="en-US" sz="2400" dirty="0">
                <a:latin typeface="Oswald" panose="02000503000000000000" pitchFamily="2" charset="0"/>
                <a:sym typeface="+mn-ea"/>
              </a:rPr>
              <a:t>Write about the changes in one’s family. Write about old school days.</a:t>
            </a:r>
          </a:p>
        </p:txBody>
      </p:sp>
      <p:sp>
        <p:nvSpPr>
          <p:cNvPr id="6" name="Freeform 6"/>
          <p:cNvSpPr/>
          <p:nvPr/>
        </p:nvSpPr>
        <p:spPr>
          <a:xfrm rot="591196">
            <a:off x="5327451" y="-181696"/>
            <a:ext cx="2853839" cy="2179295"/>
          </a:xfrm>
          <a:custGeom>
            <a:avLst/>
            <a:gdLst/>
            <a:ahLst/>
            <a:cxnLst/>
            <a:rect l="l" t="t" r="r" b="b"/>
            <a:pathLst>
              <a:path w="4280758" h="3268943">
                <a:moveTo>
                  <a:pt x="0" y="0"/>
                </a:moveTo>
                <a:lnTo>
                  <a:pt x="4280758" y="0"/>
                </a:lnTo>
                <a:lnTo>
                  <a:pt x="4280758" y="3268943"/>
                </a:lnTo>
                <a:lnTo>
                  <a:pt x="0" y="32689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488165" y="1832558"/>
            <a:ext cx="6813696" cy="4038663"/>
          </a:xfrm>
          <a:custGeom>
            <a:avLst/>
            <a:gdLst/>
            <a:ahLst/>
            <a:cxnLst/>
            <a:rect l="l" t="t" r="r" b="b"/>
            <a:pathLst>
              <a:path w="10220544" h="6057995">
                <a:moveTo>
                  <a:pt x="0" y="0"/>
                </a:moveTo>
                <a:lnTo>
                  <a:pt x="10220544" y="0"/>
                </a:lnTo>
                <a:lnTo>
                  <a:pt x="10220544" y="6057996"/>
                </a:lnTo>
                <a:lnTo>
                  <a:pt x="0" y="60579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7810689" y="2047809"/>
            <a:ext cx="3818059" cy="820738"/>
          </a:xfrm>
          <a:prstGeom prst="rect">
            <a:avLst/>
          </a:prstGeom>
        </p:spPr>
        <p:txBody>
          <a:bodyPr lIns="0" tIns="0" rIns="0" bIns="0" rtlCol="0" anchor="t">
            <a:spAutoFit/>
          </a:bodyPr>
          <a:lstStyle/>
          <a:p>
            <a:pPr algn="ctr" defTabSz="609630">
              <a:lnSpc>
                <a:spcPts val="6400"/>
              </a:lnSpc>
              <a:spcBef>
                <a:spcPct val="0"/>
              </a:spcBef>
            </a:pPr>
            <a:r>
              <a:rPr lang="en-US" sz="6600" dirty="0">
                <a:solidFill>
                  <a:srgbClr val="C00000"/>
                </a:solidFill>
                <a:latin typeface="Oswald" panose="02000503000000000000" pitchFamily="2" charset="0"/>
                <a:ea typeface="Oregano"/>
                <a:cs typeface="Oregano"/>
                <a:sym typeface="Oregano"/>
              </a:rPr>
              <a:t>WRAP-UP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rot="116429">
            <a:off x="81885" y="430272"/>
            <a:ext cx="8538739" cy="6504966"/>
          </a:xfrm>
          <a:custGeom>
            <a:avLst/>
            <a:gdLst/>
            <a:ahLst/>
            <a:cxnLst/>
            <a:rect l="l" t="t" r="r" b="b"/>
            <a:pathLst>
              <a:path w="12808108" h="9757449">
                <a:moveTo>
                  <a:pt x="0" y="0"/>
                </a:moveTo>
                <a:lnTo>
                  <a:pt x="12808108" y="0"/>
                </a:lnTo>
                <a:lnTo>
                  <a:pt x="12808108" y="9757449"/>
                </a:lnTo>
                <a:lnTo>
                  <a:pt x="0" y="97574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0" y="5863973"/>
            <a:ext cx="12192000" cy="994027"/>
            <a:chOff x="0" y="0"/>
            <a:chExt cx="4816593" cy="392702"/>
          </a:xfrm>
        </p:grpSpPr>
        <p:sp>
          <p:nvSpPr>
            <p:cNvPr id="4" name="Freeform 4"/>
            <p:cNvSpPr/>
            <p:nvPr/>
          </p:nvSpPr>
          <p:spPr>
            <a:xfrm>
              <a:off x="0" y="0"/>
              <a:ext cx="4816592" cy="392702"/>
            </a:xfrm>
            <a:custGeom>
              <a:avLst/>
              <a:gdLst/>
              <a:ahLst/>
              <a:cxnLst/>
              <a:rect l="l" t="t" r="r" b="b"/>
              <a:pathLst>
                <a:path w="4816592" h="392702">
                  <a:moveTo>
                    <a:pt x="0" y="0"/>
                  </a:moveTo>
                  <a:lnTo>
                    <a:pt x="4816592" y="0"/>
                  </a:lnTo>
                  <a:lnTo>
                    <a:pt x="4816592" y="392702"/>
                  </a:lnTo>
                  <a:lnTo>
                    <a:pt x="0" y="392702"/>
                  </a:lnTo>
                  <a:close/>
                </a:path>
              </a:pathLst>
            </a:custGeom>
            <a:solidFill>
              <a:srgbClr val="F5BF19"/>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4816593" cy="43080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rot="650973">
            <a:off x="10962860" y="4168676"/>
            <a:ext cx="2024981" cy="2743200"/>
          </a:xfrm>
          <a:custGeom>
            <a:avLst/>
            <a:gdLst/>
            <a:ahLst/>
            <a:cxnLst/>
            <a:rect l="l" t="t" r="r" b="b"/>
            <a:pathLst>
              <a:path w="3037471" h="4114800">
                <a:moveTo>
                  <a:pt x="0" y="0"/>
                </a:moveTo>
                <a:lnTo>
                  <a:pt x="3037471" y="0"/>
                </a:lnTo>
                <a:lnTo>
                  <a:pt x="30374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056515">
            <a:off x="10746401" y="5159077"/>
            <a:ext cx="1713099" cy="2026247"/>
          </a:xfrm>
          <a:custGeom>
            <a:avLst/>
            <a:gdLst/>
            <a:ahLst/>
            <a:cxnLst/>
            <a:rect l="l" t="t" r="r" b="b"/>
            <a:pathLst>
              <a:path w="2569649" h="3039370">
                <a:moveTo>
                  <a:pt x="0" y="0"/>
                </a:moveTo>
                <a:lnTo>
                  <a:pt x="2569649" y="0"/>
                </a:lnTo>
                <a:lnTo>
                  <a:pt x="2569649" y="3039370"/>
                </a:lnTo>
                <a:lnTo>
                  <a:pt x="0" y="3039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5395935" y="1143824"/>
            <a:ext cx="6664749" cy="2127249"/>
          </a:xfrm>
          <a:prstGeom prst="rect">
            <a:avLst/>
          </a:prstGeom>
        </p:spPr>
        <p:txBody>
          <a:bodyPr wrap="square" lIns="0" tIns="0" rIns="0" bIns="0" rtlCol="0" anchor="t">
            <a:spAutoFit/>
          </a:bodyPr>
          <a:lstStyle/>
          <a:p>
            <a:pPr>
              <a:lnSpc>
                <a:spcPct val="150000"/>
              </a:lnSpc>
            </a:pPr>
            <a:r>
              <a:rPr lang="en-US" sz="3200" dirty="0">
                <a:latin typeface="Oswald" panose="02000503000000000000" pitchFamily="2" charset="0"/>
              </a:rPr>
              <a:t>- Rewrite the paragraph in the notebooks.</a:t>
            </a:r>
          </a:p>
          <a:p>
            <a:pPr>
              <a:lnSpc>
                <a:spcPct val="150000"/>
              </a:lnSpc>
            </a:pPr>
            <a:r>
              <a:rPr lang="en-US" sz="3200" dirty="0">
                <a:latin typeface="Oswald" panose="02000503000000000000" pitchFamily="2" charset="0"/>
              </a:rPr>
              <a:t>- Do exercises in the workbook.</a:t>
            </a:r>
          </a:p>
          <a:p>
            <a:pPr>
              <a:lnSpc>
                <a:spcPct val="150000"/>
              </a:lnSpc>
            </a:pPr>
            <a:r>
              <a:rPr lang="en-US" sz="3200" dirty="0">
                <a:latin typeface="Oswald" panose="02000503000000000000" pitchFamily="2" charset="0"/>
              </a:rPr>
              <a:t>- Prepare: Looking back.</a:t>
            </a:r>
          </a:p>
        </p:txBody>
      </p:sp>
      <p:sp>
        <p:nvSpPr>
          <p:cNvPr id="9" name="TextBox 9"/>
          <p:cNvSpPr txBox="1"/>
          <p:nvPr/>
        </p:nvSpPr>
        <p:spPr>
          <a:xfrm>
            <a:off x="7084800" y="4541029"/>
            <a:ext cx="4518150" cy="831318"/>
          </a:xfrm>
          <a:prstGeom prst="rect">
            <a:avLst/>
          </a:prstGeom>
        </p:spPr>
        <p:txBody>
          <a:bodyPr lIns="0" tIns="0" rIns="0" bIns="0" rtlCol="0" anchor="t">
            <a:spAutoFit/>
          </a:bodyPr>
          <a:lstStyle/>
          <a:p>
            <a:pPr algn="ctr" defTabSz="609630">
              <a:lnSpc>
                <a:spcPts val="6400"/>
              </a:lnSpc>
              <a:spcBef>
                <a:spcPct val="0"/>
              </a:spcBef>
            </a:pPr>
            <a:r>
              <a:rPr lang="en-US" sz="7200" dirty="0">
                <a:solidFill>
                  <a:schemeClr val="accent2">
                    <a:lumMod val="75000"/>
                  </a:schemeClr>
                </a:solidFill>
                <a:latin typeface="Oswald" panose="02000503000000000000" pitchFamily="2" charset="0"/>
                <a:ea typeface="Oregano"/>
                <a:cs typeface="Oregano"/>
                <a:sym typeface="Oregano"/>
              </a:rPr>
              <a:t>HOMEWORK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E3B3C"/>
        </a:solidFill>
        <a:effectLst/>
      </p:bgPr>
    </p:bg>
    <p:spTree>
      <p:nvGrpSpPr>
        <p:cNvPr id="1" name=""/>
        <p:cNvGrpSpPr/>
        <p:nvPr/>
      </p:nvGrpSpPr>
      <p:grpSpPr>
        <a:xfrm>
          <a:off x="0" y="0"/>
          <a:ext cx="0" cy="0"/>
          <a:chOff x="0" y="0"/>
          <a:chExt cx="0" cy="0"/>
        </a:xfrm>
      </p:grpSpPr>
      <p:sp>
        <p:nvSpPr>
          <p:cNvPr id="2" name="Freeform 2"/>
          <p:cNvSpPr/>
          <p:nvPr/>
        </p:nvSpPr>
        <p:spPr>
          <a:xfrm rot="516298">
            <a:off x="139590" y="-239651"/>
            <a:ext cx="3219353" cy="3704277"/>
          </a:xfrm>
          <a:custGeom>
            <a:avLst/>
            <a:gdLst/>
            <a:ahLst/>
            <a:cxnLst/>
            <a:rect l="l" t="t" r="r" b="b"/>
            <a:pathLst>
              <a:path w="4829030" h="5556415">
                <a:moveTo>
                  <a:pt x="0" y="0"/>
                </a:moveTo>
                <a:lnTo>
                  <a:pt x="4829030" y="0"/>
                </a:lnTo>
                <a:lnTo>
                  <a:pt x="4829030" y="5556415"/>
                </a:lnTo>
                <a:lnTo>
                  <a:pt x="0" y="55564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rot="516298">
            <a:off x="420325" y="58456"/>
            <a:ext cx="2652461" cy="3143899"/>
            <a:chOff x="0" y="0"/>
            <a:chExt cx="5304923" cy="6287797"/>
          </a:xfrm>
        </p:grpSpPr>
        <p:pic>
          <p:nvPicPr>
            <p:cNvPr id="4" name="Picture 4"/>
            <p:cNvPicPr>
              <a:picLocks noChangeAspect="1"/>
            </p:cNvPicPr>
            <p:nvPr/>
          </p:nvPicPr>
          <p:blipFill>
            <a:blip r:embed="rId4"/>
            <a:srcRect t="10515" b="10515"/>
            <a:stretch>
              <a:fillRect/>
            </a:stretch>
          </p:blipFill>
          <p:spPr>
            <a:xfrm>
              <a:off x="0" y="0"/>
              <a:ext cx="5304923" cy="6287797"/>
            </a:xfrm>
            <a:prstGeom prst="rect">
              <a:avLst/>
            </a:prstGeom>
          </p:spPr>
        </p:pic>
      </p:grpSp>
      <p:sp>
        <p:nvSpPr>
          <p:cNvPr id="5" name="Freeform 5"/>
          <p:cNvSpPr/>
          <p:nvPr/>
        </p:nvSpPr>
        <p:spPr>
          <a:xfrm rot="-5400000" flipV="1">
            <a:off x="4729360" y="-472694"/>
            <a:ext cx="6408534" cy="7803390"/>
          </a:xfrm>
          <a:custGeom>
            <a:avLst/>
            <a:gdLst/>
            <a:ahLst/>
            <a:cxnLst/>
            <a:rect l="l" t="t" r="r" b="b"/>
            <a:pathLst>
              <a:path w="9612801" h="11705085">
                <a:moveTo>
                  <a:pt x="0" y="11705084"/>
                </a:moveTo>
                <a:lnTo>
                  <a:pt x="9612801" y="11705084"/>
                </a:lnTo>
                <a:lnTo>
                  <a:pt x="9612801" y="0"/>
                </a:lnTo>
                <a:lnTo>
                  <a:pt x="0" y="0"/>
                </a:lnTo>
                <a:lnTo>
                  <a:pt x="0" y="1170508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284218" y="1898258"/>
            <a:ext cx="4667451" cy="3572721"/>
          </a:xfrm>
          <a:custGeom>
            <a:avLst/>
            <a:gdLst/>
            <a:ahLst/>
            <a:cxnLst/>
            <a:rect l="l" t="t" r="r" b="b"/>
            <a:pathLst>
              <a:path w="7001176" h="5359082">
                <a:moveTo>
                  <a:pt x="0" y="0"/>
                </a:moveTo>
                <a:lnTo>
                  <a:pt x="7001176" y="0"/>
                </a:lnTo>
                <a:lnTo>
                  <a:pt x="7001176" y="5359082"/>
                </a:lnTo>
                <a:lnTo>
                  <a:pt x="0" y="53590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560385" y="2226914"/>
            <a:ext cx="4123011" cy="2918333"/>
            <a:chOff x="0" y="0"/>
            <a:chExt cx="8246021" cy="5836667"/>
          </a:xfrm>
        </p:grpSpPr>
        <p:pic>
          <p:nvPicPr>
            <p:cNvPr id="8" name="Picture 8"/>
            <p:cNvPicPr>
              <a:picLocks noChangeAspect="1"/>
            </p:cNvPicPr>
            <p:nvPr/>
          </p:nvPicPr>
          <p:blipFill>
            <a:blip r:embed="rId9"/>
            <a:srcRect l="13002" r="13002"/>
            <a:stretch>
              <a:fillRect/>
            </a:stretch>
          </p:blipFill>
          <p:spPr>
            <a:xfrm>
              <a:off x="0" y="0"/>
              <a:ext cx="8246021" cy="5836667"/>
            </a:xfrm>
            <a:prstGeom prst="rect">
              <a:avLst/>
            </a:prstGeom>
          </p:spPr>
        </p:pic>
      </p:grpSp>
      <p:sp>
        <p:nvSpPr>
          <p:cNvPr id="9" name="Freeform 9"/>
          <p:cNvSpPr/>
          <p:nvPr/>
        </p:nvSpPr>
        <p:spPr>
          <a:xfrm rot="171794">
            <a:off x="4376914" y="971191"/>
            <a:ext cx="2428030" cy="1854132"/>
          </a:xfrm>
          <a:custGeom>
            <a:avLst/>
            <a:gdLst/>
            <a:ahLst/>
            <a:cxnLst/>
            <a:rect l="l" t="t" r="r" b="b"/>
            <a:pathLst>
              <a:path w="3642045" h="2781198">
                <a:moveTo>
                  <a:pt x="0" y="0"/>
                </a:moveTo>
                <a:lnTo>
                  <a:pt x="3642045" y="0"/>
                </a:lnTo>
                <a:lnTo>
                  <a:pt x="3642045" y="2781198"/>
                </a:lnTo>
                <a:lnTo>
                  <a:pt x="0" y="27811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09662" y="3969365"/>
            <a:ext cx="3075959" cy="4405671"/>
          </a:xfrm>
          <a:custGeom>
            <a:avLst/>
            <a:gdLst/>
            <a:ahLst/>
            <a:cxnLst/>
            <a:rect l="l" t="t" r="r" b="b"/>
            <a:pathLst>
              <a:path w="4613938" h="6608506">
                <a:moveTo>
                  <a:pt x="0" y="0"/>
                </a:moveTo>
                <a:lnTo>
                  <a:pt x="4613938" y="0"/>
                </a:lnTo>
                <a:lnTo>
                  <a:pt x="4613938" y="6608506"/>
                </a:lnTo>
                <a:lnTo>
                  <a:pt x="0" y="66085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137595">
            <a:off x="4528562" y="3155564"/>
            <a:ext cx="2124733" cy="2743200"/>
          </a:xfrm>
          <a:custGeom>
            <a:avLst/>
            <a:gdLst/>
            <a:ahLst/>
            <a:cxnLst/>
            <a:rect l="l" t="t" r="r" b="b"/>
            <a:pathLst>
              <a:path w="3187100" h="4114800">
                <a:moveTo>
                  <a:pt x="0" y="0"/>
                </a:moveTo>
                <a:lnTo>
                  <a:pt x="3187100" y="0"/>
                </a:lnTo>
                <a:lnTo>
                  <a:pt x="318710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270505" y="4265174"/>
            <a:ext cx="2658945" cy="2918333"/>
            <a:chOff x="0" y="0"/>
            <a:chExt cx="5317891" cy="5836667"/>
          </a:xfrm>
        </p:grpSpPr>
        <p:pic>
          <p:nvPicPr>
            <p:cNvPr id="13" name="Picture 13"/>
            <p:cNvPicPr>
              <a:picLocks noChangeAspect="1"/>
            </p:cNvPicPr>
            <p:nvPr/>
          </p:nvPicPr>
          <p:blipFill>
            <a:blip r:embed="rId16"/>
            <a:srcRect l="15833" r="15833"/>
            <a:stretch>
              <a:fillRect/>
            </a:stretch>
          </p:blipFill>
          <p:spPr>
            <a:xfrm>
              <a:off x="0" y="0"/>
              <a:ext cx="5317891" cy="5836667"/>
            </a:xfrm>
            <a:prstGeom prst="rect">
              <a:avLst/>
            </a:prstGeom>
          </p:spPr>
        </p:pic>
      </p:grpSp>
      <p:sp>
        <p:nvSpPr>
          <p:cNvPr id="14" name="Freeform 14"/>
          <p:cNvSpPr/>
          <p:nvPr/>
        </p:nvSpPr>
        <p:spPr>
          <a:xfrm rot="-584071">
            <a:off x="2119905" y="5998823"/>
            <a:ext cx="1718355" cy="1718355"/>
          </a:xfrm>
          <a:custGeom>
            <a:avLst/>
            <a:gdLst/>
            <a:ahLst/>
            <a:cxnLst/>
            <a:rect l="l" t="t" r="r" b="b"/>
            <a:pathLst>
              <a:path w="2577532" h="2577532">
                <a:moveTo>
                  <a:pt x="0" y="0"/>
                </a:moveTo>
                <a:lnTo>
                  <a:pt x="2577532" y="0"/>
                </a:lnTo>
                <a:lnTo>
                  <a:pt x="2577532" y="2577532"/>
                </a:lnTo>
                <a:lnTo>
                  <a:pt x="0" y="257753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6536027" y="2700659"/>
            <a:ext cx="4813882" cy="3287503"/>
          </a:xfrm>
          <a:prstGeom prst="rect">
            <a:avLst/>
          </a:prstGeom>
        </p:spPr>
        <p:txBody>
          <a:bodyPr lIns="0" tIns="0" rIns="0" bIns="0" rtlCol="0" anchor="t">
            <a:spAutoFit/>
          </a:bodyPr>
          <a:lstStyle/>
          <a:p>
            <a:pPr algn="ctr" defTabSz="609630">
              <a:lnSpc>
                <a:spcPts val="13441"/>
              </a:lnSpc>
              <a:spcBef>
                <a:spcPct val="0"/>
              </a:spcBef>
            </a:pPr>
            <a:r>
              <a:rPr lang="en-US" sz="9600" dirty="0">
                <a:solidFill>
                  <a:srgbClr val="FFFBF0"/>
                </a:solidFill>
                <a:latin typeface="Oswald" panose="02000503000000000000" pitchFamily="2" charset="0"/>
                <a:ea typeface="Oregano"/>
                <a:cs typeface="Oregano"/>
                <a:sym typeface="Oregano"/>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E3B3C"/>
        </a:solidFill>
        <a:effectLst/>
      </p:bgPr>
    </p:bg>
    <p:spTree>
      <p:nvGrpSpPr>
        <p:cNvPr id="1" name=""/>
        <p:cNvGrpSpPr/>
        <p:nvPr/>
      </p:nvGrpSpPr>
      <p:grpSpPr>
        <a:xfrm>
          <a:off x="0" y="0"/>
          <a:ext cx="0" cy="0"/>
          <a:chOff x="0" y="0"/>
          <a:chExt cx="0" cy="0"/>
        </a:xfrm>
      </p:grpSpPr>
      <p:sp>
        <p:nvSpPr>
          <p:cNvPr id="2" name="Freeform 2"/>
          <p:cNvSpPr/>
          <p:nvPr/>
        </p:nvSpPr>
        <p:spPr>
          <a:xfrm>
            <a:off x="3076063" y="1312724"/>
            <a:ext cx="723153" cy="499587"/>
          </a:xfrm>
          <a:custGeom>
            <a:avLst/>
            <a:gdLst/>
            <a:ahLst/>
            <a:cxnLst/>
            <a:rect l="l" t="t" r="r" b="b"/>
            <a:pathLst>
              <a:path w="1084730" h="749380">
                <a:moveTo>
                  <a:pt x="0" y="0"/>
                </a:moveTo>
                <a:lnTo>
                  <a:pt x="1084730" y="0"/>
                </a:lnTo>
                <a:lnTo>
                  <a:pt x="1084730" y="749380"/>
                </a:lnTo>
                <a:lnTo>
                  <a:pt x="0" y="749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0" y="5865780"/>
            <a:ext cx="12192000" cy="1041400"/>
            <a:chOff x="0" y="0"/>
            <a:chExt cx="4816593" cy="411417"/>
          </a:xfrm>
        </p:grpSpPr>
        <p:sp>
          <p:nvSpPr>
            <p:cNvPr id="5" name="Freeform 5"/>
            <p:cNvSpPr/>
            <p:nvPr/>
          </p:nvSpPr>
          <p:spPr>
            <a:xfrm>
              <a:off x="0" y="0"/>
              <a:ext cx="4816592" cy="411417"/>
            </a:xfrm>
            <a:custGeom>
              <a:avLst/>
              <a:gdLst/>
              <a:ahLst/>
              <a:cxnLst/>
              <a:rect l="l" t="t" r="r" b="b"/>
              <a:pathLst>
                <a:path w="4816592" h="411417">
                  <a:moveTo>
                    <a:pt x="0" y="0"/>
                  </a:moveTo>
                  <a:lnTo>
                    <a:pt x="4816592" y="0"/>
                  </a:lnTo>
                  <a:lnTo>
                    <a:pt x="4816592" y="411417"/>
                  </a:lnTo>
                  <a:lnTo>
                    <a:pt x="0" y="411417"/>
                  </a:lnTo>
                  <a:close/>
                </a:path>
              </a:pathLst>
            </a:custGeom>
            <a:solidFill>
              <a:srgbClr val="A2DDA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816593" cy="44951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786845" y="3016039"/>
            <a:ext cx="13895281" cy="4294905"/>
          </a:xfrm>
          <a:custGeom>
            <a:avLst/>
            <a:gdLst/>
            <a:ahLst/>
            <a:cxnLst/>
            <a:rect l="l" t="t" r="r" b="b"/>
            <a:pathLst>
              <a:path w="20842922" h="6442358">
                <a:moveTo>
                  <a:pt x="0" y="0"/>
                </a:moveTo>
                <a:lnTo>
                  <a:pt x="20842922" y="0"/>
                </a:lnTo>
                <a:lnTo>
                  <a:pt x="20842922" y="6442357"/>
                </a:lnTo>
                <a:lnTo>
                  <a:pt x="0" y="6442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2908949" y="2450783"/>
            <a:ext cx="6503691" cy="1051763"/>
          </a:xfrm>
          <a:prstGeom prst="rect">
            <a:avLst/>
          </a:prstGeom>
        </p:spPr>
        <p:txBody>
          <a:bodyPr lIns="0" tIns="0" rIns="0" bIns="0" rtlCol="0" anchor="t">
            <a:spAutoFit/>
          </a:bodyPr>
          <a:lstStyle/>
          <a:p>
            <a:pPr marL="0" marR="0" lvl="0" indent="0" algn="ctr" defTabSz="609630" rtl="0" eaLnBrk="1" fontAlgn="auto" latinLnBrk="0" hangingPunct="1">
              <a:lnSpc>
                <a:spcPts val="6400"/>
              </a:lnSpc>
              <a:spcBef>
                <a:spcPct val="0"/>
              </a:spcBef>
              <a:spcAft>
                <a:spcPts val="0"/>
              </a:spcAft>
              <a:buClrTx/>
              <a:buSzTx/>
              <a:buFontTx/>
              <a:buNone/>
              <a:tabLst/>
              <a:defRPr/>
            </a:pPr>
            <a:r>
              <a:rPr kumimoji="0" lang="en-US" sz="16600" b="0" i="0" u="none" strike="noStrike" kern="1200" cap="none" spc="0" normalizeH="0" baseline="0" noProof="0" dirty="0">
                <a:ln>
                  <a:noFill/>
                </a:ln>
                <a:solidFill>
                  <a:srgbClr val="FFFBF0"/>
                </a:solidFill>
                <a:effectLst/>
                <a:uLnTx/>
                <a:uFillTx/>
                <a:latin typeface="Niagara Engraved" panose="04020502070703030202" pitchFamily="82" charset="0"/>
                <a:ea typeface="Oregano"/>
                <a:cs typeface="Oregano"/>
                <a:sym typeface="Oregano"/>
              </a:rPr>
              <a:t>WARM UP</a:t>
            </a:r>
          </a:p>
        </p:txBody>
      </p:sp>
    </p:spTree>
    <p:extLst>
      <p:ext uri="{BB962C8B-B14F-4D97-AF65-F5344CB8AC3E}">
        <p14:creationId xmlns:p14="http://schemas.microsoft.com/office/powerpoint/2010/main" val="192552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B0BD"/>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Arc 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20"/>
          <p:cNvSpPr txBox="1"/>
          <p:nvPr/>
        </p:nvSpPr>
        <p:spPr>
          <a:xfrm>
            <a:off x="5945171" y="658879"/>
            <a:ext cx="5458838" cy="1325563"/>
          </a:xfrm>
          <a:prstGeom prst="rect">
            <a:avLst/>
          </a:prstGeom>
        </p:spPr>
        <p:txBody>
          <a:bodyPr vert="horz" lIns="91440" tIns="45720" rIns="91440" bIns="45720" rtlCol="0" anchor="ctr">
            <a:noAutofit/>
          </a:bodyPr>
          <a:lstStyle/>
          <a:p>
            <a:pPr>
              <a:spcBef>
                <a:spcPct val="0"/>
              </a:spcBef>
              <a:spcAft>
                <a:spcPts val="600"/>
              </a:spcAft>
            </a:pPr>
            <a:r>
              <a:rPr lang="en-US" sz="6600" b="1" kern="1200" dirty="0">
                <a:solidFill>
                  <a:schemeClr val="tx1"/>
                </a:solidFill>
                <a:latin typeface="Oswald" panose="02000503000000000000" pitchFamily="2" charset="0"/>
                <a:ea typeface="+mj-ea"/>
                <a:cs typeface="+mj-cs"/>
              </a:rPr>
              <a:t>Family Tree Brainstorm</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Content Placeholder 2" descr="giphy"/>
          <p:cNvPicPr>
            <a:picLocks noChangeAspect="1"/>
          </p:cNvPicPr>
          <p:nvPr/>
        </p:nvPicPr>
        <p:blipFill>
          <a:blip r:embed="rId3"/>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TextBox 20">
            <a:extLst>
              <a:ext uri="{FF2B5EF4-FFF2-40B4-BE49-F238E27FC236}">
                <a16:creationId xmlns:a16="http://schemas.microsoft.com/office/drawing/2014/main" id="{7241B22B-2CF5-D3D3-C42B-265F9FE58EF7}"/>
              </a:ext>
            </a:extLst>
          </p:cNvPr>
          <p:cNvSpPr txBox="1"/>
          <p:nvPr/>
        </p:nvSpPr>
        <p:spPr>
          <a:xfrm>
            <a:off x="5528491" y="2590198"/>
            <a:ext cx="6615580" cy="915670"/>
          </a:xfrm>
          <a:prstGeom prst="rect">
            <a:avLst/>
          </a:prstGeom>
          <a:noFill/>
        </p:spPr>
        <p:txBody>
          <a:bodyPr wrap="square">
            <a:noAutofit/>
          </a:bodyPr>
          <a:lstStyle/>
          <a:p>
            <a:pPr algn="just">
              <a:lnSpc>
                <a:spcPct val="100000"/>
              </a:lnSpc>
            </a:pPr>
            <a:r>
              <a:rPr lang="en-US" sz="2800" dirty="0">
                <a:latin typeface="Oswald" panose="02000503000000000000" pitchFamily="2" charset="0"/>
              </a:rPr>
              <a:t>- Create a family tree diagram, starting with yourself as the center and extending outwards to include  your parents, grandparents, siblings, …..</a:t>
            </a:r>
          </a:p>
        </p:txBody>
      </p:sp>
      <p:sp>
        <p:nvSpPr>
          <p:cNvPr id="4" name="TextBox 20">
            <a:extLst>
              <a:ext uri="{FF2B5EF4-FFF2-40B4-BE49-F238E27FC236}">
                <a16:creationId xmlns:a16="http://schemas.microsoft.com/office/drawing/2014/main" id="{1EC94E20-FE25-F474-BDFC-59CC04A319E2}"/>
              </a:ext>
            </a:extLst>
          </p:cNvPr>
          <p:cNvSpPr txBox="1"/>
          <p:nvPr/>
        </p:nvSpPr>
        <p:spPr>
          <a:xfrm>
            <a:off x="5537390" y="4614167"/>
            <a:ext cx="6615580" cy="915670"/>
          </a:xfrm>
          <a:prstGeom prst="rect">
            <a:avLst/>
          </a:prstGeom>
          <a:noFill/>
        </p:spPr>
        <p:txBody>
          <a:bodyPr wrap="square">
            <a:noAutofit/>
          </a:bodyPr>
          <a:lstStyle/>
          <a:p>
            <a:pPr algn="just">
              <a:lnSpc>
                <a:spcPct val="100000"/>
              </a:lnSpc>
            </a:pPr>
            <a:r>
              <a:rPr lang="en-US" sz="2800" dirty="0">
                <a:latin typeface="Oswald" panose="02000503000000000000" pitchFamily="2" charset="0"/>
              </a:rPr>
              <a:t> - Add details to each branch of their family tree, including names, relationships, occupations, memorable events, and any unique traditions or customs associated with your families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C3ED"/>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D440F39-27BC-DF94-A7F8-B570119D6C03}"/>
              </a:ext>
            </a:extLst>
          </p:cNvPr>
          <p:cNvGrpSpPr/>
          <p:nvPr/>
        </p:nvGrpSpPr>
        <p:grpSpPr>
          <a:xfrm>
            <a:off x="0" y="5502952"/>
            <a:ext cx="12192000" cy="1355048"/>
            <a:chOff x="0" y="0"/>
            <a:chExt cx="4816593" cy="535328"/>
          </a:xfrm>
        </p:grpSpPr>
        <p:sp>
          <p:nvSpPr>
            <p:cNvPr id="3" name="Freeform 5">
              <a:extLst>
                <a:ext uri="{FF2B5EF4-FFF2-40B4-BE49-F238E27FC236}">
                  <a16:creationId xmlns:a16="http://schemas.microsoft.com/office/drawing/2014/main" id="{A40A5A0E-6381-1EEC-C340-0CF41D67C36D}"/>
                </a:ext>
              </a:extLst>
            </p:cNvPr>
            <p:cNvSpPr/>
            <p:nvPr/>
          </p:nvSpPr>
          <p:spPr>
            <a:xfrm>
              <a:off x="0" y="0"/>
              <a:ext cx="4816592" cy="535328"/>
            </a:xfrm>
            <a:custGeom>
              <a:avLst/>
              <a:gdLst/>
              <a:ahLst/>
              <a:cxnLst/>
              <a:rect l="l" t="t" r="r" b="b"/>
              <a:pathLst>
                <a:path w="4816592" h="535328">
                  <a:moveTo>
                    <a:pt x="0" y="0"/>
                  </a:moveTo>
                  <a:lnTo>
                    <a:pt x="4816592" y="0"/>
                  </a:lnTo>
                  <a:lnTo>
                    <a:pt x="4816592" y="535328"/>
                  </a:lnTo>
                  <a:lnTo>
                    <a:pt x="0" y="535328"/>
                  </a:lnTo>
                  <a:close/>
                </a:path>
              </a:pathLst>
            </a:custGeom>
            <a:solidFill>
              <a:srgbClr val="4EB06C"/>
            </a:solidFill>
          </p:spPr>
          <p:txBody>
            <a:bodyPr/>
            <a:lstStyle/>
            <a:p>
              <a:pPr defTabSz="609630"/>
              <a:endParaRPr lang="en-US" sz="1200">
                <a:solidFill>
                  <a:prstClr val="black"/>
                </a:solidFill>
                <a:latin typeface="Calibri"/>
              </a:endParaRPr>
            </a:p>
          </p:txBody>
        </p:sp>
        <p:sp>
          <p:nvSpPr>
            <p:cNvPr id="4" name="TextBox 6">
              <a:extLst>
                <a:ext uri="{FF2B5EF4-FFF2-40B4-BE49-F238E27FC236}">
                  <a16:creationId xmlns:a16="http://schemas.microsoft.com/office/drawing/2014/main" id="{09D1E431-62A8-7D03-DF77-EB09782C744A}"/>
                </a:ext>
              </a:extLst>
            </p:cNvPr>
            <p:cNvSpPr txBox="1"/>
            <p:nvPr/>
          </p:nvSpPr>
          <p:spPr>
            <a:xfrm>
              <a:off x="0" y="-38100"/>
              <a:ext cx="4816593" cy="57342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7">
            <a:extLst>
              <a:ext uri="{FF2B5EF4-FFF2-40B4-BE49-F238E27FC236}">
                <a16:creationId xmlns:a16="http://schemas.microsoft.com/office/drawing/2014/main" id="{23C4E810-5340-9091-A01E-6D569B92B5AC}"/>
              </a:ext>
            </a:extLst>
          </p:cNvPr>
          <p:cNvSpPr/>
          <p:nvPr/>
        </p:nvSpPr>
        <p:spPr>
          <a:xfrm>
            <a:off x="3189304" y="4214144"/>
            <a:ext cx="5813394" cy="1897923"/>
          </a:xfrm>
          <a:custGeom>
            <a:avLst/>
            <a:gdLst/>
            <a:ahLst/>
            <a:cxnLst/>
            <a:rect l="l" t="t" r="r" b="b"/>
            <a:pathLst>
              <a:path w="13024828" h="6086147">
                <a:moveTo>
                  <a:pt x="0" y="0"/>
                </a:moveTo>
                <a:lnTo>
                  <a:pt x="13024828" y="0"/>
                </a:lnTo>
                <a:lnTo>
                  <a:pt x="13024828" y="6086146"/>
                </a:lnTo>
                <a:lnTo>
                  <a:pt x="0" y="6086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Rounded Rectangle 5"/>
          <p:cNvSpPr/>
          <p:nvPr/>
        </p:nvSpPr>
        <p:spPr>
          <a:xfrm>
            <a:off x="4977765" y="2916555"/>
            <a:ext cx="2275205" cy="1328420"/>
          </a:xfrm>
          <a:prstGeom prst="roundRect">
            <a:avLst/>
          </a:prstGeom>
          <a:solidFill>
            <a:srgbClr val="00B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dirty="0">
                <a:solidFill>
                  <a:schemeClr val="tx1"/>
                </a:solidFill>
                <a:latin typeface="Oswald" panose="02000503000000000000" pitchFamily="2" charset="0"/>
              </a:rPr>
              <a:t>PETER</a:t>
            </a:r>
          </a:p>
        </p:txBody>
      </p:sp>
      <p:sp>
        <p:nvSpPr>
          <p:cNvPr id="7" name="Rounded Rectangle 6"/>
          <p:cNvSpPr/>
          <p:nvPr/>
        </p:nvSpPr>
        <p:spPr>
          <a:xfrm>
            <a:off x="234313" y="187824"/>
            <a:ext cx="5608320" cy="2474595"/>
          </a:xfrm>
          <a:prstGeom prst="roundRect">
            <a:avLst/>
          </a:prstGeom>
          <a:solidFill>
            <a:srgbClr val="C5DFD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solidFill>
                  <a:schemeClr val="tx1"/>
                </a:solidFill>
                <a:latin typeface="Oswald" panose="02000503000000000000" pitchFamily="2" charset="0"/>
              </a:rPr>
              <a:t>Father: </a:t>
            </a:r>
            <a:r>
              <a:rPr lang="en-US" sz="4000" dirty="0">
                <a:solidFill>
                  <a:schemeClr val="accent2">
                    <a:lumMod val="75000"/>
                  </a:schemeClr>
                </a:solidFill>
                <a:latin typeface="Oswald" panose="02000503000000000000" pitchFamily="2" charset="0"/>
              </a:rPr>
              <a:t>Ben</a:t>
            </a:r>
          </a:p>
          <a:p>
            <a:pPr algn="ctr"/>
            <a:r>
              <a:rPr lang="en-US" sz="4000" dirty="0">
                <a:solidFill>
                  <a:schemeClr val="tx1"/>
                </a:solidFill>
                <a:latin typeface="Oswald" panose="02000503000000000000" pitchFamily="2" charset="0"/>
              </a:rPr>
              <a:t>Age: </a:t>
            </a:r>
            <a:r>
              <a:rPr lang="en-US" sz="4000" dirty="0">
                <a:solidFill>
                  <a:srgbClr val="00B0F0"/>
                </a:solidFill>
                <a:latin typeface="Oswald" panose="02000503000000000000" pitchFamily="2" charset="0"/>
              </a:rPr>
              <a:t>50</a:t>
            </a:r>
          </a:p>
          <a:p>
            <a:pPr algn="ctr"/>
            <a:r>
              <a:rPr lang="en-US" sz="3200" dirty="0">
                <a:solidFill>
                  <a:schemeClr val="tx1"/>
                </a:solidFill>
                <a:latin typeface="Oswald" panose="02000503000000000000" pitchFamily="2" charset="0"/>
              </a:rPr>
              <a:t>He has taught me many things</a:t>
            </a:r>
          </a:p>
        </p:txBody>
      </p:sp>
      <p:sp>
        <p:nvSpPr>
          <p:cNvPr id="8" name="Rounded Rectangle 7"/>
          <p:cNvSpPr/>
          <p:nvPr/>
        </p:nvSpPr>
        <p:spPr>
          <a:xfrm>
            <a:off x="6477002" y="187825"/>
            <a:ext cx="5480685" cy="2474595"/>
          </a:xfrm>
          <a:prstGeom prst="roundRect">
            <a:avLst/>
          </a:prstGeom>
          <a:solidFill>
            <a:srgbClr val="C5DFD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solidFill>
                  <a:schemeClr val="tx1"/>
                </a:solidFill>
                <a:latin typeface="Oswald" panose="02000503000000000000" pitchFamily="2" charset="0"/>
              </a:rPr>
              <a:t>Mother: </a:t>
            </a:r>
            <a:r>
              <a:rPr lang="en-US" sz="4000" dirty="0">
                <a:solidFill>
                  <a:schemeClr val="accent2">
                    <a:lumMod val="75000"/>
                  </a:schemeClr>
                </a:solidFill>
                <a:latin typeface="Oswald" panose="02000503000000000000" pitchFamily="2" charset="0"/>
              </a:rPr>
              <a:t>Mary</a:t>
            </a:r>
          </a:p>
          <a:p>
            <a:pPr algn="ctr"/>
            <a:r>
              <a:rPr lang="en-US" sz="4000" dirty="0">
                <a:solidFill>
                  <a:schemeClr val="tx1"/>
                </a:solidFill>
                <a:latin typeface="Oswald" panose="02000503000000000000" pitchFamily="2" charset="0"/>
              </a:rPr>
              <a:t>Age: </a:t>
            </a:r>
            <a:r>
              <a:rPr lang="en-US" sz="4000" dirty="0">
                <a:solidFill>
                  <a:srgbClr val="00B0F0"/>
                </a:solidFill>
                <a:latin typeface="Oswald" panose="02000503000000000000" pitchFamily="2" charset="0"/>
              </a:rPr>
              <a:t>45</a:t>
            </a:r>
          </a:p>
          <a:p>
            <a:pPr algn="ctr"/>
            <a:r>
              <a:rPr lang="en-US" sz="3200" dirty="0">
                <a:solidFill>
                  <a:schemeClr val="tx1"/>
                </a:solidFill>
                <a:latin typeface="Oswald" panose="02000503000000000000" pitchFamily="2" charset="0"/>
              </a:rPr>
              <a:t>She always takes care of me</a:t>
            </a:r>
          </a:p>
        </p:txBody>
      </p:sp>
      <p:sp>
        <p:nvSpPr>
          <p:cNvPr id="10" name="Rounded Rectangle 9"/>
          <p:cNvSpPr/>
          <p:nvPr/>
        </p:nvSpPr>
        <p:spPr>
          <a:xfrm>
            <a:off x="675005" y="4244975"/>
            <a:ext cx="3815715" cy="865505"/>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solidFill>
                  <a:schemeClr val="tx1"/>
                </a:solidFill>
                <a:latin typeface="Oswald" panose="02000503000000000000" pitchFamily="2" charset="0"/>
              </a:rPr>
              <a:t>Brother:............</a:t>
            </a:r>
          </a:p>
        </p:txBody>
      </p:sp>
      <p:sp>
        <p:nvSpPr>
          <p:cNvPr id="11" name="Rounded Rectangle 10"/>
          <p:cNvSpPr/>
          <p:nvPr/>
        </p:nvSpPr>
        <p:spPr>
          <a:xfrm>
            <a:off x="7740015" y="4189095"/>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solidFill>
                  <a:schemeClr val="tx1"/>
                </a:solidFill>
                <a:latin typeface="Oswald" panose="02000503000000000000" pitchFamily="2" charset="0"/>
              </a:rPr>
              <a:t>Sister:.........</a:t>
            </a:r>
          </a:p>
        </p:txBody>
      </p:sp>
      <p:sp>
        <p:nvSpPr>
          <p:cNvPr id="19" name="Rounded Rectangle 18"/>
          <p:cNvSpPr/>
          <p:nvPr/>
        </p:nvSpPr>
        <p:spPr>
          <a:xfrm>
            <a:off x="6959744" y="5565140"/>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solidFill>
                  <a:schemeClr val="tx1"/>
                </a:solidFill>
                <a:latin typeface="Oswald" panose="02000503000000000000" pitchFamily="2" charset="0"/>
              </a:rPr>
              <a:t>.....................</a:t>
            </a:r>
          </a:p>
        </p:txBody>
      </p:sp>
      <p:sp>
        <p:nvSpPr>
          <p:cNvPr id="22" name="Rounded Rectangle 21"/>
          <p:cNvSpPr/>
          <p:nvPr/>
        </p:nvSpPr>
        <p:spPr>
          <a:xfrm>
            <a:off x="1811512" y="5565140"/>
            <a:ext cx="3420745" cy="877570"/>
          </a:xfrm>
          <a:prstGeom prst="roundRect">
            <a:avLst/>
          </a:prstGeom>
          <a:solidFill>
            <a:srgbClr val="F5C14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solidFill>
                  <a:schemeClr val="tx1"/>
                </a:solidFill>
                <a:latin typeface="Oswald" panose="02000503000000000000" pitchFamily="2" charset="0"/>
              </a:rPr>
              <a:t>.....................</a:t>
            </a:r>
          </a:p>
        </p:txBody>
      </p:sp>
      <p:sp>
        <p:nvSpPr>
          <p:cNvPr id="5" name="Freeform 16">
            <a:extLst>
              <a:ext uri="{FF2B5EF4-FFF2-40B4-BE49-F238E27FC236}">
                <a16:creationId xmlns:a16="http://schemas.microsoft.com/office/drawing/2014/main" id="{8FC07A2C-8E68-0C8C-8466-B6E7FFABF5B7}"/>
              </a:ext>
            </a:extLst>
          </p:cNvPr>
          <p:cNvSpPr/>
          <p:nvPr/>
        </p:nvSpPr>
        <p:spPr>
          <a:xfrm rot="21282385">
            <a:off x="10663706" y="3600470"/>
            <a:ext cx="1574755" cy="2154515"/>
          </a:xfrm>
          <a:custGeom>
            <a:avLst/>
            <a:gdLst/>
            <a:ahLst/>
            <a:cxnLst/>
            <a:rect l="l" t="t" r="r" b="b"/>
            <a:pathLst>
              <a:path w="2362132" h="3231773">
                <a:moveTo>
                  <a:pt x="0" y="0"/>
                </a:moveTo>
                <a:lnTo>
                  <a:pt x="2362133" y="0"/>
                </a:lnTo>
                <a:lnTo>
                  <a:pt x="2362133" y="3231773"/>
                </a:lnTo>
                <a:lnTo>
                  <a:pt x="0" y="32317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000" fill="hold">
                                          <p:stCondLst>
                                            <p:cond delay="0"/>
                                          </p:stCondLst>
                                        </p:cTn>
                                        <p:tgtEl>
                                          <p:spTgt spid="10"/>
                                        </p:tgtEl>
                                        <p:attrNameLst>
                                          <p:attrName>style.visibility</p:attrName>
                                        </p:attrNameLst>
                                      </p:cBhvr>
                                      <p:to>
                                        <p:strVal val="visible"/>
                                      </p:to>
                                    </p:set>
                                    <p:animEffect transition="in" filter="circle(in)">
                                      <p:cBhvr>
                                        <p:cTn id="17" dur="1000"/>
                                        <p:tgtEl>
                                          <p:spTgt spid="10"/>
                                        </p:tgtEl>
                                      </p:cBhvr>
                                    </p:animEffect>
                                  </p:childTnLst>
                                </p:cTn>
                              </p:par>
                              <p:par>
                                <p:cTn id="18" presetID="6" presetClass="entr" presetSubtype="16" fill="hold" grpId="0" nodeType="withEffect">
                                  <p:stCondLst>
                                    <p:cond delay="0"/>
                                  </p:stCondLst>
                                  <p:childTnLst>
                                    <p:set>
                                      <p:cBhvr>
                                        <p:cTn id="19" dur="1000" fill="hold">
                                          <p:stCondLst>
                                            <p:cond delay="0"/>
                                          </p:stCondLst>
                                        </p:cTn>
                                        <p:tgtEl>
                                          <p:spTgt spid="11"/>
                                        </p:tgtEl>
                                        <p:attrNameLst>
                                          <p:attrName>style.visibility</p:attrName>
                                        </p:attrNameLst>
                                      </p:cBhvr>
                                      <p:to>
                                        <p:strVal val="visible"/>
                                      </p:to>
                                    </p:set>
                                    <p:animEffect transition="in" filter="circle(in)">
                                      <p:cBhvr>
                                        <p:cTn id="20" dur="1000"/>
                                        <p:tgtEl>
                                          <p:spTgt spid="11"/>
                                        </p:tgtEl>
                                      </p:cBhvr>
                                    </p:animEffect>
                                  </p:childTnLst>
                                </p:cTn>
                              </p:par>
                              <p:par>
                                <p:cTn id="21" presetID="6" presetClass="entr" presetSubtype="16" fill="hold" grpId="0" nodeType="withEffect">
                                  <p:stCondLst>
                                    <p:cond delay="0"/>
                                  </p:stCondLst>
                                  <p:childTnLst>
                                    <p:set>
                                      <p:cBhvr>
                                        <p:cTn id="22" dur="1000" fill="hold">
                                          <p:stCondLst>
                                            <p:cond delay="0"/>
                                          </p:stCondLst>
                                        </p:cTn>
                                        <p:tgtEl>
                                          <p:spTgt spid="22"/>
                                        </p:tgtEl>
                                        <p:attrNameLst>
                                          <p:attrName>style.visibility</p:attrName>
                                        </p:attrNameLst>
                                      </p:cBhvr>
                                      <p:to>
                                        <p:strVal val="visible"/>
                                      </p:to>
                                    </p:set>
                                    <p:animEffect transition="in" filter="circle(in)">
                                      <p:cBhvr>
                                        <p:cTn id="23" dur="1000"/>
                                        <p:tgtEl>
                                          <p:spTgt spid="22"/>
                                        </p:tgtEl>
                                      </p:cBhvr>
                                    </p:animEffect>
                                  </p:childTnLst>
                                </p:cTn>
                              </p:par>
                              <p:par>
                                <p:cTn id="24" presetID="6" presetClass="entr" presetSubtype="16" fill="hold" grpId="0" nodeType="withEffect">
                                  <p:stCondLst>
                                    <p:cond delay="0"/>
                                  </p:stCondLst>
                                  <p:childTnLst>
                                    <p:set>
                                      <p:cBhvr>
                                        <p:cTn id="25" dur="1000" fill="hold">
                                          <p:stCondLst>
                                            <p:cond delay="0"/>
                                          </p:stCondLst>
                                        </p:cTn>
                                        <p:tgtEl>
                                          <p:spTgt spid="19"/>
                                        </p:tgtEl>
                                        <p:attrNameLst>
                                          <p:attrName>style.visibility</p:attrName>
                                        </p:attrNameLst>
                                      </p:cBhvr>
                                      <p:to>
                                        <p:strVal val="visible"/>
                                      </p:to>
                                    </p:set>
                                    <p:animEffect transition="in" filter="circle(in)">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P spid="19" grpId="0" animBg="1"/>
      <p:bldP spid="19"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E3B3C"/>
        </a:solidFill>
        <a:effectLst/>
      </p:bgPr>
    </p:bg>
    <p:spTree>
      <p:nvGrpSpPr>
        <p:cNvPr id="1" name=""/>
        <p:cNvGrpSpPr/>
        <p:nvPr/>
      </p:nvGrpSpPr>
      <p:grpSpPr>
        <a:xfrm>
          <a:off x="0" y="0"/>
          <a:ext cx="0" cy="0"/>
          <a:chOff x="0" y="0"/>
          <a:chExt cx="0" cy="0"/>
        </a:xfrm>
      </p:grpSpPr>
      <p:sp>
        <p:nvSpPr>
          <p:cNvPr id="2" name="Freeform 2"/>
          <p:cNvSpPr/>
          <p:nvPr/>
        </p:nvSpPr>
        <p:spPr>
          <a:xfrm rot="10800000">
            <a:off x="9051063" y="2929413"/>
            <a:ext cx="723153" cy="499587"/>
          </a:xfrm>
          <a:custGeom>
            <a:avLst/>
            <a:gdLst/>
            <a:ahLst/>
            <a:cxnLst/>
            <a:rect l="l" t="t" r="r" b="b"/>
            <a:pathLst>
              <a:path w="1084730" h="749380">
                <a:moveTo>
                  <a:pt x="0" y="0"/>
                </a:moveTo>
                <a:lnTo>
                  <a:pt x="1084730" y="0"/>
                </a:lnTo>
                <a:lnTo>
                  <a:pt x="1084730" y="749380"/>
                </a:lnTo>
                <a:lnTo>
                  <a:pt x="0" y="749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0" y="5865780"/>
            <a:ext cx="12192000" cy="1041400"/>
            <a:chOff x="0" y="0"/>
            <a:chExt cx="4816593" cy="411417"/>
          </a:xfrm>
        </p:grpSpPr>
        <p:sp>
          <p:nvSpPr>
            <p:cNvPr id="5" name="Freeform 5"/>
            <p:cNvSpPr/>
            <p:nvPr/>
          </p:nvSpPr>
          <p:spPr>
            <a:xfrm>
              <a:off x="0" y="0"/>
              <a:ext cx="4816592" cy="411417"/>
            </a:xfrm>
            <a:custGeom>
              <a:avLst/>
              <a:gdLst/>
              <a:ahLst/>
              <a:cxnLst/>
              <a:rect l="l" t="t" r="r" b="b"/>
              <a:pathLst>
                <a:path w="4816592" h="411417">
                  <a:moveTo>
                    <a:pt x="0" y="0"/>
                  </a:moveTo>
                  <a:lnTo>
                    <a:pt x="4816592" y="0"/>
                  </a:lnTo>
                  <a:lnTo>
                    <a:pt x="4816592" y="411417"/>
                  </a:lnTo>
                  <a:lnTo>
                    <a:pt x="0" y="411417"/>
                  </a:lnTo>
                  <a:close/>
                </a:path>
              </a:pathLst>
            </a:custGeom>
            <a:solidFill>
              <a:srgbClr val="A2DDAC"/>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4816593" cy="4495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Freeform 7"/>
          <p:cNvSpPr/>
          <p:nvPr/>
        </p:nvSpPr>
        <p:spPr>
          <a:xfrm>
            <a:off x="-786845" y="3016039"/>
            <a:ext cx="13895281" cy="4294905"/>
          </a:xfrm>
          <a:custGeom>
            <a:avLst/>
            <a:gdLst/>
            <a:ahLst/>
            <a:cxnLst/>
            <a:rect l="l" t="t" r="r" b="b"/>
            <a:pathLst>
              <a:path w="20842922" h="6442358">
                <a:moveTo>
                  <a:pt x="0" y="0"/>
                </a:moveTo>
                <a:lnTo>
                  <a:pt x="20842922" y="0"/>
                </a:lnTo>
                <a:lnTo>
                  <a:pt x="20842922" y="6442357"/>
                </a:lnTo>
                <a:lnTo>
                  <a:pt x="0" y="6442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2908949" y="2450783"/>
            <a:ext cx="6503691" cy="1051763"/>
          </a:xfrm>
          <a:prstGeom prst="rect">
            <a:avLst/>
          </a:prstGeom>
        </p:spPr>
        <p:txBody>
          <a:bodyPr lIns="0" tIns="0" rIns="0" bIns="0" rtlCol="0" anchor="t">
            <a:spAutoFit/>
          </a:bodyPr>
          <a:lstStyle/>
          <a:p>
            <a:pPr algn="ctr" defTabSz="609630">
              <a:lnSpc>
                <a:spcPts val="6400"/>
              </a:lnSpc>
              <a:spcBef>
                <a:spcPct val="0"/>
              </a:spcBef>
            </a:pPr>
            <a:r>
              <a:rPr lang="en-US" sz="16600" dirty="0">
                <a:solidFill>
                  <a:srgbClr val="FFFBF0"/>
                </a:solidFill>
                <a:latin typeface="Niagara Engraved" panose="04020502070703030202" pitchFamily="82" charset="0"/>
                <a:ea typeface="Oregano"/>
                <a:cs typeface="Oregano"/>
                <a:sym typeface="Oregano"/>
              </a:rPr>
              <a:t>LISTENING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D0C5"/>
        </a:solidFill>
        <a:effectLst/>
      </p:bgPr>
    </p:bg>
    <p:spTree>
      <p:nvGrpSpPr>
        <p:cNvPr id="1" name=""/>
        <p:cNvGrpSpPr/>
        <p:nvPr/>
      </p:nvGrpSpPr>
      <p:grpSpPr>
        <a:xfrm>
          <a:off x="0" y="0"/>
          <a:ext cx="0" cy="0"/>
          <a:chOff x="0" y="0"/>
          <a:chExt cx="0" cy="0"/>
        </a:xfrm>
      </p:grpSpPr>
      <p:sp>
        <p:nvSpPr>
          <p:cNvPr id="2" name="Freeform 2"/>
          <p:cNvSpPr/>
          <p:nvPr/>
        </p:nvSpPr>
        <p:spPr>
          <a:xfrm>
            <a:off x="66421" y="312738"/>
            <a:ext cx="6326414" cy="6326414"/>
          </a:xfrm>
          <a:custGeom>
            <a:avLst/>
            <a:gdLst/>
            <a:ahLst/>
            <a:cxnLst/>
            <a:rect l="l" t="t" r="r" b="b"/>
            <a:pathLst>
              <a:path w="9489621" h="9489621">
                <a:moveTo>
                  <a:pt x="0" y="0"/>
                </a:moveTo>
                <a:lnTo>
                  <a:pt x="9489621" y="0"/>
                </a:lnTo>
                <a:lnTo>
                  <a:pt x="9489621" y="9489622"/>
                </a:lnTo>
                <a:lnTo>
                  <a:pt x="0" y="9489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469140" y="1704626"/>
            <a:ext cx="5923695" cy="4286601"/>
          </a:xfrm>
          <a:custGeom>
            <a:avLst/>
            <a:gdLst/>
            <a:ahLst/>
            <a:cxnLst/>
            <a:rect l="l" t="t" r="r" b="b"/>
            <a:pathLst>
              <a:path w="8885542" h="6429902">
                <a:moveTo>
                  <a:pt x="0" y="0"/>
                </a:moveTo>
                <a:lnTo>
                  <a:pt x="8885543" y="0"/>
                </a:lnTo>
                <a:lnTo>
                  <a:pt x="8885543" y="6429902"/>
                </a:lnTo>
                <a:lnTo>
                  <a:pt x="0" y="6429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5">
            <a:extLst>
              <a:ext uri="{FF2B5EF4-FFF2-40B4-BE49-F238E27FC236}">
                <a16:creationId xmlns:a16="http://schemas.microsoft.com/office/drawing/2014/main" id="{267ECC78-4743-915F-D6AE-35A921BDA17D}"/>
              </a:ext>
            </a:extLst>
          </p:cNvPr>
          <p:cNvSpPr txBox="1"/>
          <p:nvPr/>
        </p:nvSpPr>
        <p:spPr>
          <a:xfrm>
            <a:off x="6392835" y="235163"/>
            <a:ext cx="5732744" cy="2258568"/>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200" b="1" dirty="0">
                <a:solidFill>
                  <a:srgbClr val="00B050"/>
                </a:solidFill>
                <a:effectLst>
                  <a:glow rad="88900">
                    <a:schemeClr val="bg1"/>
                  </a:glow>
                </a:effectLst>
                <a:latin typeface="Oswald" panose="02000503000000000000" pitchFamily="2" charset="0"/>
                <a:cs typeface="Arial" panose="020B0604020202020204" pitchFamily="34" charset="0"/>
              </a:rPr>
              <a:t>1. You are going to listen to a talk about family life. Work in pairs. Choose the aspect(s) that you think will be mentioned in the talk.</a:t>
            </a:r>
          </a:p>
        </p:txBody>
      </p:sp>
      <p:pic>
        <p:nvPicPr>
          <p:cNvPr id="7" name="Picture 6">
            <a:extLst>
              <a:ext uri="{FF2B5EF4-FFF2-40B4-BE49-F238E27FC236}">
                <a16:creationId xmlns:a16="http://schemas.microsoft.com/office/drawing/2014/main" id="{54874AF8-662A-B49D-FFB6-B0FA7D653B23}"/>
              </a:ext>
            </a:extLst>
          </p:cNvPr>
          <p:cNvPicPr>
            <a:picLocks noChangeAspect="1"/>
          </p:cNvPicPr>
          <p:nvPr/>
        </p:nvPicPr>
        <p:blipFill>
          <a:blip r:embed="rId6"/>
          <a:stretch>
            <a:fillRect/>
          </a:stretch>
        </p:blipFill>
        <p:spPr>
          <a:xfrm>
            <a:off x="602194" y="839492"/>
            <a:ext cx="5301402" cy="5283012"/>
          </a:xfrm>
          <a:prstGeom prst="rect">
            <a:avLst/>
          </a:prstGeom>
        </p:spPr>
      </p:pic>
      <p:sp>
        <p:nvSpPr>
          <p:cNvPr id="8" name="Text Box 4">
            <a:extLst>
              <a:ext uri="{FF2B5EF4-FFF2-40B4-BE49-F238E27FC236}">
                <a16:creationId xmlns:a16="http://schemas.microsoft.com/office/drawing/2014/main" id="{1FBB81DC-D941-62BB-B7B1-BD47348B6848}"/>
              </a:ext>
            </a:extLst>
          </p:cNvPr>
          <p:cNvSpPr txBox="1"/>
          <p:nvPr/>
        </p:nvSpPr>
        <p:spPr>
          <a:xfrm>
            <a:off x="6439369" y="2625008"/>
            <a:ext cx="5092065" cy="3784600"/>
          </a:xfrm>
          <a:prstGeom prst="rect">
            <a:avLst/>
          </a:prstGeom>
          <a:noFill/>
        </p:spPr>
        <p:txBody>
          <a:bodyPr wrap="square" rtlCol="0" anchor="t">
            <a:spAutoFit/>
          </a:bodyPr>
          <a:lstStyle/>
          <a:p>
            <a:pPr>
              <a:lnSpc>
                <a:spcPct val="150000"/>
              </a:lnSpc>
            </a:pPr>
            <a:r>
              <a:rPr lang="en-US" sz="3200" b="1" dirty="0">
                <a:latin typeface="Oswald" panose="02000503000000000000" pitchFamily="2" charset="0"/>
              </a:rPr>
              <a:t>a. </a:t>
            </a:r>
            <a:r>
              <a:rPr lang="en-US" sz="3200" dirty="0">
                <a:latin typeface="Oswald" panose="02000503000000000000" pitchFamily="2" charset="0"/>
              </a:rPr>
              <a:t>Family types</a:t>
            </a:r>
          </a:p>
          <a:p>
            <a:pPr>
              <a:lnSpc>
                <a:spcPct val="150000"/>
              </a:lnSpc>
            </a:pPr>
            <a:r>
              <a:rPr lang="en-US" sz="3200" b="1" dirty="0">
                <a:latin typeface="Oswald" panose="02000503000000000000" pitchFamily="2" charset="0"/>
              </a:rPr>
              <a:t>b. </a:t>
            </a:r>
            <a:r>
              <a:rPr lang="en-US" sz="3200" dirty="0">
                <a:latin typeface="Oswald" panose="02000503000000000000" pitchFamily="2" charset="0"/>
              </a:rPr>
              <a:t>Parents’ working places</a:t>
            </a:r>
          </a:p>
          <a:p>
            <a:pPr>
              <a:lnSpc>
                <a:spcPct val="150000"/>
              </a:lnSpc>
            </a:pPr>
            <a:r>
              <a:rPr lang="en-US" sz="3200" b="1" dirty="0">
                <a:latin typeface="Oswald" panose="02000503000000000000" pitchFamily="2" charset="0"/>
              </a:rPr>
              <a:t>c. </a:t>
            </a:r>
            <a:r>
              <a:rPr lang="en-US" sz="3200" dirty="0">
                <a:latin typeface="Oswald" panose="02000503000000000000" pitchFamily="2" charset="0"/>
              </a:rPr>
              <a:t>Family holidays</a:t>
            </a:r>
          </a:p>
          <a:p>
            <a:pPr>
              <a:lnSpc>
                <a:spcPct val="150000"/>
              </a:lnSpc>
            </a:pPr>
            <a:r>
              <a:rPr lang="en-US" sz="3200" b="1" dirty="0">
                <a:latin typeface="Oswald" panose="02000503000000000000" pitchFamily="2" charset="0"/>
              </a:rPr>
              <a:t>d.</a:t>
            </a:r>
            <a:r>
              <a:rPr lang="en-US" sz="3200" dirty="0">
                <a:latin typeface="Oswald" panose="02000503000000000000" pitchFamily="2" charset="0"/>
              </a:rPr>
              <a:t> Birthday parties</a:t>
            </a:r>
          </a:p>
          <a:p>
            <a:pPr>
              <a:lnSpc>
                <a:spcPct val="150000"/>
              </a:lnSpc>
            </a:pPr>
            <a:r>
              <a:rPr lang="en-US" sz="3200" b="1" dirty="0">
                <a:latin typeface="Oswald" panose="02000503000000000000" pitchFamily="2" charset="0"/>
              </a:rPr>
              <a:t>e.</a:t>
            </a:r>
            <a:r>
              <a:rPr lang="en-US" sz="3200" dirty="0">
                <a:latin typeface="Oswald" panose="02000503000000000000" pitchFamily="2" charset="0"/>
              </a:rPr>
              <a:t> Parents-children relations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E3B3C"/>
        </a:solidFill>
        <a:effectLst/>
      </p:bgPr>
    </p:bg>
    <p:spTree>
      <p:nvGrpSpPr>
        <p:cNvPr id="1" name=""/>
        <p:cNvGrpSpPr/>
        <p:nvPr/>
      </p:nvGrpSpPr>
      <p:grpSpPr>
        <a:xfrm>
          <a:off x="0" y="0"/>
          <a:ext cx="0" cy="0"/>
          <a:chOff x="0" y="0"/>
          <a:chExt cx="0" cy="0"/>
        </a:xfrm>
      </p:grpSpPr>
      <p:sp>
        <p:nvSpPr>
          <p:cNvPr id="2" name="Freeform 2"/>
          <p:cNvSpPr/>
          <p:nvPr/>
        </p:nvSpPr>
        <p:spPr>
          <a:xfrm>
            <a:off x="553598" y="616475"/>
            <a:ext cx="9735538" cy="6036033"/>
          </a:xfrm>
          <a:custGeom>
            <a:avLst/>
            <a:gdLst/>
            <a:ahLst/>
            <a:cxnLst/>
            <a:rect l="l" t="t" r="r" b="b"/>
            <a:pathLst>
              <a:path w="14603307" h="9054050">
                <a:moveTo>
                  <a:pt x="0" y="0"/>
                </a:moveTo>
                <a:lnTo>
                  <a:pt x="14603306" y="0"/>
                </a:lnTo>
                <a:lnTo>
                  <a:pt x="14603306" y="9054051"/>
                </a:lnTo>
                <a:lnTo>
                  <a:pt x="0" y="90540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124162" y="294572"/>
            <a:ext cx="3791642" cy="6357937"/>
          </a:xfrm>
          <a:custGeom>
            <a:avLst/>
            <a:gdLst/>
            <a:ahLst/>
            <a:cxnLst/>
            <a:rect l="l" t="t" r="r" b="b"/>
            <a:pathLst>
              <a:path w="5687463" h="9536905">
                <a:moveTo>
                  <a:pt x="0" y="0"/>
                </a:moveTo>
                <a:lnTo>
                  <a:pt x="5687463" y="0"/>
                </a:lnTo>
                <a:lnTo>
                  <a:pt x="5687463" y="9536905"/>
                </a:lnTo>
                <a:lnTo>
                  <a:pt x="0" y="9536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TextBox 11">
            <a:extLst>
              <a:ext uri="{FF2B5EF4-FFF2-40B4-BE49-F238E27FC236}">
                <a16:creationId xmlns:a16="http://schemas.microsoft.com/office/drawing/2014/main" id="{5AB2730B-723D-5A5A-D5BE-373D66AF8B15}"/>
              </a:ext>
            </a:extLst>
          </p:cNvPr>
          <p:cNvSpPr txBox="1"/>
          <p:nvPr/>
        </p:nvSpPr>
        <p:spPr>
          <a:xfrm>
            <a:off x="905096" y="111601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solidFill>
                  <a:srgbClr val="00B050"/>
                </a:solidFill>
                <a:effectLst>
                  <a:glow rad="88900">
                    <a:schemeClr val="bg1"/>
                  </a:glow>
                </a:effectLst>
                <a:latin typeface="Oswald" panose="02000503000000000000" pitchFamily="2" charset="0"/>
                <a:cs typeface="Arial" panose="020B0604020202020204" pitchFamily="34" charset="0"/>
              </a:rPr>
              <a:t>2. Listen to the talk and tick (√) the correct column.</a:t>
            </a:r>
          </a:p>
        </p:txBody>
      </p:sp>
      <p:pic>
        <p:nvPicPr>
          <p:cNvPr id="7" name="037">
            <a:hlinkClick r:id="" action="ppaction://media"/>
            <a:extLst>
              <a:ext uri="{FF2B5EF4-FFF2-40B4-BE49-F238E27FC236}">
                <a16:creationId xmlns:a16="http://schemas.microsoft.com/office/drawing/2014/main" id="{62D86053-3CE1-2E62-1D1B-5C6ED45101EC}"/>
              </a:ext>
            </a:extLst>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9117258" y="929956"/>
            <a:ext cx="991235" cy="991235"/>
          </a:xfrm>
          <a:prstGeom prst="rect">
            <a:avLst/>
          </a:prstGeom>
        </p:spPr>
      </p:pic>
      <p:graphicFrame>
        <p:nvGraphicFramePr>
          <p:cNvPr id="8" name="Table 7">
            <a:extLst>
              <a:ext uri="{FF2B5EF4-FFF2-40B4-BE49-F238E27FC236}">
                <a16:creationId xmlns:a16="http://schemas.microsoft.com/office/drawing/2014/main" id="{7DBD7D09-FA03-CDFD-E70D-BD36F1CD0F46}"/>
              </a:ext>
            </a:extLst>
          </p:cNvPr>
          <p:cNvGraphicFramePr/>
          <p:nvPr>
            <p:extLst>
              <p:ext uri="{D42A27DB-BD31-4B8C-83A1-F6EECF244321}">
                <p14:modId xmlns:p14="http://schemas.microsoft.com/office/powerpoint/2010/main" val="331227221"/>
              </p:ext>
            </p:extLst>
          </p:nvPr>
        </p:nvGraphicFramePr>
        <p:xfrm>
          <a:off x="1152939" y="1797988"/>
          <a:ext cx="8521148" cy="4754356"/>
        </p:xfrm>
        <a:graphic>
          <a:graphicData uri="http://schemas.openxmlformats.org/drawingml/2006/table">
            <a:tbl>
              <a:tblPr firstRow="1" bandRow="1">
                <a:tableStyleId>{2D5ABB26-0587-4C30-8999-92F81FD0307C}</a:tableStyleId>
              </a:tblPr>
              <a:tblGrid>
                <a:gridCol w="4784035">
                  <a:extLst>
                    <a:ext uri="{9D8B030D-6E8A-4147-A177-3AD203B41FA5}">
                      <a16:colId xmlns:a16="http://schemas.microsoft.com/office/drawing/2014/main" val="20000"/>
                    </a:ext>
                  </a:extLst>
                </a:gridCol>
                <a:gridCol w="1630017">
                  <a:extLst>
                    <a:ext uri="{9D8B030D-6E8A-4147-A177-3AD203B41FA5}">
                      <a16:colId xmlns:a16="http://schemas.microsoft.com/office/drawing/2014/main" val="20001"/>
                    </a:ext>
                  </a:extLst>
                </a:gridCol>
                <a:gridCol w="2107096">
                  <a:extLst>
                    <a:ext uri="{9D8B030D-6E8A-4147-A177-3AD203B41FA5}">
                      <a16:colId xmlns:a16="http://schemas.microsoft.com/office/drawing/2014/main" val="20002"/>
                    </a:ext>
                  </a:extLst>
                </a:gridCol>
              </a:tblGrid>
              <a:tr h="640080">
                <a:tc>
                  <a:txBody>
                    <a:bodyPr/>
                    <a:lstStyle/>
                    <a:p>
                      <a:pPr algn="ctr">
                        <a:buNone/>
                      </a:pPr>
                      <a:r>
                        <a:rPr lang="en-US" sz="2800" b="1" dirty="0">
                          <a:solidFill>
                            <a:srgbClr val="E45F2B"/>
                          </a:solidFill>
                          <a:latin typeface="Oswald" panose="02000503000000000000" pitchFamily="2" charset="0"/>
                        </a:rPr>
                        <a:t>FACTS</a:t>
                      </a:r>
                    </a:p>
                  </a:txBody>
                  <a:tcPr>
                    <a:solidFill>
                      <a:schemeClr val="accent3">
                        <a:lumMod val="60000"/>
                        <a:lumOff val="40000"/>
                      </a:schemeClr>
                    </a:solidFill>
                  </a:tcPr>
                </a:tc>
                <a:tc>
                  <a:txBody>
                    <a:bodyPr/>
                    <a:lstStyle/>
                    <a:p>
                      <a:pPr algn="ctr">
                        <a:buNone/>
                      </a:pPr>
                      <a:r>
                        <a:rPr lang="en-US" sz="2800" b="1" dirty="0">
                          <a:solidFill>
                            <a:srgbClr val="E45F2B"/>
                          </a:solidFill>
                          <a:latin typeface="Oswald" panose="02000503000000000000" pitchFamily="2" charset="0"/>
                        </a:rPr>
                        <a:t>THE PAST</a:t>
                      </a:r>
                    </a:p>
                  </a:txBody>
                  <a:tcPr>
                    <a:solidFill>
                      <a:schemeClr val="accent3">
                        <a:lumMod val="60000"/>
                        <a:lumOff val="40000"/>
                      </a:schemeClr>
                    </a:solidFill>
                  </a:tcPr>
                </a:tc>
                <a:tc>
                  <a:txBody>
                    <a:bodyPr/>
                    <a:lstStyle/>
                    <a:p>
                      <a:pPr algn="ctr">
                        <a:buNone/>
                      </a:pPr>
                      <a:r>
                        <a:rPr lang="en-US" sz="2800" b="1" dirty="0">
                          <a:solidFill>
                            <a:srgbClr val="E45F2B"/>
                          </a:solidFill>
                          <a:latin typeface="Oswald" panose="02000503000000000000" pitchFamily="2" charset="0"/>
                        </a:rPr>
                        <a:t>THE PRESENT</a:t>
                      </a:r>
                    </a:p>
                  </a:txBody>
                  <a:tcPr>
                    <a:solidFill>
                      <a:schemeClr val="accent3">
                        <a:lumMod val="60000"/>
                        <a:lumOff val="40000"/>
                      </a:schemeClr>
                    </a:solidFill>
                  </a:tcPr>
                </a:tc>
                <a:extLst>
                  <a:ext uri="{0D108BD9-81ED-4DB2-BD59-A6C34878D82A}">
                    <a16:rowId xmlns:a16="http://schemas.microsoft.com/office/drawing/2014/main" val="10000"/>
                  </a:ext>
                </a:extLst>
              </a:tr>
              <a:tr h="660290">
                <a:tc>
                  <a:txBody>
                    <a:bodyPr/>
                    <a:lstStyle/>
                    <a:p>
                      <a:pPr algn="just">
                        <a:buNone/>
                      </a:pPr>
                      <a:r>
                        <a:rPr lang="en-US" sz="2800" b="0" dirty="0">
                          <a:solidFill>
                            <a:srgbClr val="E4602B"/>
                          </a:solidFill>
                          <a:latin typeface="Oswald" panose="02000503000000000000" pitchFamily="2" charset="0"/>
                        </a:rPr>
                        <a:t>1. </a:t>
                      </a:r>
                      <a:r>
                        <a:rPr lang="en-US" sz="2800" b="0" dirty="0">
                          <a:solidFill>
                            <a:schemeClr val="tx1"/>
                          </a:solidFill>
                          <a:latin typeface="Oswald" panose="02000503000000000000" pitchFamily="2" charset="0"/>
                        </a:rPr>
                        <a:t>Popularity of extended families</a:t>
                      </a:r>
                    </a:p>
                  </a:txBody>
                  <a:tcPr/>
                </a:tc>
                <a:tc>
                  <a:txBody>
                    <a:bodyPr/>
                    <a:lstStyle/>
                    <a:p>
                      <a:pPr>
                        <a:buNone/>
                      </a:pPr>
                      <a:endParaRPr lang="en-US" sz="2800" dirty="0">
                        <a:latin typeface="Oswald" panose="02000503000000000000" pitchFamily="2" charset="0"/>
                      </a:endParaRPr>
                    </a:p>
                  </a:txBody>
                  <a:tcPr/>
                </a:tc>
                <a:tc>
                  <a:txBody>
                    <a:bodyPr/>
                    <a:lstStyle/>
                    <a:p>
                      <a:pPr>
                        <a:buNone/>
                      </a:pPr>
                      <a:endParaRPr lang="en-US" sz="2800" dirty="0">
                        <a:latin typeface="Oswald" panose="02000503000000000000" pitchFamily="2" charset="0"/>
                      </a:endParaRPr>
                    </a:p>
                  </a:txBody>
                  <a:tcPr/>
                </a:tc>
                <a:extLst>
                  <a:ext uri="{0D108BD9-81ED-4DB2-BD59-A6C34878D82A}">
                    <a16:rowId xmlns:a16="http://schemas.microsoft.com/office/drawing/2014/main" val="10001"/>
                  </a:ext>
                </a:extLst>
              </a:tr>
              <a:tr h="675861">
                <a:tc>
                  <a:txBody>
                    <a:bodyPr/>
                    <a:lstStyle/>
                    <a:p>
                      <a:pPr algn="just">
                        <a:buNone/>
                      </a:pPr>
                      <a:r>
                        <a:rPr lang="en-US" sz="2800" b="0" dirty="0">
                          <a:solidFill>
                            <a:srgbClr val="E4602B"/>
                          </a:solidFill>
                          <a:latin typeface="Oswald" panose="02000503000000000000" pitchFamily="2" charset="0"/>
                          <a:sym typeface="+mn-ea"/>
                        </a:rPr>
                        <a:t>2. </a:t>
                      </a:r>
                      <a:r>
                        <a:rPr lang="en-US" sz="2800" b="0" dirty="0">
                          <a:solidFill>
                            <a:schemeClr val="tx1"/>
                          </a:solidFill>
                          <a:latin typeface="Oswald" panose="02000503000000000000" pitchFamily="2" charset="0"/>
                          <a:sym typeface="+mn-ea"/>
                        </a:rPr>
                        <a:t>More holidays away from home</a:t>
                      </a:r>
                    </a:p>
                  </a:txBody>
                  <a:tcPr/>
                </a:tc>
                <a:tc>
                  <a:txBody>
                    <a:bodyPr/>
                    <a:lstStyle/>
                    <a:p>
                      <a:pPr>
                        <a:buNone/>
                      </a:pPr>
                      <a:endParaRPr lang="en-US" sz="2800">
                        <a:latin typeface="Oswald" panose="02000503000000000000" pitchFamily="2" charset="0"/>
                      </a:endParaRPr>
                    </a:p>
                  </a:txBody>
                  <a:tcPr/>
                </a:tc>
                <a:tc>
                  <a:txBody>
                    <a:bodyPr/>
                    <a:lstStyle/>
                    <a:p>
                      <a:pPr>
                        <a:buNone/>
                      </a:pPr>
                      <a:endParaRPr lang="en-US" sz="2800">
                        <a:latin typeface="Oswald" panose="02000503000000000000" pitchFamily="2" charset="0"/>
                      </a:endParaRPr>
                    </a:p>
                  </a:txBody>
                  <a:tcPr/>
                </a:tc>
                <a:extLst>
                  <a:ext uri="{0D108BD9-81ED-4DB2-BD59-A6C34878D82A}">
                    <a16:rowId xmlns:a16="http://schemas.microsoft.com/office/drawing/2014/main" val="10002"/>
                  </a:ext>
                </a:extLst>
              </a:tr>
              <a:tr h="954157">
                <a:tc>
                  <a:txBody>
                    <a:bodyPr/>
                    <a:lstStyle/>
                    <a:p>
                      <a:pPr algn="just">
                        <a:buNone/>
                      </a:pPr>
                      <a:r>
                        <a:rPr lang="en-US" sz="2800" b="0" dirty="0">
                          <a:solidFill>
                            <a:srgbClr val="E4602B"/>
                          </a:solidFill>
                          <a:latin typeface="Oswald" panose="02000503000000000000" pitchFamily="2" charset="0"/>
                          <a:sym typeface="+mn-ea"/>
                        </a:rPr>
                        <a:t>3. </a:t>
                      </a:r>
                      <a:r>
                        <a:rPr lang="en-US" sz="2800" b="0" dirty="0">
                          <a:solidFill>
                            <a:schemeClr val="tx1"/>
                          </a:solidFill>
                          <a:latin typeface="Oswald" panose="02000503000000000000" pitchFamily="2" charset="0"/>
                          <a:sym typeface="+mn-ea"/>
                        </a:rPr>
                        <a:t>More time spent doing things together</a:t>
                      </a:r>
                    </a:p>
                  </a:txBody>
                  <a:tcPr/>
                </a:tc>
                <a:tc>
                  <a:txBody>
                    <a:bodyPr/>
                    <a:lstStyle/>
                    <a:p>
                      <a:pPr>
                        <a:buNone/>
                      </a:pPr>
                      <a:endParaRPr lang="en-US" sz="2800" dirty="0">
                        <a:latin typeface="Oswald" panose="02000503000000000000" pitchFamily="2" charset="0"/>
                      </a:endParaRPr>
                    </a:p>
                  </a:txBody>
                  <a:tcPr/>
                </a:tc>
                <a:tc>
                  <a:txBody>
                    <a:bodyPr/>
                    <a:lstStyle/>
                    <a:p>
                      <a:pPr>
                        <a:buNone/>
                      </a:pPr>
                      <a:endParaRPr lang="en-US" sz="2800" dirty="0">
                        <a:latin typeface="Oswald" panose="02000503000000000000" pitchFamily="2" charset="0"/>
                      </a:endParaRPr>
                    </a:p>
                  </a:txBody>
                  <a:tcPr/>
                </a:tc>
                <a:extLst>
                  <a:ext uri="{0D108BD9-81ED-4DB2-BD59-A6C34878D82A}">
                    <a16:rowId xmlns:a16="http://schemas.microsoft.com/office/drawing/2014/main" val="10003"/>
                  </a:ext>
                </a:extLst>
              </a:tr>
              <a:tr h="569843">
                <a:tc>
                  <a:txBody>
                    <a:bodyPr/>
                    <a:lstStyle/>
                    <a:p>
                      <a:pPr algn="just">
                        <a:buNone/>
                      </a:pPr>
                      <a:r>
                        <a:rPr lang="en-US" sz="2800" b="0" dirty="0">
                          <a:solidFill>
                            <a:srgbClr val="E4602B"/>
                          </a:solidFill>
                          <a:latin typeface="Oswald" panose="02000503000000000000" pitchFamily="2" charset="0"/>
                          <a:sym typeface="+mn-ea"/>
                        </a:rPr>
                        <a:t>4. </a:t>
                      </a:r>
                      <a:r>
                        <a:rPr lang="en-US" sz="2800" b="0" dirty="0">
                          <a:solidFill>
                            <a:schemeClr val="tx1"/>
                          </a:solidFill>
                          <a:latin typeface="Oswald" panose="02000503000000000000" pitchFamily="2" charset="0"/>
                          <a:sym typeface="+mn-ea"/>
                        </a:rPr>
                        <a:t>More source to learn from</a:t>
                      </a:r>
                    </a:p>
                  </a:txBody>
                  <a:tcPr/>
                </a:tc>
                <a:tc>
                  <a:txBody>
                    <a:bodyPr/>
                    <a:lstStyle/>
                    <a:p>
                      <a:pPr>
                        <a:buNone/>
                      </a:pPr>
                      <a:endParaRPr lang="en-US" sz="2800" dirty="0">
                        <a:latin typeface="Oswald" panose="02000503000000000000" pitchFamily="2" charset="0"/>
                      </a:endParaRPr>
                    </a:p>
                  </a:txBody>
                  <a:tcPr/>
                </a:tc>
                <a:tc>
                  <a:txBody>
                    <a:bodyPr/>
                    <a:lstStyle/>
                    <a:p>
                      <a:pPr>
                        <a:buNone/>
                      </a:pPr>
                      <a:endParaRPr lang="en-US" sz="2800" dirty="0">
                        <a:latin typeface="Oswald" panose="02000503000000000000" pitchFamily="2" charset="0"/>
                      </a:endParaRPr>
                    </a:p>
                  </a:txBody>
                  <a:tcPr/>
                </a:tc>
                <a:extLst>
                  <a:ext uri="{0D108BD9-81ED-4DB2-BD59-A6C34878D82A}">
                    <a16:rowId xmlns:a16="http://schemas.microsoft.com/office/drawing/2014/main" val="1968033226"/>
                  </a:ext>
                </a:extLst>
              </a:tr>
              <a:tr h="1254125">
                <a:tc>
                  <a:txBody>
                    <a:bodyPr/>
                    <a:lstStyle/>
                    <a:p>
                      <a:pPr algn="just">
                        <a:buNone/>
                      </a:pPr>
                      <a:r>
                        <a:rPr lang="en-US" sz="2800" b="0" dirty="0">
                          <a:solidFill>
                            <a:srgbClr val="E4602B"/>
                          </a:solidFill>
                          <a:latin typeface="Oswald" panose="02000503000000000000" pitchFamily="2" charset="0"/>
                          <a:sym typeface="+mn-ea"/>
                        </a:rPr>
                        <a:t>5. </a:t>
                      </a:r>
                      <a:r>
                        <a:rPr lang="en-US" sz="2800" b="0" dirty="0">
                          <a:solidFill>
                            <a:schemeClr val="tx1"/>
                          </a:solidFill>
                          <a:latin typeface="Oswald" panose="02000503000000000000" pitchFamily="2" charset="0"/>
                          <a:sym typeface="+mn-ea"/>
                        </a:rPr>
                        <a:t>More democratic parent-children relationships</a:t>
                      </a:r>
                    </a:p>
                  </a:txBody>
                  <a:tcPr/>
                </a:tc>
                <a:tc>
                  <a:txBody>
                    <a:bodyPr/>
                    <a:lstStyle/>
                    <a:p>
                      <a:pPr>
                        <a:buNone/>
                      </a:pPr>
                      <a:endParaRPr lang="en-US" sz="2800" dirty="0">
                        <a:latin typeface="Oswald" panose="02000503000000000000" pitchFamily="2" charset="0"/>
                      </a:endParaRPr>
                    </a:p>
                  </a:txBody>
                  <a:tcPr/>
                </a:tc>
                <a:tc>
                  <a:txBody>
                    <a:bodyPr/>
                    <a:lstStyle/>
                    <a:p>
                      <a:pPr>
                        <a:buNone/>
                      </a:pPr>
                      <a:endParaRPr lang="en-US" sz="2800" dirty="0">
                        <a:latin typeface="Oswald" panose="02000503000000000000" pitchFamily="2" charset="0"/>
                      </a:endParaRPr>
                    </a:p>
                  </a:txBody>
                  <a:tcPr/>
                </a:tc>
                <a:extLst>
                  <a:ext uri="{0D108BD9-81ED-4DB2-BD59-A6C34878D82A}">
                    <a16:rowId xmlns:a16="http://schemas.microsoft.com/office/drawing/2014/main" val="234639141"/>
                  </a:ext>
                </a:extLst>
              </a:tr>
            </a:tbl>
          </a:graphicData>
        </a:graphic>
      </p:graphicFrame>
      <p:sp>
        <p:nvSpPr>
          <p:cNvPr id="9" name="Rectangle: Rounded Corners 8">
            <a:extLst>
              <a:ext uri="{FF2B5EF4-FFF2-40B4-BE49-F238E27FC236}">
                <a16:creationId xmlns:a16="http://schemas.microsoft.com/office/drawing/2014/main" id="{63C897C2-52C6-B160-FB45-DBF28335D803}"/>
              </a:ext>
            </a:extLst>
          </p:cNvPr>
          <p:cNvSpPr/>
          <p:nvPr/>
        </p:nvSpPr>
        <p:spPr>
          <a:xfrm>
            <a:off x="6606605" y="2423744"/>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058427E-60DD-1EBD-CE12-344B6CEC5F68}"/>
              </a:ext>
            </a:extLst>
          </p:cNvPr>
          <p:cNvSpPr/>
          <p:nvPr/>
        </p:nvSpPr>
        <p:spPr>
          <a:xfrm>
            <a:off x="8282607" y="2423743"/>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38EFB61-1BF6-74D7-8D10-6085D8431D95}"/>
              </a:ext>
            </a:extLst>
          </p:cNvPr>
          <p:cNvSpPr/>
          <p:nvPr/>
        </p:nvSpPr>
        <p:spPr>
          <a:xfrm>
            <a:off x="6606603" y="3152252"/>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4575419-B2B9-3130-6E6F-F9D738A3B32A}"/>
              </a:ext>
            </a:extLst>
          </p:cNvPr>
          <p:cNvSpPr/>
          <p:nvPr/>
        </p:nvSpPr>
        <p:spPr>
          <a:xfrm>
            <a:off x="8282607" y="3135794"/>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A5FDB96-5D09-6B50-C8A3-AFF9F7E4C02B}"/>
              </a:ext>
            </a:extLst>
          </p:cNvPr>
          <p:cNvSpPr/>
          <p:nvPr/>
        </p:nvSpPr>
        <p:spPr>
          <a:xfrm>
            <a:off x="6619856" y="3943320"/>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5798DF6-B860-EA52-B469-0082B5105152}"/>
              </a:ext>
            </a:extLst>
          </p:cNvPr>
          <p:cNvSpPr/>
          <p:nvPr/>
        </p:nvSpPr>
        <p:spPr>
          <a:xfrm>
            <a:off x="8282607" y="3980754"/>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DB40C10-1A99-9F02-7439-9BCE96FD57A4}"/>
              </a:ext>
            </a:extLst>
          </p:cNvPr>
          <p:cNvSpPr txBox="1"/>
          <p:nvPr/>
        </p:nvSpPr>
        <p:spPr>
          <a:xfrm>
            <a:off x="6603289" y="2132341"/>
            <a:ext cx="1093306" cy="1015663"/>
          </a:xfrm>
          <a:prstGeom prst="rect">
            <a:avLst/>
          </a:prstGeom>
          <a:noFill/>
        </p:spPr>
        <p:txBody>
          <a:bodyPr wrap="square" rtlCol="0">
            <a:spAutoFit/>
          </a:bodyPr>
          <a:lstStyle/>
          <a:p>
            <a:r>
              <a:rPr lang="en-US" sz="6000" dirty="0">
                <a:solidFill>
                  <a:srgbClr val="FF0000"/>
                </a:solidFill>
                <a:sym typeface="Wingdings" panose="05000000000000000000" pitchFamily="2" charset="2"/>
              </a:rPr>
              <a:t></a:t>
            </a:r>
            <a:endParaRPr lang="en-US" sz="6000" dirty="0">
              <a:solidFill>
                <a:srgbClr val="FF0000"/>
              </a:solidFill>
            </a:endParaRPr>
          </a:p>
        </p:txBody>
      </p:sp>
      <p:sp>
        <p:nvSpPr>
          <p:cNvPr id="21" name="TextBox 20">
            <a:extLst>
              <a:ext uri="{FF2B5EF4-FFF2-40B4-BE49-F238E27FC236}">
                <a16:creationId xmlns:a16="http://schemas.microsoft.com/office/drawing/2014/main" id="{8790FD13-3E15-C01B-EA9F-3E88F7A755AE}"/>
              </a:ext>
            </a:extLst>
          </p:cNvPr>
          <p:cNvSpPr txBox="1"/>
          <p:nvPr/>
        </p:nvSpPr>
        <p:spPr>
          <a:xfrm>
            <a:off x="8283186" y="2864927"/>
            <a:ext cx="1093306" cy="1015663"/>
          </a:xfrm>
          <a:prstGeom prst="rect">
            <a:avLst/>
          </a:prstGeom>
          <a:noFill/>
        </p:spPr>
        <p:txBody>
          <a:bodyPr wrap="square" rtlCol="0">
            <a:spAutoFit/>
          </a:bodyPr>
          <a:lstStyle/>
          <a:p>
            <a:r>
              <a:rPr lang="en-US" sz="6000" dirty="0">
                <a:solidFill>
                  <a:srgbClr val="FF0000"/>
                </a:solidFill>
                <a:sym typeface="Wingdings" panose="05000000000000000000" pitchFamily="2" charset="2"/>
              </a:rPr>
              <a:t></a:t>
            </a:r>
            <a:endParaRPr lang="en-US" sz="6000" dirty="0">
              <a:solidFill>
                <a:srgbClr val="FF0000"/>
              </a:solidFill>
            </a:endParaRPr>
          </a:p>
        </p:txBody>
      </p:sp>
      <p:sp>
        <p:nvSpPr>
          <p:cNvPr id="22" name="TextBox 21">
            <a:extLst>
              <a:ext uri="{FF2B5EF4-FFF2-40B4-BE49-F238E27FC236}">
                <a16:creationId xmlns:a16="http://schemas.microsoft.com/office/drawing/2014/main" id="{7EBF73E1-4561-3023-AACF-A71438F1B882}"/>
              </a:ext>
            </a:extLst>
          </p:cNvPr>
          <p:cNvSpPr txBox="1"/>
          <p:nvPr/>
        </p:nvSpPr>
        <p:spPr>
          <a:xfrm>
            <a:off x="6543746" y="3724713"/>
            <a:ext cx="1093306" cy="1015663"/>
          </a:xfrm>
          <a:prstGeom prst="rect">
            <a:avLst/>
          </a:prstGeom>
          <a:noFill/>
        </p:spPr>
        <p:txBody>
          <a:bodyPr wrap="square" rtlCol="0">
            <a:spAutoFit/>
          </a:bodyPr>
          <a:lstStyle/>
          <a:p>
            <a:r>
              <a:rPr lang="en-US" sz="6000" dirty="0">
                <a:solidFill>
                  <a:srgbClr val="FF0000"/>
                </a:solidFill>
                <a:sym typeface="Wingdings" panose="05000000000000000000" pitchFamily="2" charset="2"/>
              </a:rPr>
              <a:t></a:t>
            </a:r>
            <a:endParaRPr lang="en-US" sz="6000" dirty="0">
              <a:solidFill>
                <a:srgbClr val="FF0000"/>
              </a:solidFill>
            </a:endParaRPr>
          </a:p>
        </p:txBody>
      </p:sp>
      <p:sp>
        <p:nvSpPr>
          <p:cNvPr id="23" name="Rectangle: Rounded Corners 22">
            <a:extLst>
              <a:ext uri="{FF2B5EF4-FFF2-40B4-BE49-F238E27FC236}">
                <a16:creationId xmlns:a16="http://schemas.microsoft.com/office/drawing/2014/main" id="{94CFE951-D508-8433-20CA-6A877F773F3C}"/>
              </a:ext>
            </a:extLst>
          </p:cNvPr>
          <p:cNvSpPr/>
          <p:nvPr/>
        </p:nvSpPr>
        <p:spPr>
          <a:xfrm>
            <a:off x="6619856" y="4718168"/>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33535ECE-88B7-F89D-D404-BF57745F0CDB}"/>
              </a:ext>
            </a:extLst>
          </p:cNvPr>
          <p:cNvSpPr/>
          <p:nvPr/>
        </p:nvSpPr>
        <p:spPr>
          <a:xfrm>
            <a:off x="8282607" y="4755602"/>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4122A024-2958-F7CA-2363-A4556CFE8CB4}"/>
              </a:ext>
            </a:extLst>
          </p:cNvPr>
          <p:cNvSpPr/>
          <p:nvPr/>
        </p:nvSpPr>
        <p:spPr>
          <a:xfrm>
            <a:off x="6619856" y="5452392"/>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C85621A6-E599-90B0-A70F-FB705121C635}"/>
              </a:ext>
            </a:extLst>
          </p:cNvPr>
          <p:cNvSpPr/>
          <p:nvPr/>
        </p:nvSpPr>
        <p:spPr>
          <a:xfrm>
            <a:off x="8282607" y="5489826"/>
            <a:ext cx="543339" cy="50358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BC73AB3-3374-84D2-8752-762B8695086F}"/>
              </a:ext>
            </a:extLst>
          </p:cNvPr>
          <p:cNvSpPr txBox="1"/>
          <p:nvPr/>
        </p:nvSpPr>
        <p:spPr>
          <a:xfrm>
            <a:off x="8224955" y="4519997"/>
            <a:ext cx="1093306" cy="1015663"/>
          </a:xfrm>
          <a:prstGeom prst="rect">
            <a:avLst/>
          </a:prstGeom>
          <a:noFill/>
        </p:spPr>
        <p:txBody>
          <a:bodyPr wrap="square" rtlCol="0">
            <a:spAutoFit/>
          </a:bodyPr>
          <a:lstStyle/>
          <a:p>
            <a:r>
              <a:rPr lang="en-US" sz="6000" dirty="0">
                <a:solidFill>
                  <a:srgbClr val="FF0000"/>
                </a:solidFill>
                <a:sym typeface="Wingdings" panose="05000000000000000000" pitchFamily="2" charset="2"/>
              </a:rPr>
              <a:t></a:t>
            </a:r>
            <a:endParaRPr lang="en-US" sz="6000" dirty="0">
              <a:solidFill>
                <a:srgbClr val="FF0000"/>
              </a:solidFill>
            </a:endParaRPr>
          </a:p>
        </p:txBody>
      </p:sp>
      <p:sp>
        <p:nvSpPr>
          <p:cNvPr id="28" name="TextBox 27">
            <a:extLst>
              <a:ext uri="{FF2B5EF4-FFF2-40B4-BE49-F238E27FC236}">
                <a16:creationId xmlns:a16="http://schemas.microsoft.com/office/drawing/2014/main" id="{11012E89-B8F3-7257-3F67-DDB150369AC6}"/>
              </a:ext>
            </a:extLst>
          </p:cNvPr>
          <p:cNvSpPr txBox="1"/>
          <p:nvPr/>
        </p:nvSpPr>
        <p:spPr>
          <a:xfrm>
            <a:off x="8246275" y="5268679"/>
            <a:ext cx="1093306" cy="1015663"/>
          </a:xfrm>
          <a:prstGeom prst="rect">
            <a:avLst/>
          </a:prstGeom>
          <a:noFill/>
        </p:spPr>
        <p:txBody>
          <a:bodyPr wrap="square" rtlCol="0">
            <a:spAutoFit/>
          </a:bodyPr>
          <a:lstStyle/>
          <a:p>
            <a:r>
              <a:rPr lang="en-US" sz="6000" dirty="0">
                <a:solidFill>
                  <a:srgbClr val="FF0000"/>
                </a:solidFill>
                <a:sym typeface="Wingdings" panose="05000000000000000000" pitchFamily="2" charset="2"/>
              </a:rPr>
              <a:t></a:t>
            </a:r>
            <a:endParaRPr lang="en-US" sz="6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79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80">
                                          <p:stCondLst>
                                            <p:cond delay="0"/>
                                          </p:stCondLst>
                                        </p:cTn>
                                        <p:tgtEl>
                                          <p:spTgt spid="20"/>
                                        </p:tgtEl>
                                      </p:cBhvr>
                                    </p:animEffect>
                                    <p:anim calcmode="lin" valueType="num">
                                      <p:cBhvr>
                                        <p:cTn id="1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7" dur="26">
                                          <p:stCondLst>
                                            <p:cond delay="650"/>
                                          </p:stCondLst>
                                        </p:cTn>
                                        <p:tgtEl>
                                          <p:spTgt spid="20"/>
                                        </p:tgtEl>
                                      </p:cBhvr>
                                      <p:to x="100000" y="60000"/>
                                    </p:animScale>
                                    <p:animScale>
                                      <p:cBhvr>
                                        <p:cTn id="18" dur="166" decel="50000">
                                          <p:stCondLst>
                                            <p:cond delay="676"/>
                                          </p:stCondLst>
                                        </p:cTn>
                                        <p:tgtEl>
                                          <p:spTgt spid="20"/>
                                        </p:tgtEl>
                                      </p:cBhvr>
                                      <p:to x="100000" y="100000"/>
                                    </p:animScale>
                                    <p:animScale>
                                      <p:cBhvr>
                                        <p:cTn id="19" dur="26">
                                          <p:stCondLst>
                                            <p:cond delay="1312"/>
                                          </p:stCondLst>
                                        </p:cTn>
                                        <p:tgtEl>
                                          <p:spTgt spid="20"/>
                                        </p:tgtEl>
                                      </p:cBhvr>
                                      <p:to x="100000" y="80000"/>
                                    </p:animScale>
                                    <p:animScale>
                                      <p:cBhvr>
                                        <p:cTn id="20" dur="166" decel="50000">
                                          <p:stCondLst>
                                            <p:cond delay="1338"/>
                                          </p:stCondLst>
                                        </p:cTn>
                                        <p:tgtEl>
                                          <p:spTgt spid="20"/>
                                        </p:tgtEl>
                                      </p:cBhvr>
                                      <p:to x="100000" y="100000"/>
                                    </p:animScale>
                                    <p:animScale>
                                      <p:cBhvr>
                                        <p:cTn id="21" dur="26">
                                          <p:stCondLst>
                                            <p:cond delay="1642"/>
                                          </p:stCondLst>
                                        </p:cTn>
                                        <p:tgtEl>
                                          <p:spTgt spid="20"/>
                                        </p:tgtEl>
                                      </p:cBhvr>
                                      <p:to x="100000" y="90000"/>
                                    </p:animScale>
                                    <p:animScale>
                                      <p:cBhvr>
                                        <p:cTn id="22" dur="166" decel="50000">
                                          <p:stCondLst>
                                            <p:cond delay="1668"/>
                                          </p:stCondLst>
                                        </p:cTn>
                                        <p:tgtEl>
                                          <p:spTgt spid="20"/>
                                        </p:tgtEl>
                                      </p:cBhvr>
                                      <p:to x="100000" y="100000"/>
                                    </p:animScale>
                                    <p:animScale>
                                      <p:cBhvr>
                                        <p:cTn id="23" dur="26">
                                          <p:stCondLst>
                                            <p:cond delay="1808"/>
                                          </p:stCondLst>
                                        </p:cTn>
                                        <p:tgtEl>
                                          <p:spTgt spid="20"/>
                                        </p:tgtEl>
                                      </p:cBhvr>
                                      <p:to x="100000" y="95000"/>
                                    </p:animScale>
                                    <p:animScale>
                                      <p:cBhvr>
                                        <p:cTn id="24" dur="166" decel="50000">
                                          <p:stCondLst>
                                            <p:cond delay="1834"/>
                                          </p:stCondLst>
                                        </p:cTn>
                                        <p:tgtEl>
                                          <p:spTgt spid="20"/>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80">
                                          <p:stCondLst>
                                            <p:cond delay="0"/>
                                          </p:stCondLst>
                                        </p:cTn>
                                        <p:tgtEl>
                                          <p:spTgt spid="21"/>
                                        </p:tgtEl>
                                      </p:cBhvr>
                                    </p:animEffect>
                                    <p:anim calcmode="lin" valueType="num">
                                      <p:cBhvr>
                                        <p:cTn id="3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5" dur="26">
                                          <p:stCondLst>
                                            <p:cond delay="650"/>
                                          </p:stCondLst>
                                        </p:cTn>
                                        <p:tgtEl>
                                          <p:spTgt spid="21"/>
                                        </p:tgtEl>
                                      </p:cBhvr>
                                      <p:to x="100000" y="60000"/>
                                    </p:animScale>
                                    <p:animScale>
                                      <p:cBhvr>
                                        <p:cTn id="36" dur="166" decel="50000">
                                          <p:stCondLst>
                                            <p:cond delay="676"/>
                                          </p:stCondLst>
                                        </p:cTn>
                                        <p:tgtEl>
                                          <p:spTgt spid="21"/>
                                        </p:tgtEl>
                                      </p:cBhvr>
                                      <p:to x="100000" y="100000"/>
                                    </p:animScale>
                                    <p:animScale>
                                      <p:cBhvr>
                                        <p:cTn id="37" dur="26">
                                          <p:stCondLst>
                                            <p:cond delay="1312"/>
                                          </p:stCondLst>
                                        </p:cTn>
                                        <p:tgtEl>
                                          <p:spTgt spid="21"/>
                                        </p:tgtEl>
                                      </p:cBhvr>
                                      <p:to x="100000" y="80000"/>
                                    </p:animScale>
                                    <p:animScale>
                                      <p:cBhvr>
                                        <p:cTn id="38" dur="166" decel="50000">
                                          <p:stCondLst>
                                            <p:cond delay="1338"/>
                                          </p:stCondLst>
                                        </p:cTn>
                                        <p:tgtEl>
                                          <p:spTgt spid="21"/>
                                        </p:tgtEl>
                                      </p:cBhvr>
                                      <p:to x="100000" y="100000"/>
                                    </p:animScale>
                                    <p:animScale>
                                      <p:cBhvr>
                                        <p:cTn id="39" dur="26">
                                          <p:stCondLst>
                                            <p:cond delay="1642"/>
                                          </p:stCondLst>
                                        </p:cTn>
                                        <p:tgtEl>
                                          <p:spTgt spid="21"/>
                                        </p:tgtEl>
                                      </p:cBhvr>
                                      <p:to x="100000" y="90000"/>
                                    </p:animScale>
                                    <p:animScale>
                                      <p:cBhvr>
                                        <p:cTn id="40" dur="166" decel="50000">
                                          <p:stCondLst>
                                            <p:cond delay="1668"/>
                                          </p:stCondLst>
                                        </p:cTn>
                                        <p:tgtEl>
                                          <p:spTgt spid="21"/>
                                        </p:tgtEl>
                                      </p:cBhvr>
                                      <p:to x="100000" y="100000"/>
                                    </p:animScale>
                                    <p:animScale>
                                      <p:cBhvr>
                                        <p:cTn id="41" dur="26">
                                          <p:stCondLst>
                                            <p:cond delay="1808"/>
                                          </p:stCondLst>
                                        </p:cTn>
                                        <p:tgtEl>
                                          <p:spTgt spid="21"/>
                                        </p:tgtEl>
                                      </p:cBhvr>
                                      <p:to x="100000" y="95000"/>
                                    </p:animScale>
                                    <p:animScale>
                                      <p:cBhvr>
                                        <p:cTn id="42" dur="166" decel="50000">
                                          <p:stCondLst>
                                            <p:cond delay="1834"/>
                                          </p:stCondLst>
                                        </p:cTn>
                                        <p:tgtEl>
                                          <p:spTgt spid="21"/>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80">
                                          <p:stCondLst>
                                            <p:cond delay="0"/>
                                          </p:stCondLst>
                                        </p:cTn>
                                        <p:tgtEl>
                                          <p:spTgt spid="22"/>
                                        </p:tgtEl>
                                      </p:cBhvr>
                                    </p:animEffect>
                                    <p:anim calcmode="lin" valueType="num">
                                      <p:cBhvr>
                                        <p:cTn id="4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3" dur="26">
                                          <p:stCondLst>
                                            <p:cond delay="650"/>
                                          </p:stCondLst>
                                        </p:cTn>
                                        <p:tgtEl>
                                          <p:spTgt spid="22"/>
                                        </p:tgtEl>
                                      </p:cBhvr>
                                      <p:to x="100000" y="60000"/>
                                    </p:animScale>
                                    <p:animScale>
                                      <p:cBhvr>
                                        <p:cTn id="54" dur="166" decel="50000">
                                          <p:stCondLst>
                                            <p:cond delay="676"/>
                                          </p:stCondLst>
                                        </p:cTn>
                                        <p:tgtEl>
                                          <p:spTgt spid="22"/>
                                        </p:tgtEl>
                                      </p:cBhvr>
                                      <p:to x="100000" y="100000"/>
                                    </p:animScale>
                                    <p:animScale>
                                      <p:cBhvr>
                                        <p:cTn id="55" dur="26">
                                          <p:stCondLst>
                                            <p:cond delay="1312"/>
                                          </p:stCondLst>
                                        </p:cTn>
                                        <p:tgtEl>
                                          <p:spTgt spid="22"/>
                                        </p:tgtEl>
                                      </p:cBhvr>
                                      <p:to x="100000" y="80000"/>
                                    </p:animScale>
                                    <p:animScale>
                                      <p:cBhvr>
                                        <p:cTn id="56" dur="166" decel="50000">
                                          <p:stCondLst>
                                            <p:cond delay="1338"/>
                                          </p:stCondLst>
                                        </p:cTn>
                                        <p:tgtEl>
                                          <p:spTgt spid="22"/>
                                        </p:tgtEl>
                                      </p:cBhvr>
                                      <p:to x="100000" y="100000"/>
                                    </p:animScale>
                                    <p:animScale>
                                      <p:cBhvr>
                                        <p:cTn id="57" dur="26">
                                          <p:stCondLst>
                                            <p:cond delay="1642"/>
                                          </p:stCondLst>
                                        </p:cTn>
                                        <p:tgtEl>
                                          <p:spTgt spid="22"/>
                                        </p:tgtEl>
                                      </p:cBhvr>
                                      <p:to x="100000" y="90000"/>
                                    </p:animScale>
                                    <p:animScale>
                                      <p:cBhvr>
                                        <p:cTn id="58" dur="166" decel="50000">
                                          <p:stCondLst>
                                            <p:cond delay="1668"/>
                                          </p:stCondLst>
                                        </p:cTn>
                                        <p:tgtEl>
                                          <p:spTgt spid="22"/>
                                        </p:tgtEl>
                                      </p:cBhvr>
                                      <p:to x="100000" y="100000"/>
                                    </p:animScale>
                                    <p:animScale>
                                      <p:cBhvr>
                                        <p:cTn id="59" dur="26">
                                          <p:stCondLst>
                                            <p:cond delay="1808"/>
                                          </p:stCondLst>
                                        </p:cTn>
                                        <p:tgtEl>
                                          <p:spTgt spid="22"/>
                                        </p:tgtEl>
                                      </p:cBhvr>
                                      <p:to x="100000" y="95000"/>
                                    </p:animScale>
                                    <p:animScale>
                                      <p:cBhvr>
                                        <p:cTn id="60" dur="166" decel="50000">
                                          <p:stCondLst>
                                            <p:cond delay="1834"/>
                                          </p:stCondLst>
                                        </p:cTn>
                                        <p:tgtEl>
                                          <p:spTgt spid="22"/>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80">
                                          <p:stCondLst>
                                            <p:cond delay="0"/>
                                          </p:stCondLst>
                                        </p:cTn>
                                        <p:tgtEl>
                                          <p:spTgt spid="27"/>
                                        </p:tgtEl>
                                      </p:cBhvr>
                                    </p:animEffect>
                                    <p:anim calcmode="lin" valueType="num">
                                      <p:cBhvr>
                                        <p:cTn id="6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1" dur="26">
                                          <p:stCondLst>
                                            <p:cond delay="650"/>
                                          </p:stCondLst>
                                        </p:cTn>
                                        <p:tgtEl>
                                          <p:spTgt spid="27"/>
                                        </p:tgtEl>
                                      </p:cBhvr>
                                      <p:to x="100000" y="60000"/>
                                    </p:animScale>
                                    <p:animScale>
                                      <p:cBhvr>
                                        <p:cTn id="72" dur="166" decel="50000">
                                          <p:stCondLst>
                                            <p:cond delay="676"/>
                                          </p:stCondLst>
                                        </p:cTn>
                                        <p:tgtEl>
                                          <p:spTgt spid="27"/>
                                        </p:tgtEl>
                                      </p:cBhvr>
                                      <p:to x="100000" y="100000"/>
                                    </p:animScale>
                                    <p:animScale>
                                      <p:cBhvr>
                                        <p:cTn id="73" dur="26">
                                          <p:stCondLst>
                                            <p:cond delay="1312"/>
                                          </p:stCondLst>
                                        </p:cTn>
                                        <p:tgtEl>
                                          <p:spTgt spid="27"/>
                                        </p:tgtEl>
                                      </p:cBhvr>
                                      <p:to x="100000" y="80000"/>
                                    </p:animScale>
                                    <p:animScale>
                                      <p:cBhvr>
                                        <p:cTn id="74" dur="166" decel="50000">
                                          <p:stCondLst>
                                            <p:cond delay="1338"/>
                                          </p:stCondLst>
                                        </p:cTn>
                                        <p:tgtEl>
                                          <p:spTgt spid="27"/>
                                        </p:tgtEl>
                                      </p:cBhvr>
                                      <p:to x="100000" y="100000"/>
                                    </p:animScale>
                                    <p:animScale>
                                      <p:cBhvr>
                                        <p:cTn id="75" dur="26">
                                          <p:stCondLst>
                                            <p:cond delay="1642"/>
                                          </p:stCondLst>
                                        </p:cTn>
                                        <p:tgtEl>
                                          <p:spTgt spid="27"/>
                                        </p:tgtEl>
                                      </p:cBhvr>
                                      <p:to x="100000" y="90000"/>
                                    </p:animScale>
                                    <p:animScale>
                                      <p:cBhvr>
                                        <p:cTn id="76" dur="166" decel="50000">
                                          <p:stCondLst>
                                            <p:cond delay="1668"/>
                                          </p:stCondLst>
                                        </p:cTn>
                                        <p:tgtEl>
                                          <p:spTgt spid="27"/>
                                        </p:tgtEl>
                                      </p:cBhvr>
                                      <p:to x="100000" y="100000"/>
                                    </p:animScale>
                                    <p:animScale>
                                      <p:cBhvr>
                                        <p:cTn id="77" dur="26">
                                          <p:stCondLst>
                                            <p:cond delay="1808"/>
                                          </p:stCondLst>
                                        </p:cTn>
                                        <p:tgtEl>
                                          <p:spTgt spid="27"/>
                                        </p:tgtEl>
                                      </p:cBhvr>
                                      <p:to x="100000" y="95000"/>
                                    </p:animScale>
                                    <p:animScale>
                                      <p:cBhvr>
                                        <p:cTn id="78" dur="166" decel="50000">
                                          <p:stCondLst>
                                            <p:cond delay="1834"/>
                                          </p:stCondLst>
                                        </p:cTn>
                                        <p:tgtEl>
                                          <p:spTgt spid="27"/>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down)">
                                      <p:cBhvr>
                                        <p:cTn id="83" dur="580">
                                          <p:stCondLst>
                                            <p:cond delay="0"/>
                                          </p:stCondLst>
                                        </p:cTn>
                                        <p:tgtEl>
                                          <p:spTgt spid="28"/>
                                        </p:tgtEl>
                                      </p:cBhvr>
                                    </p:animEffect>
                                    <p:anim calcmode="lin" valueType="num">
                                      <p:cBhvr>
                                        <p:cTn id="8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89" dur="26">
                                          <p:stCondLst>
                                            <p:cond delay="650"/>
                                          </p:stCondLst>
                                        </p:cTn>
                                        <p:tgtEl>
                                          <p:spTgt spid="28"/>
                                        </p:tgtEl>
                                      </p:cBhvr>
                                      <p:to x="100000" y="60000"/>
                                    </p:animScale>
                                    <p:animScale>
                                      <p:cBhvr>
                                        <p:cTn id="90" dur="166" decel="50000">
                                          <p:stCondLst>
                                            <p:cond delay="676"/>
                                          </p:stCondLst>
                                        </p:cTn>
                                        <p:tgtEl>
                                          <p:spTgt spid="28"/>
                                        </p:tgtEl>
                                      </p:cBhvr>
                                      <p:to x="100000" y="100000"/>
                                    </p:animScale>
                                    <p:animScale>
                                      <p:cBhvr>
                                        <p:cTn id="91" dur="26">
                                          <p:stCondLst>
                                            <p:cond delay="1312"/>
                                          </p:stCondLst>
                                        </p:cTn>
                                        <p:tgtEl>
                                          <p:spTgt spid="28"/>
                                        </p:tgtEl>
                                      </p:cBhvr>
                                      <p:to x="100000" y="80000"/>
                                    </p:animScale>
                                    <p:animScale>
                                      <p:cBhvr>
                                        <p:cTn id="92" dur="166" decel="50000">
                                          <p:stCondLst>
                                            <p:cond delay="1338"/>
                                          </p:stCondLst>
                                        </p:cTn>
                                        <p:tgtEl>
                                          <p:spTgt spid="28"/>
                                        </p:tgtEl>
                                      </p:cBhvr>
                                      <p:to x="100000" y="100000"/>
                                    </p:animScale>
                                    <p:animScale>
                                      <p:cBhvr>
                                        <p:cTn id="93" dur="26">
                                          <p:stCondLst>
                                            <p:cond delay="1642"/>
                                          </p:stCondLst>
                                        </p:cTn>
                                        <p:tgtEl>
                                          <p:spTgt spid="28"/>
                                        </p:tgtEl>
                                      </p:cBhvr>
                                      <p:to x="100000" y="90000"/>
                                    </p:animScale>
                                    <p:animScale>
                                      <p:cBhvr>
                                        <p:cTn id="94" dur="166" decel="50000">
                                          <p:stCondLst>
                                            <p:cond delay="1668"/>
                                          </p:stCondLst>
                                        </p:cTn>
                                        <p:tgtEl>
                                          <p:spTgt spid="28"/>
                                        </p:tgtEl>
                                      </p:cBhvr>
                                      <p:to x="100000" y="100000"/>
                                    </p:animScale>
                                    <p:animScale>
                                      <p:cBhvr>
                                        <p:cTn id="95" dur="26">
                                          <p:stCondLst>
                                            <p:cond delay="1808"/>
                                          </p:stCondLst>
                                        </p:cTn>
                                        <p:tgtEl>
                                          <p:spTgt spid="28"/>
                                        </p:tgtEl>
                                      </p:cBhvr>
                                      <p:to x="100000" y="95000"/>
                                    </p:animScale>
                                    <p:animScale>
                                      <p:cBhvr>
                                        <p:cTn id="96"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7" fill="hold" display="1">
                  <p:stCondLst>
                    <p:cond delay="indefinite"/>
                  </p:stCondLst>
                  <p:endCondLst>
                    <p:cond evt="onStopAudio" delay="0">
                      <p:tgtEl>
                        <p:sldTgt/>
                      </p:tgtEl>
                    </p:cond>
                  </p:endCondLst>
                </p:cTn>
                <p:tgtEl>
                  <p:spTgt spid="7"/>
                </p:tgtEl>
              </p:cMediaNode>
            </p:audio>
          </p:childTnLst>
        </p:cTn>
      </p:par>
    </p:tnLst>
    <p:bldLst>
      <p:bldP spid="20" grpId="0"/>
      <p:bldP spid="21" grpId="0"/>
      <p:bldP spid="22"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rot="-5400000" flipV="1">
            <a:off x="4673332" y="-472694"/>
            <a:ext cx="6408534" cy="7803390"/>
          </a:xfrm>
          <a:custGeom>
            <a:avLst/>
            <a:gdLst/>
            <a:ahLst/>
            <a:cxnLst/>
            <a:rect l="l" t="t" r="r" b="b"/>
            <a:pathLst>
              <a:path w="9612801" h="11705085">
                <a:moveTo>
                  <a:pt x="0" y="11705084"/>
                </a:moveTo>
                <a:lnTo>
                  <a:pt x="9612801" y="11705084"/>
                </a:lnTo>
                <a:lnTo>
                  <a:pt x="9612801" y="0"/>
                </a:lnTo>
                <a:lnTo>
                  <a:pt x="0" y="0"/>
                </a:lnTo>
                <a:lnTo>
                  <a:pt x="0" y="1170508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947892" y="-472694"/>
            <a:ext cx="6408534" cy="7803390"/>
          </a:xfrm>
          <a:custGeom>
            <a:avLst/>
            <a:gdLst/>
            <a:ahLst/>
            <a:cxnLst/>
            <a:rect l="l" t="t" r="r" b="b"/>
            <a:pathLst>
              <a:path w="9612801" h="11705085">
                <a:moveTo>
                  <a:pt x="0" y="0"/>
                </a:moveTo>
                <a:lnTo>
                  <a:pt x="9612801" y="0"/>
                </a:lnTo>
                <a:lnTo>
                  <a:pt x="9612801" y="11705084"/>
                </a:lnTo>
                <a:lnTo>
                  <a:pt x="0" y="11705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0" y="5502952"/>
            <a:ext cx="12192000" cy="1355048"/>
            <a:chOff x="0" y="0"/>
            <a:chExt cx="4816593" cy="535328"/>
          </a:xfrm>
        </p:grpSpPr>
        <p:sp>
          <p:nvSpPr>
            <p:cNvPr id="5" name="Freeform 5"/>
            <p:cNvSpPr/>
            <p:nvPr/>
          </p:nvSpPr>
          <p:spPr>
            <a:xfrm>
              <a:off x="0" y="0"/>
              <a:ext cx="4816592" cy="535328"/>
            </a:xfrm>
            <a:custGeom>
              <a:avLst/>
              <a:gdLst/>
              <a:ahLst/>
              <a:cxnLst/>
              <a:rect l="l" t="t" r="r" b="b"/>
              <a:pathLst>
                <a:path w="4816592" h="535328">
                  <a:moveTo>
                    <a:pt x="0" y="0"/>
                  </a:moveTo>
                  <a:lnTo>
                    <a:pt x="4816592" y="0"/>
                  </a:lnTo>
                  <a:lnTo>
                    <a:pt x="4816592" y="535328"/>
                  </a:lnTo>
                  <a:lnTo>
                    <a:pt x="0" y="535328"/>
                  </a:lnTo>
                  <a:close/>
                </a:path>
              </a:pathLst>
            </a:custGeom>
            <a:solidFill>
              <a:srgbClr val="4EB06C"/>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4816593" cy="57342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Freeform 7"/>
          <p:cNvSpPr/>
          <p:nvPr/>
        </p:nvSpPr>
        <p:spPr>
          <a:xfrm>
            <a:off x="6345196" y="4837284"/>
            <a:ext cx="5813394" cy="1897923"/>
          </a:xfrm>
          <a:custGeom>
            <a:avLst/>
            <a:gdLst/>
            <a:ahLst/>
            <a:cxnLst/>
            <a:rect l="l" t="t" r="r" b="b"/>
            <a:pathLst>
              <a:path w="13024828" h="6086147">
                <a:moveTo>
                  <a:pt x="0" y="0"/>
                </a:moveTo>
                <a:lnTo>
                  <a:pt x="13024828" y="0"/>
                </a:lnTo>
                <a:lnTo>
                  <a:pt x="13024828" y="6086146"/>
                </a:lnTo>
                <a:lnTo>
                  <a:pt x="0" y="60861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59756109-4F4A-CD0D-45E3-4F15CCEF5E42}"/>
              </a:ext>
            </a:extLst>
          </p:cNvPr>
          <p:cNvSpPr txBox="1"/>
          <p:nvPr/>
        </p:nvSpPr>
        <p:spPr>
          <a:xfrm>
            <a:off x="345757" y="35057"/>
            <a:ext cx="10888345" cy="646331"/>
          </a:xfrm>
          <a:prstGeom prst="rect">
            <a:avLst/>
          </a:prstGeom>
          <a:noFill/>
          <a:effectLst/>
        </p:spPr>
        <p:txBody>
          <a:bodyPr wrap="square" rtlCol="0">
            <a:spAutoFit/>
          </a:bodyPr>
          <a:lstStyle/>
          <a:p>
            <a:r>
              <a:rPr lang="en-US" sz="3600" b="1" dirty="0">
                <a:solidFill>
                  <a:srgbClr val="00B050"/>
                </a:solidFill>
                <a:effectLst>
                  <a:glow rad="88900">
                    <a:schemeClr val="bg1"/>
                  </a:glow>
                </a:effectLst>
                <a:latin typeface="Oswald" panose="02000503000000000000" pitchFamily="2" charset="0"/>
                <a:cs typeface="Arial" panose="020B0604020202020204" pitchFamily="34" charset="0"/>
                <a:sym typeface="+mn-ea"/>
              </a:rPr>
              <a:t>3. Listen again and fill in the blank with one word or number.</a:t>
            </a:r>
          </a:p>
        </p:txBody>
      </p:sp>
      <p:pic>
        <p:nvPicPr>
          <p:cNvPr id="16" name="038">
            <a:hlinkClick r:id="" action="ppaction://media"/>
            <a:extLst>
              <a:ext uri="{FF2B5EF4-FFF2-40B4-BE49-F238E27FC236}">
                <a16:creationId xmlns:a16="http://schemas.microsoft.com/office/drawing/2014/main" id="{490CCEA4-03D1-A844-DF82-B994841B90FB}"/>
              </a:ext>
            </a:extLst>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11262043" y="-4023"/>
            <a:ext cx="843915" cy="843915"/>
          </a:xfrm>
          <a:prstGeom prst="rect">
            <a:avLst/>
          </a:prstGeom>
        </p:spPr>
      </p:pic>
      <p:sp>
        <p:nvSpPr>
          <p:cNvPr id="17" name="Text Box 9">
            <a:extLst>
              <a:ext uri="{FF2B5EF4-FFF2-40B4-BE49-F238E27FC236}">
                <a16:creationId xmlns:a16="http://schemas.microsoft.com/office/drawing/2014/main" id="{6D09E388-A70C-BF98-DF41-BFC8533F047F}"/>
              </a:ext>
            </a:extLst>
          </p:cNvPr>
          <p:cNvSpPr txBox="1"/>
          <p:nvPr/>
        </p:nvSpPr>
        <p:spPr>
          <a:xfrm>
            <a:off x="776976" y="743706"/>
            <a:ext cx="10484485" cy="584775"/>
          </a:xfrm>
          <a:prstGeom prst="rect">
            <a:avLst/>
          </a:prstGeom>
          <a:noFill/>
        </p:spPr>
        <p:txBody>
          <a:bodyPr wrap="square" rtlCol="0" anchor="t">
            <a:spAutoFit/>
          </a:bodyPr>
          <a:lstStyle/>
          <a:p>
            <a:r>
              <a:rPr lang="en-US" sz="3200" b="1" dirty="0">
                <a:solidFill>
                  <a:schemeClr val="accent6">
                    <a:lumMod val="75000"/>
                  </a:schemeClr>
                </a:solidFill>
                <a:latin typeface="Oswald" panose="02000503000000000000" pitchFamily="2" charset="0"/>
              </a:rPr>
              <a:t>1. </a:t>
            </a:r>
            <a:r>
              <a:rPr lang="en-US" sz="3200" b="1" dirty="0">
                <a:latin typeface="Oswald" panose="02000503000000000000" pitchFamily="2" charset="0"/>
              </a:rPr>
              <a:t>The speaker mentions ____________ types of families.</a:t>
            </a:r>
          </a:p>
        </p:txBody>
      </p:sp>
      <p:sp>
        <p:nvSpPr>
          <p:cNvPr id="18" name="Text Box 17">
            <a:extLst>
              <a:ext uri="{FF2B5EF4-FFF2-40B4-BE49-F238E27FC236}">
                <a16:creationId xmlns:a16="http://schemas.microsoft.com/office/drawing/2014/main" id="{795FE206-BA8E-61F4-EB25-D5010ADA834F}"/>
              </a:ext>
            </a:extLst>
          </p:cNvPr>
          <p:cNvSpPr txBox="1"/>
          <p:nvPr/>
        </p:nvSpPr>
        <p:spPr>
          <a:xfrm>
            <a:off x="776976" y="1381881"/>
            <a:ext cx="10484485" cy="1077218"/>
          </a:xfrm>
          <a:prstGeom prst="rect">
            <a:avLst/>
          </a:prstGeom>
          <a:noFill/>
        </p:spPr>
        <p:txBody>
          <a:bodyPr wrap="square" rtlCol="0" anchor="t">
            <a:spAutoFit/>
          </a:bodyPr>
          <a:lstStyle/>
          <a:p>
            <a:pPr algn="just"/>
            <a:r>
              <a:rPr lang="en-US" sz="3200" b="1" dirty="0">
                <a:solidFill>
                  <a:schemeClr val="accent6">
                    <a:lumMod val="75000"/>
                  </a:schemeClr>
                </a:solidFill>
                <a:latin typeface="Oswald" panose="02000503000000000000" pitchFamily="2" charset="0"/>
              </a:rPr>
              <a:t>2. </a:t>
            </a:r>
            <a:r>
              <a:rPr lang="en-US" sz="3200" b="1" dirty="0">
                <a:latin typeface="Oswald" panose="02000503000000000000" pitchFamily="2" charset="0"/>
              </a:rPr>
              <a:t>In an extended family, there is / are ___________ generation(s) living together.</a:t>
            </a:r>
          </a:p>
        </p:txBody>
      </p:sp>
      <p:sp>
        <p:nvSpPr>
          <p:cNvPr id="19" name="Text Box 18">
            <a:extLst>
              <a:ext uri="{FF2B5EF4-FFF2-40B4-BE49-F238E27FC236}">
                <a16:creationId xmlns:a16="http://schemas.microsoft.com/office/drawing/2014/main" id="{0F6DBA7B-744F-154A-6B26-5B6B81F8A771}"/>
              </a:ext>
            </a:extLst>
          </p:cNvPr>
          <p:cNvSpPr txBox="1"/>
          <p:nvPr/>
        </p:nvSpPr>
        <p:spPr>
          <a:xfrm>
            <a:off x="776976" y="2506466"/>
            <a:ext cx="10484485" cy="584775"/>
          </a:xfrm>
          <a:prstGeom prst="rect">
            <a:avLst/>
          </a:prstGeom>
          <a:noFill/>
        </p:spPr>
        <p:txBody>
          <a:bodyPr wrap="square" rtlCol="0" anchor="t">
            <a:spAutoFit/>
          </a:bodyPr>
          <a:lstStyle/>
          <a:p>
            <a:r>
              <a:rPr lang="en-US" sz="3200" b="1" dirty="0">
                <a:solidFill>
                  <a:schemeClr val="accent6">
                    <a:lumMod val="75000"/>
                  </a:schemeClr>
                </a:solidFill>
                <a:latin typeface="Oswald" panose="02000503000000000000" pitchFamily="2" charset="0"/>
              </a:rPr>
              <a:t>3. </a:t>
            </a:r>
            <a:r>
              <a:rPr lang="en-US" sz="3200" b="1" dirty="0">
                <a:latin typeface="Oswald" panose="02000503000000000000" pitchFamily="2" charset="0"/>
              </a:rPr>
              <a:t>The speaker describes Vietnamese people as _________________.</a:t>
            </a:r>
          </a:p>
        </p:txBody>
      </p:sp>
      <p:sp>
        <p:nvSpPr>
          <p:cNvPr id="20" name="Text Box 19">
            <a:extLst>
              <a:ext uri="{FF2B5EF4-FFF2-40B4-BE49-F238E27FC236}">
                <a16:creationId xmlns:a16="http://schemas.microsoft.com/office/drawing/2014/main" id="{E94A9251-D4BD-E925-7440-BA9570178650}"/>
              </a:ext>
            </a:extLst>
          </p:cNvPr>
          <p:cNvSpPr txBox="1"/>
          <p:nvPr/>
        </p:nvSpPr>
        <p:spPr>
          <a:xfrm>
            <a:off x="776976" y="3120511"/>
            <a:ext cx="10484485" cy="1077218"/>
          </a:xfrm>
          <a:prstGeom prst="rect">
            <a:avLst/>
          </a:prstGeom>
          <a:noFill/>
        </p:spPr>
        <p:txBody>
          <a:bodyPr wrap="square" rtlCol="0" anchor="t">
            <a:spAutoFit/>
          </a:bodyPr>
          <a:lstStyle/>
          <a:p>
            <a:pPr algn="just"/>
            <a:r>
              <a:rPr lang="en-US" sz="3200" b="1" dirty="0">
                <a:solidFill>
                  <a:schemeClr val="accent6">
                    <a:lumMod val="75000"/>
                  </a:schemeClr>
                </a:solidFill>
                <a:latin typeface="Oswald" panose="02000503000000000000" pitchFamily="2" charset="0"/>
              </a:rPr>
              <a:t>4. </a:t>
            </a:r>
            <a:r>
              <a:rPr lang="en-US" sz="3200" b="1" dirty="0">
                <a:latin typeface="Oswald" panose="02000503000000000000" pitchFamily="2" charset="0"/>
              </a:rPr>
              <a:t>Children in the past usually came to their ___________ to share their experiences.</a:t>
            </a:r>
          </a:p>
        </p:txBody>
      </p:sp>
      <p:sp>
        <p:nvSpPr>
          <p:cNvPr id="21" name="Text Box 20">
            <a:extLst>
              <a:ext uri="{FF2B5EF4-FFF2-40B4-BE49-F238E27FC236}">
                <a16:creationId xmlns:a16="http://schemas.microsoft.com/office/drawing/2014/main" id="{3EAEEA3F-1E1F-B3DB-544D-387F10FC8C2F}"/>
              </a:ext>
            </a:extLst>
          </p:cNvPr>
          <p:cNvSpPr txBox="1"/>
          <p:nvPr/>
        </p:nvSpPr>
        <p:spPr>
          <a:xfrm>
            <a:off x="776976" y="4269226"/>
            <a:ext cx="10907025" cy="1077218"/>
          </a:xfrm>
          <a:prstGeom prst="rect">
            <a:avLst/>
          </a:prstGeom>
          <a:noFill/>
        </p:spPr>
        <p:txBody>
          <a:bodyPr wrap="square" rtlCol="0" anchor="t">
            <a:spAutoFit/>
          </a:bodyPr>
          <a:lstStyle/>
          <a:p>
            <a:r>
              <a:rPr lang="en-US" sz="3200" b="1" dirty="0">
                <a:solidFill>
                  <a:schemeClr val="accent6">
                    <a:lumMod val="75000"/>
                  </a:schemeClr>
                </a:solidFill>
                <a:latin typeface="Oswald" panose="02000503000000000000" pitchFamily="2" charset="0"/>
              </a:rPr>
              <a:t>5. </a:t>
            </a:r>
            <a:r>
              <a:rPr lang="en-US" sz="3200" b="1" dirty="0">
                <a:latin typeface="Oswald" panose="02000503000000000000" pitchFamily="2" charset="0"/>
              </a:rPr>
              <a:t>Today’s children want their parents to respect their independence and _______________.</a:t>
            </a:r>
          </a:p>
        </p:txBody>
      </p:sp>
      <p:sp>
        <p:nvSpPr>
          <p:cNvPr id="22" name="Text Box 22">
            <a:extLst>
              <a:ext uri="{FF2B5EF4-FFF2-40B4-BE49-F238E27FC236}">
                <a16:creationId xmlns:a16="http://schemas.microsoft.com/office/drawing/2014/main" id="{D62EDE3C-BB91-32EF-E7AC-5C98D523A52B}"/>
              </a:ext>
            </a:extLst>
          </p:cNvPr>
          <p:cNvSpPr txBox="1"/>
          <p:nvPr/>
        </p:nvSpPr>
        <p:spPr>
          <a:xfrm>
            <a:off x="5249915" y="651085"/>
            <a:ext cx="1538605" cy="584775"/>
          </a:xfrm>
          <a:prstGeom prst="rect">
            <a:avLst/>
          </a:prstGeom>
          <a:noFill/>
          <a:ln w="9525">
            <a:noFill/>
          </a:ln>
        </p:spPr>
        <p:txBody>
          <a:bodyPr wrap="square">
            <a:spAutoFit/>
          </a:bodyPr>
          <a:lstStyle/>
          <a:p>
            <a:pPr marL="635" indent="-635"/>
            <a:r>
              <a:rPr lang="en-US" sz="3200" b="0">
                <a:solidFill>
                  <a:srgbClr val="FF0000"/>
                </a:solidFill>
                <a:latin typeface="Oswald" panose="02000503000000000000" pitchFamily="2" charset="0"/>
                <a:cs typeface="Calibri" panose="020F0502020204030204" pitchFamily="34" charset="0"/>
              </a:rPr>
              <a:t>two</a:t>
            </a:r>
          </a:p>
        </p:txBody>
      </p:sp>
      <p:sp>
        <p:nvSpPr>
          <p:cNvPr id="23" name="Text Box 23">
            <a:extLst>
              <a:ext uri="{FF2B5EF4-FFF2-40B4-BE49-F238E27FC236}">
                <a16:creationId xmlns:a16="http://schemas.microsoft.com/office/drawing/2014/main" id="{EBED1FCD-1602-DF34-845A-167BD2A63F8E}"/>
              </a:ext>
            </a:extLst>
          </p:cNvPr>
          <p:cNvSpPr txBox="1"/>
          <p:nvPr/>
        </p:nvSpPr>
        <p:spPr>
          <a:xfrm>
            <a:off x="7469631" y="1306859"/>
            <a:ext cx="1538605" cy="584775"/>
          </a:xfrm>
          <a:prstGeom prst="rect">
            <a:avLst/>
          </a:prstGeom>
          <a:noFill/>
          <a:ln w="9525">
            <a:noFill/>
          </a:ln>
        </p:spPr>
        <p:txBody>
          <a:bodyPr wrap="square">
            <a:spAutoFit/>
          </a:bodyPr>
          <a:lstStyle/>
          <a:p>
            <a:pPr marL="635" indent="-635"/>
            <a:r>
              <a:rPr lang="en-US" sz="3200" b="0" dirty="0">
                <a:solidFill>
                  <a:srgbClr val="FF0000"/>
                </a:solidFill>
                <a:latin typeface="Oswald" panose="02000503000000000000" pitchFamily="2" charset="0"/>
                <a:cs typeface="Calibri" panose="020F0502020204030204" pitchFamily="34" charset="0"/>
              </a:rPr>
              <a:t>three</a:t>
            </a:r>
          </a:p>
        </p:txBody>
      </p:sp>
      <p:sp>
        <p:nvSpPr>
          <p:cNvPr id="24" name="Text Box 24">
            <a:extLst>
              <a:ext uri="{FF2B5EF4-FFF2-40B4-BE49-F238E27FC236}">
                <a16:creationId xmlns:a16="http://schemas.microsoft.com/office/drawing/2014/main" id="{5A2FE51F-3DF3-451F-4002-ADF3EA0446FF}"/>
              </a:ext>
            </a:extLst>
          </p:cNvPr>
          <p:cNvSpPr txBox="1"/>
          <p:nvPr/>
        </p:nvSpPr>
        <p:spPr>
          <a:xfrm>
            <a:off x="8410575" y="2409074"/>
            <a:ext cx="3925570" cy="584775"/>
          </a:xfrm>
          <a:prstGeom prst="rect">
            <a:avLst/>
          </a:prstGeom>
          <a:noFill/>
          <a:ln w="9525">
            <a:noFill/>
          </a:ln>
        </p:spPr>
        <p:txBody>
          <a:bodyPr wrap="square">
            <a:spAutoFit/>
          </a:bodyPr>
          <a:lstStyle/>
          <a:p>
            <a:pPr marL="635" indent="-635"/>
            <a:r>
              <a:rPr lang="en-US" sz="3200" b="0" dirty="0">
                <a:solidFill>
                  <a:srgbClr val="FF0000"/>
                </a:solidFill>
                <a:latin typeface="Oswald" panose="02000503000000000000" pitchFamily="2" charset="0"/>
                <a:cs typeface="Calibri" panose="020F0502020204030204" pitchFamily="34" charset="0"/>
              </a:rPr>
              <a:t>family-oriented</a:t>
            </a:r>
          </a:p>
        </p:txBody>
      </p:sp>
      <p:sp>
        <p:nvSpPr>
          <p:cNvPr id="25" name="Text Box 30">
            <a:extLst>
              <a:ext uri="{FF2B5EF4-FFF2-40B4-BE49-F238E27FC236}">
                <a16:creationId xmlns:a16="http://schemas.microsoft.com/office/drawing/2014/main" id="{25F7E97A-78BD-294C-F2BF-C5A85073231E}"/>
              </a:ext>
            </a:extLst>
          </p:cNvPr>
          <p:cNvSpPr txBox="1"/>
          <p:nvPr/>
        </p:nvSpPr>
        <p:spPr>
          <a:xfrm>
            <a:off x="8351016" y="3021673"/>
            <a:ext cx="1789430" cy="584775"/>
          </a:xfrm>
          <a:prstGeom prst="rect">
            <a:avLst/>
          </a:prstGeom>
          <a:noFill/>
          <a:ln w="9525">
            <a:noFill/>
          </a:ln>
        </p:spPr>
        <p:txBody>
          <a:bodyPr wrap="square">
            <a:spAutoFit/>
          </a:bodyPr>
          <a:lstStyle/>
          <a:p>
            <a:pPr marL="635" indent="-635"/>
            <a:r>
              <a:rPr lang="en-US" sz="3200" b="0" dirty="0">
                <a:solidFill>
                  <a:srgbClr val="FF0000"/>
                </a:solidFill>
                <a:latin typeface="Oswald" panose="02000503000000000000" pitchFamily="2" charset="0"/>
                <a:cs typeface="Calibri" panose="020F0502020204030204" pitchFamily="34" charset="0"/>
              </a:rPr>
              <a:t>elders</a:t>
            </a:r>
          </a:p>
        </p:txBody>
      </p:sp>
      <p:sp>
        <p:nvSpPr>
          <p:cNvPr id="26" name="Text Box 31">
            <a:extLst>
              <a:ext uri="{FF2B5EF4-FFF2-40B4-BE49-F238E27FC236}">
                <a16:creationId xmlns:a16="http://schemas.microsoft.com/office/drawing/2014/main" id="{B51001CA-024D-D2F8-7748-52787F137C81}"/>
              </a:ext>
            </a:extLst>
          </p:cNvPr>
          <p:cNvSpPr txBox="1"/>
          <p:nvPr/>
        </p:nvSpPr>
        <p:spPr>
          <a:xfrm>
            <a:off x="4355200" y="4667261"/>
            <a:ext cx="1789430" cy="584775"/>
          </a:xfrm>
          <a:prstGeom prst="rect">
            <a:avLst/>
          </a:prstGeom>
          <a:noFill/>
          <a:ln w="9525">
            <a:noFill/>
          </a:ln>
        </p:spPr>
        <p:txBody>
          <a:bodyPr wrap="square">
            <a:spAutoFit/>
          </a:bodyPr>
          <a:lstStyle/>
          <a:p>
            <a:pPr marL="635" indent="-635"/>
            <a:r>
              <a:rPr lang="en-US" sz="3200" b="0" dirty="0">
                <a:solidFill>
                  <a:srgbClr val="FF0000"/>
                </a:solidFill>
                <a:latin typeface="Oswald" panose="02000503000000000000" pitchFamily="2" charset="0"/>
                <a:cs typeface="Calibri" panose="020F0502020204030204" pitchFamily="34" charset="0"/>
              </a:rPr>
              <a:t>privacy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iterate type="lt">
                                    <p:tmPct val="5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iterate type="lt">
                                    <p:tmPct val="5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iterate type="lt">
                                    <p:tmPct val="5000"/>
                                  </p:iterate>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additive="base">
                                        <p:cTn id="33" dur="96170"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1">
                  <p:stCondLst>
                    <p:cond delay="indefinite"/>
                  </p:stCondLst>
                  <p:endCondLst>
                    <p:cond evt="onStopAudio" delay="0">
                      <p:tgtEl>
                        <p:sldTgt/>
                      </p:tgtEl>
                    </p:cond>
                  </p:endCondLst>
                </p:cTn>
                <p:tgtEl>
                  <p:spTgt spid="16"/>
                </p:tgtEl>
              </p:cMediaNode>
            </p:audio>
          </p:childTnLst>
        </p:cTn>
      </p:par>
    </p:tnLst>
    <p:bldLst>
      <p:bldP spid="17" grpId="0" bldLvl="0"/>
      <p:bldP spid="17" grpId="1"/>
      <p:bldP spid="18" grpId="0" bldLvl="0"/>
      <p:bldP spid="18" grpId="1"/>
      <p:bldP spid="19" grpId="0" bldLvl="0"/>
      <p:bldP spid="19" grpId="1"/>
      <p:bldP spid="20" grpId="0" bldLvl="0"/>
      <p:bldP spid="20" grpId="1"/>
      <p:bldP spid="21" grpId="0" bldLvl="0"/>
      <p:bldP spid="21" grpId="1"/>
      <p:bldP spid="22" grpId="0"/>
      <p:bldP spid="22" grpId="1"/>
      <p:bldP spid="23" grpId="0"/>
      <p:bldP spid="23" grpId="1"/>
      <p:bldP spid="24" grpId="0"/>
      <p:bldP spid="24" grpId="1"/>
      <p:bldP spid="25" grpId="0"/>
      <p:bldP spid="25" grpId="1"/>
      <p:bldP spid="26" grpId="0"/>
      <p:bldP spid="2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E3B3C"/>
        </a:solidFill>
        <a:effectLst/>
      </p:bgPr>
    </p:bg>
    <p:spTree>
      <p:nvGrpSpPr>
        <p:cNvPr id="1" name=""/>
        <p:cNvGrpSpPr/>
        <p:nvPr/>
      </p:nvGrpSpPr>
      <p:grpSpPr>
        <a:xfrm>
          <a:off x="0" y="0"/>
          <a:ext cx="0" cy="0"/>
          <a:chOff x="0" y="0"/>
          <a:chExt cx="0" cy="0"/>
        </a:xfrm>
      </p:grpSpPr>
      <p:sp>
        <p:nvSpPr>
          <p:cNvPr id="2" name="Freeform 2"/>
          <p:cNvSpPr/>
          <p:nvPr/>
        </p:nvSpPr>
        <p:spPr>
          <a:xfrm>
            <a:off x="134899" y="890009"/>
            <a:ext cx="723153" cy="499587"/>
          </a:xfrm>
          <a:custGeom>
            <a:avLst/>
            <a:gdLst/>
            <a:ahLst/>
            <a:cxnLst/>
            <a:rect l="l" t="t" r="r" b="b"/>
            <a:pathLst>
              <a:path w="1084730" h="749380">
                <a:moveTo>
                  <a:pt x="0" y="0"/>
                </a:moveTo>
                <a:lnTo>
                  <a:pt x="1084730" y="0"/>
                </a:lnTo>
                <a:lnTo>
                  <a:pt x="1084730" y="749380"/>
                </a:lnTo>
                <a:lnTo>
                  <a:pt x="0" y="749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4"/>
          <p:cNvGrpSpPr/>
          <p:nvPr/>
        </p:nvGrpSpPr>
        <p:grpSpPr>
          <a:xfrm>
            <a:off x="0" y="5865780"/>
            <a:ext cx="12192000" cy="1041400"/>
            <a:chOff x="0" y="0"/>
            <a:chExt cx="4816593" cy="411417"/>
          </a:xfrm>
        </p:grpSpPr>
        <p:sp>
          <p:nvSpPr>
            <p:cNvPr id="5" name="Freeform 5"/>
            <p:cNvSpPr/>
            <p:nvPr/>
          </p:nvSpPr>
          <p:spPr>
            <a:xfrm>
              <a:off x="0" y="0"/>
              <a:ext cx="4816592" cy="411417"/>
            </a:xfrm>
            <a:custGeom>
              <a:avLst/>
              <a:gdLst/>
              <a:ahLst/>
              <a:cxnLst/>
              <a:rect l="l" t="t" r="r" b="b"/>
              <a:pathLst>
                <a:path w="4816592" h="411417">
                  <a:moveTo>
                    <a:pt x="0" y="0"/>
                  </a:moveTo>
                  <a:lnTo>
                    <a:pt x="4816592" y="0"/>
                  </a:lnTo>
                  <a:lnTo>
                    <a:pt x="4816592" y="411417"/>
                  </a:lnTo>
                  <a:lnTo>
                    <a:pt x="0" y="411417"/>
                  </a:lnTo>
                  <a:close/>
                </a:path>
              </a:pathLst>
            </a:custGeom>
            <a:solidFill>
              <a:srgbClr val="A2DDA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816593" cy="44951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786845" y="3016039"/>
            <a:ext cx="13895281" cy="4294905"/>
          </a:xfrm>
          <a:custGeom>
            <a:avLst/>
            <a:gdLst/>
            <a:ahLst/>
            <a:cxnLst/>
            <a:rect l="l" t="t" r="r" b="b"/>
            <a:pathLst>
              <a:path w="20842922" h="6442358">
                <a:moveTo>
                  <a:pt x="0" y="0"/>
                </a:moveTo>
                <a:lnTo>
                  <a:pt x="20842922" y="0"/>
                </a:lnTo>
                <a:lnTo>
                  <a:pt x="20842922" y="6442357"/>
                </a:lnTo>
                <a:lnTo>
                  <a:pt x="0" y="6442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682663" y="2490157"/>
            <a:ext cx="6503691" cy="1051763"/>
          </a:xfrm>
          <a:prstGeom prst="rect">
            <a:avLst/>
          </a:prstGeom>
        </p:spPr>
        <p:txBody>
          <a:bodyPr lIns="0" tIns="0" rIns="0" bIns="0" rtlCol="0" anchor="t">
            <a:spAutoFit/>
          </a:bodyPr>
          <a:lstStyle/>
          <a:p>
            <a:pPr marL="0" marR="0" lvl="0" indent="0" algn="ctr" defTabSz="609630" rtl="0" eaLnBrk="1" fontAlgn="auto" latinLnBrk="0" hangingPunct="1">
              <a:lnSpc>
                <a:spcPts val="6400"/>
              </a:lnSpc>
              <a:spcBef>
                <a:spcPct val="0"/>
              </a:spcBef>
              <a:spcAft>
                <a:spcPts val="0"/>
              </a:spcAft>
              <a:buClrTx/>
              <a:buSzTx/>
              <a:buFontTx/>
              <a:buNone/>
              <a:tabLst/>
              <a:defRPr/>
            </a:pPr>
            <a:r>
              <a:rPr kumimoji="0" lang="en-US" sz="16600" b="0" i="0" u="none" strike="noStrike" kern="1200" cap="none" spc="0" normalizeH="0" baseline="0" noProof="0" dirty="0">
                <a:ln>
                  <a:noFill/>
                </a:ln>
                <a:solidFill>
                  <a:srgbClr val="FFFBF0"/>
                </a:solidFill>
                <a:effectLst/>
                <a:uLnTx/>
                <a:uFillTx/>
                <a:latin typeface="Niagara Engraved" panose="04020502070703030202" pitchFamily="82" charset="0"/>
                <a:ea typeface="Oregano"/>
                <a:cs typeface="Oregano"/>
                <a:sym typeface="Oregano"/>
              </a:rPr>
              <a:t>WRITING</a:t>
            </a:r>
          </a:p>
        </p:txBody>
      </p:sp>
      <p:sp>
        <p:nvSpPr>
          <p:cNvPr id="9" name="TextBox 8">
            <a:extLst>
              <a:ext uri="{FF2B5EF4-FFF2-40B4-BE49-F238E27FC236}">
                <a16:creationId xmlns:a16="http://schemas.microsoft.com/office/drawing/2014/main" id="{EF3C6670-2488-4956-E6DB-48D0856FFF58}"/>
              </a:ext>
            </a:extLst>
          </p:cNvPr>
          <p:cNvSpPr txBox="1"/>
          <p:nvPr/>
        </p:nvSpPr>
        <p:spPr>
          <a:xfrm>
            <a:off x="5693790" y="1651215"/>
            <a:ext cx="6396086" cy="1446550"/>
          </a:xfrm>
          <a:prstGeom prst="rect">
            <a:avLst/>
          </a:prstGeom>
          <a:noFill/>
        </p:spPr>
        <p:txBody>
          <a:bodyPr wrap="square">
            <a:spAutoFit/>
          </a:bodyPr>
          <a:lstStyle/>
          <a:p>
            <a:r>
              <a:rPr lang="en-US" sz="4400" b="0" dirty="0">
                <a:solidFill>
                  <a:schemeClr val="accent6">
                    <a:lumMod val="20000"/>
                    <a:lumOff val="80000"/>
                  </a:schemeClr>
                </a:solidFill>
                <a:latin typeface="Oswald" panose="02000503000000000000" pitchFamily="2" charset="0"/>
                <a:cs typeface="Calibri" panose="020F0502020204030204" pitchFamily="34" charset="0"/>
              </a:rPr>
              <a:t>Changes in their family over the past five years</a:t>
            </a:r>
            <a:endParaRPr lang="en-US" sz="4400" dirty="0">
              <a:solidFill>
                <a:schemeClr val="accent6">
                  <a:lumMod val="20000"/>
                  <a:lumOff val="80000"/>
                </a:schemeClr>
              </a:solidFill>
              <a:latin typeface="Oswald" panose="02000503000000000000" pitchFamily="2" charset="0"/>
            </a:endParaRPr>
          </a:p>
        </p:txBody>
      </p:sp>
    </p:spTree>
    <p:extLst>
      <p:ext uri="{BB962C8B-B14F-4D97-AF65-F5344CB8AC3E}">
        <p14:creationId xmlns:p14="http://schemas.microsoft.com/office/powerpoint/2010/main" val="19562594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TotalTime>
  <Words>646</Words>
  <Application>Microsoft Office PowerPoint</Application>
  <PresentationFormat>Widescreen</PresentationFormat>
  <Paragraphs>85</Paragraphs>
  <Slides>15</Slides>
  <Notes>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Niagara Engraved</vt:lpstr>
      <vt:lpstr>Oregano</vt:lpstr>
      <vt:lpstr>Oswald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Duyên Lương</cp:lastModifiedBy>
  <cp:revision>321</cp:revision>
  <dcterms:created xsi:type="dcterms:W3CDTF">2020-12-09T02:04:00Z</dcterms:created>
  <dcterms:modified xsi:type="dcterms:W3CDTF">2024-08-01T07:36:24Z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1033-12.2.0.13306</vt:lpwstr>
  </property>
</Properties>
</file>