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33"/>
  </p:notesMasterIdLst>
  <p:sldIdLst>
    <p:sldId id="260" r:id="rId5"/>
    <p:sldId id="261" r:id="rId6"/>
    <p:sldId id="262" r:id="rId7"/>
    <p:sldId id="263" r:id="rId8"/>
    <p:sldId id="264" r:id="rId9"/>
    <p:sldId id="275" r:id="rId10"/>
    <p:sldId id="276" r:id="rId11"/>
    <p:sldId id="272" r:id="rId12"/>
    <p:sldId id="273" r:id="rId13"/>
    <p:sldId id="277" r:id="rId14"/>
    <p:sldId id="278" r:id="rId15"/>
    <p:sldId id="266" r:id="rId16"/>
    <p:sldId id="274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68" r:id="rId28"/>
    <p:sldId id="289" r:id="rId29"/>
    <p:sldId id="290" r:id="rId30"/>
    <p:sldId id="270" r:id="rId31"/>
    <p:sldId id="271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gJnqeGlOuTiXtNJq6q7sNP86uL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come" initials="W" lastIdx="39" clrIdx="0">
    <p:extLst>
      <p:ext uri="{19B8F6BF-5375-455C-9EA6-DF929625EA0E}">
        <p15:presenceInfo xmlns:p15="http://schemas.microsoft.com/office/powerpoint/2012/main" userId="Welcome" providerId="None"/>
      </p:ext>
    </p:extLst>
  </p:cmAuthor>
  <p:cmAuthor id="2" name="Admin" initials="A" lastIdx="0" clrIdx="1"/>
  <p:cmAuthor id="3" name="Administrator" initials="A" lastIdx="5" clrIdx="2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0543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133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882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539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312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576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9039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942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88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9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9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5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895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481" name="Google Shape;48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750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2329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907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91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51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38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41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0676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3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6704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19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5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0" name="Google Shape;170;p4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6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6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8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9" name="Google Shape;189;p4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1" name="Google Shape;191;p48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07" name="Google Shape;207;p5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08" name="Google Shape;208;p5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5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5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4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4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6"/>
          <p:cNvPicPr preferRelativeResize="0"/>
          <p:nvPr/>
        </p:nvPicPr>
        <p:blipFill rotWithShape="1">
          <a:blip r:embed="rId2">
            <a:alphaModFix/>
          </a:blip>
          <a:srcRect t="10460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5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4" name="Google Shape;244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83" name="Google Shape;283;p6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84" name="Google Shape;284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6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91" name="Google Shape;291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6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6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65"/>
          <p:cNvSpPr txBox="1">
            <a:spLocks noGrp="1"/>
          </p:cNvSpPr>
          <p:nvPr>
            <p:ph type="body" idx="3"/>
          </p:nvPr>
        </p:nvSpPr>
        <p:spPr>
          <a:xfrm>
            <a:off x="457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65"/>
          <p:cNvSpPr txBox="1">
            <a:spLocks noGrp="1"/>
          </p:cNvSpPr>
          <p:nvPr>
            <p:ph type="body" idx="4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7"/>
          <p:cNvSpPr txBox="1"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7"/>
          <p:cNvSpPr txBox="1"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4" name="Google Shape;324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68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9"/>
          <p:cNvSpPr txBox="1"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9"/>
          <p:cNvSpPr txBox="1"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0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0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70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1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1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9" name="Google Shape;349;p71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71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1" name="Google Shape;351;p71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4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74"/>
          <p:cNvSpPr txBox="1">
            <a:spLocks noGrp="1"/>
          </p:cNvSpPr>
          <p:nvPr>
            <p:ph type="body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7" name="Google Shape;367;p74"/>
          <p:cNvSpPr txBox="1">
            <a:spLocks noGrp="1"/>
          </p:cNvSpPr>
          <p:nvPr>
            <p:ph type="body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8" name="Google Shape;368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5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5"/>
          <p:cNvSpPr>
            <a:spLocks noGrp="1"/>
          </p:cNvSpPr>
          <p:nvPr>
            <p:ph type="pic" idx="2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75"/>
          <p:cNvSpPr txBox="1">
            <a:spLocks noGrp="1"/>
          </p:cNvSpPr>
          <p:nvPr>
            <p:ph type="body" idx="1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5" name="Google Shape;375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6"/>
          <p:cNvSpPr txBox="1">
            <a:spLocks noGrp="1"/>
          </p:cNvSpPr>
          <p:nvPr>
            <p:ph type="body" idx="1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7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7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66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6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audio" Target="../media/audio2.wav"/><Relationship Id="rId7" Type="http://schemas.openxmlformats.org/officeDocument/2006/relationships/image" Target="../media/image320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31.jp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0.png"/><Relationship Id="rId11" Type="http://schemas.openxmlformats.org/officeDocument/2006/relationships/image" Target="../media/image43.png"/><Relationship Id="rId5" Type="http://schemas.openxmlformats.org/officeDocument/2006/relationships/image" Target="../media/image31.jp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29.gif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0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31.jp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image" Target="../media/image5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7.png"/><Relationship Id="rId4" Type="http://schemas.openxmlformats.org/officeDocument/2006/relationships/video" Target="../media/media5.mp4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"/>
          <p:cNvSpPr/>
          <p:nvPr/>
        </p:nvSpPr>
        <p:spPr>
          <a:xfrm>
            <a:off x="685800" y="235118"/>
            <a:ext cx="3143250" cy="30861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sp>
        <p:nvSpPr>
          <p:cNvPr id="429" name="Google Shape;429;p5"/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ĐẦU/ KHỞI ĐỘNG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5"/>
          <p:cNvPicPr preferRelativeResize="0"/>
          <p:nvPr/>
        </p:nvPicPr>
        <p:blipFill rotWithShape="1">
          <a:blip r:embed="rId3">
            <a:alphaModFix/>
          </a:blip>
          <a:srcRect l="18710" t="12221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8EE3E9-D044-1AB2-BDE7-FC7C29CF391D}"/>
              </a:ext>
            </a:extLst>
          </p:cNvPr>
          <p:cNvSpPr txBox="1"/>
          <p:nvPr/>
        </p:nvSpPr>
        <p:spPr>
          <a:xfrm>
            <a:off x="61471" y="843481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BDB8C0-DA0E-79E8-EC20-4D332311E111}"/>
                  </a:ext>
                </a:extLst>
              </p:cNvPr>
              <p:cNvSpPr txBox="1"/>
              <p:nvPr/>
            </p:nvSpPr>
            <p:spPr>
              <a:xfrm>
                <a:off x="61471" y="1246155"/>
                <a:ext cx="8729061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9BDB8C0-DA0E-79E8-EC20-4D332311E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" y="1246155"/>
                <a:ext cx="8729061" cy="470000"/>
              </a:xfrm>
              <a:prstGeom prst="rect">
                <a:avLst/>
              </a:prstGeom>
              <a:blipFill rotWithShape="0">
                <a:blip r:embed="rId3"/>
                <a:stretch>
                  <a:fillRect l="-1047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B49847-5576-2329-4FDC-08C8C3CAA0E9}"/>
                  </a:ext>
                </a:extLst>
              </p:cNvPr>
              <p:cNvSpPr txBox="1"/>
              <p:nvPr/>
            </p:nvSpPr>
            <p:spPr>
              <a:xfrm>
                <a:off x="65313" y="1668146"/>
                <a:ext cx="901337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b="0" dirty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:r>
                  <a:rPr lang="en-US" sz="2400" b="0" dirty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ên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. </a:t>
                </a:r>
                <a:endParaRPr lang="en-US" sz="24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4B49847-5576-2329-4FDC-08C8C3CAA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" y="1668146"/>
                <a:ext cx="9013373" cy="3416320"/>
              </a:xfrm>
              <a:prstGeom prst="rect">
                <a:avLst/>
              </a:prstGeom>
              <a:blipFill rotWithShape="0">
                <a:blip r:embed="rId4"/>
                <a:stretch>
                  <a:fillRect l="-1083" t="-1429" b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B8EC7B9-DB36-4F70-60E4-29DFE1B8347C}"/>
              </a:ext>
            </a:extLst>
          </p:cNvPr>
          <p:cNvSpPr txBox="1"/>
          <p:nvPr/>
        </p:nvSpPr>
        <p:spPr>
          <a:xfrm>
            <a:off x="3838175" y="2209159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DAA8F-7DB9-AECA-2FEF-BAF27F97D0CB}"/>
              </a:ext>
            </a:extLst>
          </p:cNvPr>
          <p:cNvSpPr txBox="1"/>
          <p:nvPr/>
        </p:nvSpPr>
        <p:spPr>
          <a:xfrm>
            <a:off x="6220324" y="2119933"/>
            <a:ext cx="2796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ta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5BF82-303D-902B-5749-C6469774EAFF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7AD864-09C7-C13B-FA98-3F609D122878}"/>
              </a:ext>
            </a:extLst>
          </p:cNvPr>
          <p:cNvSpPr txBox="1"/>
          <p:nvPr/>
        </p:nvSpPr>
        <p:spPr>
          <a:xfrm>
            <a:off x="0" y="885630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00B6B-8A19-80F9-F6AC-7C3C6144B1C0}"/>
                  </a:ext>
                </a:extLst>
              </p:cNvPr>
              <p:cNvSpPr txBox="1"/>
              <p:nvPr/>
            </p:nvSpPr>
            <p:spPr>
              <a:xfrm>
                <a:off x="107577" y="1480410"/>
                <a:ext cx="8882741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2800" b="1" i="1" u="sng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ta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=0;</m:t>
                    </m:r>
                  </m:oMath>
                </a14:m>
                <a:endParaRPr lang="en-US" sz="28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6000B6B-8A19-80F9-F6AC-7C3C6144B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7" y="1480410"/>
                <a:ext cx="8882741" cy="2246769"/>
              </a:xfrm>
              <a:prstGeom prst="rect">
                <a:avLst/>
              </a:prstGeom>
              <a:blipFill rotWithShape="0">
                <a:blip r:embed="rId3"/>
                <a:stretch>
                  <a:fillRect l="-1441" t="-2989" r="-480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C7C3314-7A18-A1CA-10D2-7D90DEA078F5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1"/>
          <p:cNvSpPr/>
          <p:nvPr/>
        </p:nvSpPr>
        <p:spPr>
          <a:xfrm>
            <a:off x="726621" y="996042"/>
            <a:ext cx="3249386" cy="3099707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</a:t>
            </a:r>
            <a:endParaRPr/>
          </a:p>
        </p:txBody>
      </p:sp>
      <p:sp>
        <p:nvSpPr>
          <p:cNvPr id="470" name="Google Shape;470;p11"/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2294793"/>
            <a:ext cx="4762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53788" y="875734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A36920-C205-E169-E56F-821309EE14BE}"/>
                  </a:ext>
                </a:extLst>
              </p:cNvPr>
              <p:cNvSpPr txBox="1"/>
              <p:nvPr/>
            </p:nvSpPr>
            <p:spPr>
              <a:xfrm>
                <a:off x="53788" y="1321657"/>
                <a:ext cx="9036423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36920-C205-E169-E56F-821309EE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" y="1321657"/>
                <a:ext cx="9036423" cy="963854"/>
              </a:xfrm>
              <a:prstGeom prst="rect">
                <a:avLst/>
              </a:prstGeom>
              <a:blipFill rotWithShape="0">
                <a:blip r:embed="rId7"/>
                <a:stretch>
                  <a:fillRect l="-1417" t="-6962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01B35F6-6968-13D0-3A6E-11D43B0505AF}"/>
              </a:ext>
            </a:extLst>
          </p:cNvPr>
          <p:cNvSpPr txBox="1"/>
          <p:nvPr/>
        </p:nvSpPr>
        <p:spPr>
          <a:xfrm>
            <a:off x="184418" y="2597204"/>
            <a:ext cx="5563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ĐÔI: 7 PHÚT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 HOẠT ĐỘNG CÁ NHÂN  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PHÚT THẢO LUẬN CẶP ĐÔI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A3109A-31CC-2841-468E-8440762282FC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3943" y="874464"/>
            <a:ext cx="1439097" cy="808860"/>
          </a:xfrm>
          <a:prstGeom prst="rect">
            <a:avLst/>
          </a:prstGeom>
        </p:spPr>
      </p:pic>
      <p:pic>
        <p:nvPicPr>
          <p:cNvPr id="7" name="4 Minute Timer (Nho) (2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4294" y="2404111"/>
            <a:ext cx="1363026" cy="7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84526" y="873682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A36920-C205-E169-E56F-821309EE14BE}"/>
                  </a:ext>
                </a:extLst>
              </p:cNvPr>
              <p:cNvSpPr txBox="1"/>
              <p:nvPr/>
            </p:nvSpPr>
            <p:spPr>
              <a:xfrm>
                <a:off x="84526" y="1314398"/>
                <a:ext cx="9036423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36920-C205-E169-E56F-821309EE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6" y="1314398"/>
                <a:ext cx="9036423" cy="963854"/>
              </a:xfrm>
              <a:prstGeom prst="rect">
                <a:avLst/>
              </a:prstGeom>
              <a:blipFill rotWithShape="0">
                <a:blip r:embed="rId3"/>
                <a:stretch>
                  <a:fillRect l="-1417" t="-6962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212E00-B0EB-40E9-BBB8-669261350DE8}"/>
                  </a:ext>
                </a:extLst>
              </p:cNvPr>
              <p:cNvSpPr txBox="1"/>
              <p:nvPr/>
            </p:nvSpPr>
            <p:spPr>
              <a:xfrm>
                <a:off x="130629" y="2268505"/>
                <a:ext cx="8990320" cy="2399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2−4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C212E00-B0EB-40E9-BBB8-66926135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9" y="2268505"/>
                <a:ext cx="8990320" cy="2399375"/>
              </a:xfrm>
              <a:prstGeom prst="rect">
                <a:avLst/>
              </a:prstGeom>
              <a:blipFill rotWithShape="0">
                <a:blip r:embed="rId4"/>
                <a:stretch>
                  <a:fillRect l="-1017" t="-2030" b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85F02F8-4D3D-A037-4965-12BAF986CFD5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30736" y="775157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A36920-C205-E169-E56F-821309EE14BE}"/>
                  </a:ext>
                </a:extLst>
              </p:cNvPr>
              <p:cNvSpPr txBox="1"/>
              <p:nvPr/>
            </p:nvSpPr>
            <p:spPr>
              <a:xfrm>
                <a:off x="30736" y="1059778"/>
                <a:ext cx="9036423" cy="83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36920-C205-E169-E56F-821309EE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6" y="1059778"/>
                <a:ext cx="9036423" cy="839332"/>
              </a:xfrm>
              <a:prstGeom prst="rect">
                <a:avLst/>
              </a:prstGeom>
              <a:blipFill rotWithShape="0">
                <a:blip r:embed="rId3"/>
                <a:stretch>
                  <a:fillRect l="-1012" t="-5797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212E00-B0EB-40E9-BBB8-669261350DE8}"/>
                  </a:ext>
                </a:extLst>
              </p:cNvPr>
              <p:cNvSpPr txBox="1"/>
              <p:nvPr/>
            </p:nvSpPr>
            <p:spPr>
              <a:xfrm>
                <a:off x="108216" y="1727180"/>
                <a:ext cx="769763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GIẢI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−6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+6=0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−3=0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−3=0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uy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uy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C212E00-B0EB-40E9-BBB8-66926135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6" y="1727180"/>
                <a:ext cx="7697638" cy="3416320"/>
              </a:xfrm>
              <a:prstGeom prst="rect">
                <a:avLst/>
              </a:prstGeom>
              <a:blipFill rotWithShape="0">
                <a:blip r:embed="rId4"/>
                <a:stretch>
                  <a:fillRect l="-1268" t="-1426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83354E9-88D5-BB98-C814-BBE3E6C20DF8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4"/>
          <a:srcRect l="-292" t="-354" r="-141" b="28447"/>
          <a:stretch/>
        </p:blipFill>
        <p:spPr>
          <a:xfrm>
            <a:off x="0" y="-43406"/>
            <a:ext cx="9144000" cy="5254403"/>
          </a:xfrm>
          <a:prstGeom prst="rect">
            <a:avLst/>
          </a:prstGeom>
        </p:spPr>
      </p:pic>
      <p:pic>
        <p:nvPicPr>
          <p:cNvPr id="22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7" y="2742769"/>
            <a:ext cx="3239234" cy="2212397"/>
          </a:xfrm>
          <a:prstGeom prst="rect">
            <a:avLst/>
          </a:prstGeom>
        </p:spPr>
      </p:pic>
      <p:grpSp>
        <p:nvGrpSpPr>
          <p:cNvPr id="23" name="Group 22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0" y="59693"/>
            <a:ext cx="8610670" cy="640808"/>
            <a:chOff x="697251" y="497775"/>
            <a:chExt cx="11480893" cy="854410"/>
          </a:xfrm>
        </p:grpSpPr>
        <p:sp>
          <p:nvSpPr>
            <p:cNvPr id="24" name="Rectangle 23"/>
            <p:cNvSpPr/>
            <p:nvPr/>
          </p:nvSpPr>
          <p:spPr>
            <a:xfrm>
              <a:off x="3883884" y="497775"/>
              <a:ext cx="5643419" cy="85441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7251" y="664124"/>
              <a:ext cx="1148089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VƯỢT CHƯỚNG NGẠI VẬT</a:t>
              </a:r>
            </a:p>
          </p:txBody>
        </p:sp>
      </p:grpSp>
      <p:grpSp>
        <p:nvGrpSpPr>
          <p:cNvPr id="26" name="Group 25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7170598" y="236922"/>
            <a:ext cx="1387253" cy="1039091"/>
            <a:chOff x="1780171" y="2419927"/>
            <a:chExt cx="1849671" cy="1385455"/>
          </a:xfrm>
        </p:grpSpPr>
        <p:sp>
          <p:nvSpPr>
            <p:cNvPr id="27" name="Oval 26">
              <a:hlinkClick r:id="" action="ppaction://noaction"/>
            </p:cNvPr>
            <p:cNvSpPr/>
            <p:nvPr/>
          </p:nvSpPr>
          <p:spPr>
            <a:xfrm>
              <a:off x="1911927" y="2419927"/>
              <a:ext cx="1450109" cy="1385455"/>
            </a:xfrm>
            <a:prstGeom prst="ellipse">
              <a:avLst/>
            </a:prstGeom>
            <a:solidFill>
              <a:srgbClr val="C05236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1780171" y="2574044"/>
              <a:ext cx="18496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: Rounded Corners 15" descr="OPL20U25GSXzBJYl68kk8uQGfFKzs7yb1M4KJWUiLk6ZEvGF+qCIPSnY57AbBFCvTW$100.22.04$4+K4lPs7H94VUqPe2XwIsfPRnrXQE//QTEXxb8/8N4CNc6FpgZahzpTjFhMzSA7T/nHJa11DE8Ng2TP3iAmRczFlmslSuUNOgUeb6yRvs0="/>
          <p:cNvSpPr/>
          <p:nvPr/>
        </p:nvSpPr>
        <p:spPr bwMode="auto">
          <a:xfrm>
            <a:off x="115145" y="38570"/>
            <a:ext cx="2159685" cy="795834"/>
          </a:xfrm>
          <a:prstGeom prst="roundRect">
            <a:avLst/>
          </a:prstGeom>
          <a:solidFill>
            <a:srgbClr val="FF505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hangingPunct="0">
              <a:buClrTx/>
              <a:defRPr/>
            </a:pPr>
            <a:r>
              <a:rPr lang="en-US" sz="18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42633" y="885517"/>
            <a:ext cx="592122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  <a:defRPr/>
            </a:pP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Khi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Yankee Doodle" descr="OPL20U25GSXzBJYl68kk8uQGfFKzs7yb1M4KJWUiLk6ZEvGF+qCIPSnY57AbBFCvTW$100.22.04$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3091" y="1399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54"/>
            <a:ext cx="18288000" cy="5138546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10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3564295"/>
            <a:ext cx="2643144" cy="1224485"/>
          </a:xfrm>
          <a:prstGeom prst="rect">
            <a:avLst/>
          </a:prstGeom>
        </p:spPr>
      </p:pic>
      <p:pic>
        <p:nvPicPr>
          <p:cNvPr id="11" name="Vào http://fb.com/nkpowerskills tải game miễn phí" descr="OPL20U25GSXzBJYl68kk8uQGfFKzs7yb1M4KJWUiLk6ZEvGF+qCIPSnY57AbBFCvTW$100.22.04$4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4784191" y="3778112"/>
            <a:ext cx="769050" cy="796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0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9"/>
    </mc:Choice>
    <mc:Fallback xmlns="">
      <p:transition spd="slow" advTm="2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80961" y="105874"/>
                <a:ext cx="8247461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32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</a:t>
                </a:r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800">
                  <a:buClrTx/>
                  <a:defRPr/>
                </a:pPr>
                <a:endParaRPr lang="en-US" sz="3200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1" y="105874"/>
                <a:ext cx="8247461" cy="1077218"/>
              </a:xfrm>
              <a:prstGeom prst="rect">
                <a:avLst/>
              </a:prstGeom>
              <a:blipFill>
                <a:blip r:embed="rId6"/>
                <a:stretch>
                  <a:fillRect l="-1035" t="-7910" r="-1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80699" y="1105038"/>
                <a:ext cx="6153470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99" y="1105038"/>
                <a:ext cx="6153470" cy="584775"/>
              </a:xfrm>
              <a:prstGeom prst="rect">
                <a:avLst/>
              </a:prstGeom>
              <a:blipFill>
                <a:blip r:embed="rId7"/>
                <a:stretch>
                  <a:fillRect l="-247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7" y="2077079"/>
                <a:ext cx="6208484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2077079"/>
                <a:ext cx="6208484" cy="584775"/>
              </a:xfrm>
              <a:prstGeom prst="rect">
                <a:avLst/>
              </a:prstGeom>
              <a:blipFill>
                <a:blip r:embed="rId8"/>
                <a:stretch>
                  <a:fillRect l="-255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3064919"/>
                <a:ext cx="6226943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3064919"/>
                <a:ext cx="6226943" cy="584775"/>
              </a:xfrm>
              <a:prstGeom prst="rect">
                <a:avLst/>
              </a:prstGeom>
              <a:blipFill>
                <a:blip r:embed="rId9"/>
                <a:stretch>
                  <a:fillRect l="-254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6" y="3915399"/>
                <a:ext cx="6176983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915399"/>
                <a:ext cx="6176983" cy="584775"/>
              </a:xfrm>
              <a:prstGeom prst="rect">
                <a:avLst/>
              </a:prstGeom>
              <a:blipFill>
                <a:blip r:embed="rId10"/>
                <a:stretch>
                  <a:fillRect l="-256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Oval 1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Oval 1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3963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6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3663614"/>
            <a:ext cx="2643144" cy="1224485"/>
          </a:xfrm>
          <a:prstGeom prst="rect">
            <a:avLst/>
          </a:prstGeom>
        </p:spPr>
      </p:pic>
      <p:sp>
        <p:nvSpPr>
          <p:cNvPr id="29" name="TextBox 28" descr="OPL20U25GSXzBJYl68kk8uQGfFKzs7yb1M4KJWUiLk6ZEvGF+qCIPSnY57AbBFCvTW$100.22.04$4+K4lPs7H94VUqPe2XwIsfPRnrXQE//QTEXxb8/8N4CNc6FpgZahzpTjFhMzSA7T/nHJa11DE8Ng2TP3iAmRczFlmslSuUNOgUeb6yRvs0="/>
          <p:cNvSpPr txBox="1"/>
          <p:nvPr/>
        </p:nvSpPr>
        <p:spPr>
          <a:xfrm>
            <a:off x="602159" y="474698"/>
            <a:ext cx="137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0" name="CAUDI" descr="OPL20U25GSXzBJYl68kk8uQGfFKzs7yb1M4KJWUiLk6ZEvGF+qCIPSnY57AbBFCvTW$100.22.04$4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6" y="2692593"/>
            <a:ext cx="3003230" cy="2372868"/>
          </a:xfrm>
          <a:prstGeom prst="rect">
            <a:avLst/>
          </a:prstGeom>
        </p:spPr>
      </p:pic>
      <p:pic>
        <p:nvPicPr>
          <p:cNvPr id="34" name="c2 2" descr="OPL20U25GSXzBJYl68kk8uQGfFKzs7yb1M4KJWUiLk6ZEvGF+qCIPSnY57AbBFCvTW$100.22.04$4+K4lPs7H94VUqPe2XwIsfPRnrXQE//QTEXxb8/8N4CNc6FpgZahzpTjFhMzSA7T/nHJa11DE8Ng2TP3iAmRczFlmslSuUNOgUeb6yRvs0=">
            <a:hlinkClick r:id="" action="ppaction://noaction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12257"/>
            <a:ext cx="964582" cy="103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0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1"/>
    </mc:Choice>
    <mc:Fallback xmlns="">
      <p:transition spd="slow" advTm="2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Google Shape;435;p6"/>
              <p:cNvSpPr txBox="1"/>
              <p:nvPr/>
            </p:nvSpPr>
            <p:spPr>
              <a:xfrm>
                <a:off x="380744" y="590550"/>
                <a:ext cx="5179039" cy="2753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Trong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một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khu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vườn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hình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vuông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cạnh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bằng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15 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người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ta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làm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một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xung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quanh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vườn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bề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rộng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(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(H.2.1).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Để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diện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tích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169</m:t>
                    </m:r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sSup>
                      <m:sSupPr>
                        <m:ctrlPr>
                          <a:rPr lang="ar-AE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ar-A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𝑚</m:t>
                        </m:r>
                      </m:e>
                      <m:sup>
                        <m:r>
                          <a:rPr lang="ar-A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thì b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ề</a:t>
                </a:r>
                <a:r>
                  <a:rPr lang="vi-VN" sz="28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rộng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bao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nhiêu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?</a:t>
                </a:r>
              </a:p>
            </p:txBody>
          </p:sp>
        </mc:Choice>
        <mc:Fallback xmlns="">
          <p:sp>
            <p:nvSpPr>
              <p:cNvPr id="435" name="Google Shape;435;p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44" y="590550"/>
                <a:ext cx="5179039" cy="2753214"/>
              </a:xfrm>
              <a:prstGeom prst="rect">
                <a:avLst/>
              </a:prstGeom>
              <a:blipFill rotWithShape="0">
                <a:blip r:embed="rId3"/>
                <a:stretch>
                  <a:fillRect l="-2353" t="-2434" r="-2471" b="-24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80" y="208269"/>
            <a:ext cx="3611880" cy="34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3680" y="3359332"/>
            <a:ext cx="147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-204979" y="76839"/>
                <a:ext cx="976516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3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e>
                    </m:d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0</m:t>
                    </m:r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nghiệm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endPara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79" y="76839"/>
                <a:ext cx="9765166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960602"/>
                <a:ext cx="6226942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960602"/>
                <a:ext cx="6226942" cy="803682"/>
              </a:xfrm>
              <a:prstGeom prst="rect">
                <a:avLst/>
              </a:prstGeom>
              <a:blipFill>
                <a:blip r:embed="rId7"/>
                <a:stretch>
                  <a:fillRect l="-2547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7" y="1933961"/>
                <a:ext cx="6208484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933961"/>
                <a:ext cx="6208484" cy="803682"/>
              </a:xfrm>
              <a:prstGeom prst="rect">
                <a:avLst/>
              </a:prstGeom>
              <a:blipFill>
                <a:blip r:embed="rId8"/>
                <a:stretch>
                  <a:fillRect l="-2554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2913850"/>
                <a:ext cx="6226943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2913850"/>
                <a:ext cx="6226943" cy="803682"/>
              </a:xfrm>
              <a:prstGeom prst="rect">
                <a:avLst/>
              </a:prstGeom>
              <a:blipFill>
                <a:blip r:embed="rId9"/>
                <a:stretch>
                  <a:fillRect l="-2547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6" y="3915399"/>
                <a:ext cx="6176983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915399"/>
                <a:ext cx="6176983" cy="803682"/>
              </a:xfrm>
              <a:prstGeom prst="rect">
                <a:avLst/>
              </a:prstGeom>
              <a:blipFill>
                <a:blip r:embed="rId10"/>
                <a:stretch>
                  <a:fillRect l="-2567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Oval 1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Oval 1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649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2" grpId="1" animBg="1"/>
      <p:bldP spid="14" grpId="0" animBg="1"/>
      <p:bldP spid="1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85738" y="-55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 descr="OPL20U25GSXzBJYl68kk8uQGfFKzs7yb1M4KJWUiLk6ZEvGF+qCIPSnY57AbBFCvTW$100.22.04$4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8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61" y="2730502"/>
            <a:ext cx="3006339" cy="2375324"/>
          </a:xfrm>
          <a:prstGeom prst="rect">
            <a:avLst/>
          </a:prstGeom>
        </p:spPr>
      </p:pic>
      <p:pic>
        <p:nvPicPr>
          <p:cNvPr id="11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861" y="2919515"/>
            <a:ext cx="2309195" cy="2180907"/>
          </a:xfrm>
          <a:prstGeom prst="rect">
            <a:avLst/>
          </a:prstGeom>
        </p:spPr>
      </p:pic>
      <p:pic>
        <p:nvPicPr>
          <p:cNvPr id="34" name="c2 2" descr="OPL20U25GSXzBJYl68kk8uQGfFKzs7yb1M4KJWUiLk6ZEvGF+qCIPSnY57AbBFCvTW$100.22.04$4+K4lPs7H94VUqPe2XwIsfPRnrXQE//QTEXxb8/8N4CNc6FpgZahzpTjFhMzSA7T/nHJa11DE8Ng2TP3iAmRczFlmslSuUNOgUeb6yRvs0=">
            <a:hlinkClick r:id="" action="ppaction://noaction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853" y="3685312"/>
            <a:ext cx="964582" cy="1001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5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1 3.7037E-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-0.02153 L -0.98177 0.0092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127221" y="11896"/>
                <a:ext cx="8194773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3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e>
                    </m:d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đưa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về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tích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endPara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21" y="11896"/>
                <a:ext cx="8194773" cy="954107"/>
              </a:xfrm>
              <a:prstGeom prst="rect">
                <a:avLst/>
              </a:prstGeom>
              <a:blipFill>
                <a:blip r:embed="rId6"/>
                <a:stretch>
                  <a:fillRect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80699" y="1105038"/>
                <a:ext cx="6153470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99" y="1105038"/>
                <a:ext cx="6153470" cy="523220"/>
              </a:xfrm>
              <a:prstGeom prst="rect">
                <a:avLst/>
              </a:prstGeom>
              <a:blipFill>
                <a:blip r:embed="rId7"/>
                <a:stretch>
                  <a:fillRect l="-198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7" y="1862402"/>
                <a:ext cx="6208484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862402"/>
                <a:ext cx="6208484" cy="523220"/>
              </a:xfrm>
              <a:prstGeom prst="rect">
                <a:avLst/>
              </a:prstGeom>
              <a:blipFill>
                <a:blip r:embed="rId8"/>
                <a:stretch>
                  <a:fillRect l="-2063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2595801"/>
                <a:ext cx="6226943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𝟒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2595801"/>
                <a:ext cx="6226943" cy="523220"/>
              </a:xfrm>
              <a:prstGeom prst="rect">
                <a:avLst/>
              </a:prstGeom>
              <a:blipFill>
                <a:blip r:embed="rId9"/>
                <a:stretch>
                  <a:fillRect l="-205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6" y="3334961"/>
                <a:ext cx="6176983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334961"/>
                <a:ext cx="6176983" cy="523220"/>
              </a:xfrm>
              <a:prstGeom prst="rect">
                <a:avLst/>
              </a:prstGeom>
              <a:blipFill>
                <a:blip r:embed="rId10"/>
                <a:stretch>
                  <a:fillRect l="-207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Oval 1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Oval 1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163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6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693496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2898936"/>
            <a:ext cx="2992745" cy="2111320"/>
          </a:xfrm>
          <a:prstGeom prst="rect">
            <a:avLst/>
          </a:prstGeom>
        </p:spPr>
      </p:pic>
      <p:sp>
        <p:nvSpPr>
          <p:cNvPr id="2" name="Title 1" descr="OPL20U25GSXzBJYl68kk8uQGfFKzs7yb1M4KJWUiLk6ZEvGF+qCIPSnY57AbBFCvTW$100.22.04$4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13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45" y="2507456"/>
            <a:ext cx="1674562" cy="2125266"/>
          </a:xfrm>
          <a:prstGeom prst="rect">
            <a:avLst/>
          </a:prstGeom>
        </p:spPr>
      </p:pic>
      <p:pic>
        <p:nvPicPr>
          <p:cNvPr id="35" name="Picture 12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07" y="814603"/>
            <a:ext cx="3638119" cy="36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3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7">
        <p:sndAc>
          <p:stSnd>
            <p:snd r:embed="rId4" name="applause.wav"/>
          </p:stSnd>
        </p:sndAc>
      </p:transition>
    </mc:Choice>
    <mc:Fallback xmlns="">
      <p:transition spd="slow" advTm="21427"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3"/>
          <p:cNvSpPr/>
          <p:nvPr/>
        </p:nvSpPr>
        <p:spPr>
          <a:xfrm>
            <a:off x="609600" y="514350"/>
            <a:ext cx="3235960" cy="318516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pic>
        <p:nvPicPr>
          <p:cNvPr id="484" name="Google Shape;484;p13" descr="Ảnh có chứa văn bản, đồ chơi, đồ họa véc-tơ, danh thiếp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9225" y="2676087"/>
            <a:ext cx="2320220" cy="223497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3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 DỤNG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-11525" y="858334"/>
            <a:ext cx="5109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E1935-92DD-EC6F-0FEA-7748D8E5C543}"/>
              </a:ext>
            </a:extLst>
          </p:cNvPr>
          <p:cNvSpPr txBox="1"/>
          <p:nvPr/>
        </p:nvSpPr>
        <p:spPr>
          <a:xfrm>
            <a:off x="-63607" y="1303071"/>
            <a:ext cx="6265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435;p6">
                <a:extLst>
                  <a:ext uri="{FF2B5EF4-FFF2-40B4-BE49-F238E27FC236}">
                    <a16:creationId xmlns:a16="http://schemas.microsoft.com/office/drawing/2014/main" id="{64EDBC31-55EE-7AD9-645F-BA0163987886}"/>
                  </a:ext>
                </a:extLst>
              </p:cNvPr>
              <p:cNvSpPr txBox="1"/>
              <p:nvPr/>
            </p:nvSpPr>
            <p:spPr>
              <a:xfrm>
                <a:off x="283384" y="1778893"/>
                <a:ext cx="5736726" cy="2163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Trong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một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khu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vườn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hình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vuông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cạnh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bằng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15 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người ta làm một l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ố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 đi xung quanh vườn có bề rộng là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vi-V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(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  <m:r>
                      <a:rPr lang="vi-V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)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(H.2.1).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Để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diện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tích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169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sSup>
                      <m:sSupPr>
                        <m:ctrlPr>
                          <a:rPr lang="ar-AE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ar-AE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𝑚</m:t>
                        </m:r>
                      </m:e>
                      <m:sup>
                        <m:r>
                          <a:rPr lang="ar-AE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thì b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ề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rộng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bao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nhiêu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?</a:t>
                </a:r>
              </a:p>
            </p:txBody>
          </p:sp>
        </mc:Choice>
        <mc:Fallback xmlns="">
          <p:sp>
            <p:nvSpPr>
              <p:cNvPr id="7" name="Google Shape;435;p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EDBC31-55EE-7AD9-645F-BA016398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84" y="1778893"/>
                <a:ext cx="5736726" cy="2163052"/>
              </a:xfrm>
              <a:prstGeom prst="rect">
                <a:avLst/>
              </a:prstGeom>
              <a:blipFill rotWithShape="0">
                <a:blip r:embed="rId7"/>
                <a:stretch>
                  <a:fillRect l="-1911" t="-2535" r="-1805" b="-28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23B8E13-C63A-ECDB-CAFE-8CF86820B6DE}"/>
              </a:ext>
            </a:extLst>
          </p:cNvPr>
          <p:cNvSpPr txBox="1"/>
          <p:nvPr/>
        </p:nvSpPr>
        <p:spPr>
          <a:xfrm>
            <a:off x="293865" y="3837406"/>
            <a:ext cx="48672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5 PHÚT</a:t>
            </a:r>
          </a:p>
          <a:p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3" y="1259113"/>
            <a:ext cx="2955310" cy="285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99542-E97D-AAFF-AF9E-F981728DC67B}"/>
              </a:ext>
            </a:extLst>
          </p:cNvPr>
          <p:cNvSpPr txBox="1"/>
          <p:nvPr/>
        </p:nvSpPr>
        <p:spPr>
          <a:xfrm>
            <a:off x="6861968" y="3904105"/>
            <a:ext cx="1439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4CB066-46A1-3EEE-7FDD-273A9D930A0B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2 Minute Timer (T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27175" y="858334"/>
            <a:ext cx="963508" cy="541973"/>
          </a:xfrm>
          <a:prstGeom prst="rect">
            <a:avLst/>
          </a:prstGeom>
        </p:spPr>
      </p:pic>
      <p:pic>
        <p:nvPicPr>
          <p:cNvPr id="11" name="3 Minute Timer-T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7175" y="4483737"/>
            <a:ext cx="963508" cy="5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7" grpId="0" animBg="1"/>
      <p:bldP spid="8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0" y="751489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435;p6">
                <a:extLst>
                  <a:ext uri="{FF2B5EF4-FFF2-40B4-BE49-F238E27FC236}">
                    <a16:creationId xmlns:a16="http://schemas.microsoft.com/office/drawing/2014/main" id="{64EDBC31-55EE-7AD9-645F-BA0163987886}"/>
                  </a:ext>
                </a:extLst>
              </p:cNvPr>
              <p:cNvSpPr txBox="1"/>
              <p:nvPr/>
            </p:nvSpPr>
            <p:spPr>
              <a:xfrm>
                <a:off x="723166" y="1609097"/>
                <a:ext cx="8503849" cy="32051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Cạnh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vuông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/>
                            <a:cs typeface="Times New Roman"/>
                            <a:sym typeface="Times New Roman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/>
                            <a:cs typeface="Times New Roman"/>
                            <a:sym typeface="Times New Roman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 </a:t>
                </a:r>
              </a:p>
              <a:p>
                <a:pPr lvl="0"/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	            (ĐK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0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&lt;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&lt;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15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 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endParaRPr>
              </a:p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Diện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tích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15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  <a:sym typeface="Times New Roman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  <a:sym typeface="Times New Roman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  <a:sym typeface="Times New Roman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Theo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bài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ta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15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169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/>
                  <a:cs typeface="Times New Roman"/>
                  <a:sym typeface="Times New Roman"/>
                </a:endParaRPr>
              </a:p>
              <a:p>
                <a:pPr lvl="0"/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hoặc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13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(</a:t>
                </a:r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TMĐK)</a:t>
                </a:r>
                <a:endParaRPr lang="en-US" sz="24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14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(không TMĐK)</a:t>
                </a:r>
              </a:p>
              <a:p>
                <a:pPr lvl="0"/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       Vậy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bề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rộng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7" name="Google Shape;435;p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4EDBC31-55EE-7AD9-645F-BA016398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66" y="1609097"/>
                <a:ext cx="8503849" cy="3205196"/>
              </a:xfrm>
              <a:prstGeom prst="rect">
                <a:avLst/>
              </a:prstGeom>
              <a:blipFill rotWithShape="0">
                <a:blip r:embed="rId3"/>
                <a:stretch>
                  <a:fillRect l="-1147" t="-1521" b="-34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7A034C0-B963-00C3-3632-3D18837E8FFD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536BE-BE69-FC37-668E-E04FF925BBBF}"/>
              </a:ext>
            </a:extLst>
          </p:cNvPr>
          <p:cNvSpPr txBox="1"/>
          <p:nvPr/>
        </p:nvSpPr>
        <p:spPr>
          <a:xfrm>
            <a:off x="11525" y="1147432"/>
            <a:ext cx="14232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5" descr="Ngôi nhà hoạt hình, phim hoạt hình png | Klipart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11239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5"/>
          <p:cNvSpPr txBox="1"/>
          <p:nvPr/>
        </p:nvSpPr>
        <p:spPr>
          <a:xfrm>
            <a:off x="2438400" y="25105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HỌC Ở NHÀ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5"/>
          <p:cNvSpPr/>
          <p:nvPr/>
        </p:nvSpPr>
        <p:spPr>
          <a:xfrm>
            <a:off x="3147995" y="1313552"/>
            <a:ext cx="589107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vững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vững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đưa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dạng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2.1; 2.2 ; 2.4 (SGK –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30)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Nghiên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chứa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ẩn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mẫu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6"/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</a:t>
            </a:r>
            <a:r>
              <a:rPr lang="en-US" sz="12450" b="1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</a:t>
            </a:r>
            <a:r>
              <a:rPr lang="en-US" sz="12450" b="1">
                <a:solidFill>
                  <a:srgbClr val="00B0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</a:t>
            </a: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2450" b="1">
                <a:solidFill>
                  <a:srgbClr val="CCFF3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</a:t>
            </a:r>
            <a:r>
              <a:rPr lang="en-US" sz="12450" b="1">
                <a:solidFill>
                  <a:srgbClr val="0070C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</a:t>
            </a: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"/>
          <p:cNvSpPr/>
          <p:nvPr/>
        </p:nvSpPr>
        <p:spPr>
          <a:xfrm>
            <a:off x="530199" y="1783229"/>
            <a:ext cx="80989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4: PHƯƠNG TRÌNH QUY VỀ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 TRÌNH BẬC NHẤT MỘT ẨN (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</a:t>
            </a:r>
            <a:endParaRPr sz="2800" dirty="0"/>
          </a:p>
        </p:txBody>
      </p:sp>
      <p:sp>
        <p:nvSpPr>
          <p:cNvPr id="442" name="Google Shape;442;p7"/>
          <p:cNvSpPr/>
          <p:nvPr/>
        </p:nvSpPr>
        <p:spPr>
          <a:xfrm>
            <a:off x="368835" y="5270108"/>
            <a:ext cx="8183494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II. PHƯƠNG TRÌNH VÀ BẤT PHƯƠNG TRÌNH BẬC NHẤT MỘT ẨN</a:t>
            </a:r>
            <a:endParaRPr sz="2800" dirty="0"/>
          </a:p>
        </p:txBody>
      </p:sp>
      <p:sp>
        <p:nvSpPr>
          <p:cNvPr id="2" name="Google Shape;441;p7">
            <a:extLst>
              <a:ext uri="{FF2B5EF4-FFF2-40B4-BE49-F238E27FC236}">
                <a16:creationId xmlns:a16="http://schemas.microsoft.com/office/drawing/2014/main" id="{2ABBA9E0-C363-FB06-C10B-1EB04976E4C3}"/>
              </a:ext>
            </a:extLst>
          </p:cNvPr>
          <p:cNvSpPr/>
          <p:nvPr/>
        </p:nvSpPr>
        <p:spPr>
          <a:xfrm>
            <a:off x="513551" y="813794"/>
            <a:ext cx="80989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II: PHƯƠNG TRÌNH VÀ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BẤT PHƯƠNG TRÌNH BẬC NHẤT MỘT ẨN </a:t>
            </a:r>
            <a:endParaRPr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"/>
          <p:cNvSpPr/>
          <p:nvPr/>
        </p:nvSpPr>
        <p:spPr>
          <a:xfrm>
            <a:off x="234277" y="454668"/>
            <a:ext cx="3237355" cy="30861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sp>
        <p:nvSpPr>
          <p:cNvPr id="448" name="Google Shape;448;p8"/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8" descr="Ảnh có chứa văn bản, bảng trắng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073" y="2674299"/>
            <a:ext cx="2186740" cy="2186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8"/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"/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8"/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6" y="911399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F24D6-C029-C7B3-411A-98D356BA290A}"/>
                  </a:ext>
                </a:extLst>
              </p:cNvPr>
              <p:cNvSpPr txBox="1"/>
              <p:nvPr/>
            </p:nvSpPr>
            <p:spPr>
              <a:xfrm>
                <a:off x="30737" y="1349702"/>
                <a:ext cx="911326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1: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thành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nhân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tử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26F24D6-C029-C7B3-411A-98D356B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7" y="1349702"/>
                <a:ext cx="9113264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133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BF16C8-51AD-90B2-AC35-CEC947C71F3B}"/>
                  </a:ext>
                </a:extLst>
              </p:cNvPr>
              <p:cNvSpPr txBox="1"/>
              <p:nvPr/>
            </p:nvSpPr>
            <p:spPr>
              <a:xfrm>
                <a:off x="53787" y="2800350"/>
                <a:ext cx="901337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CBF16C8-51AD-90B2-AC35-CEC947C71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7" y="2800350"/>
                <a:ext cx="9013373" cy="2246769"/>
              </a:xfrm>
              <a:prstGeom prst="rect">
                <a:avLst/>
              </a:prstGeom>
              <a:blipFill rotWithShape="0">
                <a:blip r:embed="rId4"/>
                <a:stretch>
                  <a:fillRect l="-1421" t="-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087" y="2262932"/>
                <a:ext cx="533620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anose="02020603050405020304" pitchFamily="18" charset="0"/>
                  </a:rPr>
                  <a:t>HĐ 2: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7" y="2262932"/>
                <a:ext cx="5336204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2400" t="-11628" r="-1714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57875" y="833698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F24D6-C029-C7B3-411A-98D356BA290A}"/>
                  </a:ext>
                </a:extLst>
              </p:cNvPr>
              <p:cNvSpPr txBox="1"/>
              <p:nvPr/>
            </p:nvSpPr>
            <p:spPr>
              <a:xfrm>
                <a:off x="72752" y="1255527"/>
                <a:ext cx="8843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2: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26F24D6-C029-C7B3-411A-98D356B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2" y="1255527"/>
                <a:ext cx="8843058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44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BF16C8-51AD-90B2-AC35-CEC947C71F3B}"/>
                  </a:ext>
                </a:extLst>
              </p:cNvPr>
              <p:cNvSpPr txBox="1"/>
              <p:nvPr/>
            </p:nvSpPr>
            <p:spPr>
              <a:xfrm>
                <a:off x="57875" y="1728434"/>
                <a:ext cx="9013373" cy="346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2:	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ên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. 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BF16C8-51AD-90B2-AC35-CEC947C71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5" y="1728434"/>
                <a:ext cx="9013373" cy="3467872"/>
              </a:xfrm>
              <a:prstGeom prst="rect">
                <a:avLst/>
              </a:prstGeom>
              <a:blipFill rotWithShape="0">
                <a:blip r:embed="rId4"/>
                <a:stretch>
                  <a:fillRect l="-1352" t="-1937" r="-1082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2701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-73002" y="868705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BF16C8-51AD-90B2-AC35-CEC947C71F3B}"/>
                  </a:ext>
                </a:extLst>
              </p:cNvPr>
              <p:cNvSpPr txBox="1"/>
              <p:nvPr/>
            </p:nvSpPr>
            <p:spPr>
              <a:xfrm>
                <a:off x="135167" y="2062273"/>
                <a:ext cx="9013373" cy="2606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800" b="0">
                    <a:latin typeface="Times New Roman" panose="02020603050405020304" pitchFamily="18" charset="0"/>
                  </a:rPr>
                  <a:t>ên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. 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BF16C8-51AD-90B2-AC35-CEC947C71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67" y="2062273"/>
                <a:ext cx="9013373" cy="2606098"/>
              </a:xfrm>
              <a:prstGeom prst="rect">
                <a:avLst/>
              </a:prstGeom>
              <a:blipFill rotWithShape="0">
                <a:blip r:embed="rId3"/>
                <a:stretch>
                  <a:fillRect l="-1352" r="-1082"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3276DA-ECA9-8545-23A6-59072534A0D7}"/>
                  </a:ext>
                </a:extLst>
              </p:cNvPr>
              <p:cNvSpPr txBox="1"/>
              <p:nvPr/>
            </p:nvSpPr>
            <p:spPr>
              <a:xfrm>
                <a:off x="135167" y="1399876"/>
                <a:ext cx="90088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𝑐𝑥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B3276DA-ECA9-8545-23A6-59072534A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67" y="1399876"/>
                <a:ext cx="9008833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1353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1C60744-2EB9-26A4-9C77-3C37956089F7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7AD864-09C7-C13B-FA98-3F609D122878}"/>
              </a:ext>
            </a:extLst>
          </p:cNvPr>
          <p:cNvSpPr txBox="1"/>
          <p:nvPr/>
        </p:nvSpPr>
        <p:spPr>
          <a:xfrm>
            <a:off x="-11525" y="946612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00B6B-8A19-80F9-F6AC-7C3C6144B1C0}"/>
                  </a:ext>
                </a:extLst>
              </p:cNvPr>
              <p:cNvSpPr txBox="1"/>
              <p:nvPr/>
            </p:nvSpPr>
            <p:spPr>
              <a:xfrm>
                <a:off x="279829" y="1585447"/>
                <a:ext cx="8598432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𝑐𝑥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Sau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00B6B-8A19-80F9-F6AC-7C3C6144B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29" y="1585447"/>
                <a:ext cx="8598432" cy="1384995"/>
              </a:xfrm>
              <a:prstGeom prst="rect">
                <a:avLst/>
              </a:prstGeom>
              <a:blipFill>
                <a:blip r:embed="rId3"/>
                <a:stretch>
                  <a:fillRect l="-1489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AD8F86A-CAF1-A49C-D31E-2C00AA8B8A2A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8EE3E9-D044-1AB2-BDE7-FC7C29CF391D}"/>
              </a:ext>
            </a:extLst>
          </p:cNvPr>
          <p:cNvSpPr txBox="1"/>
          <p:nvPr/>
        </p:nvSpPr>
        <p:spPr>
          <a:xfrm>
            <a:off x="0" y="872696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BDB8C0-DA0E-79E8-EC20-4D332311E111}"/>
                  </a:ext>
                </a:extLst>
              </p:cNvPr>
              <p:cNvSpPr txBox="1"/>
              <p:nvPr/>
            </p:nvSpPr>
            <p:spPr>
              <a:xfrm>
                <a:off x="128758" y="1387909"/>
                <a:ext cx="87290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9BDB8C0-DA0E-79E8-EC20-4D332311E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58" y="1387909"/>
                <a:ext cx="8729061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39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B49847-5576-2329-4FDC-08C8C3CAA0E9}"/>
                  </a:ext>
                </a:extLst>
              </p:cNvPr>
              <p:cNvSpPr txBox="1"/>
              <p:nvPr/>
            </p:nvSpPr>
            <p:spPr>
              <a:xfrm>
                <a:off x="65313" y="1929030"/>
                <a:ext cx="9013373" cy="3214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ên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</a:rPr>
                  <a:t>h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ay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. 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4B49847-5576-2329-4FDC-08C8C3CAA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" y="1929030"/>
                <a:ext cx="9013373" cy="3214470"/>
              </a:xfrm>
              <a:prstGeom prst="rect">
                <a:avLst/>
              </a:prstGeom>
              <a:blipFill rotWithShape="0">
                <a:blip r:embed="rId4"/>
                <a:stretch>
                  <a:fillRect l="-1421" t="-1894" r="-1286" b="-1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625064D0-DF42-C9D2-CDE4-A88F22CE0690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Bắt đầu trò chơi"/>
  <p:tag name="GENSWF_ADVANCE_TIME" val="20.809"/>
  <p:tag name="ISPRING_SLIDE_ID_2" val="{B9521DAA-EE25-40BF-9AB8-C1B87082C5E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20.021"/>
  <p:tag name="ISPRING_SLIDE_ID_2" val="{5FBA0969-B196-48B2-B31A-272B5AD5B4E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15.844"/>
  <p:tag name="ISPRING_SLIDE_ID_2" val="{88422D68-4AB1-4725-9670-06E5F422376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kết thúc trò chơi"/>
  <p:tag name="GENSWF_ADVANCE_TIME" val="21.427"/>
  <p:tag name="ISPRING_SLIDE_ID_2" val="{3139B9BD-4BBF-4341-9659-B9AEBDC0D0FA}"/>
</p:tagLst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1643</Words>
  <Application>Microsoft Office PowerPoint</Application>
  <PresentationFormat>On-screen Show (16:9)</PresentationFormat>
  <Paragraphs>192</Paragraphs>
  <Slides>28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.VnVogue</vt:lpstr>
      <vt:lpstr>Montserrat Alternates Black</vt:lpstr>
      <vt:lpstr>Noto Sans Symbols</vt:lpstr>
      <vt:lpstr>Twentieth Century</vt:lpstr>
      <vt:lpstr>Arial</vt:lpstr>
      <vt:lpstr>Calibri</vt:lpstr>
      <vt:lpstr>Cambria Math</vt:lpstr>
      <vt:lpstr>Times New Roman</vt:lpstr>
      <vt:lpstr>2_Office Theme</vt:lpstr>
      <vt:lpstr>3_Office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Thuan Nguyen Thi My</dc:creator>
  <cp:lastModifiedBy>Thảo My</cp:lastModifiedBy>
  <cp:revision>80</cp:revision>
  <dcterms:created xsi:type="dcterms:W3CDTF">2021-07-22T17:31:00Z</dcterms:created>
  <dcterms:modified xsi:type="dcterms:W3CDTF">2025-10-09T09:21:14Z</dcterms:modified>
</cp:coreProperties>
</file>