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86" d="100"/>
          <a:sy n="86" d="100"/>
        </p:scale>
        <p:origin x="10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10/09/2022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13.wmf"/><Relationship Id="rId1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oleObject" Target="../embeddings/oleObject14.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8.wmf"/><Relationship Id="rId4" Type="http://schemas.openxmlformats.org/officeDocument/2006/relationships/image" Target="../media/image9.png"/><Relationship Id="rId9"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spid="_x0000_s4228" name="Equation" r:id="rId4" imgW="253800" imgH="457200" progId="Equation.DSMT4">
                  <p:embed/>
                </p:oleObj>
              </mc:Choice>
              <mc:Fallback>
                <p:oleObj name="Equation" r:id="rId4" imgW="253800" imgH="457200" progId="Equation.DSMT4">
                  <p:embed/>
                  <p:pic>
                    <p:nvPicPr>
                      <p:cNvPr id="0" name=""/>
                      <p:cNvPicPr/>
                      <p:nvPr/>
                    </p:nvPicPr>
                    <p:blipFill>
                      <a:blip r:embed="rId5"/>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spid="_x0000_s4229" name="Equation" r:id="rId6" imgW="914400" imgH="220320" progId="Equation.DSMT4">
                  <p:embed/>
                </p:oleObj>
              </mc:Choice>
              <mc:Fallback>
                <p:oleObj name="Equation" r:id="rId6" imgW="914400" imgH="220320" progId="Equation.DSMT4">
                  <p:embed/>
                  <p:pic>
                    <p:nvPicPr>
                      <p:cNvPr id="0" name=""/>
                      <p:cNvPicPr/>
                      <p:nvPr/>
                    </p:nvPicPr>
                    <p:blipFill>
                      <a:blip r:embed="rId7"/>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spid="_x0000_s4230" name="Equation" r:id="rId8" imgW="126720" imgH="190440" progId="Equation.DSMT4">
                  <p:embed/>
                </p:oleObj>
              </mc:Choice>
              <mc:Fallback>
                <p:oleObj name="Equation" r:id="rId8" imgW="126720" imgH="190440" progId="Equation.DSMT4">
                  <p:embed/>
                  <p:pic>
                    <p:nvPicPr>
                      <p:cNvPr id="0" name=""/>
                      <p:cNvPicPr/>
                      <p:nvPr/>
                    </p:nvPicPr>
                    <p:blipFill>
                      <a:blip r:embed="rId7"/>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spid="_x0000_s4231" name="Equation" r:id="rId9" imgW="787320" imgH="507960" progId="Equation.DSMT4">
                  <p:embed/>
                </p:oleObj>
              </mc:Choice>
              <mc:Fallback>
                <p:oleObj name="Equation" r:id="rId9" imgW="787320" imgH="507960" progId="Equation.DSMT4">
                  <p:embed/>
                  <p:pic>
                    <p:nvPicPr>
                      <p:cNvPr id="0" name=""/>
                      <p:cNvPicPr/>
                      <p:nvPr/>
                    </p:nvPicPr>
                    <p:blipFill>
                      <a:blip r:embed="rId10"/>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spid="_x0000_s4232" name="Equation" r:id="rId11" imgW="825480" imgH="507960" progId="Equation.DSMT4">
                  <p:embed/>
                </p:oleObj>
              </mc:Choice>
              <mc:Fallback>
                <p:oleObj name="Equation" r:id="rId11"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2"/>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spid="_x0000_s4233" name="Equation" r:id="rId13" imgW="977760" imgH="507960" progId="Equation.DSMT4">
                  <p:embed/>
                </p:oleObj>
              </mc:Choice>
              <mc:Fallback>
                <p:oleObj name="Equation" r:id="rId13"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4"/>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spid="_x0000_s4234" name="Equation" r:id="rId15" imgW="622080" imgH="507960" progId="Equation.DSMT4">
                  <p:embed/>
                </p:oleObj>
              </mc:Choice>
              <mc:Fallback>
                <p:oleObj name="Equation" r:id="rId15"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6"/>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spid="_x0000_s5164" name="Equation" r:id="rId4" imgW="279360" imgH="444240" progId="Equation.DSMT4">
                  <p:embed/>
                </p:oleObj>
              </mc:Choice>
              <mc:Fallback>
                <p:oleObj name="Equation" r:id="rId4" imgW="279360" imgH="44424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5"/>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spid="_x0000_s5165" name="Equation" r:id="rId6" imgW="2260440" imgH="507960" progId="Equation.DSMT4">
                  <p:embed/>
                </p:oleObj>
              </mc:Choice>
              <mc:Fallback>
                <p:oleObj name="Equation" r:id="rId6" imgW="226044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7"/>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spid="_x0000_s12362" name="Equation" r:id="rId5" imgW="1231560" imgH="457200" progId="Equation.DSMT4">
                  <p:embed/>
                </p:oleObj>
              </mc:Choice>
              <mc:Fallback>
                <p:oleObj name="Equation" r:id="rId5" imgW="1231560" imgH="457200" progId="Equation.DSMT4">
                  <p:embed/>
                  <p:pic>
                    <p:nvPicPr>
                      <p:cNvPr id="0" name=""/>
                      <p:cNvPicPr/>
                      <p:nvPr/>
                    </p:nvPicPr>
                    <p:blipFill>
                      <a:blip r:embed="rId6"/>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spid="_x0000_s12363" name="Equation" r:id="rId7" imgW="685800" imgH="457200" progId="Equation.DSMT4">
                  <p:embed/>
                </p:oleObj>
              </mc:Choice>
              <mc:Fallback>
                <p:oleObj name="Equation" r:id="rId7" imgW="685800" imgH="457200" progId="Equation.DSMT4">
                  <p:embed/>
                  <p:pic>
                    <p:nvPicPr>
                      <p:cNvPr id="0" name=""/>
                      <p:cNvPicPr/>
                      <p:nvPr/>
                    </p:nvPicPr>
                    <p:blipFill>
                      <a:blip r:embed="rId8"/>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spid="_x0000_s12364" name="Equation" r:id="rId9" imgW="990360" imgH="444240" progId="Equation.DSMT4">
                  <p:embed/>
                </p:oleObj>
              </mc:Choice>
              <mc:Fallback>
                <p:oleObj name="Equation" r:id="rId9" imgW="990360" imgH="444240" progId="Equation.DSMT4">
                  <p:embed/>
                  <p:pic>
                    <p:nvPicPr>
                      <p:cNvPr id="0" name=""/>
                      <p:cNvPicPr/>
                      <p:nvPr/>
                    </p:nvPicPr>
                    <p:blipFill>
                      <a:blip r:embed="rId10"/>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spid="_x0000_s12365" name="Equation" r:id="rId11" imgW="571320" imgH="444240" progId="Equation.DSMT4">
                  <p:embed/>
                </p:oleObj>
              </mc:Choice>
              <mc:Fallback>
                <p:oleObj name="Equation" r:id="rId11" imgW="571320" imgH="444240" progId="Equation.DSMT4">
                  <p:embed/>
                  <p:pic>
                    <p:nvPicPr>
                      <p:cNvPr id="0" name=""/>
                      <p:cNvPicPr/>
                      <p:nvPr/>
                    </p:nvPicPr>
                    <p:blipFill>
                      <a:blip r:embed="rId12"/>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3">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939377"/>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smtClean="0">
                <a:solidFill>
                  <a:srgbClr val="000000"/>
                </a:solidFill>
                <a:latin typeface="Arial"/>
                <a:cs typeface="Arial"/>
                <a:sym typeface="Arial"/>
              </a:rPr>
              <a:t>Sắp xếp các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645616582"/>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spid="_x0000_s13346" name="Equation" r:id="rId4" imgW="1600200" imgH="444240" progId="Equation.DSMT4">
                  <p:embed/>
                </p:oleObj>
              </mc:Choice>
              <mc:Fallback>
                <p:oleObj name="Equation" r:id="rId4" imgW="1600200" imgH="444240" progId="Equation.DSMT4">
                  <p:embed/>
                  <p:pic>
                    <p:nvPicPr>
                      <p:cNvPr id="0" name=""/>
                      <p:cNvPicPr/>
                      <p:nvPr/>
                    </p:nvPicPr>
                    <p:blipFill>
                      <a:blip r:embed="rId5"/>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spid="_x0000_s13347" name="Equation" r:id="rId6" imgW="2915370" imgH="850458" progId="Equation.DSMT4">
                  <p:embed/>
                </p:oleObj>
              </mc:Choice>
              <mc:Fallback>
                <p:oleObj name="Equation" r:id="rId6" imgW="2915370" imgH="850458" progId="Equation.DSMT4">
                  <p:embed/>
                  <p:pic>
                    <p:nvPicPr>
                      <p:cNvPr id="0" name=""/>
                      <p:cNvPicPr/>
                      <p:nvPr/>
                    </p:nvPicPr>
                    <p:blipFill>
                      <a:blip r:embed="rId7"/>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smtClean="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smtClean="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a:t>
                </a:r>
                <a:r>
                  <a:rPr lang="en-US" sz="3200" dirty="0" smtClean="0"/>
                  <a:t>)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spid="_x0000_s23563"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spid="_x0000_s1058" name="Equation" r:id="rId6" imgW="291960" imgH="444240" progId="Equation.DSMT4">
                  <p:embed/>
                </p:oleObj>
              </mc:Choice>
              <mc:Fallback>
                <p:oleObj name="Equation" r:id="rId6" imgW="291960" imgH="444240" progId="Equation.DSMT4">
                  <p:embed/>
                  <p:pic>
                    <p:nvPicPr>
                      <p:cNvPr id="0" name=""/>
                      <p:cNvPicPr/>
                      <p:nvPr/>
                    </p:nvPicPr>
                    <p:blipFill>
                      <a:blip r:embed="rId7"/>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spid="_x0000_s3114" name="Equation" r:id="rId5" imgW="1828800" imgH="457200" progId="Equation.DSMT4">
                  <p:embed/>
                </p:oleObj>
              </mc:Choice>
              <mc:Fallback>
                <p:oleObj name="Equation" r:id="rId5" imgW="1828800" imgH="457200" progId="Equation.DSMT4">
                  <p:embed/>
                  <p:pic>
                    <p:nvPicPr>
                      <p:cNvPr id="0" name="Object 1"/>
                      <p:cNvPicPr>
                        <a:picLocks noChangeAspect="1" noChangeArrowheads="1"/>
                      </p:cNvPicPr>
                      <p:nvPr/>
                    </p:nvPicPr>
                    <p:blipFill>
                      <a:blip r:embed="rId6"/>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spid="_x0000_s3115" name="Equation" r:id="rId7" imgW="1498320" imgH="457200" progId="Equation.DSMT4">
                  <p:embed/>
                </p:oleObj>
              </mc:Choice>
              <mc:Fallback>
                <p:oleObj name="Equation" r:id="rId7"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8"/>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1554</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Admin</cp:lastModifiedBy>
  <cp:revision>72</cp:revision>
  <dcterms:created xsi:type="dcterms:W3CDTF">2022-02-25T15:36:39Z</dcterms:created>
  <dcterms:modified xsi:type="dcterms:W3CDTF">2022-09-10T01:26:18Z</dcterms:modified>
</cp:coreProperties>
</file>