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libri" pitchFamily="34" charset="0"/>
      <p:regular r:id="rId32"/>
      <p:bold r:id="rId33"/>
      <p:italic r:id="rId34"/>
      <p:boldItalic r:id="rId35"/>
    </p:embeddedFont>
    <p:embeddedFont>
      <p:font typeface="Cambria Math"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2" autoAdjust="0"/>
  </p:normalViewPr>
  <p:slideViewPr>
    <p:cSldViewPr>
      <p:cViewPr>
        <p:scale>
          <a:sx n="46" d="100"/>
          <a:sy n="46" d="100"/>
        </p:scale>
        <p:origin x="2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20" Type="http://schemas.openxmlformats.org/officeDocument/2006/relationships/image" Target="../media/image51.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a:cs typeface="Arial" panose="020B0604020202020204" pitchFamily="34" charset="0"/>
                          </a:rPr>
                        </m:ctrlPr>
                      </m:fPr>
                      <m:num>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a:cs typeface="Arial" panose="020B0604020202020204" pitchFamily="34" charset="0"/>
                          </a:rPr>
                        </m:ctrlPr>
                      </m:sSupPr>
                      <m:e>
                        <m:d>
                          <m:dPr>
                            <m:ctrlPr>
                              <a:rPr lang="en-US" sz="4800" b="1" i="1" smtClean="0">
                                <a:latin typeface="Cambria Math"/>
                                <a:cs typeface="Arial" panose="020B0604020202020204" pitchFamily="34" charset="0"/>
                              </a:rPr>
                            </m:ctrlPr>
                          </m:dPr>
                          <m:e>
                            <m:f>
                              <m:fPr>
                                <m:ctrlPr>
                                  <a:rPr lang="en-US" sz="4800" b="1" i="1" smtClean="0">
                                    <a:latin typeface="Cambria Math"/>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a:cs typeface="Arial" panose="020B0604020202020204" pitchFamily="34" charset="0"/>
                          </a:rPr>
                        </m:ctrlPr>
                      </m:fPr>
                      <m:num>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gridCol w="1728357"/>
                <a:gridCol w="1728357"/>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gridCol w="1752600"/>
                <a:gridCol w="1752600"/>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gridCol w="5143500"/>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1687</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Wingdings</vt:lpstr>
      <vt:lpstr>Times New Roman</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49</cp:revision>
  <dcterms:created xsi:type="dcterms:W3CDTF">2006-08-16T00:00:00Z</dcterms:created>
  <dcterms:modified xsi:type="dcterms:W3CDTF">2022-09-23T08:41:44Z</dcterms:modified>
  <dc:identifier>DAFCm-7J2_Y</dc:identifier>
</cp:coreProperties>
</file>