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8"/>
  </p:notesMasterIdLst>
  <p:sldIdLst>
    <p:sldId id="426" r:id="rId2"/>
    <p:sldId id="430" r:id="rId3"/>
    <p:sldId id="384" r:id="rId4"/>
    <p:sldId id="306" r:id="rId5"/>
    <p:sldId id="258" r:id="rId6"/>
    <p:sldId id="268" r:id="rId7"/>
    <p:sldId id="270" r:id="rId8"/>
    <p:sldId id="275" r:id="rId9"/>
    <p:sldId id="387" r:id="rId10"/>
    <p:sldId id="388" r:id="rId11"/>
    <p:sldId id="375" r:id="rId12"/>
    <p:sldId id="376" r:id="rId13"/>
    <p:sldId id="389" r:id="rId14"/>
    <p:sldId id="390" r:id="rId15"/>
    <p:sldId id="394" r:id="rId16"/>
    <p:sldId id="392" r:id="rId17"/>
    <p:sldId id="396" r:id="rId18"/>
    <p:sldId id="397" r:id="rId19"/>
    <p:sldId id="398" r:id="rId20"/>
    <p:sldId id="399" r:id="rId21"/>
    <p:sldId id="400" r:id="rId22"/>
    <p:sldId id="401" r:id="rId23"/>
    <p:sldId id="402" r:id="rId24"/>
    <p:sldId id="403" r:id="rId25"/>
    <p:sldId id="404" r:id="rId26"/>
    <p:sldId id="406" r:id="rId27"/>
    <p:sldId id="405" r:id="rId28"/>
    <p:sldId id="408" r:id="rId29"/>
    <p:sldId id="409" r:id="rId30"/>
    <p:sldId id="410" r:id="rId31"/>
    <p:sldId id="411" r:id="rId32"/>
    <p:sldId id="412" r:id="rId33"/>
    <p:sldId id="413" r:id="rId34"/>
    <p:sldId id="414" r:id="rId35"/>
    <p:sldId id="415" r:id="rId36"/>
    <p:sldId id="313" r:id="rId37"/>
    <p:sldId id="416" r:id="rId38"/>
    <p:sldId id="312" r:id="rId39"/>
    <p:sldId id="272" r:id="rId40"/>
    <p:sldId id="378" r:id="rId41"/>
    <p:sldId id="427" r:id="rId42"/>
    <p:sldId id="358" r:id="rId43"/>
    <p:sldId id="280" r:id="rId44"/>
    <p:sldId id="391" r:id="rId45"/>
    <p:sldId id="379" r:id="rId46"/>
    <p:sldId id="417" r:id="rId47"/>
    <p:sldId id="418" r:id="rId48"/>
    <p:sldId id="419" r:id="rId49"/>
    <p:sldId id="420" r:id="rId50"/>
    <p:sldId id="421" r:id="rId51"/>
    <p:sldId id="422" r:id="rId52"/>
    <p:sldId id="423" r:id="rId53"/>
    <p:sldId id="424" r:id="rId54"/>
    <p:sldId id="425" r:id="rId55"/>
    <p:sldId id="265" r:id="rId56"/>
    <p:sldId id="326" r:id="rId57"/>
  </p:sldIdLst>
  <p:sldSz cx="18288000" cy="10287000"/>
  <p:notesSz cx="6858000" cy="9144000"/>
  <p:embeddedFontLst>
    <p:embeddedFont>
      <p:font typeface="Cambria Math" panose="02040503050406030204" pitchFamily="18" charset="0"/>
      <p:regular r:id="rId59"/>
    </p:embeddedFont>
    <p:embeddedFont>
      <p:font typeface="Open Sans" panose="020B0606030504020204" pitchFamily="34" charset="0"/>
      <p:regular r:id="rId60"/>
      <p:bold r:id="rId61"/>
      <p:italic r:id="rId62"/>
      <p:boldItalic r:id="rId63"/>
    </p:embeddedFont>
    <p:embeddedFont>
      <p:font typeface="Palatino Linotype" panose="02040502050505030304" pitchFamily="18" charset="0"/>
      <p:regular r:id="rId64"/>
      <p:bold r:id="rId65"/>
      <p:italic r:id="rId66"/>
      <p:boldItalic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FFDCBF"/>
    <a:srgbClr val="FFFDDB"/>
    <a:srgbClr val="FFF7E4"/>
    <a:srgbClr val="F796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721" autoAdjust="0"/>
    <p:restoredTop sz="94622" autoAdjust="0"/>
  </p:normalViewPr>
  <p:slideViewPr>
    <p:cSldViewPr>
      <p:cViewPr varScale="1">
        <p:scale>
          <a:sx n="58" d="100"/>
          <a:sy n="58" d="100"/>
        </p:scale>
        <p:origin x="739"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5.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3T09:13:07.588"/>
    </inkml:context>
    <inkml:brush xml:id="br0">
      <inkml:brushProperty name="width" value="0.05" units="cm"/>
      <inkml:brushProperty name="height" value="0.05" units="cm"/>
      <inkml:brushProperty name="color" value="#E71224"/>
    </inkml:brush>
  </inkml:definitions>
  <inkml:trace contextRef="#ctx0" brushRef="#br0">0 1 24575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t>9/18/2025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t>‹#›</a:t>
            </a:fld>
            <a:endParaRPr lang="en-US"/>
          </a:p>
        </p:txBody>
      </p:sp>
    </p:spTree>
    <p:extLst>
      <p:ext uri="{BB962C8B-B14F-4D97-AF65-F5344CB8AC3E}">
        <p14:creationId xmlns:p14="http://schemas.microsoft.com/office/powerpoint/2010/main" val="333974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1.svg"/><Relationship Id="rId7"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38.sv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wmf"/><Relationship Id="rId4" Type="http://schemas.openxmlformats.org/officeDocument/2006/relationships/oleObject" Target="../embeddings/oleObject12.bin"/></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9.wmf"/><Relationship Id="rId5" Type="http://schemas.openxmlformats.org/officeDocument/2006/relationships/oleObject" Target="../embeddings/oleObject12.bin"/><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wmf"/></Relationships>
</file>

<file path=ppt/slides/_rels/slide14.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31.png"/><Relationship Id="rId7"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17.bin"/><Relationship Id="rId13" Type="http://schemas.openxmlformats.org/officeDocument/2006/relationships/image" Target="../media/image52.wmf"/><Relationship Id="rId18" Type="http://schemas.openxmlformats.org/officeDocument/2006/relationships/oleObject" Target="../embeddings/oleObject22.bin"/><Relationship Id="rId3" Type="http://schemas.openxmlformats.org/officeDocument/2006/relationships/image" Target="../media/image47.wmf"/><Relationship Id="rId7" Type="http://schemas.openxmlformats.org/officeDocument/2006/relationships/image" Target="../media/image49.wmf"/><Relationship Id="rId12" Type="http://schemas.openxmlformats.org/officeDocument/2006/relationships/oleObject" Target="../embeddings/oleObject19.bin"/><Relationship Id="rId17" Type="http://schemas.openxmlformats.org/officeDocument/2006/relationships/image" Target="../media/image54.wmf"/><Relationship Id="rId2" Type="http://schemas.openxmlformats.org/officeDocument/2006/relationships/oleObject" Target="../embeddings/oleObject14.bin"/><Relationship Id="rId16" Type="http://schemas.openxmlformats.org/officeDocument/2006/relationships/oleObject" Target="../embeddings/oleObject21.bin"/><Relationship Id="rId1" Type="http://schemas.openxmlformats.org/officeDocument/2006/relationships/slideLayout" Target="../slideLayouts/slideLayout2.xml"/><Relationship Id="rId6" Type="http://schemas.openxmlformats.org/officeDocument/2006/relationships/oleObject" Target="../embeddings/oleObject16.bin"/><Relationship Id="rId11" Type="http://schemas.openxmlformats.org/officeDocument/2006/relationships/image" Target="../media/image51.wmf"/><Relationship Id="rId5" Type="http://schemas.openxmlformats.org/officeDocument/2006/relationships/image" Target="../media/image48.wmf"/><Relationship Id="rId15" Type="http://schemas.openxmlformats.org/officeDocument/2006/relationships/image" Target="../media/image53.wmf"/><Relationship Id="rId10" Type="http://schemas.openxmlformats.org/officeDocument/2006/relationships/oleObject" Target="../embeddings/oleObject18.bin"/><Relationship Id="rId19" Type="http://schemas.openxmlformats.org/officeDocument/2006/relationships/image" Target="../media/image55.wmf"/><Relationship Id="rId4" Type="http://schemas.openxmlformats.org/officeDocument/2006/relationships/oleObject" Target="../embeddings/oleObject15.bin"/><Relationship Id="rId9" Type="http://schemas.openxmlformats.org/officeDocument/2006/relationships/image" Target="../media/image50.wmf"/><Relationship Id="rId14" Type="http://schemas.openxmlformats.org/officeDocument/2006/relationships/oleObject" Target="../embeddings/oleObject20.bin"/></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7.png"/><Relationship Id="rId4" Type="http://schemas.openxmlformats.org/officeDocument/2006/relationships/image" Target="../media/image56.jpeg"/></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13" Type="http://schemas.microsoft.com/office/2007/relationships/hdphoto" Target="../media/hdphoto8.wdp"/><Relationship Id="rId3" Type="http://schemas.microsoft.com/office/2007/relationships/hdphoto" Target="../media/hdphoto4.wdp"/><Relationship Id="rId7" Type="http://schemas.openxmlformats.org/officeDocument/2006/relationships/image" Target="../media/image60.png"/><Relationship Id="rId12"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slide" Target="slide19.xml"/><Relationship Id="rId11" Type="http://schemas.microsoft.com/office/2007/relationships/hdphoto" Target="../media/hdphoto7.wdp"/><Relationship Id="rId5" Type="http://schemas.microsoft.com/office/2007/relationships/hdphoto" Target="../media/hdphoto5.wdp"/><Relationship Id="rId15" Type="http://schemas.openxmlformats.org/officeDocument/2006/relationships/image" Target="../media/image430.png"/><Relationship Id="rId10" Type="http://schemas.openxmlformats.org/officeDocument/2006/relationships/image" Target="../media/image62.png"/><Relationship Id="rId4" Type="http://schemas.openxmlformats.org/officeDocument/2006/relationships/image" Target="../media/image59.png"/><Relationship Id="rId9" Type="http://schemas.microsoft.com/office/2007/relationships/hdphoto" Target="../media/hdphoto6.wdp"/><Relationship Id="rId14" Type="http://schemas.openxmlformats.org/officeDocument/2006/relationships/customXml" Target="../ink/ink1.xml"/></Relationships>
</file>

<file path=ppt/slides/_rels/slide19.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slide" Target="slide24.xml"/><Relationship Id="rId18" Type="http://schemas.openxmlformats.org/officeDocument/2006/relationships/slide" Target="slide26.xml"/><Relationship Id="rId3" Type="http://schemas.microsoft.com/office/2007/relationships/hdphoto" Target="../media/hdphoto9.wdp"/><Relationship Id="rId21" Type="http://schemas.openxmlformats.org/officeDocument/2006/relationships/image" Target="../media/image72.png"/><Relationship Id="rId7" Type="http://schemas.openxmlformats.org/officeDocument/2006/relationships/image" Target="../media/image66.jpeg"/><Relationship Id="rId12" Type="http://schemas.openxmlformats.org/officeDocument/2006/relationships/image" Target="../media/image68.jpeg"/><Relationship Id="rId17" Type="http://schemas.openxmlformats.org/officeDocument/2006/relationships/image" Target="../media/image70.png"/><Relationship Id="rId2" Type="http://schemas.openxmlformats.org/officeDocument/2006/relationships/image" Target="../media/image64.png"/><Relationship Id="rId16" Type="http://schemas.microsoft.com/office/2007/relationships/hdphoto" Target="../media/hdphoto8.wdp"/><Relationship Id="rId20" Type="http://schemas.microsoft.com/office/2007/relationships/hdphoto" Target="../media/hdphoto11.wdp"/><Relationship Id="rId1" Type="http://schemas.openxmlformats.org/officeDocument/2006/relationships/slideLayout" Target="../slideLayouts/slideLayout2.xml"/><Relationship Id="rId6" Type="http://schemas.openxmlformats.org/officeDocument/2006/relationships/slide" Target="slide21.xml"/><Relationship Id="rId11" Type="http://schemas.openxmlformats.org/officeDocument/2006/relationships/slide" Target="slide23.xml"/><Relationship Id="rId5" Type="http://schemas.openxmlformats.org/officeDocument/2006/relationships/image" Target="../media/image65.jpeg"/><Relationship Id="rId15" Type="http://schemas.openxmlformats.org/officeDocument/2006/relationships/image" Target="../media/image63.png"/><Relationship Id="rId10" Type="http://schemas.openxmlformats.org/officeDocument/2006/relationships/image" Target="../media/image67.jpeg"/><Relationship Id="rId19" Type="http://schemas.openxmlformats.org/officeDocument/2006/relationships/image" Target="../media/image71.png"/><Relationship Id="rId4" Type="http://schemas.openxmlformats.org/officeDocument/2006/relationships/slide" Target="slide20.xml"/><Relationship Id="rId9" Type="http://schemas.openxmlformats.org/officeDocument/2006/relationships/slide" Target="slide22.xml"/><Relationship Id="rId14" Type="http://schemas.openxmlformats.org/officeDocument/2006/relationships/image" Target="../media/image69.jpeg"/><Relationship Id="rId22" Type="http://schemas.microsoft.com/office/2007/relationships/hdphoto" Target="../media/hdphoto12.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microsoft.com/office/2007/relationships/hdphoto" Target="../media/hdphoto14.wdp"/><Relationship Id="rId13" Type="http://schemas.microsoft.com/office/2007/relationships/hdphoto" Target="../media/hdphoto15.wdp"/><Relationship Id="rId3" Type="http://schemas.openxmlformats.org/officeDocument/2006/relationships/audio" Target="../media/audio2.wav"/><Relationship Id="rId7" Type="http://schemas.openxmlformats.org/officeDocument/2006/relationships/image" Target="../media/image75.png"/><Relationship Id="rId12" Type="http://schemas.openxmlformats.org/officeDocument/2006/relationships/image" Target="../media/image76.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3.wdp"/><Relationship Id="rId11" Type="http://schemas.microsoft.com/office/2007/relationships/hdphoto" Target="../media/hdphoto11.wdp"/><Relationship Id="rId5" Type="http://schemas.openxmlformats.org/officeDocument/2006/relationships/image" Target="../media/image74.png"/><Relationship Id="rId10" Type="http://schemas.openxmlformats.org/officeDocument/2006/relationships/image" Target="../media/image71.png"/><Relationship Id="rId4" Type="http://schemas.openxmlformats.org/officeDocument/2006/relationships/image" Target="../media/image73.png"/><Relationship Id="rId9" Type="http://schemas.openxmlformats.org/officeDocument/2006/relationships/slide" Target="slide19.xml"/></Relationships>
</file>

<file path=ppt/slides/_rels/slide21.xml.rels><?xml version="1.0" encoding="UTF-8" standalone="yes"?>
<Relationships xmlns="http://schemas.openxmlformats.org/package/2006/relationships"><Relationship Id="rId8" Type="http://schemas.microsoft.com/office/2007/relationships/hdphoto" Target="../media/hdphoto17.wdp"/><Relationship Id="rId13" Type="http://schemas.microsoft.com/office/2007/relationships/hdphoto" Target="../media/hdphoto15.wdp"/><Relationship Id="rId3" Type="http://schemas.openxmlformats.org/officeDocument/2006/relationships/audio" Target="../media/audio2.wav"/><Relationship Id="rId7" Type="http://schemas.openxmlformats.org/officeDocument/2006/relationships/image" Target="../media/image78.png"/><Relationship Id="rId12" Type="http://schemas.openxmlformats.org/officeDocument/2006/relationships/image" Target="../media/image76.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6.wdp"/><Relationship Id="rId11" Type="http://schemas.microsoft.com/office/2007/relationships/hdphoto" Target="../media/hdphoto11.wdp"/><Relationship Id="rId5" Type="http://schemas.openxmlformats.org/officeDocument/2006/relationships/image" Target="../media/image77.png"/><Relationship Id="rId10" Type="http://schemas.openxmlformats.org/officeDocument/2006/relationships/image" Target="../media/image71.png"/><Relationship Id="rId4" Type="http://schemas.openxmlformats.org/officeDocument/2006/relationships/image" Target="../media/image73.png"/><Relationship Id="rId9" Type="http://schemas.openxmlformats.org/officeDocument/2006/relationships/slide" Target="slide19.xml"/></Relationships>
</file>

<file path=ppt/slides/_rels/slide22.xml.rels><?xml version="1.0" encoding="UTF-8" standalone="yes"?>
<Relationships xmlns="http://schemas.openxmlformats.org/package/2006/relationships"><Relationship Id="rId8" Type="http://schemas.microsoft.com/office/2007/relationships/hdphoto" Target="../media/hdphoto19.wdp"/><Relationship Id="rId13" Type="http://schemas.microsoft.com/office/2007/relationships/hdphoto" Target="../media/hdphoto15.wdp"/><Relationship Id="rId3" Type="http://schemas.openxmlformats.org/officeDocument/2006/relationships/audio" Target="../media/audio2.wav"/><Relationship Id="rId7" Type="http://schemas.openxmlformats.org/officeDocument/2006/relationships/image" Target="../media/image80.png"/><Relationship Id="rId12" Type="http://schemas.openxmlformats.org/officeDocument/2006/relationships/image" Target="../media/image76.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8.wdp"/><Relationship Id="rId11" Type="http://schemas.microsoft.com/office/2007/relationships/hdphoto" Target="../media/hdphoto11.wdp"/><Relationship Id="rId5" Type="http://schemas.openxmlformats.org/officeDocument/2006/relationships/image" Target="../media/image79.png"/><Relationship Id="rId10" Type="http://schemas.openxmlformats.org/officeDocument/2006/relationships/image" Target="../media/image71.png"/><Relationship Id="rId4" Type="http://schemas.openxmlformats.org/officeDocument/2006/relationships/image" Target="../media/image73.png"/><Relationship Id="rId9" Type="http://schemas.openxmlformats.org/officeDocument/2006/relationships/slide" Target="slide19.xml"/></Relationships>
</file>

<file path=ppt/slides/_rels/slide23.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oleObject" Target="../embeddings/oleObject23.bin"/><Relationship Id="rId18" Type="http://schemas.openxmlformats.org/officeDocument/2006/relationships/image" Target="../media/image85.wmf"/><Relationship Id="rId3" Type="http://schemas.openxmlformats.org/officeDocument/2006/relationships/audio" Target="../media/audio2.wav"/><Relationship Id="rId7" Type="http://schemas.microsoft.com/office/2007/relationships/hdphoto" Target="../media/hdphoto20.wdp"/><Relationship Id="rId12" Type="http://schemas.microsoft.com/office/2007/relationships/hdphoto" Target="../media/hdphoto15.wdp"/><Relationship Id="rId17" Type="http://schemas.openxmlformats.org/officeDocument/2006/relationships/oleObject" Target="../embeddings/oleObject25.bin"/><Relationship Id="rId2" Type="http://schemas.openxmlformats.org/officeDocument/2006/relationships/audio" Target="../media/audio1.wav"/><Relationship Id="rId16" Type="http://schemas.openxmlformats.org/officeDocument/2006/relationships/image" Target="../media/image84.wmf"/><Relationship Id="rId20" Type="http://schemas.openxmlformats.org/officeDocument/2006/relationships/image" Target="../media/image86.wmf"/><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image" Target="../media/image76.png"/><Relationship Id="rId5" Type="http://schemas.openxmlformats.org/officeDocument/2006/relationships/image" Target="../media/image81.png"/><Relationship Id="rId15" Type="http://schemas.openxmlformats.org/officeDocument/2006/relationships/oleObject" Target="../embeddings/oleObject24.bin"/><Relationship Id="rId10" Type="http://schemas.microsoft.com/office/2007/relationships/hdphoto" Target="../media/hdphoto11.wdp"/><Relationship Id="rId19" Type="http://schemas.openxmlformats.org/officeDocument/2006/relationships/oleObject" Target="../embeddings/oleObject26.bin"/><Relationship Id="rId4" Type="http://schemas.openxmlformats.org/officeDocument/2006/relationships/image" Target="../media/image73.png"/><Relationship Id="rId9" Type="http://schemas.openxmlformats.org/officeDocument/2006/relationships/image" Target="../media/image71.png"/><Relationship Id="rId14" Type="http://schemas.openxmlformats.org/officeDocument/2006/relationships/image" Target="../media/image83.wmf"/></Relationships>
</file>

<file path=ppt/slides/_rels/slide24.xml.rels><?xml version="1.0" encoding="UTF-8" standalone="yes"?>
<Relationships xmlns="http://schemas.openxmlformats.org/package/2006/relationships"><Relationship Id="rId8" Type="http://schemas.microsoft.com/office/2007/relationships/hdphoto" Target="../media/hdphoto22.wdp"/><Relationship Id="rId13" Type="http://schemas.microsoft.com/office/2007/relationships/hdphoto" Target="../media/hdphoto15.wdp"/><Relationship Id="rId3" Type="http://schemas.openxmlformats.org/officeDocument/2006/relationships/audio" Target="../media/audio2.wav"/><Relationship Id="rId7" Type="http://schemas.openxmlformats.org/officeDocument/2006/relationships/image" Target="../media/image88.png"/><Relationship Id="rId12" Type="http://schemas.openxmlformats.org/officeDocument/2006/relationships/image" Target="../media/image76.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1.wdp"/><Relationship Id="rId11" Type="http://schemas.microsoft.com/office/2007/relationships/hdphoto" Target="../media/hdphoto11.wdp"/><Relationship Id="rId5" Type="http://schemas.openxmlformats.org/officeDocument/2006/relationships/image" Target="../media/image87.png"/><Relationship Id="rId10" Type="http://schemas.openxmlformats.org/officeDocument/2006/relationships/image" Target="../media/image71.png"/><Relationship Id="rId4" Type="http://schemas.openxmlformats.org/officeDocument/2006/relationships/image" Target="../media/image73.png"/><Relationship Id="rId9" Type="http://schemas.openxmlformats.org/officeDocument/2006/relationships/slide" Target="slide19.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89.png"/><Relationship Id="rId1" Type="http://schemas.openxmlformats.org/officeDocument/2006/relationships/slideLayout" Target="../slideLayouts/slideLayout2.xml"/><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2.png"/><Relationship Id="rId3" Type="http://schemas.openxmlformats.org/officeDocument/2006/relationships/image" Target="../media/image59.png"/><Relationship Id="rId7" Type="http://schemas.openxmlformats.org/officeDocument/2006/relationships/image" Target="../media/image97.png"/><Relationship Id="rId12" Type="http://schemas.openxmlformats.org/officeDocument/2006/relationships/image" Target="../media/image101.png"/><Relationship Id="rId2" Type="http://schemas.openxmlformats.org/officeDocument/2006/relationships/image" Target="../media/image94.png"/><Relationship Id="rId1" Type="http://schemas.openxmlformats.org/officeDocument/2006/relationships/slideLayout" Target="../slideLayouts/slideLayout1.xml"/><Relationship Id="rId6" Type="http://schemas.microsoft.com/office/2007/relationships/hdphoto" Target="../media/hdphoto23.wdp"/><Relationship Id="rId11" Type="http://schemas.microsoft.com/office/2007/relationships/hdphoto" Target="../media/hdphoto24.wdp"/><Relationship Id="rId5" Type="http://schemas.openxmlformats.org/officeDocument/2006/relationships/image" Target="../media/image96.png"/><Relationship Id="rId15" Type="http://schemas.openxmlformats.org/officeDocument/2006/relationships/image" Target="../media/image103.jpg"/><Relationship Id="rId10" Type="http://schemas.openxmlformats.org/officeDocument/2006/relationships/image" Target="../media/image100.png"/><Relationship Id="rId4" Type="http://schemas.openxmlformats.org/officeDocument/2006/relationships/image" Target="../media/image95.jpg"/><Relationship Id="rId9" Type="http://schemas.openxmlformats.org/officeDocument/2006/relationships/image" Target="../media/image99.png"/><Relationship Id="rId14" Type="http://schemas.openxmlformats.org/officeDocument/2006/relationships/slide" Target="slide29.xml"/></Relationships>
</file>

<file path=ppt/slides/_rels/slide2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microsoft.com/office/2007/relationships/hdphoto" Target="../media/hdphoto27.wdp"/><Relationship Id="rId13" Type="http://schemas.openxmlformats.org/officeDocument/2006/relationships/image" Target="../media/image109.png"/><Relationship Id="rId18" Type="http://schemas.microsoft.com/office/2007/relationships/hdphoto" Target="../media/hdphoto32.wdp"/><Relationship Id="rId26" Type="http://schemas.openxmlformats.org/officeDocument/2006/relationships/slide" Target="slide36.xml"/><Relationship Id="rId3" Type="http://schemas.openxmlformats.org/officeDocument/2006/relationships/image" Target="../media/image104.png"/><Relationship Id="rId21" Type="http://schemas.openxmlformats.org/officeDocument/2006/relationships/slide" Target="slide31.xml"/><Relationship Id="rId7" Type="http://schemas.openxmlformats.org/officeDocument/2006/relationships/image" Target="../media/image106.png"/><Relationship Id="rId12" Type="http://schemas.microsoft.com/office/2007/relationships/hdphoto" Target="../media/hdphoto29.wdp"/><Relationship Id="rId17" Type="http://schemas.openxmlformats.org/officeDocument/2006/relationships/image" Target="../media/image111.png"/><Relationship Id="rId25" Type="http://schemas.openxmlformats.org/officeDocument/2006/relationships/slide" Target="slide35.xml"/><Relationship Id="rId2" Type="http://schemas.openxmlformats.org/officeDocument/2006/relationships/image" Target="../media/image94.png"/><Relationship Id="rId16" Type="http://schemas.microsoft.com/office/2007/relationships/hdphoto" Target="../media/hdphoto31.wdp"/><Relationship Id="rId20" Type="http://schemas.microsoft.com/office/2007/relationships/hdphoto" Target="../media/hdphoto33.wdp"/><Relationship Id="rId1" Type="http://schemas.openxmlformats.org/officeDocument/2006/relationships/slideLayout" Target="../slideLayouts/slideLayout2.xml"/><Relationship Id="rId6" Type="http://schemas.microsoft.com/office/2007/relationships/hdphoto" Target="../media/hdphoto26.wdp"/><Relationship Id="rId11" Type="http://schemas.openxmlformats.org/officeDocument/2006/relationships/image" Target="../media/image108.png"/><Relationship Id="rId24" Type="http://schemas.openxmlformats.org/officeDocument/2006/relationships/slide" Target="slide34.xml"/><Relationship Id="rId5" Type="http://schemas.openxmlformats.org/officeDocument/2006/relationships/image" Target="../media/image105.png"/><Relationship Id="rId15" Type="http://schemas.openxmlformats.org/officeDocument/2006/relationships/image" Target="../media/image110.png"/><Relationship Id="rId23" Type="http://schemas.openxmlformats.org/officeDocument/2006/relationships/slide" Target="slide33.xml"/><Relationship Id="rId10" Type="http://schemas.microsoft.com/office/2007/relationships/hdphoto" Target="../media/hdphoto28.wdp"/><Relationship Id="rId19" Type="http://schemas.openxmlformats.org/officeDocument/2006/relationships/image" Target="../media/image112.png"/><Relationship Id="rId4" Type="http://schemas.microsoft.com/office/2007/relationships/hdphoto" Target="../media/hdphoto25.wdp"/><Relationship Id="rId9" Type="http://schemas.openxmlformats.org/officeDocument/2006/relationships/image" Target="../media/image107.png"/><Relationship Id="rId14" Type="http://schemas.microsoft.com/office/2007/relationships/hdphoto" Target="../media/hdphoto30.wdp"/><Relationship Id="rId22" Type="http://schemas.openxmlformats.org/officeDocument/2006/relationships/slide" Target="slide32.xml"/><Relationship Id="rId27" Type="http://schemas.openxmlformats.org/officeDocument/2006/relationships/image" Target="../media/image113.jpeg"/></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7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slide" Target="slide30.xml"/><Relationship Id="rId4" Type="http://schemas.openxmlformats.org/officeDocument/2006/relationships/image" Target="../media/image94.png"/></Relationships>
</file>

<file path=ppt/slides/_rels/slide3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7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slide" Target="slide30.xml"/><Relationship Id="rId4" Type="http://schemas.openxmlformats.org/officeDocument/2006/relationships/image" Target="../media/image94.png"/></Relationships>
</file>

<file path=ppt/slides/_rels/slide3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7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slide" Target="slide30.xml"/><Relationship Id="rId4" Type="http://schemas.openxmlformats.org/officeDocument/2006/relationships/image" Target="../media/image94.png"/></Relationships>
</file>

<file path=ppt/slides/_rels/slide3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7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slide" Target="slide30.xml"/><Relationship Id="rId4" Type="http://schemas.openxmlformats.org/officeDocument/2006/relationships/image" Target="../media/image94.png"/></Relationships>
</file>

<file path=ppt/slides/_rels/slide3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7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slide" Target="slide30.xml"/><Relationship Id="rId4" Type="http://schemas.openxmlformats.org/officeDocument/2006/relationships/image" Target="../media/image115.png"/></Relationships>
</file>

<file path=ppt/slides/_rels/slide36.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16.wmf"/><Relationship Id="rId5" Type="http://schemas.openxmlformats.org/officeDocument/2006/relationships/oleObject" Target="../embeddings/oleObject27.bin"/><Relationship Id="rId4" Type="http://schemas.openxmlformats.org/officeDocument/2006/relationships/image" Target="../media/image13.svg"/></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29.bin"/><Relationship Id="rId3" Type="http://schemas.openxmlformats.org/officeDocument/2006/relationships/image" Target="../media/image11.svg"/><Relationship Id="rId7" Type="http://schemas.openxmlformats.org/officeDocument/2006/relationships/image" Target="../media/image117.wmf"/><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oleObject" Target="../embeddings/oleObject28.bin"/><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118.wmf"/></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31.bin"/><Relationship Id="rId3" Type="http://schemas.openxmlformats.org/officeDocument/2006/relationships/image" Target="../media/image119.png"/><Relationship Id="rId7" Type="http://schemas.openxmlformats.org/officeDocument/2006/relationships/image" Target="../media/image122.wmf"/><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oleObject" Target="../embeddings/oleObject30.bin"/><Relationship Id="rId11" Type="http://schemas.openxmlformats.org/officeDocument/2006/relationships/image" Target="../media/image124.wmf"/><Relationship Id="rId5" Type="http://schemas.openxmlformats.org/officeDocument/2006/relationships/image" Target="../media/image121.png"/><Relationship Id="rId10" Type="http://schemas.openxmlformats.org/officeDocument/2006/relationships/oleObject" Target="../embeddings/oleObject32.bin"/><Relationship Id="rId4" Type="http://schemas.openxmlformats.org/officeDocument/2006/relationships/image" Target="../media/image120.png"/><Relationship Id="rId9" Type="http://schemas.openxmlformats.org/officeDocument/2006/relationships/image" Target="../media/image123.wmf"/></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40.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5.wmf"/><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oleObject" Target="../embeddings/oleObject33.bin"/><Relationship Id="rId5" Type="http://schemas.openxmlformats.org/officeDocument/2006/relationships/image" Target="../media/image121.png"/><Relationship Id="rId4" Type="http://schemas.openxmlformats.org/officeDocument/2006/relationships/image" Target="../media/image120.png"/></Relationships>
</file>

<file path=ppt/slides/_rels/slide41.xml.rels><?xml version="1.0" encoding="UTF-8" standalone="yes"?>
<Relationships xmlns="http://schemas.openxmlformats.org/package/2006/relationships"><Relationship Id="rId3" Type="http://schemas.openxmlformats.org/officeDocument/2006/relationships/image" Target="../media/image126.wmf"/><Relationship Id="rId2" Type="http://schemas.openxmlformats.org/officeDocument/2006/relationships/oleObject" Target="../embeddings/oleObject34.bin"/><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127.wmf"/><Relationship Id="rId13" Type="http://schemas.openxmlformats.org/officeDocument/2006/relationships/oleObject" Target="../embeddings/oleObject38.bin"/><Relationship Id="rId18" Type="http://schemas.openxmlformats.org/officeDocument/2006/relationships/image" Target="../media/image132.emf"/><Relationship Id="rId3" Type="http://schemas.openxmlformats.org/officeDocument/2006/relationships/image" Target="../media/image12.png"/><Relationship Id="rId7" Type="http://schemas.openxmlformats.org/officeDocument/2006/relationships/oleObject" Target="../embeddings/oleObject35.bin"/><Relationship Id="rId12" Type="http://schemas.openxmlformats.org/officeDocument/2006/relationships/image" Target="../media/image129.wmf"/><Relationship Id="rId17" Type="http://schemas.openxmlformats.org/officeDocument/2006/relationships/oleObject" Target="../embeddings/oleObject40.bin"/><Relationship Id="rId2" Type="http://schemas.openxmlformats.org/officeDocument/2006/relationships/image" Target="../media/image2.png"/><Relationship Id="rId16" Type="http://schemas.openxmlformats.org/officeDocument/2006/relationships/image" Target="../media/image131.emf"/><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oleObject" Target="../embeddings/oleObject37.bin"/><Relationship Id="rId5" Type="http://schemas.openxmlformats.org/officeDocument/2006/relationships/image" Target="../media/image45.png"/><Relationship Id="rId15" Type="http://schemas.openxmlformats.org/officeDocument/2006/relationships/oleObject" Target="../embeddings/oleObject39.bin"/><Relationship Id="rId10" Type="http://schemas.openxmlformats.org/officeDocument/2006/relationships/image" Target="../media/image128.wmf"/><Relationship Id="rId4" Type="http://schemas.openxmlformats.org/officeDocument/2006/relationships/image" Target="../media/image13.svg"/><Relationship Id="rId9" Type="http://schemas.openxmlformats.org/officeDocument/2006/relationships/oleObject" Target="../embeddings/oleObject36.bin"/><Relationship Id="rId14" Type="http://schemas.openxmlformats.org/officeDocument/2006/relationships/image" Target="../media/image130.wmf"/></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42.bin"/><Relationship Id="rId3" Type="http://schemas.openxmlformats.org/officeDocument/2006/relationships/image" Target="../media/image28.png"/><Relationship Id="rId7" Type="http://schemas.openxmlformats.org/officeDocument/2006/relationships/image" Target="../media/image135.wmf"/><Relationship Id="rId2"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oleObject" Target="../embeddings/oleObject41.bin"/><Relationship Id="rId5" Type="http://schemas.openxmlformats.org/officeDocument/2006/relationships/image" Target="../media/image16.png"/><Relationship Id="rId4" Type="http://schemas.openxmlformats.org/officeDocument/2006/relationships/image" Target="../media/image134.png"/><Relationship Id="rId9" Type="http://schemas.openxmlformats.org/officeDocument/2006/relationships/image" Target="../media/image136.wmf"/></Relationships>
</file>

<file path=ppt/slides/_rels/slide44.xml.rels><?xml version="1.0" encoding="UTF-8" standalone="yes"?>
<Relationships xmlns="http://schemas.openxmlformats.org/package/2006/relationships"><Relationship Id="rId3" Type="http://schemas.openxmlformats.org/officeDocument/2006/relationships/image" Target="../media/image137.wmf"/><Relationship Id="rId2" Type="http://schemas.openxmlformats.org/officeDocument/2006/relationships/oleObject" Target="../embeddings/oleObject43.bin"/><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138.png"/></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image" Target="../media/image139.jpg"/><Relationship Id="rId1" Type="http://schemas.openxmlformats.org/officeDocument/2006/relationships/slideLayout" Target="../slideLayouts/slideLayout1.xml"/><Relationship Id="rId5" Type="http://schemas.microsoft.com/office/2007/relationships/hdphoto" Target="../media/hdphoto34.wdp"/><Relationship Id="rId4" Type="http://schemas.openxmlformats.org/officeDocument/2006/relationships/image" Target="../media/image14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6.png"/><Relationship Id="rId18" Type="http://schemas.openxmlformats.org/officeDocument/2006/relationships/image" Target="../media/image149.png"/><Relationship Id="rId3" Type="http://schemas.openxmlformats.org/officeDocument/2006/relationships/slideLayout" Target="../slideLayouts/slideLayout2.xml"/><Relationship Id="rId21" Type="http://schemas.openxmlformats.org/officeDocument/2006/relationships/slide" Target="slide54.xml"/><Relationship Id="rId7" Type="http://schemas.openxmlformats.org/officeDocument/2006/relationships/slide" Target="slide50.xml"/><Relationship Id="rId12" Type="http://schemas.openxmlformats.org/officeDocument/2006/relationships/slide" Target="slide52.xml"/><Relationship Id="rId17" Type="http://schemas.microsoft.com/office/2007/relationships/hdphoto" Target="../media/hdphoto36.wdp"/><Relationship Id="rId25" Type="http://schemas.openxmlformats.org/officeDocument/2006/relationships/image" Target="../media/image153.png"/><Relationship Id="rId2" Type="http://schemas.openxmlformats.org/officeDocument/2006/relationships/audio" Target="../media/media3.mp3"/><Relationship Id="rId16" Type="http://schemas.openxmlformats.org/officeDocument/2006/relationships/image" Target="../media/image148.png"/><Relationship Id="rId20" Type="http://schemas.openxmlformats.org/officeDocument/2006/relationships/image" Target="../media/image150.png"/><Relationship Id="rId1" Type="http://schemas.microsoft.com/office/2007/relationships/media" Target="../media/media3.mp3"/><Relationship Id="rId6" Type="http://schemas.openxmlformats.org/officeDocument/2006/relationships/image" Target="../media/image142.gif"/><Relationship Id="rId11" Type="http://schemas.microsoft.com/office/2007/relationships/hdphoto" Target="../media/hdphoto35.wdp"/><Relationship Id="rId24" Type="http://schemas.openxmlformats.org/officeDocument/2006/relationships/image" Target="../media/image152.jpeg"/><Relationship Id="rId5" Type="http://schemas.openxmlformats.org/officeDocument/2006/relationships/image" Target="../media/image141.png"/><Relationship Id="rId15" Type="http://schemas.openxmlformats.org/officeDocument/2006/relationships/image" Target="../media/image147.jpeg"/><Relationship Id="rId23" Type="http://schemas.openxmlformats.org/officeDocument/2006/relationships/slide" Target="slide51.xml"/><Relationship Id="rId10" Type="http://schemas.openxmlformats.org/officeDocument/2006/relationships/image" Target="../media/image145.png"/><Relationship Id="rId19" Type="http://schemas.microsoft.com/office/2007/relationships/hdphoto" Target="../media/hdphoto37.wdp"/><Relationship Id="rId4" Type="http://schemas.openxmlformats.org/officeDocument/2006/relationships/slide" Target="slide55.xml"/><Relationship Id="rId9" Type="http://schemas.openxmlformats.org/officeDocument/2006/relationships/image" Target="../media/image144.jpeg"/><Relationship Id="rId14" Type="http://schemas.openxmlformats.org/officeDocument/2006/relationships/slide" Target="slide53.xml"/><Relationship Id="rId22" Type="http://schemas.openxmlformats.org/officeDocument/2006/relationships/image" Target="../media/image151.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3.sv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8" Type="http://schemas.microsoft.com/office/2007/relationships/hdphoto" Target="../media/hdphoto40.wdp"/><Relationship Id="rId3" Type="http://schemas.microsoft.com/office/2007/relationships/hdphoto" Target="../media/hdphoto38.wdp"/><Relationship Id="rId7" Type="http://schemas.openxmlformats.org/officeDocument/2006/relationships/image" Target="../media/image156.png"/><Relationship Id="rId2" Type="http://schemas.openxmlformats.org/officeDocument/2006/relationships/image" Target="../media/image154.png"/><Relationship Id="rId1" Type="http://schemas.openxmlformats.org/officeDocument/2006/relationships/slideLayout" Target="../slideLayouts/slideLayout2.xml"/><Relationship Id="rId6" Type="http://schemas.openxmlformats.org/officeDocument/2006/relationships/slide" Target="slide49.xml"/><Relationship Id="rId5" Type="http://schemas.microsoft.com/office/2007/relationships/hdphoto" Target="../media/hdphoto39.wdp"/><Relationship Id="rId10" Type="http://schemas.openxmlformats.org/officeDocument/2006/relationships/image" Target="../media/image157.wmf"/><Relationship Id="rId4" Type="http://schemas.openxmlformats.org/officeDocument/2006/relationships/image" Target="../media/image155.png"/><Relationship Id="rId9" Type="http://schemas.openxmlformats.org/officeDocument/2006/relationships/oleObject" Target="../embeddings/oleObject44.bin"/></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46.bin"/><Relationship Id="rId13" Type="http://schemas.openxmlformats.org/officeDocument/2006/relationships/image" Target="../media/image163.wmf"/><Relationship Id="rId3" Type="http://schemas.openxmlformats.org/officeDocument/2006/relationships/image" Target="../media/image158.png"/><Relationship Id="rId7" Type="http://schemas.openxmlformats.org/officeDocument/2006/relationships/image" Target="../media/image160.wmf"/><Relationship Id="rId12" Type="http://schemas.openxmlformats.org/officeDocument/2006/relationships/oleObject" Target="../embeddings/oleObject48.bin"/><Relationship Id="rId17" Type="http://schemas.openxmlformats.org/officeDocument/2006/relationships/image" Target="../media/image165.wmf"/><Relationship Id="rId2" Type="http://schemas.openxmlformats.org/officeDocument/2006/relationships/image" Target="../media/image154.png"/><Relationship Id="rId16" Type="http://schemas.openxmlformats.org/officeDocument/2006/relationships/oleObject" Target="../embeddings/oleObject50.bin"/><Relationship Id="rId1" Type="http://schemas.openxmlformats.org/officeDocument/2006/relationships/slideLayout" Target="../slideLayouts/slideLayout2.xml"/><Relationship Id="rId6" Type="http://schemas.openxmlformats.org/officeDocument/2006/relationships/oleObject" Target="../embeddings/oleObject45.bin"/><Relationship Id="rId11" Type="http://schemas.openxmlformats.org/officeDocument/2006/relationships/image" Target="../media/image162.wmf"/><Relationship Id="rId5" Type="http://schemas.openxmlformats.org/officeDocument/2006/relationships/image" Target="../media/image159.png"/><Relationship Id="rId15" Type="http://schemas.openxmlformats.org/officeDocument/2006/relationships/image" Target="../media/image164.wmf"/><Relationship Id="rId10" Type="http://schemas.openxmlformats.org/officeDocument/2006/relationships/oleObject" Target="../embeddings/oleObject47.bin"/><Relationship Id="rId4" Type="http://schemas.openxmlformats.org/officeDocument/2006/relationships/slide" Target="slide49.xml"/><Relationship Id="rId9" Type="http://schemas.openxmlformats.org/officeDocument/2006/relationships/image" Target="../media/image161.wmf"/><Relationship Id="rId14" Type="http://schemas.openxmlformats.org/officeDocument/2006/relationships/oleObject" Target="../embeddings/oleObject49.bin"/></Relationships>
</file>

<file path=ppt/slides/_rels/slide5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4.png"/><Relationship Id="rId1" Type="http://schemas.openxmlformats.org/officeDocument/2006/relationships/slideLayout" Target="../slideLayouts/slideLayout2.xml"/><Relationship Id="rId6" Type="http://schemas.openxmlformats.org/officeDocument/2006/relationships/image" Target="../media/image166.png"/><Relationship Id="rId5" Type="http://schemas.openxmlformats.org/officeDocument/2006/relationships/image" Target="../media/image159.png"/><Relationship Id="rId4" Type="http://schemas.openxmlformats.org/officeDocument/2006/relationships/slide" Target="slide49.xml"/></Relationships>
</file>

<file path=ppt/slides/_rels/slide5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4.png"/><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159.png"/><Relationship Id="rId4" Type="http://schemas.openxmlformats.org/officeDocument/2006/relationships/slide" Target="slide49.xml"/></Relationships>
</file>

<file path=ppt/slides/_rels/slide5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4.png"/><Relationship Id="rId1" Type="http://schemas.openxmlformats.org/officeDocument/2006/relationships/slideLayout" Target="../slideLayouts/slideLayout2.xml"/><Relationship Id="rId6" Type="http://schemas.openxmlformats.org/officeDocument/2006/relationships/image" Target="../media/image168.png"/><Relationship Id="rId5" Type="http://schemas.openxmlformats.org/officeDocument/2006/relationships/image" Target="../media/image159.png"/><Relationship Id="rId4" Type="http://schemas.openxmlformats.org/officeDocument/2006/relationships/slide" Target="slide49.xml"/></Relationships>
</file>

<file path=ppt/slides/_rels/slide5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png"/></Relationships>
</file>

<file path=ppt/slides/_rels/slide56.xml.rels><?xml version="1.0" encoding="UTF-8" standalone="yes"?>
<Relationships xmlns="http://schemas.openxmlformats.org/package/2006/relationships"><Relationship Id="rId3" Type="http://schemas.openxmlformats.org/officeDocument/2006/relationships/image" Target="../media/image170.svg"/><Relationship Id="rId2" Type="http://schemas.openxmlformats.org/officeDocument/2006/relationships/image" Target="../media/image169.png"/><Relationship Id="rId1" Type="http://schemas.openxmlformats.org/officeDocument/2006/relationships/slideLayout" Target="../slideLayouts/slideLayout7.xml"/><Relationship Id="rId6" Type="http://schemas.openxmlformats.org/officeDocument/2006/relationships/image" Target="../media/image172.png"/><Relationship Id="rId5" Type="http://schemas.openxmlformats.org/officeDocument/2006/relationships/image" Target="../media/image91.png"/><Relationship Id="rId4" Type="http://schemas.openxmlformats.org/officeDocument/2006/relationships/image" Target="../media/image171.pn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23.wmf"/><Relationship Id="rId18" Type="http://schemas.openxmlformats.org/officeDocument/2006/relationships/oleObject" Target="../embeddings/oleObject6.bin"/><Relationship Id="rId3" Type="http://schemas.openxmlformats.org/officeDocument/2006/relationships/image" Target="../media/image11.svg"/><Relationship Id="rId7" Type="http://schemas.openxmlformats.org/officeDocument/2006/relationships/image" Target="../media/image20.png"/><Relationship Id="rId12" Type="http://schemas.openxmlformats.org/officeDocument/2006/relationships/oleObject" Target="../embeddings/oleObject3.bin"/><Relationship Id="rId17" Type="http://schemas.openxmlformats.org/officeDocument/2006/relationships/image" Target="../media/image25.wmf"/><Relationship Id="rId2" Type="http://schemas.openxmlformats.org/officeDocument/2006/relationships/image" Target="../media/image10.png"/><Relationship Id="rId16" Type="http://schemas.openxmlformats.org/officeDocument/2006/relationships/oleObject" Target="../embeddings/oleObject5.bin"/><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2.emf"/><Relationship Id="rId5" Type="http://schemas.openxmlformats.org/officeDocument/2006/relationships/image" Target="../media/image13.svg"/><Relationship Id="rId15" Type="http://schemas.openxmlformats.org/officeDocument/2006/relationships/image" Target="../media/image24.wmf"/><Relationship Id="rId10" Type="http://schemas.openxmlformats.org/officeDocument/2006/relationships/oleObject" Target="../embeddings/oleObject2.bin"/><Relationship Id="rId19" Type="http://schemas.openxmlformats.org/officeDocument/2006/relationships/image" Target="../media/image26.wmf"/><Relationship Id="rId4" Type="http://schemas.openxmlformats.org/officeDocument/2006/relationships/image" Target="../media/image12.png"/><Relationship Id="rId9" Type="http://schemas.openxmlformats.org/officeDocument/2006/relationships/image" Target="../media/image21.wmf"/><Relationship Id="rId14" Type="http://schemas.openxmlformats.org/officeDocument/2006/relationships/oleObject" Target="../embeddings/oleObject4.bin"/></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image" Target="../media/image28.png"/><Relationship Id="rId7" Type="http://schemas.openxmlformats.org/officeDocument/2006/relationships/image" Target="../media/image30.wmf"/><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oleObject" Target="../embeddings/oleObject8.bin"/><Relationship Id="rId5" Type="http://schemas.openxmlformats.org/officeDocument/2006/relationships/image" Target="../media/image29.wmf"/><Relationship Id="rId4" Type="http://schemas.openxmlformats.org/officeDocument/2006/relationships/oleObject" Target="../embeddings/oleObject7.bin"/><Relationship Id="rId9" Type="http://schemas.openxmlformats.org/officeDocument/2006/relationships/image" Target="../media/image31.wmf"/></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340.png"/><Relationship Id="rId3" Type="http://schemas.openxmlformats.org/officeDocument/2006/relationships/oleObject" Target="../embeddings/oleObject10.bin"/><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6.wmf"/><Relationship Id="rId5" Type="http://schemas.openxmlformats.org/officeDocument/2006/relationships/oleObject" Target="../embeddings/oleObject11.bin"/><Relationship Id="rId4" Type="http://schemas.openxmlformats.org/officeDocument/2006/relationships/image" Target="../media/image35.wmf"/><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dd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85" y="-1"/>
            <a:ext cx="18281615" cy="10290594"/>
          </a:xfrm>
          <a:prstGeom prst="rect">
            <a:avLst/>
          </a:prstGeom>
        </p:spPr>
      </p:pic>
    </p:spTree>
    <p:extLst>
      <p:ext uri="{BB962C8B-B14F-4D97-AF65-F5344CB8AC3E}">
        <p14:creationId xmlns:p14="http://schemas.microsoft.com/office/powerpoint/2010/main" val="18526060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00"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259;p11"/>
          <p:cNvSpPr/>
          <p:nvPr/>
        </p:nvSpPr>
        <p:spPr>
          <a:xfrm>
            <a:off x="2458866" y="3695700"/>
            <a:ext cx="14762333" cy="2127202"/>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4000" dirty="0">
                <a:solidFill>
                  <a:schemeClr val="bg1"/>
                </a:solidFill>
                <a:latin typeface="Arial"/>
                <a:ea typeface="Arial"/>
                <a:cs typeface="Arial"/>
                <a:sym typeface="Arial"/>
              </a:rPr>
              <a:t>.           Mỗi phương trình bậc nhất hai ẩn đều có vô số nghiệm</a:t>
            </a:r>
            <a:endParaRPr sz="4000" dirty="0">
              <a:solidFill>
                <a:schemeClr val="bg1"/>
              </a:solidFill>
              <a:latin typeface="Arial"/>
              <a:ea typeface="Arial"/>
              <a:cs typeface="Arial"/>
              <a:sym typeface="Arial"/>
            </a:endParaRPr>
          </a:p>
        </p:txBody>
      </p:sp>
      <p:grpSp>
        <p:nvGrpSpPr>
          <p:cNvPr id="4" name="Group 3"/>
          <p:cNvGrpSpPr/>
          <p:nvPr/>
        </p:nvGrpSpPr>
        <p:grpSpPr>
          <a:xfrm>
            <a:off x="6600446" y="100664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CHÚ Ý</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2209800" y="931998"/>
            <a:ext cx="3237257" cy="3231160"/>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p:pic>
        <p:nvPicPr>
          <p:cNvPr id="12" name="Picture 21">
            <a:extLst>
              <a:ext uri="{FF2B5EF4-FFF2-40B4-BE49-F238E27FC236}">
                <a16:creationId xmlns:a16="http://schemas.microsoft.com/office/drawing/2014/main" id="{57F83F42-9A4A-1550-E3DE-2719E96599D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502048" y="4078391"/>
            <a:ext cx="1326380" cy="1266090"/>
          </a:xfrm>
          <a:prstGeom prst="rect">
            <a:avLst/>
          </a:prstGeom>
        </p:spPr>
      </p:pic>
    </p:spTree>
    <p:extLst>
      <p:ext uri="{BB962C8B-B14F-4D97-AF65-F5344CB8AC3E}">
        <p14:creationId xmlns:p14="http://schemas.microsoft.com/office/powerpoint/2010/main" val="1884687950"/>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305;p14"/>
          <p:cNvGrpSpPr/>
          <p:nvPr/>
        </p:nvGrpSpPr>
        <p:grpSpPr>
          <a:xfrm flipH="1">
            <a:off x="688167" y="2788705"/>
            <a:ext cx="1699513" cy="1188276"/>
            <a:chOff x="7890477" y="787864"/>
            <a:chExt cx="2022200" cy="1289304"/>
          </a:xfrm>
        </p:grpSpPr>
        <p:pic>
          <p:nvPicPr>
            <p:cNvPr id="19"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7" name="Picture 26"/>
          <p:cNvPicPr>
            <a:picLocks noChangeAspect="1"/>
          </p:cNvPicPr>
          <p:nvPr/>
        </p:nvPicPr>
        <p:blipFill>
          <a:blip r:embed="rId3"/>
          <a:stretch>
            <a:fillRect/>
          </a:stretch>
        </p:blipFill>
        <p:spPr>
          <a:xfrm rot="21128703">
            <a:off x="16729032" y="-717169"/>
            <a:ext cx="2085013" cy="1774090"/>
          </a:xfrm>
          <a:prstGeom prst="rect">
            <a:avLst/>
          </a:prstGeom>
        </p:spPr>
      </p:pic>
      <p:sp>
        <p:nvSpPr>
          <p:cNvPr id="5" name="TextBox 4">
            <a:extLst>
              <a:ext uri="{FF2B5EF4-FFF2-40B4-BE49-F238E27FC236}">
                <a16:creationId xmlns:a16="http://schemas.microsoft.com/office/drawing/2014/main" id="{BB65C653-BF85-2D21-C659-5F92A0504273}"/>
              </a:ext>
            </a:extLst>
          </p:cNvPr>
          <p:cNvSpPr txBox="1"/>
          <p:nvPr/>
        </p:nvSpPr>
        <p:spPr>
          <a:xfrm>
            <a:off x="2819400" y="-78182"/>
            <a:ext cx="12725400" cy="282641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38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Viết</a:t>
            </a:r>
            <a:r>
              <a:rPr kumimoji="0" lang="en-US" sz="3800" b="0" i="0" u="none" strike="noStrike" kern="1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nghiệm và biểu diễn hình học tất cả các nghiệm của mỗi phương trình bậc nhất hai ẩn sau:</a:t>
            </a:r>
          </a:p>
          <a:p>
            <a:pPr marL="0" marR="0" lvl="0" indent="0" algn="l" defTabSz="914400" rtl="0" eaLnBrk="1" fontAlgn="auto" latinLnBrk="0" hangingPunct="1">
              <a:lnSpc>
                <a:spcPct val="150000"/>
              </a:lnSpc>
              <a:spcBef>
                <a:spcPts val="0"/>
              </a:spcBef>
              <a:spcAft>
                <a:spcPts val="800"/>
              </a:spcAft>
              <a:buClrTx/>
              <a:buSzTx/>
              <a:buFontTx/>
              <a:buNone/>
              <a:tabLst/>
              <a:defRPr/>
            </a:pPr>
            <a:r>
              <a:rPr lang="en-US" sz="3800" kern="100" baseline="0" dirty="0">
                <a:solidFill>
                  <a:prstClr val="black"/>
                </a:solidFill>
                <a:latin typeface="Arial" panose="020B0604020202020204" pitchFamily="34" charset="0"/>
                <a:ea typeface="Calibri" panose="020F0502020204030204" pitchFamily="34" charset="0"/>
                <a:cs typeface="Arial" panose="020B0604020202020204" pitchFamily="34" charset="0"/>
              </a:rPr>
              <a:t>a)  x + 2y = 3            b) 0x + y = -2                c) x + 0y = 3</a:t>
            </a:r>
            <a:endParaRPr kumimoji="0" lang="en-US" sz="38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5" name="Google Shape;304;p14"/>
          <p:cNvSpPr/>
          <p:nvPr/>
        </p:nvSpPr>
        <p:spPr>
          <a:xfrm>
            <a:off x="36505" y="-45944"/>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Ví dụ 3</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3" name="Rectangle 2"/>
          <p:cNvSpPr/>
          <p:nvPr/>
        </p:nvSpPr>
        <p:spPr>
          <a:xfrm>
            <a:off x="2516966" y="2819397"/>
            <a:ext cx="15771034" cy="1938992"/>
          </a:xfrm>
          <a:prstGeom prst="rect">
            <a:avLst/>
          </a:prstGeom>
        </p:spPr>
        <p:txBody>
          <a:bodyPr wrap="square">
            <a:spAutoFit/>
          </a:bodyPr>
          <a:lstStyle/>
          <a:p>
            <a:pPr marL="742950" indent="-742950">
              <a:buAutoNum type="alphaLcParenR"/>
            </a:pPr>
            <a:r>
              <a:rPr lang="en-US" sz="4000" kern="100" dirty="0">
                <a:solidFill>
                  <a:prstClr val="black"/>
                </a:solidFill>
                <a:latin typeface="Arial" panose="020B0604020202020204" pitchFamily="34" charset="0"/>
                <a:ea typeface="Calibri" panose="020F0502020204030204" pitchFamily="34" charset="0"/>
                <a:cs typeface="Arial" panose="020B0604020202020204" pitchFamily="34" charset="0"/>
              </a:rPr>
              <a:t>Xét phương trình x + 2y = 3 (1)</a:t>
            </a:r>
          </a:p>
          <a:p>
            <a:r>
              <a:rPr lang="en-US" sz="4000" kern="100" dirty="0">
                <a:solidFill>
                  <a:prstClr val="black"/>
                </a:solidFill>
                <a:latin typeface="Arial" panose="020B0604020202020204" pitchFamily="34" charset="0"/>
                <a:cs typeface="Arial" panose="020B0604020202020204" pitchFamily="34" charset="0"/>
              </a:rPr>
              <a:t>Ta viết (1) dưới dạng: y= -0,5x + 1,5</a:t>
            </a:r>
          </a:p>
          <a:p>
            <a:r>
              <a:rPr lang="en-US" sz="4000" kern="100" dirty="0">
                <a:solidFill>
                  <a:prstClr val="black"/>
                </a:solidFill>
                <a:latin typeface="Arial" panose="020B0604020202020204" pitchFamily="34" charset="0"/>
                <a:cs typeface="Arial" panose="020B0604020202020204" pitchFamily="34" charset="0"/>
              </a:rPr>
              <a:t>Mỗi cặp (x; -0,5x+1,5) với            là một nghiệm của phương trình </a:t>
            </a:r>
            <a:endParaRPr lang="vi-VN" sz="4000" dirty="0"/>
          </a:p>
        </p:txBody>
      </p:sp>
      <p:graphicFrame>
        <p:nvGraphicFramePr>
          <p:cNvPr id="6" name="Object 5"/>
          <p:cNvGraphicFramePr>
            <a:graphicFrameLocks noChangeAspect="1"/>
          </p:cNvGraphicFramePr>
          <p:nvPr>
            <p:extLst>
              <p:ext uri="{D42A27DB-BD31-4B8C-83A1-F6EECF244321}">
                <p14:modId xmlns:p14="http://schemas.microsoft.com/office/powerpoint/2010/main" val="3986667196"/>
              </p:ext>
            </p:extLst>
          </p:nvPr>
        </p:nvGraphicFramePr>
        <p:xfrm>
          <a:off x="8534400" y="4032665"/>
          <a:ext cx="1389887" cy="670980"/>
        </p:xfrm>
        <a:graphic>
          <a:graphicData uri="http://schemas.openxmlformats.org/presentationml/2006/ole">
            <mc:AlternateContent xmlns:mc="http://schemas.openxmlformats.org/markup-compatibility/2006">
              <mc:Choice xmlns:v="urn:schemas-microsoft-com:vml" Requires="v">
                <p:oleObj name="Equation" r:id="rId4" imgW="368280" imgH="177480" progId="Equation.DSMT4">
                  <p:embed/>
                </p:oleObj>
              </mc:Choice>
              <mc:Fallback>
                <p:oleObj name="Equation" r:id="rId4" imgW="368280" imgH="177480" progId="Equation.DSMT4">
                  <p:embed/>
                  <p:pic>
                    <p:nvPicPr>
                      <p:cNvPr id="0" name=""/>
                      <p:cNvPicPr/>
                      <p:nvPr/>
                    </p:nvPicPr>
                    <p:blipFill>
                      <a:blip r:embed="rId5"/>
                      <a:stretch>
                        <a:fillRect/>
                      </a:stretch>
                    </p:blipFill>
                    <p:spPr>
                      <a:xfrm>
                        <a:off x="8534400" y="4032665"/>
                        <a:ext cx="1389887" cy="670980"/>
                      </a:xfrm>
                      <a:prstGeom prst="rect">
                        <a:avLst/>
                      </a:prstGeom>
                    </p:spPr>
                  </p:pic>
                </p:oleObj>
              </mc:Fallback>
            </mc:AlternateContent>
          </a:graphicData>
        </a:graphic>
      </p:graphicFrame>
      <p:pic>
        <p:nvPicPr>
          <p:cNvPr id="8" name="Picture 7"/>
          <p:cNvPicPr>
            <a:picLocks noChangeAspect="1"/>
          </p:cNvPicPr>
          <p:nvPr/>
        </p:nvPicPr>
        <p:blipFill rotWithShape="1">
          <a:blip r:embed="rId6"/>
          <a:srcRect r="14030"/>
          <a:stretch/>
        </p:blipFill>
        <p:spPr>
          <a:xfrm>
            <a:off x="10820400" y="4784765"/>
            <a:ext cx="7162800" cy="5424307"/>
          </a:xfrm>
          <a:prstGeom prst="rect">
            <a:avLst/>
          </a:prstGeom>
        </p:spPr>
      </p:pic>
      <p:sp>
        <p:nvSpPr>
          <p:cNvPr id="9" name="TextBox 8"/>
          <p:cNvSpPr txBox="1"/>
          <p:nvPr/>
        </p:nvSpPr>
        <p:spPr>
          <a:xfrm>
            <a:off x="688167" y="5419426"/>
            <a:ext cx="9520267" cy="4154984"/>
          </a:xfrm>
          <a:prstGeom prst="rect">
            <a:avLst/>
          </a:prstGeom>
          <a:noFill/>
        </p:spPr>
        <p:txBody>
          <a:bodyPr wrap="square" rtlCol="0">
            <a:spAutoFit/>
          </a:bodyPr>
          <a:lstStyle/>
          <a:p>
            <a:r>
              <a:rPr lang="en-US" sz="4400" dirty="0"/>
              <a:t>Mỗi nghiệm của phương trình là </a:t>
            </a:r>
            <a:r>
              <a:rPr lang="en-US" sz="4400" dirty="0" err="1"/>
              <a:t>tọa</a:t>
            </a:r>
            <a:r>
              <a:rPr lang="en-US" sz="4400" dirty="0"/>
              <a:t> độ điểm thuộc đường thẳng d: x + 2y = 3</a:t>
            </a:r>
          </a:p>
          <a:p>
            <a:r>
              <a:rPr lang="en-US" sz="4400" dirty="0"/>
              <a:t>Để vẽ đường thẳng d ta chỉ cần xác định 2 điểm thuộc nó. Chẳng hạn A(0; 1,5); B(3; 0) rồi vẽ đường thẳng đi qua 2 điểm đó (Hình 1.1a)</a:t>
            </a:r>
            <a:endParaRPr lang="vi-VN" sz="4400" dirty="0"/>
          </a:p>
        </p:txBody>
      </p:sp>
    </p:spTree>
    <p:extLst>
      <p:ext uri="{BB962C8B-B14F-4D97-AF65-F5344CB8AC3E}">
        <p14:creationId xmlns:p14="http://schemas.microsoft.com/office/powerpoint/2010/main" val="9689223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rot="21128703">
            <a:off x="16729032" y="-717169"/>
            <a:ext cx="2085013" cy="1774090"/>
          </a:xfrm>
          <a:prstGeom prst="rect">
            <a:avLst/>
          </a:prstGeom>
        </p:spPr>
      </p:pic>
      <p:sp>
        <p:nvSpPr>
          <p:cNvPr id="5" name="TextBox 4">
            <a:extLst>
              <a:ext uri="{FF2B5EF4-FFF2-40B4-BE49-F238E27FC236}">
                <a16:creationId xmlns:a16="http://schemas.microsoft.com/office/drawing/2014/main" id="{BB65C653-BF85-2D21-C659-5F92A0504273}"/>
              </a:ext>
            </a:extLst>
          </p:cNvPr>
          <p:cNvSpPr txBox="1"/>
          <p:nvPr/>
        </p:nvSpPr>
        <p:spPr>
          <a:xfrm>
            <a:off x="609600" y="1303512"/>
            <a:ext cx="17983200" cy="861133"/>
          </a:xfrm>
          <a:prstGeom prst="rect">
            <a:avLst/>
          </a:prstGeom>
          <a:noFill/>
        </p:spPr>
        <p:txBody>
          <a:bodyPr wrap="square">
            <a:spAutoFit/>
          </a:bodyPr>
          <a:lstStyle/>
          <a:p>
            <a:pPr lvl="0">
              <a:lnSpc>
                <a:spcPct val="150000"/>
              </a:lnSpc>
              <a:spcAft>
                <a:spcPts val="800"/>
              </a:spcAft>
              <a:defRPr/>
            </a:pPr>
            <a:r>
              <a:rPr lang="en-US" sz="3800" kern="100" dirty="0">
                <a:solidFill>
                  <a:prstClr val="black"/>
                </a:solidFill>
                <a:latin typeface="Arial" panose="020B0604020202020204" pitchFamily="34" charset="0"/>
                <a:ea typeface="Calibri" panose="020F0502020204030204" pitchFamily="34" charset="0"/>
                <a:cs typeface="Arial" panose="020B0604020202020204" pitchFamily="34" charset="0"/>
              </a:rPr>
              <a:t>Ta viết phương trình (2) thành y= -2. </a:t>
            </a:r>
            <a:r>
              <a:rPr lang="en-US" sz="3800" kern="100" baseline="0" dirty="0">
                <a:solidFill>
                  <a:prstClr val="black"/>
                </a:solidFill>
                <a:latin typeface="Arial" panose="020B0604020202020204" pitchFamily="34" charset="0"/>
                <a:ea typeface="Calibri" panose="020F0502020204030204" pitchFamily="34" charset="0"/>
                <a:cs typeface="Arial" panose="020B0604020202020204" pitchFamily="34" charset="0"/>
              </a:rPr>
              <a:t>Phương trình</a:t>
            </a:r>
            <a:r>
              <a:rPr lang="en-US" sz="3800" kern="100" dirty="0">
                <a:solidFill>
                  <a:prstClr val="black"/>
                </a:solidFill>
                <a:latin typeface="Arial" panose="020B0604020202020204" pitchFamily="34" charset="0"/>
                <a:ea typeface="Calibri" panose="020F0502020204030204" pitchFamily="34" charset="0"/>
                <a:cs typeface="Arial" panose="020B0604020202020204" pitchFamily="34" charset="0"/>
              </a:rPr>
              <a:t> 2 có nghiệm: (x; -2) với </a:t>
            </a:r>
            <a:endParaRPr kumimoji="0" lang="en-US" sz="38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Google Shape;304;p14"/>
          <p:cNvSpPr/>
          <p:nvPr/>
        </p:nvSpPr>
        <p:spPr>
          <a:xfrm>
            <a:off x="36505" y="-45944"/>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Ví dụ 3</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1497382" y="3554744"/>
            <a:ext cx="6516937" cy="5053240"/>
          </a:xfrm>
          <a:prstGeom prst="rect">
            <a:avLst/>
          </a:prstGeom>
        </p:spPr>
      </p:pic>
      <p:graphicFrame>
        <p:nvGraphicFramePr>
          <p:cNvPr id="14" name="Object 13"/>
          <p:cNvGraphicFramePr>
            <a:graphicFrameLocks noChangeAspect="1"/>
          </p:cNvGraphicFramePr>
          <p:nvPr>
            <p:extLst>
              <p:ext uri="{D42A27DB-BD31-4B8C-83A1-F6EECF244321}">
                <p14:modId xmlns:p14="http://schemas.microsoft.com/office/powerpoint/2010/main" val="1519720855"/>
              </p:ext>
            </p:extLst>
          </p:nvPr>
        </p:nvGraphicFramePr>
        <p:xfrm>
          <a:off x="16617584" y="1457687"/>
          <a:ext cx="1389887" cy="670980"/>
        </p:xfrm>
        <a:graphic>
          <a:graphicData uri="http://schemas.openxmlformats.org/presentationml/2006/ole">
            <mc:AlternateContent xmlns:mc="http://schemas.openxmlformats.org/markup-compatibility/2006">
              <mc:Choice xmlns:v="urn:schemas-microsoft-com:vml" Requires="v">
                <p:oleObj name="Equation" r:id="rId5" imgW="368280" imgH="177480" progId="Equation.DSMT4">
                  <p:embed/>
                </p:oleObj>
              </mc:Choice>
              <mc:Fallback>
                <p:oleObj name="Equation" r:id="rId5" imgW="368280" imgH="177480" progId="Equation.DSMT4">
                  <p:embed/>
                  <p:pic>
                    <p:nvPicPr>
                      <p:cNvPr id="6" name="Object 5"/>
                      <p:cNvPicPr/>
                      <p:nvPr/>
                    </p:nvPicPr>
                    <p:blipFill>
                      <a:blip r:embed="rId6"/>
                      <a:stretch>
                        <a:fillRect/>
                      </a:stretch>
                    </p:blipFill>
                    <p:spPr>
                      <a:xfrm>
                        <a:off x="16617584" y="1457687"/>
                        <a:ext cx="1389887" cy="670980"/>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id="{BB65C653-BF85-2D21-C659-5F92A0504273}"/>
              </a:ext>
            </a:extLst>
          </p:cNvPr>
          <p:cNvSpPr txBox="1"/>
          <p:nvPr/>
        </p:nvSpPr>
        <p:spPr>
          <a:xfrm>
            <a:off x="402882" y="2426997"/>
            <a:ext cx="17983200" cy="1846659"/>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800"/>
              </a:spcAft>
              <a:buClrTx/>
              <a:buSzTx/>
              <a:tabLst/>
              <a:defRPr/>
            </a:pPr>
            <a:r>
              <a:rPr lang="en-US" sz="3800" kern="100" dirty="0">
                <a:solidFill>
                  <a:prstClr val="black"/>
                </a:solidFill>
                <a:latin typeface="Arial" panose="020B0604020202020204" pitchFamily="34" charset="0"/>
                <a:ea typeface="Times New Roman" panose="02020603050405020304" pitchFamily="18" charset="0"/>
                <a:cs typeface="Arial" panose="020B0604020202020204" pitchFamily="34" charset="0"/>
              </a:rPr>
              <a:t>Mỗi nghiệm của phương trình (2) thuộc đường thẳng song </a:t>
            </a:r>
            <a:r>
              <a:rPr lang="en-US" sz="3800" kern="1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song</a:t>
            </a:r>
            <a:r>
              <a:rPr lang="en-US" sz="3800" kern="100" dirty="0">
                <a:solidFill>
                  <a:prstClr val="black"/>
                </a:solidFill>
                <a:latin typeface="Arial" panose="020B0604020202020204" pitchFamily="34" charset="0"/>
                <a:ea typeface="Times New Roman" panose="02020603050405020304" pitchFamily="18" charset="0"/>
                <a:cs typeface="Arial" panose="020B0604020202020204" pitchFamily="34" charset="0"/>
              </a:rPr>
              <a:t> với trục Ox cắt trục tung tại điểm có tung độ y = -2 (Hình 1,1b)</a:t>
            </a:r>
          </a:p>
        </p:txBody>
      </p:sp>
      <p:sp>
        <p:nvSpPr>
          <p:cNvPr id="6" name="Rectangle 5"/>
          <p:cNvSpPr/>
          <p:nvPr/>
        </p:nvSpPr>
        <p:spPr>
          <a:xfrm>
            <a:off x="3352800" y="408459"/>
            <a:ext cx="8177239" cy="1015663"/>
          </a:xfrm>
          <a:prstGeom prst="rect">
            <a:avLst/>
          </a:prstGeom>
        </p:spPr>
        <p:txBody>
          <a:bodyPr wrap="none">
            <a:spAutoFit/>
          </a:bodyPr>
          <a:lstStyle/>
          <a:p>
            <a:pPr marL="742950" lvl="0" indent="-742950">
              <a:lnSpc>
                <a:spcPct val="150000"/>
              </a:lnSpc>
              <a:spcAft>
                <a:spcPts val="800"/>
              </a:spcAft>
              <a:buFontTx/>
              <a:buAutoNum type="alphaLcParenR" startAt="2"/>
              <a:defRPr/>
            </a:pPr>
            <a:r>
              <a:rPr lang="en-US" sz="4000" kern="100" dirty="0">
                <a:solidFill>
                  <a:prstClr val="black"/>
                </a:solidFill>
                <a:latin typeface="Arial" panose="020B0604020202020204" pitchFamily="34" charset="0"/>
                <a:ea typeface="Times New Roman" panose="02020603050405020304" pitchFamily="18" charset="0"/>
                <a:cs typeface="Arial" panose="020B0604020202020204" pitchFamily="34" charset="0"/>
              </a:rPr>
              <a:t>Xét phương trình 0x + </a:t>
            </a:r>
            <a:r>
              <a:rPr lang="en-US" sz="4000" kern="100" dirty="0">
                <a:solidFill>
                  <a:prstClr val="black"/>
                </a:solidFill>
                <a:latin typeface="Arial" panose="020B0604020202020204" pitchFamily="34" charset="0"/>
                <a:ea typeface="Calibri" panose="020F0502020204030204" pitchFamily="34" charset="0"/>
                <a:cs typeface="Arial" panose="020B0604020202020204" pitchFamily="34" charset="0"/>
              </a:rPr>
              <a:t>y </a:t>
            </a:r>
            <a:r>
              <a:rPr lang="en-US" sz="4000" kern="100" dirty="0">
                <a:solidFill>
                  <a:prstClr val="black"/>
                </a:solidFill>
                <a:latin typeface="Arial" panose="020B0604020202020204" pitchFamily="34" charset="0"/>
                <a:ea typeface="Times New Roman" panose="02020603050405020304" pitchFamily="18" charset="0"/>
                <a:cs typeface="Arial" panose="020B0604020202020204" pitchFamily="34" charset="0"/>
              </a:rPr>
              <a:t>= -2 (2)</a:t>
            </a:r>
            <a:endParaRPr lang="en-US" kern="1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0813283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rot="21128703">
            <a:off x="16729032" y="-717169"/>
            <a:ext cx="2085013" cy="1774090"/>
          </a:xfrm>
          <a:prstGeom prst="rect">
            <a:avLst/>
          </a:prstGeom>
        </p:spPr>
      </p:pic>
      <p:sp>
        <p:nvSpPr>
          <p:cNvPr id="5" name="TextBox 4">
            <a:extLst>
              <a:ext uri="{FF2B5EF4-FFF2-40B4-BE49-F238E27FC236}">
                <a16:creationId xmlns:a16="http://schemas.microsoft.com/office/drawing/2014/main" id="{BB65C653-BF85-2D21-C659-5F92A0504273}"/>
              </a:ext>
            </a:extLst>
          </p:cNvPr>
          <p:cNvSpPr txBox="1"/>
          <p:nvPr/>
        </p:nvSpPr>
        <p:spPr>
          <a:xfrm>
            <a:off x="609600" y="1303512"/>
            <a:ext cx="17983200" cy="969496"/>
          </a:xfrm>
          <a:prstGeom prst="rect">
            <a:avLst/>
          </a:prstGeom>
          <a:noFill/>
        </p:spPr>
        <p:txBody>
          <a:bodyPr wrap="square">
            <a:spAutoFit/>
          </a:bodyPr>
          <a:lstStyle/>
          <a:p>
            <a:pPr lvl="0">
              <a:lnSpc>
                <a:spcPct val="150000"/>
              </a:lnSpc>
              <a:spcAft>
                <a:spcPts val="800"/>
              </a:spcAft>
              <a:defRPr/>
            </a:pPr>
            <a:r>
              <a:rPr lang="en-US" sz="3800" kern="100" dirty="0">
                <a:solidFill>
                  <a:prstClr val="black"/>
                </a:solidFill>
                <a:latin typeface="Arial" panose="020B0604020202020204" pitchFamily="34" charset="0"/>
                <a:ea typeface="Calibri" panose="020F0502020204030204" pitchFamily="34" charset="0"/>
                <a:cs typeface="Arial" panose="020B0604020202020204" pitchFamily="34" charset="0"/>
              </a:rPr>
              <a:t>Ta viết phương trình (3) thành x = 3. </a:t>
            </a:r>
            <a:r>
              <a:rPr lang="en-US" sz="3800" kern="100" baseline="0" dirty="0">
                <a:solidFill>
                  <a:prstClr val="black"/>
                </a:solidFill>
                <a:latin typeface="Arial" panose="020B0604020202020204" pitchFamily="34" charset="0"/>
                <a:ea typeface="Calibri" panose="020F0502020204030204" pitchFamily="34" charset="0"/>
                <a:cs typeface="Arial" panose="020B0604020202020204" pitchFamily="34" charset="0"/>
              </a:rPr>
              <a:t>Phương trình</a:t>
            </a:r>
            <a:r>
              <a:rPr lang="en-US" sz="3800" kern="100" dirty="0">
                <a:solidFill>
                  <a:prstClr val="black"/>
                </a:solidFill>
                <a:latin typeface="Arial" panose="020B0604020202020204" pitchFamily="34" charset="0"/>
                <a:ea typeface="Calibri" panose="020F0502020204030204" pitchFamily="34" charset="0"/>
                <a:cs typeface="Arial" panose="020B0604020202020204" pitchFamily="34" charset="0"/>
              </a:rPr>
              <a:t> (3) có nghiệm: (3; y) với </a:t>
            </a:r>
            <a:endParaRPr kumimoji="0" lang="en-US" sz="38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Google Shape;304;p14"/>
          <p:cNvSpPr/>
          <p:nvPr/>
        </p:nvSpPr>
        <p:spPr>
          <a:xfrm>
            <a:off x="36505" y="-45944"/>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Ví dụ 3</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3717212137"/>
              </p:ext>
            </p:extLst>
          </p:nvPr>
        </p:nvGraphicFramePr>
        <p:xfrm>
          <a:off x="16594138" y="1409700"/>
          <a:ext cx="1436687" cy="768350"/>
        </p:xfrm>
        <a:graphic>
          <a:graphicData uri="http://schemas.openxmlformats.org/presentationml/2006/ole">
            <mc:AlternateContent xmlns:mc="http://schemas.openxmlformats.org/markup-compatibility/2006">
              <mc:Choice xmlns:v="urn:schemas-microsoft-com:vml" Requires="v">
                <p:oleObj name="Equation" r:id="rId3" imgW="380880" imgH="203040" progId="Equation.DSMT4">
                  <p:embed/>
                </p:oleObj>
              </mc:Choice>
              <mc:Fallback>
                <p:oleObj name="Equation" r:id="rId3" imgW="380880" imgH="203040" progId="Equation.DSMT4">
                  <p:embed/>
                  <p:pic>
                    <p:nvPicPr>
                      <p:cNvPr id="14" name="Object 13"/>
                      <p:cNvPicPr/>
                      <p:nvPr/>
                    </p:nvPicPr>
                    <p:blipFill>
                      <a:blip r:embed="rId4"/>
                      <a:stretch>
                        <a:fillRect/>
                      </a:stretch>
                    </p:blipFill>
                    <p:spPr>
                      <a:xfrm>
                        <a:off x="16594138" y="1409700"/>
                        <a:ext cx="1436687" cy="768350"/>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id="{BB65C653-BF85-2D21-C659-5F92A0504273}"/>
              </a:ext>
            </a:extLst>
          </p:cNvPr>
          <p:cNvSpPr txBox="1"/>
          <p:nvPr/>
        </p:nvSpPr>
        <p:spPr>
          <a:xfrm>
            <a:off x="402882" y="2426997"/>
            <a:ext cx="17983200" cy="1738296"/>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800"/>
              </a:spcAft>
              <a:buClrTx/>
              <a:buSzTx/>
              <a:tabLst/>
              <a:defRPr/>
            </a:pPr>
            <a:r>
              <a:rPr lang="en-US" sz="3800" kern="100" dirty="0">
                <a:solidFill>
                  <a:prstClr val="black"/>
                </a:solidFill>
                <a:latin typeface="Arial" panose="020B0604020202020204" pitchFamily="34" charset="0"/>
                <a:ea typeface="Times New Roman" panose="02020603050405020304" pitchFamily="18" charset="0"/>
                <a:cs typeface="Arial" panose="020B0604020202020204" pitchFamily="34" charset="0"/>
              </a:rPr>
              <a:t>Mỗi nghiệm của phương trình (3) thuộc đường thẳng song </a:t>
            </a:r>
            <a:r>
              <a:rPr lang="en-US" sz="3800" kern="1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song</a:t>
            </a:r>
            <a:r>
              <a:rPr lang="en-US" sz="3800" kern="100" dirty="0">
                <a:solidFill>
                  <a:prstClr val="black"/>
                </a:solidFill>
                <a:latin typeface="Arial" panose="020B0604020202020204" pitchFamily="34" charset="0"/>
                <a:ea typeface="Times New Roman" panose="02020603050405020304" pitchFamily="18" charset="0"/>
                <a:cs typeface="Arial" panose="020B0604020202020204" pitchFamily="34" charset="0"/>
              </a:rPr>
              <a:t> với trục Oy cắt trục hoành tại điểm có hoành độ x = 3 (Hình 1,1c)</a:t>
            </a:r>
          </a:p>
        </p:txBody>
      </p:sp>
      <p:sp>
        <p:nvSpPr>
          <p:cNvPr id="6" name="Rectangle 5"/>
          <p:cNvSpPr/>
          <p:nvPr/>
        </p:nvSpPr>
        <p:spPr>
          <a:xfrm>
            <a:off x="3352800" y="408459"/>
            <a:ext cx="8148384" cy="901593"/>
          </a:xfrm>
          <a:prstGeom prst="rect">
            <a:avLst/>
          </a:prstGeom>
        </p:spPr>
        <p:txBody>
          <a:bodyPr wrap="none">
            <a:spAutoFit/>
          </a:bodyPr>
          <a:lstStyle/>
          <a:p>
            <a:pPr marL="742950" lvl="0" indent="-742950">
              <a:lnSpc>
                <a:spcPct val="150000"/>
              </a:lnSpc>
              <a:spcAft>
                <a:spcPts val="800"/>
              </a:spcAft>
              <a:buFontTx/>
              <a:buAutoNum type="alphaLcParenR" startAt="2"/>
              <a:defRPr/>
            </a:pPr>
            <a:r>
              <a:rPr lang="en-US" sz="4000" kern="100" dirty="0">
                <a:solidFill>
                  <a:prstClr val="black"/>
                </a:solidFill>
                <a:latin typeface="Arial" panose="020B0604020202020204" pitchFamily="34" charset="0"/>
                <a:ea typeface="Times New Roman" panose="02020603050405020304" pitchFamily="18" charset="0"/>
                <a:cs typeface="Arial" panose="020B0604020202020204" pitchFamily="34" charset="0"/>
              </a:rPr>
              <a:t>Xét phương trình x + 0</a:t>
            </a:r>
            <a:r>
              <a:rPr lang="en-US" sz="4000" kern="100" dirty="0">
                <a:solidFill>
                  <a:prstClr val="black"/>
                </a:solidFill>
                <a:latin typeface="Arial" panose="020B0604020202020204" pitchFamily="34" charset="0"/>
                <a:ea typeface="Calibri" panose="020F0502020204030204" pitchFamily="34" charset="0"/>
                <a:cs typeface="Arial" panose="020B0604020202020204" pitchFamily="34" charset="0"/>
              </a:rPr>
              <a:t>y </a:t>
            </a:r>
            <a:r>
              <a:rPr lang="en-US" sz="4000" kern="100" dirty="0">
                <a:solidFill>
                  <a:prstClr val="black"/>
                </a:solidFill>
                <a:latin typeface="Arial" panose="020B0604020202020204" pitchFamily="34" charset="0"/>
                <a:ea typeface="Times New Roman" panose="02020603050405020304" pitchFamily="18" charset="0"/>
                <a:cs typeface="Arial" panose="020B0604020202020204" pitchFamily="34" charset="0"/>
              </a:rPr>
              <a:t>= 3  (3)</a:t>
            </a:r>
            <a:endParaRPr lang="en-US" kern="1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2" name="Picture 1"/>
          <p:cNvPicPr>
            <a:picLocks noChangeAspect="1"/>
          </p:cNvPicPr>
          <p:nvPr/>
        </p:nvPicPr>
        <p:blipFill>
          <a:blip r:embed="rId5"/>
          <a:stretch>
            <a:fillRect/>
          </a:stretch>
        </p:blipFill>
        <p:spPr>
          <a:xfrm>
            <a:off x="11220791" y="4241132"/>
            <a:ext cx="6786680" cy="5137939"/>
          </a:xfrm>
          <a:prstGeom prst="rect">
            <a:avLst/>
          </a:prstGeom>
        </p:spPr>
      </p:pic>
    </p:spTree>
    <p:extLst>
      <p:ext uri="{BB962C8B-B14F-4D97-AF65-F5344CB8AC3E}">
        <p14:creationId xmlns:p14="http://schemas.microsoft.com/office/powerpoint/2010/main" val="17794755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981199" y="1259555"/>
            <a:ext cx="14182218" cy="7467600"/>
            <a:chOff x="2514599" y="1951716"/>
            <a:chExt cx="14325600" cy="8073080"/>
          </a:xfrm>
        </p:grpSpPr>
        <p:pic>
          <p:nvPicPr>
            <p:cNvPr id="4" name="Picture 4"/>
            <p:cNvPicPr>
              <a:picLocks noChangeAspect="1"/>
            </p:cNvPicPr>
            <p:nvPr/>
          </p:nvPicPr>
          <p:blipFill>
            <a:blip r:embed="rId2"/>
            <a:srcRect/>
            <a:stretch>
              <a:fillRect/>
            </a:stretch>
          </p:blipFill>
          <p:spPr>
            <a:xfrm>
              <a:off x="2514599" y="1951716"/>
              <a:ext cx="14325600" cy="8073080"/>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2872040" y="3188487"/>
                  <a:ext cx="13610718" cy="5506704"/>
                </a:xfrm>
                <a:prstGeom prst="rect">
                  <a:avLst/>
                </a:prstGeom>
              </p:spPr>
              <p:txBody>
                <a:bodyPr wrap="square">
                  <a:spAutoFit/>
                </a:bodyPr>
                <a:lstStyle/>
                <a:p>
                  <a:pPr algn="just">
                    <a:lnSpc>
                      <a:spcPct val="200000"/>
                    </a:lnSpc>
                    <a:spcBef>
                      <a:spcPts val="100"/>
                    </a:spcBef>
                    <a:spcAft>
                      <a:spcPts val="0"/>
                    </a:spcAft>
                  </a:pPr>
                  <a:r>
                    <a:rPr lang="nl-NL" sz="4000" b="1" dirty="0">
                      <a:solidFill>
                        <a:schemeClr val="bg1"/>
                      </a:solidFill>
                      <a:latin typeface="Arial" panose="020B0604020202020204" pitchFamily="34" charset="0"/>
                      <a:ea typeface="Calibri" panose="020F0502020204030204" pitchFamily="34" charset="0"/>
                      <a:cs typeface="Arial" panose="020B0604020202020204" pitchFamily="34" charset="0"/>
                    </a:rPr>
                    <a:t>Nhận xét:</a:t>
                  </a:r>
                  <a:endPar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𝑇𝑟𝑜𝑛𝑔</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𝑚</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ặ</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𝑡</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𝑝h</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ẳ</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𝑛𝑔</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𝑡</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ọ</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𝑎</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độ </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𝑡</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ậ</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𝑝</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h</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ợ</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𝑝</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𝑐</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á</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𝑐</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đ</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𝑖</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ể</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𝑚</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𝑐</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ó </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𝑡</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ọ</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𝑎</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độ </m:t>
                        </m:r>
                        <m:d>
                          <m:dPr>
                            <m:ctrlP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𝑦</m:t>
                            </m:r>
                          </m:e>
                        </m:d>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m:t>
                        </m:r>
                      </m:oMath>
                    </m:oMathPara>
                  </a14:m>
                  <a:endParaRPr lang="en-US" sz="4000" b="0" i="1" dirty="0">
                    <a:solidFill>
                      <a:schemeClr val="bg1"/>
                    </a:solidFill>
                    <a:effectLst/>
                    <a:latin typeface="Cambria Math" panose="02040503050406030204" pitchFamily="18" charset="0"/>
                    <a:ea typeface="Arial" panose="020B0604020202020204" pitchFamily="34" charset="0"/>
                    <a:cs typeface="Times New Roman" panose="02020603050405020304" pitchFamily="18" charset="0"/>
                  </a:endParaRPr>
                </a:p>
                <a:p>
                  <a:pPr algn="just">
                    <a:lnSpc>
                      <a:spcPct val="200000"/>
                    </a:lnSpc>
                    <a:spcBef>
                      <a:spcPts val="300"/>
                    </a:spcBef>
                    <a:spcAft>
                      <a:spcPts val="300"/>
                    </a:spcAft>
                  </a:pPr>
                  <a14:m>
                    <m:oMath xmlns:m="http://schemas.openxmlformats.org/officeDocument/2006/math">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𝑡h</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ỏ</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𝑎</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𝑚</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ã</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𝑛</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𝑝h</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ươ</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𝑛𝑔</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𝑡𝑟</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ì</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𝑛h</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𝑏</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ậ</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𝑐</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𝑛h</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ấ</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𝑡</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h𝑎𝑖</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ẩ</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𝑛</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𝑎𝑥</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𝑏𝑦</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𝑐</m:t>
                      </m:r>
                    </m:oMath>
                  </a14:m>
                  <a:r>
                    <a:rPr lang="en-US" sz="4000" i="1" dirty="0">
                      <a:solidFill>
                        <a:schemeClr val="bg1"/>
                      </a:solidFill>
                      <a:latin typeface="Cambria Math" panose="02040503050406030204" pitchFamily="18" charset="0"/>
                      <a:ea typeface="Arial" panose="020B0604020202020204" pitchFamily="34" charset="0"/>
                      <a:cs typeface="Times New Roman" panose="02020603050405020304" pitchFamily="18" charset="0"/>
                    </a:rPr>
                    <a:t> là một đường thẳng. Đường thẳng đó gọi là đường </a:t>
                  </a:r>
                  <a: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a:t>thẳng ax + by </a:t>
                  </a:r>
                  <a:r>
                    <a:rPr lang="en-US" sz="4000" i="1" dirty="0">
                      <a:solidFill>
                        <a:schemeClr val="bg1"/>
                      </a:solidFill>
                      <a:latin typeface="Cambria Math" panose="02040503050406030204" pitchFamily="18" charset="0"/>
                      <a:ea typeface="Arial" panose="020B0604020202020204" pitchFamily="34" charset="0"/>
                      <a:cs typeface="Times New Roman" panose="02020603050405020304" pitchFamily="18" charset="0"/>
                    </a:rPr>
                    <a:t>= c</a:t>
                  </a:r>
                </a:p>
              </p:txBody>
            </p:sp>
          </mc:Choice>
          <mc:Fallback xmlns="">
            <p:sp>
              <p:nvSpPr>
                <p:cNvPr id="6" name="Rectangle 5"/>
                <p:cNvSpPr>
                  <a:spLocks noRot="1" noChangeAspect="1" noMove="1" noResize="1" noEditPoints="1" noAdjustHandles="1" noChangeArrowheads="1" noChangeShapeType="1" noTextEdit="1"/>
                </p:cNvSpPr>
                <p:nvPr/>
              </p:nvSpPr>
              <p:spPr>
                <a:xfrm>
                  <a:off x="2872040" y="3188487"/>
                  <a:ext cx="13610718" cy="5506704"/>
                </a:xfrm>
                <a:prstGeom prst="rect">
                  <a:avLst/>
                </a:prstGeom>
                <a:blipFill>
                  <a:blip r:embed="rId3"/>
                  <a:stretch>
                    <a:fillRect l="-1584" r="-1629" b="-478"/>
                  </a:stretch>
                </a:blipFill>
              </p:spPr>
              <p:txBody>
                <a:bodyPr/>
                <a:lstStyle/>
                <a:p>
                  <a:r>
                    <a:rPr lang="vi-VN">
                      <a:noFill/>
                    </a:rPr>
                    <a:t> </a:t>
                  </a:r>
                </a:p>
              </p:txBody>
            </p:sp>
          </mc:Fallback>
        </mc:AlternateContent>
      </p:grpSp>
      <p:pic>
        <p:nvPicPr>
          <p:cNvPr id="14" name="Picture 4"/>
          <p:cNvPicPr>
            <a:picLocks noChangeAspect="1"/>
          </p:cNvPicPr>
          <p:nvPr/>
        </p:nvPicPr>
        <p:blipFill>
          <a:blip r:embed="rId4"/>
          <a:srcRect/>
          <a:stretch>
            <a:fillRect/>
          </a:stretch>
        </p:blipFill>
        <p:spPr>
          <a:xfrm>
            <a:off x="-762000" y="6819900"/>
            <a:ext cx="3932367" cy="3738311"/>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1901">
            <a:off x="15530698" y="291410"/>
            <a:ext cx="2183861" cy="559863"/>
          </a:xfrm>
          <a:prstGeom prst="rect">
            <a:avLst/>
          </a:prstGeom>
        </p:spPr>
      </p:pic>
      <p:pic>
        <p:nvPicPr>
          <p:cNvPr id="16"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163418" y="8998469"/>
            <a:ext cx="2120571" cy="1318610"/>
          </a:xfrm>
          <a:prstGeom prst="rect">
            <a:avLst/>
          </a:prstGeom>
        </p:spPr>
      </p:pic>
    </p:spTree>
    <p:extLst>
      <p:ext uri="{BB962C8B-B14F-4D97-AF65-F5344CB8AC3E}">
        <p14:creationId xmlns:p14="http://schemas.microsoft.com/office/powerpoint/2010/main" val="2427778421"/>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9649" name="Group 81"/>
          <p:cNvGraphicFramePr>
            <a:graphicFrameLocks noGrp="1"/>
          </p:cNvGraphicFramePr>
          <p:nvPr>
            <p:extLst>
              <p:ext uri="{D42A27DB-BD31-4B8C-83A1-F6EECF244321}">
                <p14:modId xmlns:p14="http://schemas.microsoft.com/office/powerpoint/2010/main" val="2158182239"/>
              </p:ext>
            </p:extLst>
          </p:nvPr>
        </p:nvGraphicFramePr>
        <p:xfrm>
          <a:off x="573882" y="1267252"/>
          <a:ext cx="16382999" cy="8724900"/>
        </p:xfrm>
        <a:graphic>
          <a:graphicData uri="http://schemas.openxmlformats.org/drawingml/2006/table">
            <a:tbl>
              <a:tblPr/>
              <a:tblGrid>
                <a:gridCol w="5460026">
                  <a:extLst>
                    <a:ext uri="{9D8B030D-6E8A-4147-A177-3AD203B41FA5}">
                      <a16:colId xmlns:a16="http://schemas.microsoft.com/office/drawing/2014/main" val="20000"/>
                    </a:ext>
                  </a:extLst>
                </a:gridCol>
                <a:gridCol w="4755222">
                  <a:extLst>
                    <a:ext uri="{9D8B030D-6E8A-4147-A177-3AD203B41FA5}">
                      <a16:colId xmlns:a16="http://schemas.microsoft.com/office/drawing/2014/main" val="20001"/>
                    </a:ext>
                  </a:extLst>
                </a:gridCol>
                <a:gridCol w="6167751">
                  <a:extLst>
                    <a:ext uri="{9D8B030D-6E8A-4147-A177-3AD203B41FA5}">
                      <a16:colId xmlns:a16="http://schemas.microsoft.com/office/drawing/2014/main" val="20002"/>
                    </a:ext>
                  </a:extLst>
                </a:gridCol>
              </a:tblGrid>
              <a:tr h="11025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0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Phương trình bậc nhất hai ẩn</a:t>
                      </a:r>
                    </a:p>
                  </a:txBody>
                  <a:tcPr marL="137160" marR="137160" marT="68561" marB="685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0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Công</a:t>
                      </a:r>
                      <a:r>
                        <a:rPr kumimoji="0" lang="en-US" sz="30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sz="30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thức</a:t>
                      </a:r>
                      <a:r>
                        <a:rPr kumimoji="0" lang="en-US" sz="30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sz="30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nghiệm</a:t>
                      </a:r>
                      <a:r>
                        <a:rPr kumimoji="0" lang="en-US" sz="30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sz="30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tổng</a:t>
                      </a:r>
                      <a:r>
                        <a:rPr kumimoji="0" lang="en-US" sz="30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sz="30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quát</a:t>
                      </a:r>
                      <a:endParaRPr kumimoji="0" lang="en-US" sz="30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137160" marR="137160" marT="68561" marB="685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0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Minh </a:t>
                      </a:r>
                      <a:r>
                        <a:rPr kumimoji="0" lang="en-US" sz="30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họa</a:t>
                      </a:r>
                      <a:r>
                        <a:rPr kumimoji="0" lang="en-US" sz="30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sz="30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tập</a:t>
                      </a:r>
                      <a:r>
                        <a:rPr kumimoji="0" lang="en-US" sz="30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sz="3000" b="1"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nghiệm</a:t>
                      </a:r>
                      <a:endParaRPr kumimoji="0" lang="en-US" sz="30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137160" marR="137160" marT="68561" marB="685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66709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200" b="1" i="0" u="none" strike="noStrike" cap="none" normalizeH="0" baseline="0" dirty="0">
                          <a:ln>
                            <a:noFill/>
                          </a:ln>
                          <a:solidFill>
                            <a:srgbClr val="0000FF"/>
                          </a:solidFill>
                          <a:effectLst/>
                          <a:latin typeface="Times New Roman" pitchFamily="18" charset="0"/>
                          <a:cs typeface="Times New Roman" pitchFamily="18" charset="0"/>
                        </a:rPr>
                        <a:t>ax + by = 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4200" b="1" i="0" u="none" strike="noStrike" cap="none" normalizeH="0" baseline="0" dirty="0">
                          <a:ln>
                            <a:noFill/>
                          </a:ln>
                          <a:solidFill>
                            <a:srgbClr val="0000FF"/>
                          </a:solidFill>
                          <a:effectLst/>
                          <a:latin typeface="Times New Roman" pitchFamily="18" charset="0"/>
                          <a:cs typeface="Times New Roman" pitchFamily="18" charset="0"/>
                        </a:rPr>
                        <a:t>(a ≠ 0; b ≠ 0)</a:t>
                      </a:r>
                    </a:p>
                  </a:txBody>
                  <a:tcPr marL="137160" marR="137160" marT="68561" marB="685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000" b="0" i="0" u="none" strike="noStrike" cap="none" normalizeH="0" baseline="0" dirty="0">
                        <a:ln>
                          <a:noFill/>
                        </a:ln>
                        <a:solidFill>
                          <a:srgbClr val="800000"/>
                        </a:solidFill>
                        <a:effectLst/>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000" b="0" i="0" u="none" strike="noStrike" cap="none" normalizeH="0" baseline="0" dirty="0">
                        <a:ln>
                          <a:noFill/>
                        </a:ln>
                        <a:solidFill>
                          <a:srgbClr val="800000"/>
                        </a:solidFill>
                        <a:effectLst/>
                        <a:latin typeface="Arial" charset="0"/>
                        <a:cs typeface="Arial" charset="0"/>
                      </a:endParaRPr>
                    </a:p>
                  </a:txBody>
                  <a:tcPr marL="137160" marR="137160" marT="68561" marB="685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000" b="0" i="0" u="none" strike="noStrike" cap="none" normalizeH="0" baseline="0" dirty="0">
                        <a:ln>
                          <a:noFill/>
                        </a:ln>
                        <a:solidFill>
                          <a:srgbClr val="800000"/>
                        </a:solidFill>
                        <a:effectLst/>
                        <a:latin typeface="Arial" charset="0"/>
                        <a:cs typeface="Arial" charset="0"/>
                      </a:endParaRPr>
                    </a:p>
                  </a:txBody>
                  <a:tcPr marL="137160" marR="137160" marT="68561" marB="685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47641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200" b="1" i="0" u="none" strike="noStrike" cap="none" normalizeH="0" baseline="0" dirty="0">
                          <a:ln>
                            <a:noFill/>
                          </a:ln>
                          <a:solidFill>
                            <a:srgbClr val="0000FF"/>
                          </a:solidFill>
                          <a:effectLst/>
                          <a:latin typeface="Times New Roman" pitchFamily="18" charset="0"/>
                          <a:cs typeface="Times New Roman" pitchFamily="18" charset="0"/>
                        </a:rPr>
                        <a:t>ax + 0y = 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4200" b="1" i="0" u="none" strike="noStrike" cap="none" normalizeH="0" baseline="0" dirty="0">
                          <a:ln>
                            <a:noFill/>
                          </a:ln>
                          <a:solidFill>
                            <a:srgbClr val="0000FF"/>
                          </a:solidFill>
                          <a:effectLst/>
                          <a:latin typeface="Times New Roman" pitchFamily="18" charset="0"/>
                          <a:cs typeface="Times New Roman" pitchFamily="18" charset="0"/>
                        </a:rPr>
                        <a:t>(a ≠ 0)</a:t>
                      </a:r>
                    </a:p>
                  </a:txBody>
                  <a:tcPr marL="137160" marR="137160" marT="68561" marB="685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000" b="0" i="0" u="none" strike="noStrike" cap="none" normalizeH="0" baseline="0" dirty="0">
                        <a:ln>
                          <a:noFill/>
                        </a:ln>
                        <a:solidFill>
                          <a:srgbClr val="800000"/>
                        </a:solidFill>
                        <a:effectLst/>
                        <a:latin typeface="Arial" charset="0"/>
                        <a:cs typeface="Arial" charset="0"/>
                      </a:endParaRPr>
                    </a:p>
                  </a:txBody>
                  <a:tcPr marL="137160" marR="137160" marT="68561" marB="685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000" b="0" i="0" u="none" strike="noStrike" cap="none" normalizeH="0" baseline="0" dirty="0">
                        <a:ln>
                          <a:noFill/>
                        </a:ln>
                        <a:solidFill>
                          <a:srgbClr val="800000"/>
                        </a:solidFill>
                        <a:effectLst/>
                        <a:latin typeface="Arial" charset="0"/>
                        <a:cs typeface="Arial" charset="0"/>
                      </a:endParaRPr>
                    </a:p>
                  </a:txBody>
                  <a:tcPr marL="137160" marR="137160" marT="68561" marB="685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7885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200" b="1" i="0" u="none" strike="noStrike" cap="none" normalizeH="0" baseline="0" dirty="0">
                          <a:ln>
                            <a:noFill/>
                          </a:ln>
                          <a:solidFill>
                            <a:srgbClr val="0000FF"/>
                          </a:solidFill>
                          <a:effectLst/>
                          <a:latin typeface="Times New Roman" pitchFamily="18" charset="0"/>
                          <a:cs typeface="Times New Roman" pitchFamily="18" charset="0"/>
                        </a:rPr>
                        <a:t>0x + by = 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4200" b="1" i="0" u="none" strike="noStrike" cap="none" normalizeH="0" baseline="0" dirty="0">
                          <a:ln>
                            <a:noFill/>
                          </a:ln>
                          <a:solidFill>
                            <a:srgbClr val="0000FF"/>
                          </a:solidFill>
                          <a:effectLst/>
                          <a:latin typeface="Times New Roman" pitchFamily="18" charset="0"/>
                          <a:cs typeface="Times New Roman" pitchFamily="18" charset="0"/>
                        </a:rPr>
                        <a:t>(b ≠ 0)</a:t>
                      </a:r>
                    </a:p>
                  </a:txBody>
                  <a:tcPr marL="137160" marR="137160" marT="68561" marB="685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000" b="0" i="0" u="none" strike="noStrike" cap="none" normalizeH="0" baseline="0" dirty="0">
                        <a:ln>
                          <a:noFill/>
                        </a:ln>
                        <a:solidFill>
                          <a:srgbClr val="800000"/>
                        </a:solidFill>
                        <a:effectLst/>
                        <a:latin typeface="Arial" charset="0"/>
                        <a:cs typeface="Arial" charset="0"/>
                      </a:endParaRPr>
                    </a:p>
                  </a:txBody>
                  <a:tcPr marL="137160" marR="137160" marT="68561" marB="685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000" b="0" i="0" u="none" strike="noStrike" cap="none" normalizeH="0" baseline="0" dirty="0">
                        <a:ln>
                          <a:noFill/>
                        </a:ln>
                        <a:solidFill>
                          <a:srgbClr val="800000"/>
                        </a:solidFill>
                        <a:effectLst/>
                        <a:latin typeface="Arial" charset="0"/>
                        <a:cs typeface="Arial" charset="0"/>
                      </a:endParaRPr>
                    </a:p>
                  </a:txBody>
                  <a:tcPr marL="137160" marR="137160" marT="68561" marB="6856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09595" name="Rectangle 27"/>
          <p:cNvSpPr>
            <a:spLocks noChangeArrowheads="1"/>
          </p:cNvSpPr>
          <p:nvPr/>
        </p:nvSpPr>
        <p:spPr bwMode="auto">
          <a:xfrm>
            <a:off x="7870032" y="3204387"/>
            <a:ext cx="112082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3000" b="1">
                <a:solidFill>
                  <a:srgbClr val="0000FF"/>
                </a:solidFill>
                <a:latin typeface="Times New Roman" panose="02020603050405020304" pitchFamily="18" charset="0"/>
                <a:cs typeface="Times New Roman" panose="02020603050405020304" pitchFamily="18" charset="0"/>
              </a:rPr>
              <a:t>x </a:t>
            </a:r>
            <a:r>
              <a:rPr lang="en-US" altLang="en-US" sz="3000" b="1">
                <a:solidFill>
                  <a:srgbClr val="0000FF"/>
                </a:solidFill>
                <a:latin typeface="Times New Roman" panose="02020603050405020304" pitchFamily="18" charset="0"/>
                <a:cs typeface="Times New Roman" panose="02020603050405020304" pitchFamily="18" charset="0"/>
                <a:sym typeface="Symbol" panose="05050102010706020507" pitchFamily="18" charset="2"/>
              </a:rPr>
              <a:t>R</a:t>
            </a:r>
            <a:r>
              <a:rPr lang="en-US" altLang="en-US" sz="3000" b="1">
                <a:solidFill>
                  <a:srgbClr val="0000FF"/>
                </a:solidFill>
                <a:latin typeface="Times New Roman" panose="02020603050405020304" pitchFamily="18" charset="0"/>
                <a:cs typeface="Times New Roman" panose="02020603050405020304" pitchFamily="18" charset="0"/>
              </a:rPr>
              <a:t> </a:t>
            </a:r>
          </a:p>
        </p:txBody>
      </p:sp>
      <p:graphicFrame>
        <p:nvGraphicFramePr>
          <p:cNvPr id="109596" name="Object 28"/>
          <p:cNvGraphicFramePr>
            <a:graphicFrameLocks noChangeAspect="1"/>
          </p:cNvGraphicFramePr>
          <p:nvPr>
            <p:extLst>
              <p:ext uri="{D42A27DB-BD31-4B8C-83A1-F6EECF244321}">
                <p14:modId xmlns:p14="http://schemas.microsoft.com/office/powerpoint/2010/main" val="3523381630"/>
              </p:ext>
            </p:extLst>
          </p:nvPr>
        </p:nvGraphicFramePr>
        <p:xfrm>
          <a:off x="7848601" y="3400424"/>
          <a:ext cx="2786063" cy="1397793"/>
        </p:xfrm>
        <a:graphic>
          <a:graphicData uri="http://schemas.openxmlformats.org/presentationml/2006/ole">
            <mc:AlternateContent xmlns:mc="http://schemas.openxmlformats.org/markup-compatibility/2006">
              <mc:Choice xmlns:v="urn:schemas-microsoft-com:vml" Requires="v">
                <p:oleObj name="Equation" r:id="rId2" imgW="0" imgH="0" progId="Equation.DSMT4">
                  <p:embed/>
                </p:oleObj>
              </mc:Choice>
              <mc:Fallback>
                <p:oleObj name="Equation" r:id="rId2" imgW="0" imgH="0" progId="Equation.DSMT4">
                  <p:embed/>
                  <p:pic>
                    <p:nvPicPr>
                      <p:cNvPr id="109596" name="Object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1" y="3400424"/>
                        <a:ext cx="2786063" cy="1397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9597" name="AutoShape 29"/>
          <p:cNvSpPr>
            <a:spLocks/>
          </p:cNvSpPr>
          <p:nvPr/>
        </p:nvSpPr>
        <p:spPr bwMode="auto">
          <a:xfrm>
            <a:off x="7631907" y="3340892"/>
            <a:ext cx="238125" cy="1107282"/>
          </a:xfrm>
          <a:prstGeom prst="leftBrace">
            <a:avLst>
              <a:gd name="adj1" fmla="val 38750"/>
              <a:gd name="adj2" fmla="val 50000"/>
            </a:avLst>
          </a:pr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4800">
              <a:latin typeface="Times New Roman" panose="02020603050405020304" pitchFamily="18" charset="0"/>
              <a:cs typeface="Times New Roman" panose="02020603050405020304" pitchFamily="18" charset="0"/>
            </a:endParaRPr>
          </a:p>
        </p:txBody>
      </p:sp>
      <p:graphicFrame>
        <p:nvGraphicFramePr>
          <p:cNvPr id="109599" name="Object 31"/>
          <p:cNvGraphicFramePr>
            <a:graphicFrameLocks noChangeAspect="1"/>
          </p:cNvGraphicFramePr>
          <p:nvPr>
            <p:extLst>
              <p:ext uri="{D42A27DB-BD31-4B8C-83A1-F6EECF244321}">
                <p14:modId xmlns:p14="http://schemas.microsoft.com/office/powerpoint/2010/main" val="52223037"/>
              </p:ext>
            </p:extLst>
          </p:nvPr>
        </p:nvGraphicFramePr>
        <p:xfrm>
          <a:off x="8062913" y="6043612"/>
          <a:ext cx="1638300" cy="1297781"/>
        </p:xfrm>
        <a:graphic>
          <a:graphicData uri="http://schemas.openxmlformats.org/presentationml/2006/ole">
            <mc:AlternateContent xmlns:mc="http://schemas.openxmlformats.org/markup-compatibility/2006">
              <mc:Choice xmlns:v="urn:schemas-microsoft-com:vml" Requires="v">
                <p:oleObj name="Equation" r:id="rId4" imgW="0" imgH="0" progId="Equation.DSMT4">
                  <p:embed/>
                </p:oleObj>
              </mc:Choice>
              <mc:Fallback>
                <p:oleObj name="Equation" r:id="rId4" imgW="0" imgH="0" progId="Equation.DSMT4">
                  <p:embed/>
                  <p:pic>
                    <p:nvPicPr>
                      <p:cNvPr id="109599" name="Object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2913" y="6043612"/>
                        <a:ext cx="1638300" cy="129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9600" name="Text Box 32"/>
          <p:cNvSpPr txBox="1">
            <a:spLocks noChangeArrowheads="1"/>
          </p:cNvSpPr>
          <p:nvPr/>
        </p:nvSpPr>
        <p:spPr bwMode="auto">
          <a:xfrm>
            <a:off x="8062913" y="5722143"/>
            <a:ext cx="140493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3000" b="1">
                <a:solidFill>
                  <a:srgbClr val="0000FF"/>
                </a:solidFill>
                <a:latin typeface="Times New Roman" panose="02020603050405020304" pitchFamily="18" charset="0"/>
                <a:cs typeface="Times New Roman" panose="02020603050405020304" pitchFamily="18" charset="0"/>
              </a:rPr>
              <a:t>y </a:t>
            </a:r>
            <a:r>
              <a:rPr lang="en-US" altLang="en-US" sz="3000" b="1">
                <a:solidFill>
                  <a:srgbClr val="0000FF"/>
                </a:solidFill>
                <a:latin typeface="Times New Roman" panose="02020603050405020304" pitchFamily="18" charset="0"/>
                <a:cs typeface="Times New Roman" panose="02020603050405020304" pitchFamily="18" charset="0"/>
                <a:sym typeface="Symbol" panose="05050102010706020507" pitchFamily="18" charset="2"/>
              </a:rPr>
              <a:t> R</a:t>
            </a:r>
          </a:p>
        </p:txBody>
      </p:sp>
      <p:sp>
        <p:nvSpPr>
          <p:cNvPr id="109601" name="AutoShape 33"/>
          <p:cNvSpPr>
            <a:spLocks/>
          </p:cNvSpPr>
          <p:nvPr/>
        </p:nvSpPr>
        <p:spPr bwMode="auto">
          <a:xfrm>
            <a:off x="7631908" y="5884067"/>
            <a:ext cx="433388" cy="1133475"/>
          </a:xfrm>
          <a:prstGeom prst="leftBrace">
            <a:avLst>
              <a:gd name="adj1" fmla="val 17581"/>
              <a:gd name="adj2" fmla="val 50000"/>
            </a:avLst>
          </a:pr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4800">
              <a:latin typeface="Times New Roman" panose="02020603050405020304" pitchFamily="18" charset="0"/>
              <a:cs typeface="Times New Roman" panose="02020603050405020304" pitchFamily="18" charset="0"/>
            </a:endParaRPr>
          </a:p>
        </p:txBody>
      </p:sp>
      <p:sp>
        <p:nvSpPr>
          <p:cNvPr id="109603" name="AutoShape 35"/>
          <p:cNvSpPr>
            <a:spLocks/>
          </p:cNvSpPr>
          <p:nvPr/>
        </p:nvSpPr>
        <p:spPr bwMode="auto">
          <a:xfrm>
            <a:off x="7739063" y="8153400"/>
            <a:ext cx="323850" cy="1078706"/>
          </a:xfrm>
          <a:prstGeom prst="leftBrace">
            <a:avLst>
              <a:gd name="adj1" fmla="val 23301"/>
              <a:gd name="adj2" fmla="val 44810"/>
            </a:avLst>
          </a:pr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4800">
              <a:latin typeface="Times New Roman" panose="02020603050405020304" pitchFamily="18" charset="0"/>
              <a:cs typeface="Times New Roman" panose="02020603050405020304" pitchFamily="18" charset="0"/>
            </a:endParaRPr>
          </a:p>
        </p:txBody>
      </p:sp>
      <p:sp>
        <p:nvSpPr>
          <p:cNvPr id="109604" name="Rectangle 36"/>
          <p:cNvSpPr>
            <a:spLocks noChangeArrowheads="1"/>
          </p:cNvSpPr>
          <p:nvPr/>
        </p:nvSpPr>
        <p:spPr bwMode="auto">
          <a:xfrm>
            <a:off x="8062913" y="8043862"/>
            <a:ext cx="112082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3000" b="1">
                <a:solidFill>
                  <a:srgbClr val="0000FF"/>
                </a:solidFill>
                <a:latin typeface="Times New Roman" panose="02020603050405020304" pitchFamily="18" charset="0"/>
                <a:cs typeface="Times New Roman" panose="02020603050405020304" pitchFamily="18" charset="0"/>
                <a:sym typeface="Symbol" panose="05050102010706020507" pitchFamily="18" charset="2"/>
              </a:rPr>
              <a:t>x  </a:t>
            </a:r>
            <a:r>
              <a:rPr lang="en-US" altLang="en-US" sz="3000" b="1">
                <a:solidFill>
                  <a:srgbClr val="0000FF"/>
                </a:solidFill>
                <a:latin typeface="Times New Roman" panose="02020603050405020304" pitchFamily="18" charset="0"/>
                <a:cs typeface="Times New Roman" panose="02020603050405020304" pitchFamily="18" charset="0"/>
              </a:rPr>
              <a:t>R</a:t>
            </a:r>
            <a:endParaRPr lang="en-US" altLang="en-US" sz="3000" b="1">
              <a:solidFill>
                <a:srgbClr val="0000FF"/>
              </a:solidFill>
              <a:latin typeface="Times New Roman" panose="02020603050405020304" pitchFamily="18" charset="0"/>
              <a:cs typeface="Times New Roman" panose="02020603050405020304" pitchFamily="18" charset="0"/>
              <a:sym typeface="Symbol" panose="05050102010706020507" pitchFamily="18" charset="2"/>
            </a:endParaRPr>
          </a:p>
        </p:txBody>
      </p:sp>
      <p:graphicFrame>
        <p:nvGraphicFramePr>
          <p:cNvPr id="109605" name="Object 37"/>
          <p:cNvGraphicFramePr>
            <a:graphicFrameLocks noChangeAspect="1"/>
          </p:cNvGraphicFramePr>
          <p:nvPr>
            <p:extLst>
              <p:ext uri="{D42A27DB-BD31-4B8C-83A1-F6EECF244321}">
                <p14:modId xmlns:p14="http://schemas.microsoft.com/office/powerpoint/2010/main" val="2508582554"/>
              </p:ext>
            </p:extLst>
          </p:nvPr>
        </p:nvGraphicFramePr>
        <p:xfrm>
          <a:off x="7848601" y="8441530"/>
          <a:ext cx="2340770" cy="1223963"/>
        </p:xfrm>
        <a:graphic>
          <a:graphicData uri="http://schemas.openxmlformats.org/presentationml/2006/ole">
            <mc:AlternateContent xmlns:mc="http://schemas.openxmlformats.org/markup-compatibility/2006">
              <mc:Choice xmlns:v="urn:schemas-microsoft-com:vml" Requires="v">
                <p:oleObj name="Equation" r:id="rId6" imgW="0" imgH="0" progId="Equation.DSMT4">
                  <p:embed/>
                </p:oleObj>
              </mc:Choice>
              <mc:Fallback>
                <p:oleObj name="Equation" r:id="rId6" imgW="0" imgH="0" progId="Equation.DSMT4">
                  <p:embed/>
                  <p:pic>
                    <p:nvPicPr>
                      <p:cNvPr id="109605" name="Object 3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48601" y="8441530"/>
                        <a:ext cx="234077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9608" name="Line 40"/>
          <p:cNvSpPr>
            <a:spLocks noChangeShapeType="1"/>
          </p:cNvSpPr>
          <p:nvPr/>
        </p:nvSpPr>
        <p:spPr bwMode="auto">
          <a:xfrm flipV="1">
            <a:off x="12673013" y="2926555"/>
            <a:ext cx="11907" cy="1945482"/>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vi-VN" sz="2700"/>
          </a:p>
        </p:txBody>
      </p:sp>
      <p:sp>
        <p:nvSpPr>
          <p:cNvPr id="109609" name="Line 41"/>
          <p:cNvSpPr>
            <a:spLocks noChangeShapeType="1"/>
          </p:cNvSpPr>
          <p:nvPr/>
        </p:nvSpPr>
        <p:spPr bwMode="auto">
          <a:xfrm>
            <a:off x="11844338" y="4407692"/>
            <a:ext cx="3209925" cy="2382"/>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vi-VN" sz="2700"/>
          </a:p>
        </p:txBody>
      </p:sp>
      <p:sp>
        <p:nvSpPr>
          <p:cNvPr id="109610" name="Text Box 42"/>
          <p:cNvSpPr txBox="1">
            <a:spLocks noChangeArrowheads="1"/>
          </p:cNvSpPr>
          <p:nvPr/>
        </p:nvSpPr>
        <p:spPr bwMode="auto">
          <a:xfrm>
            <a:off x="12182476" y="2752725"/>
            <a:ext cx="1550195"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100">
                <a:solidFill>
                  <a:srgbClr val="0000FF"/>
                </a:solidFill>
                <a:latin typeface="Times New Roman" panose="02020603050405020304" pitchFamily="18" charset="0"/>
                <a:cs typeface="Times New Roman" panose="02020603050405020304" pitchFamily="18" charset="0"/>
              </a:rPr>
              <a:t>y</a:t>
            </a:r>
            <a:endParaRPr lang="en-US" altLang="en-US" sz="3600">
              <a:solidFill>
                <a:srgbClr val="0000FF"/>
              </a:solidFill>
              <a:latin typeface="Times New Roman" panose="02020603050405020304" pitchFamily="18" charset="0"/>
              <a:cs typeface="Times New Roman" panose="02020603050405020304" pitchFamily="18" charset="0"/>
            </a:endParaRPr>
          </a:p>
        </p:txBody>
      </p:sp>
      <p:sp>
        <p:nvSpPr>
          <p:cNvPr id="109611" name="Text Box 43"/>
          <p:cNvSpPr txBox="1">
            <a:spLocks noChangeArrowheads="1"/>
          </p:cNvSpPr>
          <p:nvPr/>
        </p:nvSpPr>
        <p:spPr bwMode="auto">
          <a:xfrm>
            <a:off x="14716125" y="4343399"/>
            <a:ext cx="650082" cy="473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100">
                <a:solidFill>
                  <a:srgbClr val="0000FF"/>
                </a:solidFill>
                <a:latin typeface="Times New Roman" panose="02020603050405020304" pitchFamily="18" charset="0"/>
                <a:cs typeface="Times New Roman" panose="02020603050405020304" pitchFamily="18" charset="0"/>
              </a:rPr>
              <a:t>x</a:t>
            </a:r>
            <a:endParaRPr lang="en-US" altLang="en-US" sz="3600">
              <a:solidFill>
                <a:srgbClr val="0000FF"/>
              </a:solidFill>
              <a:latin typeface="Times New Roman" panose="02020603050405020304" pitchFamily="18" charset="0"/>
              <a:cs typeface="Times New Roman" panose="02020603050405020304" pitchFamily="18" charset="0"/>
            </a:endParaRPr>
          </a:p>
        </p:txBody>
      </p:sp>
      <p:sp>
        <p:nvSpPr>
          <p:cNvPr id="109612" name="Text Box 44"/>
          <p:cNvSpPr txBox="1">
            <a:spLocks noChangeArrowheads="1"/>
          </p:cNvSpPr>
          <p:nvPr/>
        </p:nvSpPr>
        <p:spPr bwMode="auto">
          <a:xfrm>
            <a:off x="12239626" y="4341018"/>
            <a:ext cx="654845" cy="626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100">
                <a:solidFill>
                  <a:srgbClr val="0000FF"/>
                </a:solidFill>
                <a:latin typeface="Times New Roman" panose="02020603050405020304" pitchFamily="18" charset="0"/>
                <a:cs typeface="Times New Roman" panose="02020603050405020304" pitchFamily="18" charset="0"/>
              </a:rPr>
              <a:t>0</a:t>
            </a:r>
            <a:endParaRPr lang="en-US" altLang="en-US" sz="3600">
              <a:solidFill>
                <a:srgbClr val="0000FF"/>
              </a:solidFill>
              <a:latin typeface="Times New Roman" panose="02020603050405020304" pitchFamily="18" charset="0"/>
              <a:cs typeface="Times New Roman" panose="02020603050405020304" pitchFamily="18" charset="0"/>
            </a:endParaRPr>
          </a:p>
        </p:txBody>
      </p:sp>
      <p:graphicFrame>
        <p:nvGraphicFramePr>
          <p:cNvPr id="109613" name="Object 45"/>
          <p:cNvGraphicFramePr>
            <a:graphicFrameLocks noChangeAspect="1"/>
          </p:cNvGraphicFramePr>
          <p:nvPr>
            <p:extLst>
              <p:ext uri="{D42A27DB-BD31-4B8C-83A1-F6EECF244321}">
                <p14:modId xmlns:p14="http://schemas.microsoft.com/office/powerpoint/2010/main" val="106525814"/>
              </p:ext>
            </p:extLst>
          </p:nvPr>
        </p:nvGraphicFramePr>
        <p:xfrm>
          <a:off x="12703970" y="3338512"/>
          <a:ext cx="290513" cy="719138"/>
        </p:xfrm>
        <a:graphic>
          <a:graphicData uri="http://schemas.openxmlformats.org/presentationml/2006/ole">
            <mc:AlternateContent xmlns:mc="http://schemas.openxmlformats.org/markup-compatibility/2006">
              <mc:Choice xmlns:v="urn:schemas-microsoft-com:vml" Requires="v">
                <p:oleObj name="Equation" r:id="rId8" imgW="0" imgH="0" progId="Equation.DSMT4">
                  <p:embed/>
                </p:oleObj>
              </mc:Choice>
              <mc:Fallback>
                <p:oleObj name="Equation" r:id="rId8" imgW="0" imgH="0" progId="Equation.DSMT4">
                  <p:embed/>
                  <p:pic>
                    <p:nvPicPr>
                      <p:cNvPr id="109613" name="Object 4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703970" y="3338512"/>
                        <a:ext cx="2905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9614" name="Object 46"/>
          <p:cNvGraphicFramePr>
            <a:graphicFrameLocks noChangeAspect="1"/>
          </p:cNvGraphicFramePr>
          <p:nvPr>
            <p:extLst>
              <p:ext uri="{D42A27DB-BD31-4B8C-83A1-F6EECF244321}">
                <p14:modId xmlns:p14="http://schemas.microsoft.com/office/powerpoint/2010/main" val="1216565074"/>
              </p:ext>
            </p:extLst>
          </p:nvPr>
        </p:nvGraphicFramePr>
        <p:xfrm>
          <a:off x="13825538" y="4331492"/>
          <a:ext cx="392907" cy="904875"/>
        </p:xfrm>
        <a:graphic>
          <a:graphicData uri="http://schemas.openxmlformats.org/presentationml/2006/ole">
            <mc:AlternateContent xmlns:mc="http://schemas.openxmlformats.org/markup-compatibility/2006">
              <mc:Choice xmlns:v="urn:schemas-microsoft-com:vml" Requires="v">
                <p:oleObj name="Equation" r:id="rId10" imgW="0" imgH="0" progId="Equation.DSMT4">
                  <p:embed/>
                </p:oleObj>
              </mc:Choice>
              <mc:Fallback>
                <p:oleObj name="Equation" r:id="rId10" imgW="0" imgH="0" progId="Equation.DSMT4">
                  <p:embed/>
                  <p:pic>
                    <p:nvPicPr>
                      <p:cNvPr id="109614" name="Object 4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825538" y="4331492"/>
                        <a:ext cx="392907"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9615" name="Line 47"/>
          <p:cNvSpPr>
            <a:spLocks noChangeShapeType="1"/>
          </p:cNvSpPr>
          <p:nvPr/>
        </p:nvSpPr>
        <p:spPr bwMode="auto">
          <a:xfrm>
            <a:off x="11520488" y="3617117"/>
            <a:ext cx="3419475" cy="112395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vi-VN" sz="2700"/>
          </a:p>
        </p:txBody>
      </p:sp>
      <p:sp>
        <p:nvSpPr>
          <p:cNvPr id="109616" name="Text Box 48"/>
          <p:cNvSpPr txBox="1">
            <a:spLocks noChangeArrowheads="1"/>
          </p:cNvSpPr>
          <p:nvPr/>
        </p:nvSpPr>
        <p:spPr bwMode="auto">
          <a:xfrm rot="1421256">
            <a:off x="13020675" y="3755230"/>
            <a:ext cx="133588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100">
                <a:solidFill>
                  <a:srgbClr val="0000FF"/>
                </a:solidFill>
                <a:latin typeface="Times New Roman" panose="02020603050405020304" pitchFamily="18" charset="0"/>
                <a:cs typeface="Times New Roman" panose="02020603050405020304" pitchFamily="18" charset="0"/>
              </a:rPr>
              <a:t>ax+by=c</a:t>
            </a:r>
          </a:p>
        </p:txBody>
      </p:sp>
      <p:sp>
        <p:nvSpPr>
          <p:cNvPr id="109619" name="Line 51"/>
          <p:cNvSpPr>
            <a:spLocks noChangeShapeType="1"/>
          </p:cNvSpPr>
          <p:nvPr/>
        </p:nvSpPr>
        <p:spPr bwMode="auto">
          <a:xfrm>
            <a:off x="14220825" y="5667374"/>
            <a:ext cx="21432" cy="165735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vi-VN" sz="2700"/>
          </a:p>
        </p:txBody>
      </p:sp>
      <p:graphicFrame>
        <p:nvGraphicFramePr>
          <p:cNvPr id="109620" name="Object 52"/>
          <p:cNvGraphicFramePr>
            <a:graphicFrameLocks noChangeAspect="1"/>
          </p:cNvGraphicFramePr>
          <p:nvPr>
            <p:extLst>
              <p:ext uri="{D42A27DB-BD31-4B8C-83A1-F6EECF244321}">
                <p14:modId xmlns:p14="http://schemas.microsoft.com/office/powerpoint/2010/main" val="1739578427"/>
              </p:ext>
            </p:extLst>
          </p:nvPr>
        </p:nvGraphicFramePr>
        <p:xfrm>
          <a:off x="14327983" y="5560217"/>
          <a:ext cx="1012031" cy="952500"/>
        </p:xfrm>
        <a:graphic>
          <a:graphicData uri="http://schemas.openxmlformats.org/presentationml/2006/ole">
            <mc:AlternateContent xmlns:mc="http://schemas.openxmlformats.org/markup-compatibility/2006">
              <mc:Choice xmlns:v="urn:schemas-microsoft-com:vml" Requires="v">
                <p:oleObj name="Equation" r:id="rId12" imgW="0" imgH="0" progId="Equation.DSMT4">
                  <p:embed/>
                </p:oleObj>
              </mc:Choice>
              <mc:Fallback>
                <p:oleObj name="Equation" r:id="rId12" imgW="0" imgH="0" progId="Equation.DSMT4">
                  <p:embed/>
                  <p:pic>
                    <p:nvPicPr>
                      <p:cNvPr id="109620" name="Object 5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327983" y="5560217"/>
                        <a:ext cx="1012031"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9622" name="Text Box 54"/>
          <p:cNvSpPr txBox="1">
            <a:spLocks noChangeArrowheads="1"/>
          </p:cNvSpPr>
          <p:nvPr/>
        </p:nvSpPr>
        <p:spPr bwMode="auto">
          <a:xfrm>
            <a:off x="14982825" y="6765130"/>
            <a:ext cx="431007" cy="431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100">
                <a:solidFill>
                  <a:srgbClr val="0000FF"/>
                </a:solidFill>
                <a:latin typeface="Times New Roman" panose="02020603050405020304" pitchFamily="18" charset="0"/>
                <a:cs typeface="Times New Roman" panose="02020603050405020304" pitchFamily="18" charset="0"/>
              </a:rPr>
              <a:t>x</a:t>
            </a:r>
            <a:endParaRPr lang="en-US" altLang="en-US" sz="3600">
              <a:solidFill>
                <a:srgbClr val="0000FF"/>
              </a:solidFill>
              <a:latin typeface="Times New Roman" panose="02020603050405020304" pitchFamily="18" charset="0"/>
              <a:cs typeface="Times New Roman" panose="02020603050405020304" pitchFamily="18" charset="0"/>
            </a:endParaRPr>
          </a:p>
        </p:txBody>
      </p:sp>
      <p:sp>
        <p:nvSpPr>
          <p:cNvPr id="109623" name="Text Box 55"/>
          <p:cNvSpPr txBox="1">
            <a:spLocks noChangeArrowheads="1"/>
          </p:cNvSpPr>
          <p:nvPr/>
        </p:nvSpPr>
        <p:spPr bwMode="auto">
          <a:xfrm>
            <a:off x="12275345" y="5236367"/>
            <a:ext cx="540543" cy="431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100">
                <a:solidFill>
                  <a:srgbClr val="0000FF"/>
                </a:solidFill>
                <a:latin typeface="Times New Roman" panose="02020603050405020304" pitchFamily="18" charset="0"/>
                <a:cs typeface="Times New Roman" panose="02020603050405020304" pitchFamily="18" charset="0"/>
              </a:rPr>
              <a:t>y</a:t>
            </a:r>
            <a:endParaRPr lang="en-US" altLang="en-US" sz="3600">
              <a:solidFill>
                <a:srgbClr val="0000FF"/>
              </a:solidFill>
              <a:latin typeface="Times New Roman" panose="02020603050405020304" pitchFamily="18" charset="0"/>
              <a:cs typeface="Times New Roman" panose="02020603050405020304" pitchFamily="18" charset="0"/>
            </a:endParaRPr>
          </a:p>
        </p:txBody>
      </p:sp>
      <p:sp>
        <p:nvSpPr>
          <p:cNvPr id="109624" name="Line 56"/>
          <p:cNvSpPr>
            <a:spLocks noChangeShapeType="1"/>
          </p:cNvSpPr>
          <p:nvPr/>
        </p:nvSpPr>
        <p:spPr bwMode="auto">
          <a:xfrm flipH="1" flipV="1">
            <a:off x="12706350" y="5453062"/>
            <a:ext cx="2382" cy="1888331"/>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vi-VN" sz="2700"/>
          </a:p>
        </p:txBody>
      </p:sp>
      <p:sp>
        <p:nvSpPr>
          <p:cNvPr id="109625" name="Line 57"/>
          <p:cNvSpPr>
            <a:spLocks noChangeShapeType="1"/>
          </p:cNvSpPr>
          <p:nvPr/>
        </p:nvSpPr>
        <p:spPr bwMode="auto">
          <a:xfrm>
            <a:off x="11413333" y="6855617"/>
            <a:ext cx="3669506" cy="2382"/>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vi-VN" sz="2700"/>
          </a:p>
        </p:txBody>
      </p:sp>
      <p:sp>
        <p:nvSpPr>
          <p:cNvPr id="109626" name="Text Box 58"/>
          <p:cNvSpPr txBox="1">
            <a:spLocks noChangeArrowheads="1"/>
          </p:cNvSpPr>
          <p:nvPr/>
        </p:nvSpPr>
        <p:spPr bwMode="auto">
          <a:xfrm>
            <a:off x="12387945" y="6853918"/>
            <a:ext cx="433388"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100" dirty="0">
                <a:solidFill>
                  <a:srgbClr val="0000FF"/>
                </a:solidFill>
                <a:latin typeface="Times New Roman" panose="02020603050405020304" pitchFamily="18" charset="0"/>
                <a:cs typeface="Times New Roman" panose="02020603050405020304" pitchFamily="18" charset="0"/>
              </a:rPr>
              <a:t>0</a:t>
            </a:r>
            <a:endParaRPr lang="en-US" altLang="en-US" sz="3600" dirty="0">
              <a:solidFill>
                <a:srgbClr val="0000FF"/>
              </a:solidFill>
              <a:latin typeface="Times New Roman" panose="02020603050405020304" pitchFamily="18" charset="0"/>
              <a:cs typeface="Times New Roman" panose="02020603050405020304" pitchFamily="18" charset="0"/>
            </a:endParaRPr>
          </a:p>
        </p:txBody>
      </p:sp>
      <p:graphicFrame>
        <p:nvGraphicFramePr>
          <p:cNvPr id="109627" name="Object 59"/>
          <p:cNvGraphicFramePr>
            <a:graphicFrameLocks noChangeAspect="1"/>
          </p:cNvGraphicFramePr>
          <p:nvPr>
            <p:extLst>
              <p:ext uri="{D42A27DB-BD31-4B8C-83A1-F6EECF244321}">
                <p14:modId xmlns:p14="http://schemas.microsoft.com/office/powerpoint/2010/main" val="4290750059"/>
              </p:ext>
            </p:extLst>
          </p:nvPr>
        </p:nvGraphicFramePr>
        <p:xfrm>
          <a:off x="13787438" y="6748462"/>
          <a:ext cx="352425" cy="754856"/>
        </p:xfrm>
        <a:graphic>
          <a:graphicData uri="http://schemas.openxmlformats.org/presentationml/2006/ole">
            <mc:AlternateContent xmlns:mc="http://schemas.openxmlformats.org/markup-compatibility/2006">
              <mc:Choice xmlns:v="urn:schemas-microsoft-com:vml" Requires="v">
                <p:oleObj name="Equation" r:id="rId14" imgW="0" imgH="0" progId="Equation.DSMT4">
                  <p:embed/>
                </p:oleObj>
              </mc:Choice>
              <mc:Fallback>
                <p:oleObj name="Equation" r:id="rId14" imgW="0" imgH="0" progId="Equation.DSMT4">
                  <p:embed/>
                  <p:pic>
                    <p:nvPicPr>
                      <p:cNvPr id="109627" name="Object 5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787438" y="6748462"/>
                        <a:ext cx="352425" cy="75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9630" name="Object 62"/>
          <p:cNvGraphicFramePr>
            <a:graphicFrameLocks noChangeAspect="1"/>
          </p:cNvGraphicFramePr>
          <p:nvPr>
            <p:extLst>
              <p:ext uri="{D42A27DB-BD31-4B8C-83A1-F6EECF244321}">
                <p14:modId xmlns:p14="http://schemas.microsoft.com/office/powerpoint/2010/main" val="1973277867"/>
              </p:ext>
            </p:extLst>
          </p:nvPr>
        </p:nvGraphicFramePr>
        <p:xfrm>
          <a:off x="13463588" y="8610599"/>
          <a:ext cx="1404938" cy="885825"/>
        </p:xfrm>
        <a:graphic>
          <a:graphicData uri="http://schemas.openxmlformats.org/presentationml/2006/ole">
            <mc:AlternateContent xmlns:mc="http://schemas.openxmlformats.org/markup-compatibility/2006">
              <mc:Choice xmlns:v="urn:schemas-microsoft-com:vml" Requires="v">
                <p:oleObj name="Equation" r:id="rId16" imgW="0" imgH="0" progId="Equation.DSMT4">
                  <p:embed/>
                </p:oleObj>
              </mc:Choice>
              <mc:Fallback>
                <p:oleObj name="Equation" r:id="rId16" imgW="0" imgH="0" progId="Equation.DSMT4">
                  <p:embed/>
                  <p:pic>
                    <p:nvPicPr>
                      <p:cNvPr id="109630" name="Object 6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3463588" y="8610599"/>
                        <a:ext cx="1404938"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9631" name="Line 63"/>
          <p:cNvSpPr>
            <a:spLocks noChangeShapeType="1"/>
          </p:cNvSpPr>
          <p:nvPr/>
        </p:nvSpPr>
        <p:spPr bwMode="auto">
          <a:xfrm>
            <a:off x="11520488" y="9432130"/>
            <a:ext cx="3588545"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vi-VN" sz="2700"/>
          </a:p>
        </p:txBody>
      </p:sp>
      <p:sp>
        <p:nvSpPr>
          <p:cNvPr id="109633" name="Text Box 65"/>
          <p:cNvSpPr txBox="1">
            <a:spLocks noChangeArrowheads="1"/>
          </p:cNvSpPr>
          <p:nvPr/>
        </p:nvSpPr>
        <p:spPr bwMode="auto">
          <a:xfrm>
            <a:off x="11951495" y="7612855"/>
            <a:ext cx="511968" cy="597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100">
                <a:solidFill>
                  <a:srgbClr val="0000FF"/>
                </a:solidFill>
                <a:latin typeface="Times New Roman" panose="02020603050405020304" pitchFamily="18" charset="0"/>
                <a:cs typeface="Times New Roman" panose="02020603050405020304" pitchFamily="18" charset="0"/>
              </a:rPr>
              <a:t>y</a:t>
            </a:r>
            <a:endParaRPr lang="en-US" altLang="en-US" sz="3600">
              <a:solidFill>
                <a:srgbClr val="0000FF"/>
              </a:solidFill>
              <a:latin typeface="Times New Roman" panose="02020603050405020304" pitchFamily="18" charset="0"/>
              <a:cs typeface="Times New Roman" panose="02020603050405020304" pitchFamily="18" charset="0"/>
            </a:endParaRPr>
          </a:p>
        </p:txBody>
      </p:sp>
      <p:sp>
        <p:nvSpPr>
          <p:cNvPr id="109634" name="Line 66"/>
          <p:cNvSpPr>
            <a:spLocks noChangeShapeType="1"/>
          </p:cNvSpPr>
          <p:nvPr/>
        </p:nvSpPr>
        <p:spPr bwMode="auto">
          <a:xfrm flipV="1">
            <a:off x="12427744" y="7554004"/>
            <a:ext cx="35719" cy="2061483"/>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vi-VN" sz="2700"/>
          </a:p>
        </p:txBody>
      </p:sp>
      <p:sp>
        <p:nvSpPr>
          <p:cNvPr id="109635" name="Line 67"/>
          <p:cNvSpPr>
            <a:spLocks noChangeShapeType="1"/>
          </p:cNvSpPr>
          <p:nvPr/>
        </p:nvSpPr>
        <p:spPr bwMode="auto">
          <a:xfrm>
            <a:off x="11520488" y="8517730"/>
            <a:ext cx="3588545" cy="0"/>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vi-VN" sz="2700"/>
          </a:p>
        </p:txBody>
      </p:sp>
      <p:sp>
        <p:nvSpPr>
          <p:cNvPr id="109636" name="Text Box 68"/>
          <p:cNvSpPr txBox="1">
            <a:spLocks noChangeArrowheads="1"/>
          </p:cNvSpPr>
          <p:nvPr/>
        </p:nvSpPr>
        <p:spPr bwMode="auto">
          <a:xfrm>
            <a:off x="14761370" y="8424862"/>
            <a:ext cx="540543" cy="592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100">
                <a:solidFill>
                  <a:srgbClr val="0000FF"/>
                </a:solidFill>
                <a:latin typeface="Times New Roman" panose="02020603050405020304" pitchFamily="18" charset="0"/>
                <a:cs typeface="Times New Roman" panose="02020603050405020304" pitchFamily="18" charset="0"/>
              </a:rPr>
              <a:t>x</a:t>
            </a:r>
            <a:endParaRPr lang="en-US" altLang="en-US" sz="3600">
              <a:solidFill>
                <a:srgbClr val="0000FF"/>
              </a:solidFill>
              <a:latin typeface="Times New Roman" panose="02020603050405020304" pitchFamily="18" charset="0"/>
              <a:cs typeface="Times New Roman" panose="02020603050405020304" pitchFamily="18" charset="0"/>
            </a:endParaRPr>
          </a:p>
        </p:txBody>
      </p:sp>
      <p:sp>
        <p:nvSpPr>
          <p:cNvPr id="109637" name="Text Box 69"/>
          <p:cNvSpPr txBox="1">
            <a:spLocks noChangeArrowheads="1"/>
          </p:cNvSpPr>
          <p:nvPr/>
        </p:nvSpPr>
        <p:spPr bwMode="auto">
          <a:xfrm>
            <a:off x="12065795" y="8453437"/>
            <a:ext cx="431006"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100">
                <a:solidFill>
                  <a:srgbClr val="0000FF"/>
                </a:solidFill>
                <a:latin typeface="Times New Roman" panose="02020603050405020304" pitchFamily="18" charset="0"/>
                <a:cs typeface="Times New Roman" panose="02020603050405020304" pitchFamily="18" charset="0"/>
              </a:rPr>
              <a:t>0</a:t>
            </a:r>
            <a:endParaRPr lang="en-US" altLang="en-US" sz="3600">
              <a:solidFill>
                <a:srgbClr val="0000FF"/>
              </a:solidFill>
              <a:latin typeface="Times New Roman" panose="02020603050405020304" pitchFamily="18" charset="0"/>
              <a:cs typeface="Times New Roman" panose="02020603050405020304" pitchFamily="18" charset="0"/>
            </a:endParaRPr>
          </a:p>
        </p:txBody>
      </p:sp>
      <p:graphicFrame>
        <p:nvGraphicFramePr>
          <p:cNvPr id="109638" name="Object 70"/>
          <p:cNvGraphicFramePr>
            <a:graphicFrameLocks noChangeAspect="1"/>
          </p:cNvGraphicFramePr>
          <p:nvPr>
            <p:extLst>
              <p:ext uri="{D42A27DB-BD31-4B8C-83A1-F6EECF244321}">
                <p14:modId xmlns:p14="http://schemas.microsoft.com/office/powerpoint/2010/main" val="3709077706"/>
              </p:ext>
            </p:extLst>
          </p:nvPr>
        </p:nvGraphicFramePr>
        <p:xfrm>
          <a:off x="12061033" y="9555955"/>
          <a:ext cx="280988" cy="540545"/>
        </p:xfrm>
        <a:graphic>
          <a:graphicData uri="http://schemas.openxmlformats.org/presentationml/2006/ole">
            <mc:AlternateContent xmlns:mc="http://schemas.openxmlformats.org/markup-compatibility/2006">
              <mc:Choice xmlns:v="urn:schemas-microsoft-com:vml" Requires="v">
                <p:oleObj name="Equation" r:id="rId18" imgW="0" imgH="0" progId="Equation.DSMT4">
                  <p:embed/>
                </p:oleObj>
              </mc:Choice>
              <mc:Fallback>
                <p:oleObj name="Equation" r:id="rId18" imgW="0" imgH="0" progId="Equation.DSMT4">
                  <p:embed/>
                  <p:pic>
                    <p:nvPicPr>
                      <p:cNvPr id="109638" name="Object 7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2061033" y="9555955"/>
                        <a:ext cx="280988" cy="540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9640" name="Text Box 72"/>
          <p:cNvSpPr txBox="1">
            <a:spLocks noChangeArrowheads="1"/>
          </p:cNvSpPr>
          <p:nvPr/>
        </p:nvSpPr>
        <p:spPr bwMode="auto">
          <a:xfrm>
            <a:off x="7945553" y="181402"/>
            <a:ext cx="2622834" cy="707886"/>
          </a:xfrm>
          <a:prstGeom prst="rect">
            <a:avLst/>
          </a:prstGeom>
          <a:ln>
            <a:noFill/>
          </a:ln>
        </p:spPr>
        <p:style>
          <a:lnRef idx="1">
            <a:schemeClr val="accent5"/>
          </a:lnRef>
          <a:fillRef idx="2">
            <a:schemeClr val="accent5"/>
          </a:fillRef>
          <a:effectRef idx="1">
            <a:schemeClr val="accent5"/>
          </a:effectRef>
          <a:fontRef idx="minor">
            <a:schemeClr val="dk1"/>
          </a:fontRef>
        </p:style>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000" b="1" dirty="0">
                <a:solidFill>
                  <a:srgbClr val="0000FF"/>
                </a:solidFill>
                <a:latin typeface="Times New Roman" panose="02020603050405020304" pitchFamily="18" charset="0"/>
                <a:cs typeface="Times New Roman" panose="02020603050405020304" pitchFamily="18" charset="0"/>
              </a:rPr>
              <a:t>Tổng quát:</a:t>
            </a:r>
          </a:p>
        </p:txBody>
      </p:sp>
    </p:spTree>
    <p:extLst>
      <p:ext uri="{BB962C8B-B14F-4D97-AF65-F5344CB8AC3E}">
        <p14:creationId xmlns:p14="http://schemas.microsoft.com/office/powerpoint/2010/main" val="4941231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9640"/>
                                        </p:tgtEl>
                                        <p:attrNameLst>
                                          <p:attrName>style.visibility</p:attrName>
                                        </p:attrNameLst>
                                      </p:cBhvr>
                                      <p:to>
                                        <p:strVal val="visible"/>
                                      </p:to>
                                    </p:set>
                                    <p:animEffect transition="in" filter="box(in)">
                                      <p:cBhvr>
                                        <p:cTn id="7" dur="500"/>
                                        <p:tgtEl>
                                          <p:spTgt spid="1096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9597"/>
                                        </p:tgtEl>
                                        <p:attrNameLst>
                                          <p:attrName>style.visibility</p:attrName>
                                        </p:attrNameLst>
                                      </p:cBhvr>
                                      <p:to>
                                        <p:strVal val="visible"/>
                                      </p:to>
                                    </p:set>
                                    <p:animEffect transition="in" filter="box(in)">
                                      <p:cBhvr>
                                        <p:cTn id="12" dur="500"/>
                                        <p:tgtEl>
                                          <p:spTgt spid="10959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9595"/>
                                        </p:tgtEl>
                                        <p:attrNameLst>
                                          <p:attrName>style.visibility</p:attrName>
                                        </p:attrNameLst>
                                      </p:cBhvr>
                                      <p:to>
                                        <p:strVal val="visible"/>
                                      </p:to>
                                    </p:set>
                                    <p:animEffect transition="in" filter="box(in)">
                                      <p:cBhvr>
                                        <p:cTn id="17" dur="500"/>
                                        <p:tgtEl>
                                          <p:spTgt spid="10959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109596"/>
                                        </p:tgtEl>
                                        <p:attrNameLst>
                                          <p:attrName>style.visibility</p:attrName>
                                        </p:attrNameLst>
                                      </p:cBhvr>
                                      <p:to>
                                        <p:strVal val="visible"/>
                                      </p:to>
                                    </p:set>
                                    <p:animEffect transition="in" filter="box(in)">
                                      <p:cBhvr>
                                        <p:cTn id="22" dur="500"/>
                                        <p:tgtEl>
                                          <p:spTgt spid="10959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09611"/>
                                        </p:tgtEl>
                                        <p:attrNameLst>
                                          <p:attrName>style.visibility</p:attrName>
                                        </p:attrNameLst>
                                      </p:cBhvr>
                                      <p:to>
                                        <p:strVal val="visible"/>
                                      </p:to>
                                    </p:set>
                                    <p:animEffect transition="in" filter="box(in)">
                                      <p:cBhvr>
                                        <p:cTn id="27" dur="500"/>
                                        <p:tgtEl>
                                          <p:spTgt spid="109611"/>
                                        </p:tgtEl>
                                      </p:cBhvr>
                                    </p:animEffect>
                                  </p:childTnLst>
                                </p:cTn>
                              </p:par>
                              <p:par>
                                <p:cTn id="28" presetID="4" presetClass="entr" presetSubtype="16" fill="hold" nodeType="withEffect">
                                  <p:stCondLst>
                                    <p:cond delay="0"/>
                                  </p:stCondLst>
                                  <p:childTnLst>
                                    <p:set>
                                      <p:cBhvr>
                                        <p:cTn id="29" dur="1" fill="hold">
                                          <p:stCondLst>
                                            <p:cond delay="0"/>
                                          </p:stCondLst>
                                        </p:cTn>
                                        <p:tgtEl>
                                          <p:spTgt spid="109609"/>
                                        </p:tgtEl>
                                        <p:attrNameLst>
                                          <p:attrName>style.visibility</p:attrName>
                                        </p:attrNameLst>
                                      </p:cBhvr>
                                      <p:to>
                                        <p:strVal val="visible"/>
                                      </p:to>
                                    </p:set>
                                    <p:animEffect transition="in" filter="box(in)">
                                      <p:cBhvr>
                                        <p:cTn id="30" dur="500"/>
                                        <p:tgtEl>
                                          <p:spTgt spid="109609"/>
                                        </p:tgtEl>
                                      </p:cBhvr>
                                    </p:animEffect>
                                  </p:childTnLst>
                                </p:cTn>
                              </p:par>
                              <p:par>
                                <p:cTn id="31" presetID="4" presetClass="entr" presetSubtype="16" fill="hold" nodeType="withEffect">
                                  <p:stCondLst>
                                    <p:cond delay="0"/>
                                  </p:stCondLst>
                                  <p:childTnLst>
                                    <p:set>
                                      <p:cBhvr>
                                        <p:cTn id="32" dur="1" fill="hold">
                                          <p:stCondLst>
                                            <p:cond delay="0"/>
                                          </p:stCondLst>
                                        </p:cTn>
                                        <p:tgtEl>
                                          <p:spTgt spid="109608"/>
                                        </p:tgtEl>
                                        <p:attrNameLst>
                                          <p:attrName>style.visibility</p:attrName>
                                        </p:attrNameLst>
                                      </p:cBhvr>
                                      <p:to>
                                        <p:strVal val="visible"/>
                                      </p:to>
                                    </p:set>
                                    <p:animEffect transition="in" filter="box(in)">
                                      <p:cBhvr>
                                        <p:cTn id="33" dur="500"/>
                                        <p:tgtEl>
                                          <p:spTgt spid="109608"/>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109612"/>
                                        </p:tgtEl>
                                        <p:attrNameLst>
                                          <p:attrName>style.visibility</p:attrName>
                                        </p:attrNameLst>
                                      </p:cBhvr>
                                      <p:to>
                                        <p:strVal val="visible"/>
                                      </p:to>
                                    </p:set>
                                    <p:animEffect transition="in" filter="box(in)">
                                      <p:cBhvr>
                                        <p:cTn id="36" dur="500"/>
                                        <p:tgtEl>
                                          <p:spTgt spid="109612"/>
                                        </p:tgtEl>
                                      </p:cBhvr>
                                    </p:animEffect>
                                  </p:childTnLst>
                                </p:cTn>
                              </p:par>
                              <p:par>
                                <p:cTn id="37" presetID="4" presetClass="entr" presetSubtype="16" fill="hold" grpId="0" nodeType="withEffect">
                                  <p:stCondLst>
                                    <p:cond delay="0"/>
                                  </p:stCondLst>
                                  <p:childTnLst>
                                    <p:set>
                                      <p:cBhvr>
                                        <p:cTn id="38" dur="1" fill="hold">
                                          <p:stCondLst>
                                            <p:cond delay="0"/>
                                          </p:stCondLst>
                                        </p:cTn>
                                        <p:tgtEl>
                                          <p:spTgt spid="109610"/>
                                        </p:tgtEl>
                                        <p:attrNameLst>
                                          <p:attrName>style.visibility</p:attrName>
                                        </p:attrNameLst>
                                      </p:cBhvr>
                                      <p:to>
                                        <p:strVal val="visible"/>
                                      </p:to>
                                    </p:set>
                                    <p:animEffect transition="in" filter="box(in)">
                                      <p:cBhvr>
                                        <p:cTn id="39" dur="500"/>
                                        <p:tgtEl>
                                          <p:spTgt spid="10961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 presetClass="entr" presetSubtype="16" fill="hold" nodeType="clickEffect">
                                  <p:stCondLst>
                                    <p:cond delay="0"/>
                                  </p:stCondLst>
                                  <p:childTnLst>
                                    <p:set>
                                      <p:cBhvr>
                                        <p:cTn id="43" dur="1" fill="hold">
                                          <p:stCondLst>
                                            <p:cond delay="0"/>
                                          </p:stCondLst>
                                        </p:cTn>
                                        <p:tgtEl>
                                          <p:spTgt spid="109614"/>
                                        </p:tgtEl>
                                        <p:attrNameLst>
                                          <p:attrName>style.visibility</p:attrName>
                                        </p:attrNameLst>
                                      </p:cBhvr>
                                      <p:to>
                                        <p:strVal val="visible"/>
                                      </p:to>
                                    </p:set>
                                    <p:animEffect transition="in" filter="box(in)">
                                      <p:cBhvr>
                                        <p:cTn id="44" dur="500"/>
                                        <p:tgtEl>
                                          <p:spTgt spid="10961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4" presetClass="entr" presetSubtype="16" fill="hold" nodeType="clickEffect">
                                  <p:stCondLst>
                                    <p:cond delay="0"/>
                                  </p:stCondLst>
                                  <p:childTnLst>
                                    <p:set>
                                      <p:cBhvr>
                                        <p:cTn id="48" dur="1" fill="hold">
                                          <p:stCondLst>
                                            <p:cond delay="0"/>
                                          </p:stCondLst>
                                        </p:cTn>
                                        <p:tgtEl>
                                          <p:spTgt spid="109613"/>
                                        </p:tgtEl>
                                        <p:attrNameLst>
                                          <p:attrName>style.visibility</p:attrName>
                                        </p:attrNameLst>
                                      </p:cBhvr>
                                      <p:to>
                                        <p:strVal val="visible"/>
                                      </p:to>
                                    </p:set>
                                    <p:animEffect transition="in" filter="box(in)">
                                      <p:cBhvr>
                                        <p:cTn id="49" dur="500"/>
                                        <p:tgtEl>
                                          <p:spTgt spid="109613"/>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4" presetClass="entr" presetSubtype="16" fill="hold" nodeType="clickEffect">
                                  <p:stCondLst>
                                    <p:cond delay="0"/>
                                  </p:stCondLst>
                                  <p:childTnLst>
                                    <p:set>
                                      <p:cBhvr>
                                        <p:cTn id="53" dur="1" fill="hold">
                                          <p:stCondLst>
                                            <p:cond delay="0"/>
                                          </p:stCondLst>
                                        </p:cTn>
                                        <p:tgtEl>
                                          <p:spTgt spid="109615"/>
                                        </p:tgtEl>
                                        <p:attrNameLst>
                                          <p:attrName>style.visibility</p:attrName>
                                        </p:attrNameLst>
                                      </p:cBhvr>
                                      <p:to>
                                        <p:strVal val="visible"/>
                                      </p:to>
                                    </p:set>
                                    <p:animEffect transition="in" filter="box(in)">
                                      <p:cBhvr>
                                        <p:cTn id="54" dur="500"/>
                                        <p:tgtEl>
                                          <p:spTgt spid="109615"/>
                                        </p:tgtEl>
                                      </p:cBhvr>
                                    </p:animEffect>
                                  </p:childTnLst>
                                </p:cTn>
                              </p:par>
                              <p:par>
                                <p:cTn id="55" presetID="4" presetClass="entr" presetSubtype="16" fill="hold" grpId="0" nodeType="withEffect">
                                  <p:stCondLst>
                                    <p:cond delay="0"/>
                                  </p:stCondLst>
                                  <p:childTnLst>
                                    <p:set>
                                      <p:cBhvr>
                                        <p:cTn id="56" dur="1" fill="hold">
                                          <p:stCondLst>
                                            <p:cond delay="0"/>
                                          </p:stCondLst>
                                        </p:cTn>
                                        <p:tgtEl>
                                          <p:spTgt spid="109616"/>
                                        </p:tgtEl>
                                        <p:attrNameLst>
                                          <p:attrName>style.visibility</p:attrName>
                                        </p:attrNameLst>
                                      </p:cBhvr>
                                      <p:to>
                                        <p:strVal val="visible"/>
                                      </p:to>
                                    </p:set>
                                    <p:animEffect transition="in" filter="box(in)">
                                      <p:cBhvr>
                                        <p:cTn id="57" dur="500"/>
                                        <p:tgtEl>
                                          <p:spTgt spid="109616"/>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109601"/>
                                        </p:tgtEl>
                                        <p:attrNameLst>
                                          <p:attrName>style.visibility</p:attrName>
                                        </p:attrNameLst>
                                      </p:cBhvr>
                                      <p:to>
                                        <p:strVal val="visible"/>
                                      </p:to>
                                    </p:set>
                                    <p:animEffect transition="in" filter="box(in)">
                                      <p:cBhvr>
                                        <p:cTn id="62" dur="500"/>
                                        <p:tgtEl>
                                          <p:spTgt spid="109601"/>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109600"/>
                                        </p:tgtEl>
                                        <p:attrNameLst>
                                          <p:attrName>style.visibility</p:attrName>
                                        </p:attrNameLst>
                                      </p:cBhvr>
                                      <p:to>
                                        <p:strVal val="visible"/>
                                      </p:to>
                                    </p:set>
                                    <p:animEffect transition="in" filter="box(in)">
                                      <p:cBhvr>
                                        <p:cTn id="67" dur="500"/>
                                        <p:tgtEl>
                                          <p:spTgt spid="10960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4" presetClass="entr" presetSubtype="16" fill="hold" nodeType="clickEffect">
                                  <p:stCondLst>
                                    <p:cond delay="0"/>
                                  </p:stCondLst>
                                  <p:childTnLst>
                                    <p:set>
                                      <p:cBhvr>
                                        <p:cTn id="71" dur="1" fill="hold">
                                          <p:stCondLst>
                                            <p:cond delay="0"/>
                                          </p:stCondLst>
                                        </p:cTn>
                                        <p:tgtEl>
                                          <p:spTgt spid="109599"/>
                                        </p:tgtEl>
                                        <p:attrNameLst>
                                          <p:attrName>style.visibility</p:attrName>
                                        </p:attrNameLst>
                                      </p:cBhvr>
                                      <p:to>
                                        <p:strVal val="visible"/>
                                      </p:to>
                                    </p:set>
                                    <p:animEffect transition="in" filter="box(in)">
                                      <p:cBhvr>
                                        <p:cTn id="72" dur="500"/>
                                        <p:tgtEl>
                                          <p:spTgt spid="109599"/>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4" presetClass="entr" presetSubtype="16" fill="hold" grpId="0" nodeType="clickEffect">
                                  <p:stCondLst>
                                    <p:cond delay="0"/>
                                  </p:stCondLst>
                                  <p:childTnLst>
                                    <p:set>
                                      <p:cBhvr>
                                        <p:cTn id="76" dur="1" fill="hold">
                                          <p:stCondLst>
                                            <p:cond delay="0"/>
                                          </p:stCondLst>
                                        </p:cTn>
                                        <p:tgtEl>
                                          <p:spTgt spid="109622"/>
                                        </p:tgtEl>
                                        <p:attrNameLst>
                                          <p:attrName>style.visibility</p:attrName>
                                        </p:attrNameLst>
                                      </p:cBhvr>
                                      <p:to>
                                        <p:strVal val="visible"/>
                                      </p:to>
                                    </p:set>
                                    <p:animEffect transition="in" filter="box(in)">
                                      <p:cBhvr>
                                        <p:cTn id="77" dur="500"/>
                                        <p:tgtEl>
                                          <p:spTgt spid="109622"/>
                                        </p:tgtEl>
                                      </p:cBhvr>
                                    </p:animEffect>
                                  </p:childTnLst>
                                </p:cTn>
                              </p:par>
                              <p:par>
                                <p:cTn id="78" presetID="4" presetClass="entr" presetSubtype="16" fill="hold" grpId="0" nodeType="withEffect">
                                  <p:stCondLst>
                                    <p:cond delay="0"/>
                                  </p:stCondLst>
                                  <p:childTnLst>
                                    <p:set>
                                      <p:cBhvr>
                                        <p:cTn id="79" dur="1" fill="hold">
                                          <p:stCondLst>
                                            <p:cond delay="0"/>
                                          </p:stCondLst>
                                        </p:cTn>
                                        <p:tgtEl>
                                          <p:spTgt spid="109626"/>
                                        </p:tgtEl>
                                        <p:attrNameLst>
                                          <p:attrName>style.visibility</p:attrName>
                                        </p:attrNameLst>
                                      </p:cBhvr>
                                      <p:to>
                                        <p:strVal val="visible"/>
                                      </p:to>
                                    </p:set>
                                    <p:animEffect transition="in" filter="box(in)">
                                      <p:cBhvr>
                                        <p:cTn id="80" dur="500"/>
                                        <p:tgtEl>
                                          <p:spTgt spid="109626"/>
                                        </p:tgtEl>
                                      </p:cBhvr>
                                    </p:animEffect>
                                  </p:childTnLst>
                                </p:cTn>
                              </p:par>
                              <p:par>
                                <p:cTn id="81" presetID="4" presetClass="entr" presetSubtype="16" fill="hold" grpId="0" nodeType="withEffect">
                                  <p:stCondLst>
                                    <p:cond delay="0"/>
                                  </p:stCondLst>
                                  <p:childTnLst>
                                    <p:set>
                                      <p:cBhvr>
                                        <p:cTn id="82" dur="1" fill="hold">
                                          <p:stCondLst>
                                            <p:cond delay="0"/>
                                          </p:stCondLst>
                                        </p:cTn>
                                        <p:tgtEl>
                                          <p:spTgt spid="109623"/>
                                        </p:tgtEl>
                                        <p:attrNameLst>
                                          <p:attrName>style.visibility</p:attrName>
                                        </p:attrNameLst>
                                      </p:cBhvr>
                                      <p:to>
                                        <p:strVal val="visible"/>
                                      </p:to>
                                    </p:set>
                                    <p:animEffect transition="in" filter="box(in)">
                                      <p:cBhvr>
                                        <p:cTn id="83" dur="500"/>
                                        <p:tgtEl>
                                          <p:spTgt spid="109623"/>
                                        </p:tgtEl>
                                      </p:cBhvr>
                                    </p:animEffect>
                                  </p:childTnLst>
                                </p:cTn>
                              </p:par>
                              <p:par>
                                <p:cTn id="84" presetID="4" presetClass="entr" presetSubtype="16" fill="hold" nodeType="withEffect">
                                  <p:stCondLst>
                                    <p:cond delay="0"/>
                                  </p:stCondLst>
                                  <p:childTnLst>
                                    <p:set>
                                      <p:cBhvr>
                                        <p:cTn id="85" dur="1" fill="hold">
                                          <p:stCondLst>
                                            <p:cond delay="0"/>
                                          </p:stCondLst>
                                        </p:cTn>
                                        <p:tgtEl>
                                          <p:spTgt spid="109624"/>
                                        </p:tgtEl>
                                        <p:attrNameLst>
                                          <p:attrName>style.visibility</p:attrName>
                                        </p:attrNameLst>
                                      </p:cBhvr>
                                      <p:to>
                                        <p:strVal val="visible"/>
                                      </p:to>
                                    </p:set>
                                    <p:animEffect transition="in" filter="box(in)">
                                      <p:cBhvr>
                                        <p:cTn id="86" dur="500"/>
                                        <p:tgtEl>
                                          <p:spTgt spid="109624"/>
                                        </p:tgtEl>
                                      </p:cBhvr>
                                    </p:animEffect>
                                  </p:childTnLst>
                                </p:cTn>
                              </p:par>
                              <p:par>
                                <p:cTn id="87" presetID="4" presetClass="entr" presetSubtype="16" fill="hold" nodeType="withEffect">
                                  <p:stCondLst>
                                    <p:cond delay="0"/>
                                  </p:stCondLst>
                                  <p:childTnLst>
                                    <p:set>
                                      <p:cBhvr>
                                        <p:cTn id="88" dur="1" fill="hold">
                                          <p:stCondLst>
                                            <p:cond delay="0"/>
                                          </p:stCondLst>
                                        </p:cTn>
                                        <p:tgtEl>
                                          <p:spTgt spid="109625"/>
                                        </p:tgtEl>
                                        <p:attrNameLst>
                                          <p:attrName>style.visibility</p:attrName>
                                        </p:attrNameLst>
                                      </p:cBhvr>
                                      <p:to>
                                        <p:strVal val="visible"/>
                                      </p:to>
                                    </p:set>
                                    <p:animEffect transition="in" filter="box(in)">
                                      <p:cBhvr>
                                        <p:cTn id="89" dur="500"/>
                                        <p:tgtEl>
                                          <p:spTgt spid="109625"/>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4" presetClass="entr" presetSubtype="16" fill="hold" nodeType="clickEffect">
                                  <p:stCondLst>
                                    <p:cond delay="0"/>
                                  </p:stCondLst>
                                  <p:childTnLst>
                                    <p:set>
                                      <p:cBhvr>
                                        <p:cTn id="93" dur="1" fill="hold">
                                          <p:stCondLst>
                                            <p:cond delay="0"/>
                                          </p:stCondLst>
                                        </p:cTn>
                                        <p:tgtEl>
                                          <p:spTgt spid="109627"/>
                                        </p:tgtEl>
                                        <p:attrNameLst>
                                          <p:attrName>style.visibility</p:attrName>
                                        </p:attrNameLst>
                                      </p:cBhvr>
                                      <p:to>
                                        <p:strVal val="visible"/>
                                      </p:to>
                                    </p:set>
                                    <p:animEffect transition="in" filter="box(in)">
                                      <p:cBhvr>
                                        <p:cTn id="94" dur="500"/>
                                        <p:tgtEl>
                                          <p:spTgt spid="109627"/>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4" presetClass="entr" presetSubtype="16" fill="hold" nodeType="clickEffect">
                                  <p:stCondLst>
                                    <p:cond delay="0"/>
                                  </p:stCondLst>
                                  <p:childTnLst>
                                    <p:set>
                                      <p:cBhvr>
                                        <p:cTn id="98" dur="1" fill="hold">
                                          <p:stCondLst>
                                            <p:cond delay="0"/>
                                          </p:stCondLst>
                                        </p:cTn>
                                        <p:tgtEl>
                                          <p:spTgt spid="109619"/>
                                        </p:tgtEl>
                                        <p:attrNameLst>
                                          <p:attrName>style.visibility</p:attrName>
                                        </p:attrNameLst>
                                      </p:cBhvr>
                                      <p:to>
                                        <p:strVal val="visible"/>
                                      </p:to>
                                    </p:set>
                                    <p:animEffect transition="in" filter="box(in)">
                                      <p:cBhvr>
                                        <p:cTn id="99" dur="500"/>
                                        <p:tgtEl>
                                          <p:spTgt spid="109619"/>
                                        </p:tgtEl>
                                      </p:cBhvr>
                                    </p:animEffect>
                                  </p:childTnLst>
                                </p:cTn>
                              </p:par>
                              <p:par>
                                <p:cTn id="100" presetID="4" presetClass="entr" presetSubtype="16" fill="hold" nodeType="withEffect">
                                  <p:stCondLst>
                                    <p:cond delay="0"/>
                                  </p:stCondLst>
                                  <p:childTnLst>
                                    <p:set>
                                      <p:cBhvr>
                                        <p:cTn id="101" dur="1" fill="hold">
                                          <p:stCondLst>
                                            <p:cond delay="0"/>
                                          </p:stCondLst>
                                        </p:cTn>
                                        <p:tgtEl>
                                          <p:spTgt spid="109620"/>
                                        </p:tgtEl>
                                        <p:attrNameLst>
                                          <p:attrName>style.visibility</p:attrName>
                                        </p:attrNameLst>
                                      </p:cBhvr>
                                      <p:to>
                                        <p:strVal val="visible"/>
                                      </p:to>
                                    </p:set>
                                    <p:animEffect transition="in" filter="box(in)">
                                      <p:cBhvr>
                                        <p:cTn id="102" dur="500"/>
                                        <p:tgtEl>
                                          <p:spTgt spid="109620"/>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35" presetClass="path" presetSubtype="0" accel="50000" decel="50000" fill="hold" nodeType="clickEffect">
                                  <p:stCondLst>
                                    <p:cond delay="0"/>
                                  </p:stCondLst>
                                  <p:childTnLst>
                                    <p:animMotion origin="layout" path="M -1.11111E-6 3.7037E-6 L -0.15755 0.00432 " pathEditMode="relative" rAng="0" ptsTypes="AA">
                                      <p:cBhvr>
                                        <p:cTn id="106" dur="2000" fill="hold"/>
                                        <p:tgtEl>
                                          <p:spTgt spid="109620"/>
                                        </p:tgtEl>
                                        <p:attrNameLst>
                                          <p:attrName>ppt_x</p:attrName>
                                          <p:attrName>ppt_y</p:attrName>
                                        </p:attrNameLst>
                                      </p:cBhvr>
                                      <p:rCtr x="-7882" y="216"/>
                                    </p:animMotion>
                                  </p:childTnLst>
                                </p:cTn>
                              </p:par>
                              <p:par>
                                <p:cTn id="107" presetID="35" presetClass="path" presetSubtype="0" accel="50000" decel="50000" fill="hold" nodeType="withEffect">
                                  <p:stCondLst>
                                    <p:cond delay="0"/>
                                  </p:stCondLst>
                                  <p:childTnLst>
                                    <p:animMotion origin="layout" path="M -0.01276 6.17284E-7 L -0.14826 0.00154 " pathEditMode="relative" rAng="0" ptsTypes="AA">
                                      <p:cBhvr>
                                        <p:cTn id="108" dur="2000" fill="hold"/>
                                        <p:tgtEl>
                                          <p:spTgt spid="109619"/>
                                        </p:tgtEl>
                                        <p:attrNameLst>
                                          <p:attrName>ppt_x</p:attrName>
                                          <p:attrName>ppt_y</p:attrName>
                                        </p:attrNameLst>
                                      </p:cBhvr>
                                      <p:rCtr x="-6780" y="77"/>
                                    </p:animMotion>
                                  </p:childTnLst>
                                </p:cTn>
                              </p:par>
                              <p:par>
                                <p:cTn id="109" presetID="35" presetClass="path" presetSubtype="0" accel="50000" decel="50000" fill="hold" nodeType="withEffect">
                                  <p:stCondLst>
                                    <p:cond delay="0"/>
                                  </p:stCondLst>
                                  <p:childTnLst>
                                    <p:animMotion origin="layout" path="M -1.66667E-6 -4.93827E-7 L -0.15043 0.00694 " pathEditMode="relative" rAng="0" ptsTypes="AA">
                                      <p:cBhvr>
                                        <p:cTn id="110" dur="2000" fill="hold"/>
                                        <p:tgtEl>
                                          <p:spTgt spid="109627"/>
                                        </p:tgtEl>
                                        <p:attrNameLst>
                                          <p:attrName>ppt_x</p:attrName>
                                          <p:attrName>ppt_y</p:attrName>
                                        </p:attrNameLst>
                                      </p:cBhvr>
                                      <p:rCtr x="-7526" y="340"/>
                                    </p:animMotion>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 presetClass="entr" presetSubtype="16" fill="hold" grpId="0" nodeType="clickEffect">
                                  <p:stCondLst>
                                    <p:cond delay="0"/>
                                  </p:stCondLst>
                                  <p:childTnLst>
                                    <p:set>
                                      <p:cBhvr>
                                        <p:cTn id="114" dur="1" fill="hold">
                                          <p:stCondLst>
                                            <p:cond delay="0"/>
                                          </p:stCondLst>
                                        </p:cTn>
                                        <p:tgtEl>
                                          <p:spTgt spid="109603"/>
                                        </p:tgtEl>
                                        <p:attrNameLst>
                                          <p:attrName>style.visibility</p:attrName>
                                        </p:attrNameLst>
                                      </p:cBhvr>
                                      <p:to>
                                        <p:strVal val="visible"/>
                                      </p:to>
                                    </p:set>
                                    <p:animEffect transition="in" filter="box(in)">
                                      <p:cBhvr>
                                        <p:cTn id="115" dur="500"/>
                                        <p:tgtEl>
                                          <p:spTgt spid="109603"/>
                                        </p:tgtEl>
                                      </p:cBhvr>
                                    </p:animEffec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4" presetClass="entr" presetSubtype="16" fill="hold" grpId="0" nodeType="clickEffect">
                                  <p:stCondLst>
                                    <p:cond delay="0"/>
                                  </p:stCondLst>
                                  <p:childTnLst>
                                    <p:set>
                                      <p:cBhvr>
                                        <p:cTn id="119" dur="1" fill="hold">
                                          <p:stCondLst>
                                            <p:cond delay="0"/>
                                          </p:stCondLst>
                                        </p:cTn>
                                        <p:tgtEl>
                                          <p:spTgt spid="109604"/>
                                        </p:tgtEl>
                                        <p:attrNameLst>
                                          <p:attrName>style.visibility</p:attrName>
                                        </p:attrNameLst>
                                      </p:cBhvr>
                                      <p:to>
                                        <p:strVal val="visible"/>
                                      </p:to>
                                    </p:set>
                                    <p:animEffect transition="in" filter="box(in)">
                                      <p:cBhvr>
                                        <p:cTn id="120" dur="500"/>
                                        <p:tgtEl>
                                          <p:spTgt spid="109604"/>
                                        </p:tgtEl>
                                      </p:cBhvr>
                                    </p:animEffec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4" presetClass="entr" presetSubtype="16" fill="hold" nodeType="clickEffect">
                                  <p:stCondLst>
                                    <p:cond delay="0"/>
                                  </p:stCondLst>
                                  <p:childTnLst>
                                    <p:set>
                                      <p:cBhvr>
                                        <p:cTn id="124" dur="1" fill="hold">
                                          <p:stCondLst>
                                            <p:cond delay="0"/>
                                          </p:stCondLst>
                                        </p:cTn>
                                        <p:tgtEl>
                                          <p:spTgt spid="109605"/>
                                        </p:tgtEl>
                                        <p:attrNameLst>
                                          <p:attrName>style.visibility</p:attrName>
                                        </p:attrNameLst>
                                      </p:cBhvr>
                                      <p:to>
                                        <p:strVal val="visible"/>
                                      </p:to>
                                    </p:set>
                                    <p:animEffect transition="in" filter="box(in)">
                                      <p:cBhvr>
                                        <p:cTn id="125" dur="500"/>
                                        <p:tgtEl>
                                          <p:spTgt spid="109605"/>
                                        </p:tgtEl>
                                      </p:cBhvr>
                                    </p:animEffec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4" presetClass="entr" presetSubtype="16" fill="hold" grpId="0" nodeType="clickEffect">
                                  <p:stCondLst>
                                    <p:cond delay="0"/>
                                  </p:stCondLst>
                                  <p:childTnLst>
                                    <p:set>
                                      <p:cBhvr>
                                        <p:cTn id="129" dur="1" fill="hold">
                                          <p:stCondLst>
                                            <p:cond delay="0"/>
                                          </p:stCondLst>
                                        </p:cTn>
                                        <p:tgtEl>
                                          <p:spTgt spid="109637"/>
                                        </p:tgtEl>
                                        <p:attrNameLst>
                                          <p:attrName>style.visibility</p:attrName>
                                        </p:attrNameLst>
                                      </p:cBhvr>
                                      <p:to>
                                        <p:strVal val="visible"/>
                                      </p:to>
                                    </p:set>
                                    <p:animEffect transition="in" filter="box(in)">
                                      <p:cBhvr>
                                        <p:cTn id="130" dur="500"/>
                                        <p:tgtEl>
                                          <p:spTgt spid="109637"/>
                                        </p:tgtEl>
                                      </p:cBhvr>
                                    </p:animEffect>
                                  </p:childTnLst>
                                </p:cTn>
                              </p:par>
                              <p:par>
                                <p:cTn id="131" presetID="4" presetClass="entr" presetSubtype="16" fill="hold" grpId="0" nodeType="withEffect">
                                  <p:stCondLst>
                                    <p:cond delay="0"/>
                                  </p:stCondLst>
                                  <p:childTnLst>
                                    <p:set>
                                      <p:cBhvr>
                                        <p:cTn id="132" dur="1" fill="hold">
                                          <p:stCondLst>
                                            <p:cond delay="0"/>
                                          </p:stCondLst>
                                        </p:cTn>
                                        <p:tgtEl>
                                          <p:spTgt spid="109633"/>
                                        </p:tgtEl>
                                        <p:attrNameLst>
                                          <p:attrName>style.visibility</p:attrName>
                                        </p:attrNameLst>
                                      </p:cBhvr>
                                      <p:to>
                                        <p:strVal val="visible"/>
                                      </p:to>
                                    </p:set>
                                    <p:animEffect transition="in" filter="box(in)">
                                      <p:cBhvr>
                                        <p:cTn id="133" dur="500"/>
                                        <p:tgtEl>
                                          <p:spTgt spid="109633"/>
                                        </p:tgtEl>
                                      </p:cBhvr>
                                    </p:animEffect>
                                  </p:childTnLst>
                                </p:cTn>
                              </p:par>
                              <p:par>
                                <p:cTn id="134" presetID="4" presetClass="entr" presetSubtype="16" fill="hold" nodeType="withEffect">
                                  <p:stCondLst>
                                    <p:cond delay="0"/>
                                  </p:stCondLst>
                                  <p:childTnLst>
                                    <p:set>
                                      <p:cBhvr>
                                        <p:cTn id="135" dur="1" fill="hold">
                                          <p:stCondLst>
                                            <p:cond delay="0"/>
                                          </p:stCondLst>
                                        </p:cTn>
                                        <p:tgtEl>
                                          <p:spTgt spid="109634"/>
                                        </p:tgtEl>
                                        <p:attrNameLst>
                                          <p:attrName>style.visibility</p:attrName>
                                        </p:attrNameLst>
                                      </p:cBhvr>
                                      <p:to>
                                        <p:strVal val="visible"/>
                                      </p:to>
                                    </p:set>
                                    <p:animEffect transition="in" filter="box(in)">
                                      <p:cBhvr>
                                        <p:cTn id="136" dur="500"/>
                                        <p:tgtEl>
                                          <p:spTgt spid="109634"/>
                                        </p:tgtEl>
                                      </p:cBhvr>
                                    </p:animEffect>
                                  </p:childTnLst>
                                </p:cTn>
                              </p:par>
                              <p:par>
                                <p:cTn id="137" presetID="4" presetClass="entr" presetSubtype="16" fill="hold" nodeType="withEffect">
                                  <p:stCondLst>
                                    <p:cond delay="0"/>
                                  </p:stCondLst>
                                  <p:childTnLst>
                                    <p:set>
                                      <p:cBhvr>
                                        <p:cTn id="138" dur="1" fill="hold">
                                          <p:stCondLst>
                                            <p:cond delay="0"/>
                                          </p:stCondLst>
                                        </p:cTn>
                                        <p:tgtEl>
                                          <p:spTgt spid="109635"/>
                                        </p:tgtEl>
                                        <p:attrNameLst>
                                          <p:attrName>style.visibility</p:attrName>
                                        </p:attrNameLst>
                                      </p:cBhvr>
                                      <p:to>
                                        <p:strVal val="visible"/>
                                      </p:to>
                                    </p:set>
                                    <p:animEffect transition="in" filter="box(in)">
                                      <p:cBhvr>
                                        <p:cTn id="139" dur="500"/>
                                        <p:tgtEl>
                                          <p:spTgt spid="109635"/>
                                        </p:tgtEl>
                                      </p:cBhvr>
                                    </p:animEffect>
                                  </p:childTnLst>
                                </p:cTn>
                              </p:par>
                              <p:par>
                                <p:cTn id="140" presetID="4" presetClass="entr" presetSubtype="16" fill="hold" grpId="0" nodeType="withEffect">
                                  <p:stCondLst>
                                    <p:cond delay="0"/>
                                  </p:stCondLst>
                                  <p:childTnLst>
                                    <p:set>
                                      <p:cBhvr>
                                        <p:cTn id="141" dur="1" fill="hold">
                                          <p:stCondLst>
                                            <p:cond delay="0"/>
                                          </p:stCondLst>
                                        </p:cTn>
                                        <p:tgtEl>
                                          <p:spTgt spid="109636"/>
                                        </p:tgtEl>
                                        <p:attrNameLst>
                                          <p:attrName>style.visibility</p:attrName>
                                        </p:attrNameLst>
                                      </p:cBhvr>
                                      <p:to>
                                        <p:strVal val="visible"/>
                                      </p:to>
                                    </p:set>
                                    <p:animEffect transition="in" filter="box(in)">
                                      <p:cBhvr>
                                        <p:cTn id="142" dur="500"/>
                                        <p:tgtEl>
                                          <p:spTgt spid="109636"/>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4" presetClass="entr" presetSubtype="16" fill="hold" nodeType="clickEffect">
                                  <p:stCondLst>
                                    <p:cond delay="0"/>
                                  </p:stCondLst>
                                  <p:childTnLst>
                                    <p:set>
                                      <p:cBhvr>
                                        <p:cTn id="146" dur="1" fill="hold">
                                          <p:stCondLst>
                                            <p:cond delay="0"/>
                                          </p:stCondLst>
                                        </p:cTn>
                                        <p:tgtEl>
                                          <p:spTgt spid="109638"/>
                                        </p:tgtEl>
                                        <p:attrNameLst>
                                          <p:attrName>style.visibility</p:attrName>
                                        </p:attrNameLst>
                                      </p:cBhvr>
                                      <p:to>
                                        <p:strVal val="visible"/>
                                      </p:to>
                                    </p:set>
                                    <p:animEffect transition="in" filter="box(in)">
                                      <p:cBhvr>
                                        <p:cTn id="147" dur="500"/>
                                        <p:tgtEl>
                                          <p:spTgt spid="109638"/>
                                        </p:tgtEl>
                                      </p:cBhvr>
                                    </p:animEffect>
                                  </p:childTnLst>
                                </p:cTn>
                              </p:par>
                            </p:childTnLst>
                          </p:cTn>
                        </p:par>
                      </p:childTnLst>
                    </p:cTn>
                  </p:par>
                  <p:par>
                    <p:cTn id="148" fill="hold" nodeType="clickPar">
                      <p:stCondLst>
                        <p:cond delay="indefinite"/>
                      </p:stCondLst>
                      <p:childTnLst>
                        <p:par>
                          <p:cTn id="149" fill="hold" nodeType="withGroup">
                            <p:stCondLst>
                              <p:cond delay="0"/>
                            </p:stCondLst>
                            <p:childTnLst>
                              <p:par>
                                <p:cTn id="150" presetID="4" presetClass="entr" presetSubtype="16" fill="hold" nodeType="clickEffect">
                                  <p:stCondLst>
                                    <p:cond delay="0"/>
                                  </p:stCondLst>
                                  <p:childTnLst>
                                    <p:set>
                                      <p:cBhvr>
                                        <p:cTn id="151" dur="1" fill="hold">
                                          <p:stCondLst>
                                            <p:cond delay="0"/>
                                          </p:stCondLst>
                                        </p:cTn>
                                        <p:tgtEl>
                                          <p:spTgt spid="109630"/>
                                        </p:tgtEl>
                                        <p:attrNameLst>
                                          <p:attrName>style.visibility</p:attrName>
                                        </p:attrNameLst>
                                      </p:cBhvr>
                                      <p:to>
                                        <p:strVal val="visible"/>
                                      </p:to>
                                    </p:set>
                                    <p:animEffect transition="in" filter="box(in)">
                                      <p:cBhvr>
                                        <p:cTn id="152" dur="500"/>
                                        <p:tgtEl>
                                          <p:spTgt spid="109630"/>
                                        </p:tgtEl>
                                      </p:cBhvr>
                                    </p:animEffect>
                                  </p:childTnLst>
                                </p:cTn>
                              </p:par>
                              <p:par>
                                <p:cTn id="153" presetID="4" presetClass="entr" presetSubtype="16" fill="hold" nodeType="withEffect">
                                  <p:stCondLst>
                                    <p:cond delay="0"/>
                                  </p:stCondLst>
                                  <p:childTnLst>
                                    <p:set>
                                      <p:cBhvr>
                                        <p:cTn id="154" dur="1" fill="hold">
                                          <p:stCondLst>
                                            <p:cond delay="0"/>
                                          </p:stCondLst>
                                        </p:cTn>
                                        <p:tgtEl>
                                          <p:spTgt spid="109631"/>
                                        </p:tgtEl>
                                        <p:attrNameLst>
                                          <p:attrName>style.visibility</p:attrName>
                                        </p:attrNameLst>
                                      </p:cBhvr>
                                      <p:to>
                                        <p:strVal val="visible"/>
                                      </p:to>
                                    </p:set>
                                    <p:animEffect transition="in" filter="box(in)">
                                      <p:cBhvr>
                                        <p:cTn id="155" dur="500"/>
                                        <p:tgtEl>
                                          <p:spTgt spid="109631"/>
                                        </p:tgtEl>
                                      </p:cBhvr>
                                    </p:animEffect>
                                  </p:childTnLst>
                                </p:cTn>
                              </p:par>
                            </p:childTnLst>
                          </p:cTn>
                        </p:par>
                      </p:childTnLst>
                    </p:cTn>
                  </p:par>
                  <p:par>
                    <p:cTn id="156" fill="hold" nodeType="clickPar">
                      <p:stCondLst>
                        <p:cond delay="indefinite"/>
                      </p:stCondLst>
                      <p:childTnLst>
                        <p:par>
                          <p:cTn id="157" fill="hold" nodeType="withGroup">
                            <p:stCondLst>
                              <p:cond delay="0"/>
                            </p:stCondLst>
                            <p:childTnLst>
                              <p:par>
                                <p:cTn id="158" presetID="64" presetClass="path" presetSubtype="0" accel="50000" decel="50000" fill="hold" nodeType="clickEffect">
                                  <p:stCondLst>
                                    <p:cond delay="0"/>
                                  </p:stCondLst>
                                  <p:childTnLst>
                                    <p:animMotion origin="layout" path="M 4.02778E-6 -4.93827E-7 L 0.00295 -0.11003 " pathEditMode="relative" rAng="0" ptsTypes="AA">
                                      <p:cBhvr>
                                        <p:cTn id="159" dur="2000" fill="hold"/>
                                        <p:tgtEl>
                                          <p:spTgt spid="109630"/>
                                        </p:tgtEl>
                                        <p:attrNameLst>
                                          <p:attrName>ppt_x</p:attrName>
                                          <p:attrName>ppt_y</p:attrName>
                                        </p:attrNameLst>
                                      </p:cBhvr>
                                      <p:rCtr x="148" y="-5509"/>
                                    </p:animMotion>
                                  </p:childTnLst>
                                </p:cTn>
                              </p:par>
                              <p:par>
                                <p:cTn id="160" presetID="64" presetClass="path" presetSubtype="0" accel="50000" decel="50000" fill="hold" nodeType="withEffect">
                                  <p:stCondLst>
                                    <p:cond delay="0"/>
                                  </p:stCondLst>
                                  <p:childTnLst>
                                    <p:animMotion origin="layout" path="M 2.5E-6 -4.93827E-7 L -0.00104 -0.19985 " pathEditMode="relative" rAng="0" ptsTypes="AA">
                                      <p:cBhvr>
                                        <p:cTn id="161" dur="2000" fill="hold"/>
                                        <p:tgtEl>
                                          <p:spTgt spid="109638"/>
                                        </p:tgtEl>
                                        <p:attrNameLst>
                                          <p:attrName>ppt_x</p:attrName>
                                          <p:attrName>ppt_y</p:attrName>
                                        </p:attrNameLst>
                                      </p:cBhvr>
                                      <p:rCtr x="-52" y="-10000"/>
                                    </p:animMotion>
                                  </p:childTnLst>
                                </p:cTn>
                              </p:par>
                              <p:par>
                                <p:cTn id="162" presetID="64" presetClass="path" presetSubtype="0" accel="50000" decel="50000" fill="hold" nodeType="withEffect">
                                  <p:stCondLst>
                                    <p:cond delay="0"/>
                                  </p:stCondLst>
                                  <p:childTnLst>
                                    <p:animMotion origin="layout" path="M 1.80556E-6 -0.0446 L -0.00469 -0.17948 " pathEditMode="relative" rAng="0" ptsTypes="AA">
                                      <p:cBhvr>
                                        <p:cTn id="163" dur="2000" fill="hold"/>
                                        <p:tgtEl>
                                          <p:spTgt spid="109631"/>
                                        </p:tgtEl>
                                        <p:attrNameLst>
                                          <p:attrName>ppt_x</p:attrName>
                                          <p:attrName>ppt_y</p:attrName>
                                        </p:attrNameLst>
                                      </p:cBhvr>
                                      <p:rCtr x="-234" y="-67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95" grpId="0"/>
      <p:bldP spid="109597" grpId="0" animBg="1"/>
      <p:bldP spid="109600" grpId="0"/>
      <p:bldP spid="109601" grpId="0" animBg="1"/>
      <p:bldP spid="109603" grpId="0" animBg="1"/>
      <p:bldP spid="109604" grpId="0"/>
      <p:bldP spid="109610" grpId="0"/>
      <p:bldP spid="109611" grpId="0"/>
      <p:bldP spid="109612" grpId="0"/>
      <p:bldP spid="109616" grpId="0"/>
      <p:bldP spid="109622" grpId="0"/>
      <p:bldP spid="109623" grpId="0"/>
      <p:bldP spid="109626" grpId="0"/>
      <p:bldP spid="109633" grpId="0"/>
      <p:bldP spid="109636" grpId="0"/>
      <p:bldP spid="109637" grpId="0"/>
      <p:bldP spid="10964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22;p15"/>
          <p:cNvSpPr/>
          <p:nvPr/>
        </p:nvSpPr>
        <p:spPr>
          <a:xfrm>
            <a:off x="304800" y="23232"/>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dirty="0">
                <a:solidFill>
                  <a:schemeClr val="lt1"/>
                </a:solidFill>
                <a:latin typeface="Arial"/>
                <a:ea typeface="Arial"/>
                <a:cs typeface="Arial"/>
                <a:sym typeface="Arial"/>
              </a:rPr>
              <a:t>LUYỆN TẬP 2:</a:t>
            </a:r>
            <a:endParaRPr sz="4500" b="1" dirty="0">
              <a:solidFill>
                <a:schemeClr val="lt1"/>
              </a:solidFill>
              <a:latin typeface="Arial"/>
              <a:ea typeface="Arial"/>
              <a:cs typeface="Arial"/>
              <a:sym typeface="Arial"/>
            </a:endParaRPr>
          </a:p>
        </p:txBody>
      </p:sp>
      <p:sp>
        <p:nvSpPr>
          <p:cNvPr id="4" name="TextBox 3"/>
          <p:cNvSpPr txBox="1"/>
          <p:nvPr/>
        </p:nvSpPr>
        <p:spPr>
          <a:xfrm>
            <a:off x="990600" y="1943100"/>
            <a:ext cx="16154400" cy="1938992"/>
          </a:xfrm>
          <a:prstGeom prst="rect">
            <a:avLst/>
          </a:prstGeom>
          <a:noFill/>
        </p:spPr>
        <p:txBody>
          <a:bodyPr wrap="square" rtlCol="0">
            <a:spAutoFit/>
          </a:bodyPr>
          <a:lstStyle/>
          <a:p>
            <a:r>
              <a:rPr lang="en-US" sz="4000" b="1" dirty="0"/>
              <a:t>Viết nghiệm và biểu diễn hình học tất cả các nghiệm của mỗi phương trình bậc nhất hai ẩn sau:</a:t>
            </a:r>
          </a:p>
          <a:p>
            <a:r>
              <a:rPr lang="en-US" sz="4000" b="1" dirty="0"/>
              <a:t>a) 2x – 3y = 5                          b) 0x + y = 3                   c) x + 0y = -2</a:t>
            </a:r>
            <a:endParaRPr lang="vi-VN" sz="4000" b="1" dirty="0"/>
          </a:p>
        </p:txBody>
      </p:sp>
      <p:sp>
        <p:nvSpPr>
          <p:cNvPr id="2" name="TextBox 1"/>
          <p:cNvSpPr txBox="1"/>
          <p:nvPr/>
        </p:nvSpPr>
        <p:spPr>
          <a:xfrm>
            <a:off x="6705600" y="179932"/>
            <a:ext cx="6934200" cy="769441"/>
          </a:xfrm>
          <a:prstGeom prst="rect">
            <a:avLst/>
          </a:prstGeom>
          <a:noFill/>
        </p:spPr>
        <p:txBody>
          <a:bodyPr wrap="square" rtlCol="0">
            <a:spAutoFit/>
          </a:bodyPr>
          <a:lstStyle/>
          <a:p>
            <a:r>
              <a:rPr lang="en-US" sz="4400" dirty="0">
                <a:solidFill>
                  <a:srgbClr val="00B0F0"/>
                </a:solidFill>
              </a:rPr>
              <a:t>HOẠT ĐỘNG NHÓM</a:t>
            </a:r>
            <a:endParaRPr lang="vi-VN" sz="4400" dirty="0">
              <a:solidFill>
                <a:srgbClr val="00B0F0"/>
              </a:solidFill>
            </a:endParaRPr>
          </a:p>
        </p:txBody>
      </p:sp>
    </p:spTree>
    <p:extLst>
      <p:ext uri="{BB962C8B-B14F-4D97-AF65-F5344CB8AC3E}">
        <p14:creationId xmlns:p14="http://schemas.microsoft.com/office/powerpoint/2010/main" val="40148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ppt_w</p:attrName>
                                        </p:attrNameLst>
                                      </p:cBhvr>
                                      <p:tavLst>
                                        <p:tav tm="0">
                                          <p:val>
                                            <p:strVal val="0"/>
                                          </p:val>
                                        </p:tav>
                                        <p:tav tm="100000">
                                          <p:val>
                                            <p:strVal val="#ppt_w"/>
                                          </p:val>
                                        </p:tav>
                                      </p:tavLst>
                                    </p:anim>
                                    <p:anim calcmode="lin" valueType="num">
                                      <p:cBhvr additive="base">
                                        <p:cTn id="8" dur="500"/>
                                        <p:tgtEl>
                                          <p:spTgt spid="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ien\Downloads\GAME PP\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
            <a:ext cx="13601700" cy="10229852"/>
          </a:xfrm>
          <a:prstGeom prst="rect">
            <a:avLst/>
          </a:prstGeom>
          <a:noFill/>
          <a:extLst>
            <a:ext uri="{909E8E84-426E-40DD-AFC4-6F175D3DCCD1}">
              <a14:hiddenFill xmlns:a14="http://schemas.microsoft.com/office/drawing/2010/main">
                <a:solidFill>
                  <a:srgbClr val="FFFFFF"/>
                </a:solidFill>
              </a14:hiddenFill>
            </a:ext>
          </a:extLst>
        </p:spPr>
      </p:pic>
      <p:pic>
        <p:nvPicPr>
          <p:cNvPr id="2" name="TayDuK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973800" y="4457700"/>
            <a:ext cx="914400" cy="914400"/>
          </a:xfrm>
          <a:prstGeom prst="rect">
            <a:avLst/>
          </a:prstGeom>
        </p:spPr>
      </p:pic>
    </p:spTree>
    <p:extLst>
      <p:ext uri="{BB962C8B-B14F-4D97-AF65-F5344CB8AC3E}">
        <p14:creationId xmlns:p14="http://schemas.microsoft.com/office/powerpoint/2010/main" val="423808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1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ien\Downloads\GAME PP\2_cong-dong-360_su-that-dong-troi-ve-chiec-bat-vang-huyen-thoai-trong-tay-du-ky_073841.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412" b="94118" l="2667" r="98667">
                        <a14:foregroundMark x1="9833" y1="11294" x2="9833" y2="11294"/>
                        <a14:foregroundMark x1="6167" y1="9176" x2="6167" y2="9176"/>
                        <a14:foregroundMark x1="25833" y1="49176" x2="25833" y2="49176"/>
                        <a14:foregroundMark x1="25833" y1="45647" x2="25833" y2="45647"/>
                        <a14:foregroundMark x1="25167" y1="48000" x2="25167" y2="48000"/>
                        <a14:foregroundMark x1="40667" y1="19765" x2="40667" y2="19765"/>
                        <a14:foregroundMark x1="50167" y1="44471" x2="50167" y2="44471"/>
                        <a14:foregroundMark x1="40000" y1="79059" x2="40000" y2="79059"/>
                        <a14:foregroundMark x1="40667" y1="78824" x2="40667" y2="78824"/>
                        <a14:foregroundMark x1="40833" y1="82588" x2="40833" y2="82588"/>
                        <a14:foregroundMark x1="42333" y1="81176" x2="42333" y2="81176"/>
                        <a14:foregroundMark x1="43333" y1="79765" x2="43333" y2="79765"/>
                        <a14:foregroundMark x1="47833" y1="76941" x2="47833" y2="76941"/>
                        <a14:foregroundMark x1="51833" y1="74824" x2="51833" y2="74824"/>
                        <a14:foregroundMark x1="51833" y1="78353" x2="51833" y2="78353"/>
                        <a14:foregroundMark x1="52167" y1="76941" x2="52167" y2="76941"/>
                        <a14:foregroundMark x1="45500" y1="86118" x2="45500" y2="86118"/>
                        <a14:foregroundMark x1="48333" y1="84235" x2="48333" y2="84235"/>
                        <a14:foregroundMark x1="46667" y1="88941" x2="46667" y2="88941"/>
                        <a14:foregroundMark x1="49667" y1="86353" x2="49667" y2="86353"/>
                        <a14:foregroundMark x1="51000" y1="83294" x2="51000" y2="83294"/>
                        <a14:foregroundMark x1="36500" y1="78118" x2="36500" y2="78118"/>
                        <a14:foregroundMark x1="35500" y1="74588" x2="35500" y2="74588"/>
                        <a14:foregroundMark x1="34333" y1="73176" x2="34333" y2="73176"/>
                        <a14:foregroundMark x1="35000" y1="83059" x2="35000" y2="83059"/>
                        <a14:foregroundMark x1="34833" y1="79765" x2="34833" y2="79765"/>
                        <a14:foregroundMark x1="34667" y1="82353" x2="34667" y2="82353"/>
                        <a14:foregroundMark x1="35000" y1="86824" x2="35000" y2="86824"/>
                        <a14:foregroundMark x1="37500" y1="89647" x2="37500" y2="89647"/>
                        <a14:foregroundMark x1="39833" y1="90353" x2="39833" y2="90353"/>
                        <a14:foregroundMark x1="52833" y1="65647" x2="52833" y2="65647"/>
                        <a14:foregroundMark x1="53833" y1="64235" x2="53833" y2="64235"/>
                        <a14:foregroundMark x1="54000" y1="60941" x2="54000" y2="60941"/>
                        <a14:foregroundMark x1="53500" y1="59059" x2="53500" y2="59059"/>
                        <a14:foregroundMark x1="63000" y1="15294" x2="63000" y2="15294"/>
                        <a14:foregroundMark x1="70833" y1="34118" x2="70833" y2="34118"/>
                        <a14:foregroundMark x1="70167" y1="34824" x2="70167" y2="34824"/>
                        <a14:foregroundMark x1="68167" y1="40706" x2="68167" y2="40706"/>
                        <a14:foregroundMark x1="68167" y1="44235" x2="68167" y2="44235"/>
                        <a14:foregroundMark x1="70000" y1="18824" x2="70000" y2="18824"/>
                        <a14:foregroundMark x1="69500" y1="24706" x2="69500" y2="24706"/>
                        <a14:foregroundMark x1="72000" y1="29647" x2="72000" y2="29647"/>
                        <a14:foregroundMark x1="71333" y1="24706" x2="71333" y2="24706"/>
                        <a14:foregroundMark x1="73000" y1="24471" x2="73000" y2="24471"/>
                        <a14:foregroundMark x1="75500" y1="24471" x2="75500" y2="24471"/>
                        <a14:foregroundMark x1="76167" y1="27294" x2="76167" y2="27294"/>
                        <a14:foregroundMark x1="75500" y1="31529" x2="75500" y2="31529"/>
                        <a14:foregroundMark x1="73833" y1="42824" x2="73833" y2="42824"/>
                        <a14:foregroundMark x1="75333" y1="40235" x2="75333" y2="40235"/>
                        <a14:foregroundMark x1="73500" y1="46824" x2="73500" y2="46824"/>
                        <a14:foregroundMark x1="72833" y1="50588" x2="72833" y2="50588"/>
                        <a14:foregroundMark x1="71333" y1="52706" x2="71333" y2="52706"/>
                        <a14:foregroundMark x1="66833" y1="53647" x2="66833" y2="53647"/>
                        <a14:foregroundMark x1="66833" y1="50353" x2="66833" y2="50353"/>
                        <a14:foregroundMark x1="65000" y1="46824" x2="65000" y2="46824"/>
                        <a14:foregroundMark x1="65000" y1="39294" x2="65000" y2="39294"/>
                        <a14:foregroundMark x1="64667" y1="34588" x2="64667" y2="34588"/>
                        <a14:foregroundMark x1="66500" y1="32471" x2="66500" y2="32471"/>
                        <a14:foregroundMark x1="68500" y1="31294" x2="68500" y2="31294"/>
                        <a14:foregroundMark x1="67333" y1="40471" x2="67333" y2="40471"/>
                        <a14:foregroundMark x1="62667" y1="40235" x2="62667" y2="40235"/>
                        <a14:foregroundMark x1="62833" y1="43529" x2="62833" y2="43529"/>
                        <a14:foregroundMark x1="63167" y1="48235" x2="63167" y2="48235"/>
                        <a14:foregroundMark x1="64167" y1="51059" x2="64167" y2="51059"/>
                        <a14:foregroundMark x1="64167" y1="56471" x2="64167" y2="56471"/>
                        <a14:foregroundMark x1="62667" y1="59529" x2="62667" y2="59529"/>
                        <a14:foregroundMark x1="60833" y1="56235" x2="62167" y2="63765"/>
                        <a14:foregroundMark x1="62333" y1="68235" x2="62333" y2="68235"/>
                        <a14:foregroundMark x1="62500" y1="72000" x2="62500" y2="72000"/>
                        <a14:foregroundMark x1="63000" y1="73647" x2="63000" y2="73647"/>
                        <a14:foregroundMark x1="65333" y1="63294" x2="65333" y2="63294"/>
                        <a14:foregroundMark x1="65500" y1="60000" x2="65500" y2="60000"/>
                        <a14:foregroundMark x1="70667" y1="65882" x2="70667" y2="65882"/>
                        <a14:foregroundMark x1="68500" y1="69176" x2="68500" y2="69176"/>
                        <a14:foregroundMark x1="55333" y1="51294" x2="55333" y2="51294"/>
                        <a14:foregroundMark x1="55500" y1="56471" x2="55500" y2="56471"/>
                        <a14:foregroundMark x1="57667" y1="19294" x2="57667" y2="19294"/>
                        <a14:foregroundMark x1="89000" y1="36706" x2="89000" y2="36706"/>
                        <a14:foregroundMark x1="94500" y1="67529" x2="94500" y2="67529"/>
                        <a14:foregroundMark x1="96000" y1="74588" x2="96000" y2="74588"/>
                        <a14:foregroundMark x1="97167" y1="74588" x2="97167" y2="74588"/>
                        <a14:foregroundMark x1="95833" y1="81176" x2="95833" y2="81176"/>
                        <a14:foregroundMark x1="83167" y1="83765" x2="83167" y2="83765"/>
                        <a14:foregroundMark x1="80667" y1="83765" x2="80667" y2="83765"/>
                        <a14:foregroundMark x1="81000" y1="86353" x2="81000" y2="86353"/>
                        <a14:foregroundMark x1="83667" y1="86353" x2="83667" y2="86353"/>
                        <a14:foregroundMark x1="72500" y1="41647" x2="72500" y2="41647"/>
                        <a14:foregroundMark x1="69333" y1="50353" x2="69333" y2="50353"/>
                      </a14:backgroundRemoval>
                    </a14:imgEffect>
                  </a14:imgLayer>
                </a14:imgProps>
              </a:ext>
              <a:ext uri="{28A0092B-C50C-407E-A947-70E740481C1C}">
                <a14:useLocalDpi xmlns:a14="http://schemas.microsoft.com/office/drawing/2010/main" val="0"/>
              </a:ext>
            </a:extLst>
          </a:blip>
          <a:srcRect/>
          <a:stretch>
            <a:fillRect/>
          </a:stretch>
        </p:blipFill>
        <p:spPr bwMode="auto">
          <a:xfrm>
            <a:off x="3930848" y="3000375"/>
            <a:ext cx="10858500" cy="58007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ADMIN\Desktop\Tai nguyen thiet ke tro choi\Bảng gỗ\49f1b87228eb6bdb68e300357ebeb9ca (2).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4829175" y="114300"/>
            <a:ext cx="8658225" cy="295224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919707" y="995572"/>
            <a:ext cx="4432944" cy="1015663"/>
          </a:xfrm>
          <a:prstGeom prst="rect">
            <a:avLst/>
          </a:prstGeom>
          <a:noFill/>
        </p:spPr>
        <p:txBody>
          <a:bodyPr wrap="none" rtlCol="0">
            <a:spAutoFit/>
          </a:bodyPr>
          <a:lstStyle/>
          <a:p>
            <a:pPr algn="ctr"/>
            <a:r>
              <a:rPr lang="en-US" sz="6000" b="1">
                <a:solidFill>
                  <a:srgbClr val="CC0066"/>
                </a:solidFill>
                <a:latin typeface="UVN Bach Tuyet Nang" pitchFamily="18" charset="0"/>
                <a:cs typeface="Arial" panose="020B0604020202020204" pitchFamily="34" charset="0"/>
              </a:rPr>
              <a:t>TÂY DU KÝ</a:t>
            </a:r>
            <a:endParaRPr lang="en-US" sz="6000" b="1" dirty="0">
              <a:solidFill>
                <a:srgbClr val="CC0066"/>
              </a:solidFill>
              <a:latin typeface="UVN Bach Tuyet Nang" pitchFamily="18" charset="0"/>
              <a:cs typeface="Arial" panose="020B0604020202020204" pitchFamily="34" charset="0"/>
            </a:endParaRPr>
          </a:p>
        </p:txBody>
      </p:sp>
      <p:pic>
        <p:nvPicPr>
          <p:cNvPr id="7" name="Picture 11" descr="C:\Users\ADMIN\Desktop\Tai nguyen thiet ke tro choi\Angry birds epic birds\1505573783630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81500" y="3267952"/>
            <a:ext cx="1203354" cy="87845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Káº¿t quáº£ hÃ¬nh áº£nh cho Cá» hoáº¡t hÃ¬nh"/>
          <p:cNvSpPr>
            <a:spLocks noChangeAspect="1" noChangeArrowheads="1"/>
          </p:cNvSpPr>
          <p:nvPr/>
        </p:nvSpPr>
        <p:spPr bwMode="auto">
          <a:xfrm>
            <a:off x="2519363" y="-216694"/>
            <a:ext cx="457200" cy="4572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en-US" sz="2700"/>
          </a:p>
        </p:txBody>
      </p:sp>
      <p:pic>
        <p:nvPicPr>
          <p:cNvPr id="11"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5625" l="2333" r="97556"/>
                    </a14:imgEffect>
                  </a14:imgLayer>
                </a14:imgProps>
              </a:ext>
              <a:ext uri="{28A0092B-C50C-407E-A947-70E740481C1C}">
                <a14:useLocalDpi xmlns:a14="http://schemas.microsoft.com/office/drawing/2010/main" val="0"/>
              </a:ext>
            </a:extLst>
          </a:blip>
          <a:srcRect/>
          <a:stretch>
            <a:fillRect/>
          </a:stretch>
        </p:blipFill>
        <p:spPr bwMode="auto">
          <a:xfrm rot="680499">
            <a:off x="2073589" y="7112269"/>
            <a:ext cx="3877361" cy="247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descr="HÃ¬nh áº£nh cÃ³ liÃªn quan"/>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600200" y="7086600"/>
            <a:ext cx="6629400" cy="44577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Ã¬nh áº£nh cÃ³ liÃªn quan"/>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0" r="100000"/>
                    </a14:imgEffect>
                  </a14:imgLayer>
                </a14:imgProps>
              </a:ext>
              <a:ext uri="{28A0092B-C50C-407E-A947-70E740481C1C}">
                <a14:useLocalDpi xmlns:a14="http://schemas.microsoft.com/office/drawing/2010/main" val="0"/>
              </a:ext>
            </a:extLst>
          </a:blip>
          <a:srcRect/>
          <a:stretch>
            <a:fillRect/>
          </a:stretch>
        </p:blipFill>
        <p:spPr bwMode="auto">
          <a:xfrm>
            <a:off x="6761970" y="6515100"/>
            <a:ext cx="9286875"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025277" y="7725876"/>
            <a:ext cx="12115800" cy="2400657"/>
          </a:xfrm>
          <a:prstGeom prst="rect">
            <a:avLst/>
          </a:prstGeom>
          <a:solidFill>
            <a:schemeClr val="accent2"/>
          </a:solidFill>
          <a:ln>
            <a:solidFill>
              <a:schemeClr val="accent1"/>
            </a:solidFill>
          </a:ln>
        </p:spPr>
        <p:txBody>
          <a:bodyPr wrap="square" rtlCol="0">
            <a:spAutoFit/>
          </a:bodyPr>
          <a:lstStyle/>
          <a:p>
            <a:pPr algn="ctr"/>
            <a:r>
              <a:rPr lang="en-US" sz="3000" b="1"/>
              <a:t>TRONG KHU RỪNG CÓ RẤT NHIỀU YÊU QUÁI XUẤT HIỆN ĐỂ CẢN ĐƯỜNG THẦY TRÒ ĐƯỜNG TĂNG ĐI LẤY KINH</a:t>
            </a:r>
          </a:p>
          <a:p>
            <a:endParaRPr lang="en-US" sz="3000" b="1"/>
          </a:p>
          <a:p>
            <a:pPr algn="ctr"/>
            <a:r>
              <a:rPr lang="en-US" sz="3000" b="1"/>
              <a:t>EM HÃY GIÚP THẦY TRÒ ĐƯỜNG TĂNG BẰNG CÁCH VƯỢT QUA CÁC CÂU HỎI CỦA YÊU QUÁI.</a:t>
            </a:r>
          </a:p>
        </p:txBody>
      </p:sp>
      <mc:AlternateContent xmlns:mc="http://schemas.openxmlformats.org/markup-compatibility/2006" xmlns:p14="http://schemas.microsoft.com/office/powerpoint/2010/main">
        <mc:Choice Requires="p14">
          <p:contentPart p14:bwMode="auto" r:id="rId14">
            <p14:nvContentPartPr>
              <p14:cNvPr id="2" name="Ink 1">
                <a:extLst>
                  <a:ext uri="{FF2B5EF4-FFF2-40B4-BE49-F238E27FC236}">
                    <a16:creationId xmlns:a16="http://schemas.microsoft.com/office/drawing/2014/main" id="{FFB15F41-556B-B074-F335-B6A4ECF47547}"/>
                  </a:ext>
                </a:extLst>
              </p14:cNvPr>
              <p14:cNvContentPartPr/>
              <p14:nvPr/>
            </p14:nvContentPartPr>
            <p14:xfrm>
              <a:off x="17526360" y="6765600"/>
              <a:ext cx="360" cy="360"/>
            </p14:xfrm>
          </p:contentPart>
        </mc:Choice>
        <mc:Fallback xmlns="">
          <p:pic>
            <p:nvPicPr>
              <p:cNvPr id="2" name="Ink 1">
                <a:extLst>
                  <a:ext uri="{FF2B5EF4-FFF2-40B4-BE49-F238E27FC236}">
                    <a16:creationId xmlns:a16="http://schemas.microsoft.com/office/drawing/2014/main" id="{FFB15F41-556B-B074-F335-B6A4ECF47547}"/>
                  </a:ext>
                </a:extLst>
              </p:cNvPr>
              <p:cNvPicPr/>
              <p:nvPr/>
            </p:nvPicPr>
            <p:blipFill>
              <a:blip r:embed="rId15"/>
              <a:stretch>
                <a:fillRect/>
              </a:stretch>
            </p:blipFill>
            <p:spPr>
              <a:xfrm>
                <a:off x="17517360" y="6756960"/>
                <a:ext cx="18000" cy="18000"/>
              </a:xfrm>
              <a:prstGeom prst="rect">
                <a:avLst/>
              </a:prstGeom>
            </p:spPr>
          </p:pic>
        </mc:Fallback>
      </mc:AlternateContent>
    </p:spTree>
    <p:extLst>
      <p:ext uri="{BB962C8B-B14F-4D97-AF65-F5344CB8AC3E}">
        <p14:creationId xmlns:p14="http://schemas.microsoft.com/office/powerpoint/2010/main" val="73918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 calcmode="lin" valueType="num">
                                      <p:cBhvr additive="base">
                                        <p:cTn id="18" dur="500" fill="hold"/>
                                        <p:tgtEl>
                                          <p:spTgt spid="2050"/>
                                        </p:tgtEl>
                                        <p:attrNameLst>
                                          <p:attrName>ppt_x</p:attrName>
                                        </p:attrNameLst>
                                      </p:cBhvr>
                                      <p:tavLst>
                                        <p:tav tm="0">
                                          <p:val>
                                            <p:strVal val="#ppt_x"/>
                                          </p:val>
                                        </p:tav>
                                        <p:tav tm="100000">
                                          <p:val>
                                            <p:strVal val="#ppt_x"/>
                                          </p:val>
                                        </p:tav>
                                      </p:tavLst>
                                    </p:anim>
                                    <p:anim calcmode="lin" valueType="num">
                                      <p:cBhvr additive="base">
                                        <p:cTn id="19" dur="500" fill="hold"/>
                                        <p:tgtEl>
                                          <p:spTgt spid="2050"/>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2286002" y="1"/>
            <a:ext cx="13715999" cy="10243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286002" y="2215242"/>
            <a:ext cx="13715999" cy="71119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700"/>
          </a:p>
        </p:txBody>
      </p:sp>
      <p:pic>
        <p:nvPicPr>
          <p:cNvPr id="22" name="Picture 2" descr="C:\Users\Tien\Downloads\GAME PP\photo-5-15598752880811265847498.jp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90045" y="162699"/>
            <a:ext cx="2114550" cy="207111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2686050" y="2287554"/>
            <a:ext cx="2457450" cy="507831"/>
          </a:xfrm>
          <a:prstGeom prst="rect">
            <a:avLst/>
          </a:prstGeom>
          <a:noFill/>
        </p:spPr>
        <p:txBody>
          <a:bodyPr wrap="square" rtlCol="0">
            <a:spAutoFit/>
          </a:bodyPr>
          <a:lstStyle/>
          <a:p>
            <a:r>
              <a:rPr lang="en-US" sz="2700" i="1">
                <a:solidFill>
                  <a:srgbClr val="FF0000"/>
                </a:solidFill>
                <a:latin typeface="Times New Roman" pitchFamily="18" charset="0"/>
                <a:cs typeface="Times New Roman" pitchFamily="18" charset="0"/>
              </a:rPr>
              <a:t>Hồng Hài Nhi</a:t>
            </a:r>
          </a:p>
        </p:txBody>
      </p:sp>
      <p:pic>
        <p:nvPicPr>
          <p:cNvPr id="25" name="Picture 3" descr="C:\Users\Tien\Downloads\GAME PP\Bạc cot tinh.jp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361257" y="98151"/>
            <a:ext cx="2182544" cy="212194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5223135" y="2327541"/>
            <a:ext cx="2457450" cy="507831"/>
          </a:xfrm>
          <a:prstGeom prst="rect">
            <a:avLst/>
          </a:prstGeom>
          <a:noFill/>
        </p:spPr>
        <p:txBody>
          <a:bodyPr wrap="square" rtlCol="0">
            <a:spAutoFit/>
          </a:bodyPr>
          <a:lstStyle/>
          <a:p>
            <a:pPr algn="ctr"/>
            <a:r>
              <a:rPr lang="en-US" sz="2700" i="1">
                <a:solidFill>
                  <a:srgbClr val="FF0000"/>
                </a:solidFill>
                <a:latin typeface="Times New Roman" pitchFamily="18" charset="0"/>
                <a:cs typeface="Times New Roman" pitchFamily="18" charset="0"/>
              </a:rPr>
              <a:t>Bạch Cốt Tinh</a:t>
            </a:r>
          </a:p>
        </p:txBody>
      </p:sp>
      <p:pic>
        <p:nvPicPr>
          <p:cNvPr id="28" name="Picture 4" descr="C:\Users\Tien\Downloads\GAME PP\Ngọc Thố TInh.jp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120862" y="80891"/>
            <a:ext cx="2051838" cy="208945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7895571" y="2287554"/>
            <a:ext cx="2457450" cy="507831"/>
          </a:xfrm>
          <a:prstGeom prst="rect">
            <a:avLst/>
          </a:prstGeom>
          <a:noFill/>
        </p:spPr>
        <p:txBody>
          <a:bodyPr wrap="square" rtlCol="0">
            <a:spAutoFit/>
          </a:bodyPr>
          <a:lstStyle/>
          <a:p>
            <a:pPr algn="ctr"/>
            <a:r>
              <a:rPr lang="en-US" sz="2700" i="1">
                <a:solidFill>
                  <a:srgbClr val="FF0000"/>
                </a:solidFill>
                <a:latin typeface="Times New Roman" pitchFamily="18" charset="0"/>
                <a:cs typeface="Times New Roman" pitchFamily="18" charset="0"/>
              </a:rPr>
              <a:t>Ngọc Thố Tinh</a:t>
            </a:r>
          </a:p>
        </p:txBody>
      </p:sp>
      <p:pic>
        <p:nvPicPr>
          <p:cNvPr id="31" name="Picture 5" descr="C:\Users\Tien\Downloads\GAME PP\Thanh Nguu Quai.jpg">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744201" y="0"/>
            <a:ext cx="2089766" cy="233439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10309485" y="2265069"/>
            <a:ext cx="2972811" cy="507831"/>
          </a:xfrm>
          <a:prstGeom prst="rect">
            <a:avLst/>
          </a:prstGeom>
          <a:noFill/>
        </p:spPr>
        <p:txBody>
          <a:bodyPr wrap="square" rtlCol="0">
            <a:spAutoFit/>
          </a:bodyPr>
          <a:lstStyle/>
          <a:p>
            <a:pPr algn="ctr"/>
            <a:r>
              <a:rPr lang="en-US" sz="2700" i="1">
                <a:solidFill>
                  <a:srgbClr val="FF0000"/>
                </a:solidFill>
                <a:latin typeface="Times New Roman" pitchFamily="18" charset="0"/>
                <a:cs typeface="Times New Roman" pitchFamily="18" charset="0"/>
              </a:rPr>
              <a:t>Thanh Ngưu Quái</a:t>
            </a:r>
          </a:p>
        </p:txBody>
      </p:sp>
      <p:pic>
        <p:nvPicPr>
          <p:cNvPr id="34" name="Picture 6" descr="C:\Users\Tien\Downloads\GAME PP\nguumavuong_1jpg.jpg">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445800" y="48399"/>
            <a:ext cx="2236862" cy="233439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13077824" y="2237601"/>
            <a:ext cx="2972811" cy="507831"/>
          </a:xfrm>
          <a:prstGeom prst="rect">
            <a:avLst/>
          </a:prstGeom>
          <a:noFill/>
        </p:spPr>
        <p:txBody>
          <a:bodyPr wrap="square" rtlCol="0">
            <a:spAutoFit/>
          </a:bodyPr>
          <a:lstStyle/>
          <a:p>
            <a:pPr algn="ctr"/>
            <a:r>
              <a:rPr lang="en-US" sz="2700" i="1">
                <a:solidFill>
                  <a:srgbClr val="FF0000"/>
                </a:solidFill>
                <a:latin typeface="Times New Roman" pitchFamily="18" charset="0"/>
                <a:cs typeface="Times New Roman" pitchFamily="18" charset="0"/>
              </a:rPr>
              <a:t>Ngưu Ma Vương</a:t>
            </a:r>
          </a:p>
        </p:txBody>
      </p:sp>
      <p:pic>
        <p:nvPicPr>
          <p:cNvPr id="37" name="Picture 6" descr="HÃ¬nh áº£nh cÃ³ liÃªn quan"/>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0000" b="90000" l="0" r="100000"/>
                    </a14:imgEffect>
                  </a14:imgLayer>
                </a14:imgProps>
              </a:ext>
              <a:ext uri="{28A0092B-C50C-407E-A947-70E740481C1C}">
                <a14:useLocalDpi xmlns:a14="http://schemas.microsoft.com/office/drawing/2010/main" val="0"/>
              </a:ext>
            </a:extLst>
          </a:blip>
          <a:srcRect/>
          <a:stretch>
            <a:fillRect/>
          </a:stretch>
        </p:blipFill>
        <p:spPr bwMode="auto">
          <a:xfrm>
            <a:off x="1375583" y="7315200"/>
            <a:ext cx="7058025" cy="43434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HÃ¬nh áº£nh cÃ³ liÃªn quan"/>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0000" b="90000" l="0" r="100000"/>
                    </a14:imgEffect>
                  </a14:imgLayer>
                </a14:imgProps>
              </a:ext>
              <a:ext uri="{28A0092B-C50C-407E-A947-70E740481C1C}">
                <a14:useLocalDpi xmlns:a14="http://schemas.microsoft.com/office/drawing/2010/main" val="0"/>
              </a:ext>
            </a:extLst>
          </a:blip>
          <a:srcRect/>
          <a:stretch>
            <a:fillRect/>
          </a:stretch>
        </p:blipFill>
        <p:spPr bwMode="auto">
          <a:xfrm>
            <a:off x="9304953" y="7315200"/>
            <a:ext cx="7058025" cy="43434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HÃ¬nh áº£nh cÃ³ liÃªn quan"/>
          <p:cNvPicPr>
            <a:picLocks noChangeAspect="1" noChangeArrowheads="1"/>
          </p:cNvPicPr>
          <p:nvPr/>
        </p:nvPicPr>
        <p:blipFill>
          <a:blip r:embed="rId17">
            <a:extLst>
              <a:ext uri="{BEBA8EAE-BF5A-486C-A8C5-ECC9F3942E4B}">
                <a14:imgProps xmlns:a14="http://schemas.microsoft.com/office/drawing/2010/main">
                  <a14:imgLayer r:embed="rId16">
                    <a14:imgEffect>
                      <a14:backgroundRemoval t="10000" b="90000" l="0" r="1000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5143500" y="7315200"/>
            <a:ext cx="7058025" cy="43434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Ã¬nh áº£nh cÃ³ liÃªn quan">
            <a:hlinkClick r:id="rId18" action="ppaction://hlinksldjump"/>
          </p:cNvPr>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0" b="100000" l="2024" r="99157"/>
                    </a14:imgEffect>
                  </a14:imgLayer>
                </a14:imgProps>
              </a:ext>
              <a:ext uri="{28A0092B-C50C-407E-A947-70E740481C1C}">
                <a14:useLocalDpi xmlns:a14="http://schemas.microsoft.com/office/drawing/2010/main" val="0"/>
              </a:ext>
            </a:extLst>
          </a:blip>
          <a:srcRect/>
          <a:stretch>
            <a:fillRect/>
          </a:stretch>
        </p:blipFill>
        <p:spPr bwMode="auto">
          <a:xfrm>
            <a:off x="14295906" y="8886179"/>
            <a:ext cx="1706094" cy="121124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0" b="98551" l="1846" r="95231">
                        <a14:foregroundMark x1="37385" y1="16184" x2="37385" y2="16184"/>
                        <a14:foregroundMark x1="38000" y1="14251" x2="38000" y2="14251"/>
                        <a14:foregroundMark x1="37077" y1="15217" x2="37077" y2="15217"/>
                        <a14:foregroundMark x1="9385" y1="9420" x2="9385" y2="9420"/>
                        <a14:foregroundMark x1="11846" y1="12077" x2="11846" y2="12077"/>
                        <a14:foregroundMark x1="13385" y1="14251" x2="13385" y2="14251"/>
                        <a14:foregroundMark x1="11846" y1="17874" x2="11846" y2="17874"/>
                        <a14:foregroundMark x1="6923" y1="6039" x2="6923" y2="6039"/>
                        <a14:foregroundMark x1="6923" y1="5797" x2="9385" y2="7246"/>
                        <a14:foregroundMark x1="9385" y1="9662" x2="9385" y2="9662"/>
                        <a14:foregroundMark x1="10308" y1="11353" x2="10308" y2="11353"/>
                        <a14:foregroundMark x1="12000" y1="11594" x2="12000" y2="11594"/>
                        <a14:foregroundMark x1="13538" y1="14493" x2="13538" y2="14493"/>
                        <a14:foregroundMark x1="35846" y1="93237" x2="35846" y2="93237"/>
                        <a14:foregroundMark x1="40308" y1="91546" x2="40308" y2="91546"/>
                        <a14:foregroundMark x1="40308" y1="87681" x2="40308" y2="87681"/>
                        <a14:foregroundMark x1="35231" y1="85990" x2="35231" y2="85990"/>
                        <a14:foregroundMark x1="35846" y1="90097" x2="35846" y2="90097"/>
                        <a14:foregroundMark x1="34769" y1="92271" x2="34769" y2="92271"/>
                        <a14:foregroundMark x1="34769" y1="92271" x2="34769" y2="92271"/>
                        <a14:foregroundMark x1="34923" y1="88889" x2="34923" y2="88889"/>
                        <a14:foregroundMark x1="34462" y1="87923" x2="34462" y2="87923"/>
                        <a14:foregroundMark x1="33692" y1="92754" x2="33692" y2="92754"/>
                        <a14:foregroundMark x1="33692" y1="93961" x2="33692" y2="93961"/>
                        <a14:foregroundMark x1="63231" y1="90338" x2="63231" y2="90338"/>
                        <a14:foregroundMark x1="59077" y1="92029" x2="59077" y2="92029"/>
                        <a14:foregroundMark x1="57692" y1="96135" x2="57692" y2="96135"/>
                        <a14:foregroundMark x1="67385" y1="91787" x2="67385" y2="91787"/>
                        <a14:foregroundMark x1="70462" y1="88889" x2="70462" y2="88889"/>
                        <a14:foregroundMark x1="72154" y1="88889" x2="72154" y2="88889"/>
                        <a14:foregroundMark x1="78923" y1="24396" x2="78923" y2="24396"/>
                        <a14:foregroundMark x1="77385" y1="21981" x2="77385" y2="21981"/>
                        <a14:foregroundMark x1="76308" y1="21014" x2="76308" y2="21014"/>
                        <a14:foregroundMark x1="76308" y1="20531" x2="76308" y2="20531"/>
                        <a14:foregroundMark x1="76000" y1="19807" x2="76000" y2="19807"/>
                        <a14:foregroundMark x1="75692" y1="19565" x2="75692" y2="19565"/>
                        <a14:foregroundMark x1="36462" y1="95169" x2="36462" y2="95169"/>
                        <a14:foregroundMark x1="40769" y1="95169" x2="40769" y2="95169"/>
                        <a14:foregroundMark x1="57846" y1="6039" x2="57846" y2="6039"/>
                        <a14:foregroundMark x1="57538" y1="5556" x2="57538" y2="5556"/>
                        <a14:foregroundMark x1="59231" y1="4348" x2="59231" y2="4348"/>
                        <a14:foregroundMark x1="51538" y1="5556" x2="51538" y2="5556"/>
                        <a14:foregroundMark x1="50923" y1="6763" x2="50923" y2="6763"/>
                        <a14:foregroundMark x1="50615" y1="9179" x2="50615" y2="9179"/>
                        <a14:foregroundMark x1="50769" y1="9420" x2="50769" y2="9420"/>
                        <a14:foregroundMark x1="50923" y1="9420" x2="50923" y2="9420"/>
                        <a14:foregroundMark x1="51077" y1="9420" x2="51077" y2="9420"/>
                        <a14:foregroundMark x1="18154" y1="92029" x2="18154" y2="92029"/>
                        <a14:foregroundMark x1="15846" y1="92754" x2="15846" y2="92754"/>
                        <a14:foregroundMark x1="15385" y1="94444" x2="15385" y2="94444"/>
                        <a14:foregroundMark x1="15692" y1="97585" x2="15692" y2="97585"/>
                        <a14:backgroundMark x1="85231" y1="32609" x2="85231" y2="32609"/>
                        <a14:backgroundMark x1="87077" y1="32126" x2="87077" y2="32126"/>
                        <a14:backgroundMark x1="87385" y1="36957" x2="87385" y2="36957"/>
                        <a14:backgroundMark x1="70769" y1="35024" x2="70769" y2="35024"/>
                        <a14:backgroundMark x1="55692" y1="725" x2="55692" y2="725"/>
                      </a14:backgroundRemoval>
                    </a14:imgEffect>
                  </a14:imgLayer>
                </a14:imgProps>
              </a:ext>
              <a:ext uri="{28A0092B-C50C-407E-A947-70E740481C1C}">
                <a14:useLocalDpi xmlns:a14="http://schemas.microsoft.com/office/drawing/2010/main" val="0"/>
              </a:ext>
            </a:extLst>
          </a:blip>
          <a:srcRect/>
          <a:stretch>
            <a:fillRect/>
          </a:stretch>
        </p:blipFill>
        <p:spPr bwMode="auto">
          <a:xfrm>
            <a:off x="2286001" y="6400800"/>
            <a:ext cx="3676004" cy="2657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50218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3"/>
                                        </p:tgtEl>
                                      </p:cBhvr>
                                    </p:animEffect>
                                    <p:set>
                                      <p:cBhvr>
                                        <p:cTn id="10"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1" restart="whenNotActive" fill="hold" evtFilter="cancelBubble" nodeType="interactiveSeq">
                <p:stCondLst>
                  <p:cond evt="onClick" delay="0">
                    <p:tgtEl>
                      <p:spTgt spid="25"/>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5"/>
                                        </p:tgtEl>
                                      </p:cBhvr>
                                    </p:animEffect>
                                    <p:set>
                                      <p:cBhvr>
                                        <p:cTn id="16" dur="1" fill="hold">
                                          <p:stCondLst>
                                            <p:cond delay="499"/>
                                          </p:stCondLst>
                                        </p:cTn>
                                        <p:tgtEl>
                                          <p:spTgt spid="25"/>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6"/>
                                        </p:tgtEl>
                                      </p:cBhvr>
                                    </p:animEffect>
                                    <p:set>
                                      <p:cBhvr>
                                        <p:cTn id="1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0" restart="whenNotActive" fill="hold" evtFilter="cancelBubble" nodeType="interactiveSeq">
                <p:stCondLst>
                  <p:cond evt="onClick" delay="0">
                    <p:tgtEl>
                      <p:spTgt spid="2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8"/>
                                        </p:tgtEl>
                                      </p:cBhvr>
                                    </p:animEffect>
                                    <p:set>
                                      <p:cBhvr>
                                        <p:cTn id="25" dur="1" fill="hold">
                                          <p:stCondLst>
                                            <p:cond delay="499"/>
                                          </p:stCondLst>
                                        </p:cTn>
                                        <p:tgtEl>
                                          <p:spTgt spid="28"/>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29"/>
                                        </p:tgtEl>
                                      </p:cBhvr>
                                    </p:animEffect>
                                    <p:set>
                                      <p:cBhvr>
                                        <p:cTn id="28"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9" restart="whenNotActive" fill="hold" evtFilter="cancelBubble" nodeType="interactiveSeq">
                <p:stCondLst>
                  <p:cond evt="onClick" delay="0">
                    <p:tgtEl>
                      <p:spTgt spid="3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1"/>
                                        </p:tgtEl>
                                      </p:cBhvr>
                                    </p:animEffect>
                                    <p:set>
                                      <p:cBhvr>
                                        <p:cTn id="34" dur="1" fill="hold">
                                          <p:stCondLst>
                                            <p:cond delay="499"/>
                                          </p:stCondLst>
                                        </p:cTn>
                                        <p:tgtEl>
                                          <p:spTgt spid="31"/>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8" restart="whenNotActive" fill="hold" evtFilter="cancelBubble" nodeType="interactiveSeq">
                <p:stCondLst>
                  <p:cond evt="onClick" delay="0">
                    <p:tgtEl>
                      <p:spTgt spid="34"/>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34"/>
                                        </p:tgtEl>
                                      </p:cBhvr>
                                    </p:animEffect>
                                    <p:set>
                                      <p:cBhvr>
                                        <p:cTn id="43" dur="1" fill="hold">
                                          <p:stCondLst>
                                            <p:cond delay="499"/>
                                          </p:stCondLst>
                                        </p:cTn>
                                        <p:tgtEl>
                                          <p:spTgt spid="34"/>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35"/>
                                        </p:tgtEl>
                                      </p:cBhvr>
                                    </p:animEffect>
                                    <p:set>
                                      <p:cBhvr>
                                        <p:cTn id="46"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63" presetClass="path" presetSubtype="0" accel="50000" decel="50000" fill="hold" nodeType="clickEffect">
                                  <p:stCondLst>
                                    <p:cond delay="0"/>
                                  </p:stCondLst>
                                  <p:childTnLst>
                                    <p:animMotion origin="layout" path="M 2.22222E-6 -3.80204E-6 L 0.10764 0.00417 " pathEditMode="relative" rAng="0" ptsTypes="AA">
                                      <p:cBhvr>
                                        <p:cTn id="51" dur="2000" fill="hold"/>
                                        <p:tgtEl>
                                          <p:spTgt spid="19"/>
                                        </p:tgtEl>
                                        <p:attrNameLst>
                                          <p:attrName>ppt_x</p:attrName>
                                          <p:attrName>ppt_y</p:attrName>
                                        </p:attrNameLst>
                                      </p:cBhvr>
                                      <p:rCtr x="5382" y="208"/>
                                    </p:animMotion>
                                  </p:childTnLst>
                                </p:cTn>
                              </p:par>
                            </p:childTnLst>
                          </p:cTn>
                        </p:par>
                      </p:childTnLst>
                    </p:cTn>
                  </p:par>
                  <p:par>
                    <p:cTn id="52" fill="hold">
                      <p:stCondLst>
                        <p:cond delay="indefinite"/>
                      </p:stCondLst>
                      <p:childTnLst>
                        <p:par>
                          <p:cTn id="53" fill="hold">
                            <p:stCondLst>
                              <p:cond delay="0"/>
                            </p:stCondLst>
                            <p:childTnLst>
                              <p:par>
                                <p:cTn id="54" presetID="63" presetClass="path" presetSubtype="0" accel="50000" decel="50000" fill="hold" nodeType="clickEffect">
                                  <p:stCondLst>
                                    <p:cond delay="0"/>
                                  </p:stCondLst>
                                  <p:childTnLst>
                                    <p:animMotion origin="layout" path="M 0.10764 0.00417 L 0.21597 0.00417 " pathEditMode="relative" rAng="0" ptsTypes="AA">
                                      <p:cBhvr>
                                        <p:cTn id="55" dur="2000" fill="hold"/>
                                        <p:tgtEl>
                                          <p:spTgt spid="19"/>
                                        </p:tgtEl>
                                        <p:attrNameLst>
                                          <p:attrName>ppt_x</p:attrName>
                                          <p:attrName>ppt_y</p:attrName>
                                        </p:attrNameLst>
                                      </p:cBhvr>
                                      <p:rCtr x="5417" y="0"/>
                                    </p:animMotion>
                                  </p:childTnLst>
                                </p:cTn>
                              </p:par>
                            </p:childTnLst>
                          </p:cTn>
                        </p:par>
                      </p:childTnLst>
                    </p:cTn>
                  </p:par>
                  <p:par>
                    <p:cTn id="56" fill="hold">
                      <p:stCondLst>
                        <p:cond delay="indefinite"/>
                      </p:stCondLst>
                      <p:childTnLst>
                        <p:par>
                          <p:cTn id="57" fill="hold">
                            <p:stCondLst>
                              <p:cond delay="0"/>
                            </p:stCondLst>
                            <p:childTnLst>
                              <p:par>
                                <p:cTn id="58" presetID="63" presetClass="path" presetSubtype="0" accel="50000" decel="50000" fill="hold" nodeType="clickEffect">
                                  <p:stCondLst>
                                    <p:cond delay="0"/>
                                  </p:stCondLst>
                                  <p:childTnLst>
                                    <p:animMotion origin="layout" path="M 0.21597 0.00417 L 0.36597 0.00417 " pathEditMode="relative" rAng="0" ptsTypes="AA">
                                      <p:cBhvr>
                                        <p:cTn id="59" dur="2000" fill="hold"/>
                                        <p:tgtEl>
                                          <p:spTgt spid="19"/>
                                        </p:tgtEl>
                                        <p:attrNameLst>
                                          <p:attrName>ppt_x</p:attrName>
                                          <p:attrName>ppt_y</p:attrName>
                                        </p:attrNameLst>
                                      </p:cBhvr>
                                      <p:rCtr x="7500" y="0"/>
                                    </p:animMotion>
                                  </p:childTnLst>
                                </p:cTn>
                              </p:par>
                            </p:childTnLst>
                          </p:cTn>
                        </p:par>
                      </p:childTnLst>
                    </p:cTn>
                  </p:par>
                  <p:par>
                    <p:cTn id="60" fill="hold">
                      <p:stCondLst>
                        <p:cond delay="indefinite"/>
                      </p:stCondLst>
                      <p:childTnLst>
                        <p:par>
                          <p:cTn id="61" fill="hold">
                            <p:stCondLst>
                              <p:cond delay="0"/>
                            </p:stCondLst>
                            <p:childTnLst>
                              <p:par>
                                <p:cTn id="62" presetID="63" presetClass="path" presetSubtype="0" accel="50000" decel="50000" fill="hold" nodeType="clickEffect">
                                  <p:stCondLst>
                                    <p:cond delay="0"/>
                                  </p:stCondLst>
                                  <p:childTnLst>
                                    <p:animMotion origin="layout" path="M 0.36598 0.00416 L 0.53264 -0.00277 " pathEditMode="relative" rAng="0" ptsTypes="AA">
                                      <p:cBhvr>
                                        <p:cTn id="63" dur="2000" fill="hold"/>
                                        <p:tgtEl>
                                          <p:spTgt spid="19"/>
                                        </p:tgtEl>
                                        <p:attrNameLst>
                                          <p:attrName>ppt_x</p:attrName>
                                          <p:attrName>ppt_y</p:attrName>
                                        </p:attrNameLst>
                                      </p:cBhvr>
                                      <p:rCtr x="8333" y="-347"/>
                                    </p:animMotion>
                                  </p:childTnLst>
                                </p:cTn>
                              </p:par>
                            </p:childTnLst>
                          </p:cTn>
                        </p:par>
                      </p:childTnLst>
                    </p:cTn>
                  </p:par>
                  <p:par>
                    <p:cTn id="64" fill="hold">
                      <p:stCondLst>
                        <p:cond delay="indefinite"/>
                      </p:stCondLst>
                      <p:childTnLst>
                        <p:par>
                          <p:cTn id="65" fill="hold">
                            <p:stCondLst>
                              <p:cond delay="0"/>
                            </p:stCondLst>
                            <p:childTnLst>
                              <p:par>
                                <p:cTn id="66" presetID="63" presetClass="path" presetSubtype="0" accel="50000" decel="50000" fill="hold" nodeType="clickEffect">
                                  <p:stCondLst>
                                    <p:cond delay="0"/>
                                  </p:stCondLst>
                                  <p:childTnLst>
                                    <p:animMotion origin="layout" path="M 0.53264 -0.00277 L 1.05764 0.00417 " pathEditMode="relative" rAng="0" ptsTypes="AA">
                                      <p:cBhvr>
                                        <p:cTn id="67" dur="2000" fill="hold"/>
                                        <p:tgtEl>
                                          <p:spTgt spid="19"/>
                                        </p:tgtEl>
                                        <p:attrNameLst>
                                          <p:attrName>ppt_x</p:attrName>
                                          <p:attrName>ppt_y</p:attrName>
                                        </p:attrNameLst>
                                      </p:cBhvr>
                                      <p:rCtr x="26250" y="347"/>
                                    </p:animMotion>
                                  </p:childTnLst>
                                </p:cTn>
                              </p:par>
                            </p:childTnLst>
                          </p:cTn>
                        </p:par>
                      </p:childTnLst>
                    </p:cTn>
                  </p:par>
                </p:childTnLst>
              </p:cTn>
              <p:nextCondLst>
                <p:cond evt="onClick" delay="0">
                  <p:tgtEl>
                    <p:spTgt spid="19"/>
                  </p:tgtEl>
                </p:cond>
              </p:nextCondLst>
            </p:seq>
          </p:childTnLst>
        </p:cTn>
      </p:par>
    </p:tnLst>
    <p:bldLst>
      <p:bldP spid="23" grpId="0"/>
      <p:bldP spid="26" grpId="0"/>
      <p:bldP spid="29" grpId="0"/>
      <p:bldP spid="32" grpId="0"/>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905000" y="1034133"/>
            <a:ext cx="14935200" cy="8561051"/>
          </a:xfrm>
          <a:prstGeom prst="rect">
            <a:avLst/>
          </a:prstGeom>
        </p:spPr>
      </p:pic>
      <p:sp>
        <p:nvSpPr>
          <p:cNvPr id="20" name="Google Shape;132;p3"/>
          <p:cNvSpPr/>
          <p:nvPr/>
        </p:nvSpPr>
        <p:spPr>
          <a:xfrm>
            <a:off x="2286000" y="1638300"/>
            <a:ext cx="14173200" cy="2308284"/>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4800" b="1" dirty="0">
                <a:solidFill>
                  <a:schemeClr val="lt1"/>
                </a:solidFill>
                <a:latin typeface="Arial"/>
                <a:ea typeface="Arial"/>
                <a:cs typeface="Arial"/>
                <a:sym typeface="Arial"/>
              </a:rPr>
              <a:t>CHƯƠNG </a:t>
            </a:r>
            <a:r>
              <a:rPr lang="en-US" sz="4800" b="1" dirty="0">
                <a:solidFill>
                  <a:schemeClr val="lt1"/>
                </a:solidFill>
                <a:latin typeface="Arial"/>
                <a:ea typeface="Arial"/>
                <a:cs typeface="Arial"/>
                <a:sym typeface="Arial"/>
              </a:rPr>
              <a:t>1</a:t>
            </a:r>
            <a:r>
              <a:rPr lang="vi-VN" sz="4800" b="1" dirty="0">
                <a:solidFill>
                  <a:schemeClr val="lt1"/>
                </a:solidFill>
                <a:latin typeface="Arial"/>
                <a:ea typeface="Arial"/>
                <a:cs typeface="Arial"/>
                <a:sym typeface="Arial"/>
              </a:rPr>
              <a:t>: </a:t>
            </a:r>
            <a:r>
              <a:rPr lang="en-US" sz="4800" b="1" dirty="0">
                <a:solidFill>
                  <a:schemeClr val="lt1"/>
                </a:solidFill>
                <a:latin typeface="Arial"/>
                <a:ea typeface="Arial"/>
                <a:cs typeface="Arial"/>
                <a:sym typeface="Arial"/>
              </a:rPr>
              <a:t>PHƯƠNG TRÌNH VẦ HỆ PHƯƠNG TRÌNH BẬC NHẤT HAI ẨN</a:t>
            </a:r>
            <a:endParaRPr sz="4800" dirty="0">
              <a:solidFill>
                <a:schemeClr val="lt1"/>
              </a:solidFill>
              <a:latin typeface="Calibri"/>
              <a:ea typeface="Calibri"/>
              <a:cs typeface="Calibri"/>
              <a:sym typeface="Calibri"/>
            </a:endParaRPr>
          </a:p>
        </p:txBody>
      </p:sp>
      <p:sp>
        <p:nvSpPr>
          <p:cNvPr id="21" name="Google Shape;133;p3"/>
          <p:cNvSpPr/>
          <p:nvPr/>
        </p:nvSpPr>
        <p:spPr>
          <a:xfrm>
            <a:off x="2743200" y="5219291"/>
            <a:ext cx="13258800" cy="2308284"/>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800" b="1" dirty="0">
                <a:solidFill>
                  <a:srgbClr val="FFFF00"/>
                </a:solidFill>
                <a:latin typeface="Arial"/>
                <a:ea typeface="Arial"/>
                <a:cs typeface="Arial"/>
                <a:sym typeface="Arial"/>
              </a:rPr>
              <a:t>BÀI 1: KHÁI NIỆM PHƯƠNG TRÌNH VÀ HỆ PHƯƠNG TRÌNH BẬC NHẤT HAI ẨN</a:t>
            </a:r>
            <a:endParaRPr sz="4800" b="1" dirty="0">
              <a:solidFill>
                <a:srgbClr val="FFFF00"/>
              </a:solidFill>
              <a:latin typeface="Calibri"/>
              <a:ea typeface="Calibri"/>
              <a:cs typeface="Calibri"/>
              <a:sym typeface="Calibri"/>
            </a:endParaRPr>
          </a:p>
        </p:txBody>
      </p:sp>
      <p:pic>
        <p:nvPicPr>
          <p:cNvPr id="5" name="Picture 4"/>
          <p:cNvPicPr>
            <a:picLocks noChangeAspect="1"/>
          </p:cNvPicPr>
          <p:nvPr/>
        </p:nvPicPr>
        <p:blipFill>
          <a:blip r:embed="rId3"/>
          <a:stretch>
            <a:fillRect/>
          </a:stretch>
        </p:blipFill>
        <p:spPr>
          <a:xfrm>
            <a:off x="158980" y="4898664"/>
            <a:ext cx="2812820" cy="4895236"/>
          </a:xfrm>
          <a:prstGeom prst="rect">
            <a:avLst/>
          </a:prstGeom>
        </p:spPr>
      </p:pic>
      <p:pic>
        <p:nvPicPr>
          <p:cNvPr id="12" name="Picture 4"/>
          <p:cNvPicPr>
            <a:picLocks noChangeAspect="1"/>
          </p:cNvPicPr>
          <p:nvPr/>
        </p:nvPicPr>
        <p:blipFill>
          <a:blip r:embed="rId4"/>
          <a:srcRect/>
          <a:stretch>
            <a:fillRect/>
          </a:stretch>
        </p:blipFill>
        <p:spPr>
          <a:xfrm flipH="1">
            <a:off x="14666613" y="210037"/>
            <a:ext cx="3478543" cy="1917547"/>
          </a:xfrm>
          <a:prstGeom prst="rect">
            <a:avLst/>
          </a:prstGeom>
        </p:spPr>
      </p:pic>
    </p:spTree>
    <p:extLst>
      <p:ext uri="{BB962C8B-B14F-4D97-AF65-F5344CB8AC3E}">
        <p14:creationId xmlns:p14="http://schemas.microsoft.com/office/powerpoint/2010/main" val="4127531989"/>
      </p:ext>
    </p:extLst>
  </p:cSld>
  <p:clrMapOvr>
    <a:masterClrMapping/>
  </p:clrMapOvr>
  <p:transition spd="med">
    <p:comb/>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21457"/>
            <a:ext cx="13144500" cy="3779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648200" y="962356"/>
            <a:ext cx="9944100" cy="1938992"/>
          </a:xfrm>
          <a:prstGeom prst="rect">
            <a:avLst/>
          </a:prstGeom>
          <a:noFill/>
        </p:spPr>
        <p:txBody>
          <a:bodyPr wrap="square" rtlCol="0">
            <a:spAutoFit/>
          </a:bodyPr>
          <a:lstStyle/>
          <a:p>
            <a:r>
              <a:rPr lang="vi-VN" sz="4000" b="1" dirty="0"/>
              <a:t>Câu 1. </a:t>
            </a:r>
            <a:r>
              <a:rPr lang="vi-VN" sz="4000" dirty="0"/>
              <a:t>Phương trình nào sau đây KHÔNG là phương trình bậc nhất hai ẩn?</a:t>
            </a:r>
          </a:p>
          <a:p>
            <a:r>
              <a:rPr lang="fr-FR" sz="4000" b="1" dirty="0"/>
              <a:t>				</a:t>
            </a:r>
            <a:endParaRPr lang="vi-VN" sz="4000" dirty="0"/>
          </a:p>
        </p:txBody>
      </p:sp>
      <p:pic>
        <p:nvPicPr>
          <p:cNvPr id="6"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355" b="100000" l="10000" r="90000">
                        <a14:foregroundMark x1="53692" y1="10917" x2="53692" y2="10917"/>
                        <a14:foregroundMark x1="53692" y1="10917" x2="53692" y2="10917"/>
                        <a14:foregroundMark x1="60308" y1="10917" x2="60308" y2="10917"/>
                        <a14:foregroundMark x1="60308" y1="10917" x2="60308" y2="10917"/>
                        <a14:foregroundMark x1="54769" y1="9475" x2="54769" y2="9475"/>
                        <a14:foregroundMark x1="54769" y1="9475" x2="54769" y2="9475"/>
                        <a14:foregroundMark x1="70615" y1="17405" x2="70615" y2="17405"/>
                        <a14:foregroundMark x1="70615" y1="17405" x2="70615" y2="17405"/>
                        <a14:foregroundMark x1="68154" y1="16066" x2="68154" y2="16066"/>
                        <a14:foregroundMark x1="68154" y1="16066" x2="68154" y2="16066"/>
                        <a14:foregroundMark x1="67538" y1="15036" x2="67538" y2="15036"/>
                        <a14:foregroundMark x1="67538" y1="15036" x2="67538" y2="15036"/>
                        <a14:foregroundMark x1="70154" y1="14006" x2="70154" y2="14006"/>
                        <a14:foregroundMark x1="70154" y1="14006" x2="70154" y2="14006"/>
                        <a14:foregroundMark x1="51846" y1="12976" x2="51846" y2="12976"/>
                        <a14:foregroundMark x1="54000" y1="12049" x2="54000" y2="12049"/>
                        <a14:foregroundMark x1="54000" y1="12049" x2="54000" y2="12049"/>
                        <a14:foregroundMark x1="54000" y1="12049" x2="54000" y2="12049"/>
                      </a14:backgroundRemoval>
                    </a14:imgEffect>
                  </a14:imgLayer>
                </a14:imgProps>
              </a:ext>
              <a:ext uri="{28A0092B-C50C-407E-A947-70E740481C1C}">
                <a14:useLocalDpi xmlns:a14="http://schemas.microsoft.com/office/drawing/2010/main" val="0"/>
              </a:ext>
            </a:extLst>
          </a:blip>
          <a:srcRect/>
          <a:stretch>
            <a:fillRect/>
          </a:stretch>
        </p:blipFill>
        <p:spPr bwMode="auto">
          <a:xfrm>
            <a:off x="13881925" y="1126665"/>
            <a:ext cx="2102249" cy="3140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descr="C:\Users\Tien\Downloads\GAME PP\pngtree-pig-png-clipart_658108.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260817" y="3771900"/>
            <a:ext cx="3126635" cy="231852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Ã¬nh áº£nh cÃ³ liÃªn quan">
            <a:hlinkClick r:id="rId9" action="ppaction://hlinksldjump"/>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2024" r="99157"/>
                    </a14:imgEffect>
                  </a14:imgLayer>
                </a14:imgProps>
              </a:ext>
              <a:ext uri="{28A0092B-C50C-407E-A947-70E740481C1C}">
                <a14:useLocalDpi xmlns:a14="http://schemas.microsoft.com/office/drawing/2010/main" val="0"/>
              </a:ext>
            </a:extLst>
          </a:blip>
          <a:srcRect/>
          <a:stretch>
            <a:fillRect/>
          </a:stretch>
        </p:blipFill>
        <p:spPr bwMode="auto">
          <a:xfrm>
            <a:off x="14080002" y="8886179"/>
            <a:ext cx="1706094" cy="1211241"/>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le 22"/>
          <p:cNvSpPr/>
          <p:nvPr/>
        </p:nvSpPr>
        <p:spPr>
          <a:xfrm>
            <a:off x="2686050" y="3692129"/>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00:10</a:t>
            </a:r>
          </a:p>
        </p:txBody>
      </p:sp>
      <p:sp>
        <p:nvSpPr>
          <p:cNvPr id="24" name="Rounded Rectangle 23"/>
          <p:cNvSpPr/>
          <p:nvPr/>
        </p:nvSpPr>
        <p:spPr>
          <a:xfrm>
            <a:off x="2686050" y="3714306"/>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00:09</a:t>
            </a:r>
          </a:p>
        </p:txBody>
      </p:sp>
      <p:sp>
        <p:nvSpPr>
          <p:cNvPr id="25" name="Rounded Rectangle 24"/>
          <p:cNvSpPr/>
          <p:nvPr/>
        </p:nvSpPr>
        <p:spPr>
          <a:xfrm>
            <a:off x="2686050" y="3729251"/>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00:08</a:t>
            </a:r>
          </a:p>
        </p:txBody>
      </p:sp>
      <p:sp>
        <p:nvSpPr>
          <p:cNvPr id="26" name="Rounded Rectangle 25"/>
          <p:cNvSpPr/>
          <p:nvPr/>
        </p:nvSpPr>
        <p:spPr>
          <a:xfrm>
            <a:off x="2686050" y="3714785"/>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00:07</a:t>
            </a:r>
          </a:p>
        </p:txBody>
      </p:sp>
      <p:sp>
        <p:nvSpPr>
          <p:cNvPr id="27" name="Rounded Rectangle 26"/>
          <p:cNvSpPr/>
          <p:nvPr/>
        </p:nvSpPr>
        <p:spPr>
          <a:xfrm>
            <a:off x="2686050" y="3692129"/>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00:06</a:t>
            </a:r>
          </a:p>
        </p:txBody>
      </p:sp>
      <p:sp>
        <p:nvSpPr>
          <p:cNvPr id="28" name="Rounded Rectangle 27"/>
          <p:cNvSpPr/>
          <p:nvPr/>
        </p:nvSpPr>
        <p:spPr>
          <a:xfrm>
            <a:off x="2686050" y="3722018"/>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00:05</a:t>
            </a:r>
          </a:p>
        </p:txBody>
      </p:sp>
      <p:sp>
        <p:nvSpPr>
          <p:cNvPr id="29" name="Rounded Rectangle 28"/>
          <p:cNvSpPr/>
          <p:nvPr/>
        </p:nvSpPr>
        <p:spPr>
          <a:xfrm>
            <a:off x="2686050" y="3707073"/>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00:04</a:t>
            </a:r>
          </a:p>
        </p:txBody>
      </p:sp>
      <p:sp>
        <p:nvSpPr>
          <p:cNvPr id="30" name="Rounded Rectangle 29"/>
          <p:cNvSpPr/>
          <p:nvPr/>
        </p:nvSpPr>
        <p:spPr>
          <a:xfrm>
            <a:off x="2686050" y="3692129"/>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00:03</a:t>
            </a:r>
          </a:p>
        </p:txBody>
      </p:sp>
      <p:sp>
        <p:nvSpPr>
          <p:cNvPr id="31" name="Rounded Rectangle 30"/>
          <p:cNvSpPr/>
          <p:nvPr/>
        </p:nvSpPr>
        <p:spPr>
          <a:xfrm>
            <a:off x="2686050" y="3662240"/>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00:02</a:t>
            </a:r>
          </a:p>
        </p:txBody>
      </p:sp>
      <p:sp>
        <p:nvSpPr>
          <p:cNvPr id="32" name="Rounded Rectangle 31"/>
          <p:cNvSpPr/>
          <p:nvPr/>
        </p:nvSpPr>
        <p:spPr>
          <a:xfrm>
            <a:off x="2686050" y="3677184"/>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00:01</a:t>
            </a:r>
          </a:p>
        </p:txBody>
      </p:sp>
      <p:sp>
        <p:nvSpPr>
          <p:cNvPr id="33" name="Rounded Rectangle 32"/>
          <p:cNvSpPr/>
          <p:nvPr/>
        </p:nvSpPr>
        <p:spPr>
          <a:xfrm>
            <a:off x="2686050" y="3677184"/>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00:00</a:t>
            </a:r>
          </a:p>
        </p:txBody>
      </p:sp>
      <p:pic>
        <p:nvPicPr>
          <p:cNvPr id="34" name="Picture 2" descr="Káº¿t quáº£ hÃ¬nh áº£nh cho icon Äá»ng há»"/>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083712" y="3614736"/>
            <a:ext cx="1171311" cy="1185864"/>
          </a:xfrm>
          <a:prstGeom prst="rect">
            <a:avLst/>
          </a:prstGeom>
          <a:noFill/>
          <a:extLst>
            <a:ext uri="{909E8E84-426E-40DD-AFC4-6F175D3DCCD1}">
              <a14:hiddenFill xmlns:a14="http://schemas.microsoft.com/office/drawing/2010/main">
                <a:solidFill>
                  <a:srgbClr val="FFFFFF"/>
                </a:solidFill>
              </a14:hiddenFill>
            </a:ext>
          </a:extLst>
        </p:spPr>
      </p:pic>
      <p:sp>
        <p:nvSpPr>
          <p:cNvPr id="35" name="A"/>
          <p:cNvSpPr/>
          <p:nvPr/>
        </p:nvSpPr>
        <p:spPr>
          <a:xfrm>
            <a:off x="2478315" y="5836613"/>
            <a:ext cx="651509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4000" b="1" dirty="0"/>
              <a:t>A. </a:t>
            </a:r>
            <a:r>
              <a:rPr lang="fr-FR" sz="4000" dirty="0"/>
              <a:t>0x + 0y = –3.</a:t>
            </a:r>
            <a:endParaRPr lang="vi-VN" sz="4000" dirty="0"/>
          </a:p>
        </p:txBody>
      </p:sp>
      <p:sp>
        <p:nvSpPr>
          <p:cNvPr id="36" name="B"/>
          <p:cNvSpPr/>
          <p:nvPr/>
        </p:nvSpPr>
        <p:spPr>
          <a:xfrm>
            <a:off x="2510972" y="7583769"/>
            <a:ext cx="651509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4000" b="1" dirty="0"/>
              <a:t>B. </a:t>
            </a:r>
            <a:r>
              <a:rPr lang="fr-FR" sz="4000" dirty="0"/>
              <a:t>x – 2y = 5.</a:t>
            </a:r>
            <a:endParaRPr lang="vi-VN" sz="4000" dirty="0"/>
          </a:p>
        </p:txBody>
      </p:sp>
      <p:sp>
        <p:nvSpPr>
          <p:cNvPr id="37" name="C"/>
          <p:cNvSpPr/>
          <p:nvPr/>
        </p:nvSpPr>
        <p:spPr>
          <a:xfrm flipH="1">
            <a:off x="9261133" y="5836613"/>
            <a:ext cx="650863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4000" b="1" dirty="0"/>
              <a:t>C. </a:t>
            </a:r>
            <a:r>
              <a:rPr lang="fr-FR" sz="4000" dirty="0"/>
              <a:t>6x + 0y = 1.</a:t>
            </a:r>
            <a:endParaRPr lang="vi-VN" sz="4000" dirty="0"/>
          </a:p>
        </p:txBody>
      </p:sp>
      <p:sp>
        <p:nvSpPr>
          <p:cNvPr id="38" name="D"/>
          <p:cNvSpPr/>
          <p:nvPr/>
        </p:nvSpPr>
        <p:spPr>
          <a:xfrm flipH="1">
            <a:off x="9293789" y="7583769"/>
            <a:ext cx="650863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fr-FR" sz="2800" b="1" dirty="0"/>
              <a:t>                         </a:t>
            </a:r>
            <a:r>
              <a:rPr lang="fr-FR" sz="4000" b="1" dirty="0"/>
              <a:t>D. </a:t>
            </a:r>
            <a:r>
              <a:rPr lang="fr-FR" sz="4000" dirty="0"/>
              <a:t>0x – 4y = 3.</a:t>
            </a:r>
            <a:endParaRPr lang="vi-VN" sz="4000" dirty="0"/>
          </a:p>
        </p:txBody>
      </p:sp>
    </p:spTree>
    <p:extLst>
      <p:ext uri="{BB962C8B-B14F-4D97-AF65-F5344CB8AC3E}">
        <p14:creationId xmlns:p14="http://schemas.microsoft.com/office/powerpoint/2010/main" val="236152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childTnLst>
                                    <p:set>
                                      <p:cBhvr>
                                        <p:cTn id="9" dur="1" fill="hold">
                                          <p:stCondLst>
                                            <p:cond delay="0"/>
                                          </p:stCondLst>
                                        </p:cTn>
                                        <p:tgtEl>
                                          <p:spTgt spid="36"/>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1" nodeType="after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childTnLst>
                                    <p:set>
                                      <p:cBhvr>
                                        <p:cTn id="15"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34"/>
                    </p:tgtEl>
                  </p:cond>
                </p:stCondLst>
                <p:endSync evt="end" delay="0">
                  <p:rtn val="all"/>
                </p:endSync>
                <p:childTnLst>
                  <p:par>
                    <p:cTn id="17" fill="hold">
                      <p:stCondLst>
                        <p:cond delay="0"/>
                      </p:stCondLst>
                      <p:childTnLst>
                        <p:par>
                          <p:cTn id="18" fill="hold">
                            <p:stCondLst>
                              <p:cond delay="0"/>
                            </p:stCondLst>
                            <p:childTnLst>
                              <p:par>
                                <p:cTn id="19" presetID="11" presetClass="entr" presetSubtype="0" fill="hold" grpId="0" nodeType="afterEffect">
                                  <p:stCondLst>
                                    <p:cond delay="0"/>
                                  </p:stCondLst>
                                  <p:childTnLst>
                                    <p:set>
                                      <p:cBhvr>
                                        <p:cTn id="20" dur="1000">
                                          <p:stCondLst>
                                            <p:cond delay="0"/>
                                          </p:stCondLst>
                                        </p:cTn>
                                        <p:tgtEl>
                                          <p:spTgt spid="23"/>
                                        </p:tgtEl>
                                        <p:attrNameLst>
                                          <p:attrName>style.visibility</p:attrName>
                                        </p:attrNameLst>
                                      </p:cBhvr>
                                      <p:to>
                                        <p:strVal val="visible"/>
                                      </p:to>
                                    </p:set>
                                  </p:childTnLst>
                                </p:cTn>
                              </p:par>
                            </p:childTnLst>
                          </p:cTn>
                        </p:par>
                        <p:par>
                          <p:cTn id="21" fill="hold">
                            <p:stCondLst>
                              <p:cond delay="1000"/>
                            </p:stCondLst>
                            <p:childTnLst>
                              <p:par>
                                <p:cTn id="22" presetID="11" presetClass="entr" presetSubtype="0" fill="hold" grpId="0" nodeType="afterEffect">
                                  <p:stCondLst>
                                    <p:cond delay="0"/>
                                  </p:stCondLst>
                                  <p:childTnLst>
                                    <p:set>
                                      <p:cBhvr>
                                        <p:cTn id="23" dur="1000">
                                          <p:stCondLst>
                                            <p:cond delay="0"/>
                                          </p:stCondLst>
                                        </p:cTn>
                                        <p:tgtEl>
                                          <p:spTgt spid="24"/>
                                        </p:tgtEl>
                                        <p:attrNameLst>
                                          <p:attrName>style.visibility</p:attrName>
                                        </p:attrNameLst>
                                      </p:cBhvr>
                                      <p:to>
                                        <p:strVal val="visible"/>
                                      </p:to>
                                    </p:set>
                                  </p:childTnLst>
                                </p:cTn>
                              </p:par>
                            </p:childTnLst>
                          </p:cTn>
                        </p:par>
                        <p:par>
                          <p:cTn id="24" fill="hold">
                            <p:stCondLst>
                              <p:cond delay="2000"/>
                            </p:stCondLst>
                            <p:childTnLst>
                              <p:par>
                                <p:cTn id="25" presetID="11" presetClass="entr" presetSubtype="0" fill="hold" grpId="0" nodeType="afterEffect">
                                  <p:stCondLst>
                                    <p:cond delay="0"/>
                                  </p:stCondLst>
                                  <p:childTnLst>
                                    <p:set>
                                      <p:cBhvr>
                                        <p:cTn id="26" dur="1000">
                                          <p:stCondLst>
                                            <p:cond delay="0"/>
                                          </p:stCondLst>
                                        </p:cTn>
                                        <p:tgtEl>
                                          <p:spTgt spid="25"/>
                                        </p:tgtEl>
                                        <p:attrNameLst>
                                          <p:attrName>style.visibility</p:attrName>
                                        </p:attrNameLst>
                                      </p:cBhvr>
                                      <p:to>
                                        <p:strVal val="visible"/>
                                      </p:to>
                                    </p:set>
                                  </p:childTnLst>
                                </p:cTn>
                              </p:par>
                            </p:childTnLst>
                          </p:cTn>
                        </p:par>
                        <p:par>
                          <p:cTn id="27" fill="hold">
                            <p:stCondLst>
                              <p:cond delay="3000"/>
                            </p:stCondLst>
                            <p:childTnLst>
                              <p:par>
                                <p:cTn id="28" presetID="11" presetClass="entr" presetSubtype="0" fill="hold" grpId="0" nodeType="afterEffect">
                                  <p:stCondLst>
                                    <p:cond delay="0"/>
                                  </p:stCondLst>
                                  <p:childTnLst>
                                    <p:set>
                                      <p:cBhvr>
                                        <p:cTn id="29" dur="1000">
                                          <p:stCondLst>
                                            <p:cond delay="0"/>
                                          </p:stCondLst>
                                        </p:cTn>
                                        <p:tgtEl>
                                          <p:spTgt spid="26"/>
                                        </p:tgtEl>
                                        <p:attrNameLst>
                                          <p:attrName>style.visibility</p:attrName>
                                        </p:attrNameLst>
                                      </p:cBhvr>
                                      <p:to>
                                        <p:strVal val="visible"/>
                                      </p:to>
                                    </p:set>
                                  </p:childTnLst>
                                </p:cTn>
                              </p:par>
                            </p:childTnLst>
                          </p:cTn>
                        </p:par>
                        <p:par>
                          <p:cTn id="30" fill="hold">
                            <p:stCondLst>
                              <p:cond delay="4000"/>
                            </p:stCondLst>
                            <p:childTnLst>
                              <p:par>
                                <p:cTn id="31" presetID="11" presetClass="entr" presetSubtype="0" fill="hold" grpId="0" nodeType="afterEffect">
                                  <p:stCondLst>
                                    <p:cond delay="0"/>
                                  </p:stCondLst>
                                  <p:childTnLst>
                                    <p:set>
                                      <p:cBhvr>
                                        <p:cTn id="32" dur="1000">
                                          <p:stCondLst>
                                            <p:cond delay="0"/>
                                          </p:stCondLst>
                                        </p:cTn>
                                        <p:tgtEl>
                                          <p:spTgt spid="27"/>
                                        </p:tgtEl>
                                        <p:attrNameLst>
                                          <p:attrName>style.visibility</p:attrName>
                                        </p:attrNameLst>
                                      </p:cBhvr>
                                      <p:to>
                                        <p:strVal val="visible"/>
                                      </p:to>
                                    </p:set>
                                  </p:childTnLst>
                                </p:cTn>
                              </p:par>
                            </p:childTnLst>
                          </p:cTn>
                        </p:par>
                        <p:par>
                          <p:cTn id="33" fill="hold">
                            <p:stCondLst>
                              <p:cond delay="5000"/>
                            </p:stCondLst>
                            <p:childTnLst>
                              <p:par>
                                <p:cTn id="34" presetID="11" presetClass="entr" presetSubtype="0" fill="hold" grpId="0" nodeType="afterEffect">
                                  <p:stCondLst>
                                    <p:cond delay="0"/>
                                  </p:stCondLst>
                                  <p:childTnLst>
                                    <p:set>
                                      <p:cBhvr>
                                        <p:cTn id="35" dur="1000">
                                          <p:stCondLst>
                                            <p:cond delay="0"/>
                                          </p:stCondLst>
                                        </p:cTn>
                                        <p:tgtEl>
                                          <p:spTgt spid="28"/>
                                        </p:tgtEl>
                                        <p:attrNameLst>
                                          <p:attrName>style.visibility</p:attrName>
                                        </p:attrNameLst>
                                      </p:cBhvr>
                                      <p:to>
                                        <p:strVal val="visible"/>
                                      </p:to>
                                    </p:set>
                                  </p:childTnLst>
                                </p:cTn>
                              </p:par>
                            </p:childTnLst>
                          </p:cTn>
                        </p:par>
                        <p:par>
                          <p:cTn id="36" fill="hold">
                            <p:stCondLst>
                              <p:cond delay="6000"/>
                            </p:stCondLst>
                            <p:childTnLst>
                              <p:par>
                                <p:cTn id="37" presetID="11" presetClass="entr" presetSubtype="0" fill="hold" grpId="0" nodeType="afterEffect">
                                  <p:stCondLst>
                                    <p:cond delay="0"/>
                                  </p:stCondLst>
                                  <p:childTnLst>
                                    <p:set>
                                      <p:cBhvr>
                                        <p:cTn id="38" dur="1000">
                                          <p:stCondLst>
                                            <p:cond delay="0"/>
                                          </p:stCondLst>
                                        </p:cTn>
                                        <p:tgtEl>
                                          <p:spTgt spid="29"/>
                                        </p:tgtEl>
                                        <p:attrNameLst>
                                          <p:attrName>style.visibility</p:attrName>
                                        </p:attrNameLst>
                                      </p:cBhvr>
                                      <p:to>
                                        <p:strVal val="visible"/>
                                      </p:to>
                                    </p:set>
                                  </p:childTnLst>
                                </p:cTn>
                              </p:par>
                            </p:childTnLst>
                          </p:cTn>
                        </p:par>
                        <p:par>
                          <p:cTn id="39" fill="hold">
                            <p:stCondLst>
                              <p:cond delay="7000"/>
                            </p:stCondLst>
                            <p:childTnLst>
                              <p:par>
                                <p:cTn id="40" presetID="11" presetClass="entr" presetSubtype="0" fill="hold" grpId="0" nodeType="afterEffect">
                                  <p:stCondLst>
                                    <p:cond delay="0"/>
                                  </p:stCondLst>
                                  <p:childTnLst>
                                    <p:set>
                                      <p:cBhvr>
                                        <p:cTn id="41" dur="1000">
                                          <p:stCondLst>
                                            <p:cond delay="0"/>
                                          </p:stCondLst>
                                        </p:cTn>
                                        <p:tgtEl>
                                          <p:spTgt spid="30"/>
                                        </p:tgtEl>
                                        <p:attrNameLst>
                                          <p:attrName>style.visibility</p:attrName>
                                        </p:attrNameLst>
                                      </p:cBhvr>
                                      <p:to>
                                        <p:strVal val="visible"/>
                                      </p:to>
                                    </p:set>
                                  </p:childTnLst>
                                </p:cTn>
                              </p:par>
                            </p:childTnLst>
                          </p:cTn>
                        </p:par>
                        <p:par>
                          <p:cTn id="42" fill="hold">
                            <p:stCondLst>
                              <p:cond delay="8000"/>
                            </p:stCondLst>
                            <p:childTnLst>
                              <p:par>
                                <p:cTn id="43" presetID="11" presetClass="entr" presetSubtype="0" fill="hold" grpId="0" nodeType="afterEffect">
                                  <p:stCondLst>
                                    <p:cond delay="0"/>
                                  </p:stCondLst>
                                  <p:childTnLst>
                                    <p:set>
                                      <p:cBhvr>
                                        <p:cTn id="44" dur="1000">
                                          <p:stCondLst>
                                            <p:cond delay="0"/>
                                          </p:stCondLst>
                                        </p:cTn>
                                        <p:tgtEl>
                                          <p:spTgt spid="31"/>
                                        </p:tgtEl>
                                        <p:attrNameLst>
                                          <p:attrName>style.visibility</p:attrName>
                                        </p:attrNameLst>
                                      </p:cBhvr>
                                      <p:to>
                                        <p:strVal val="visible"/>
                                      </p:to>
                                    </p:set>
                                  </p:childTnLst>
                                </p:cTn>
                              </p:par>
                            </p:childTnLst>
                          </p:cTn>
                        </p:par>
                        <p:par>
                          <p:cTn id="45" fill="hold">
                            <p:stCondLst>
                              <p:cond delay="9000"/>
                            </p:stCondLst>
                            <p:childTnLst>
                              <p:par>
                                <p:cTn id="46" presetID="11" presetClass="entr" presetSubtype="0" fill="hold" grpId="0" nodeType="afterEffect">
                                  <p:stCondLst>
                                    <p:cond delay="0"/>
                                  </p:stCondLst>
                                  <p:childTnLst>
                                    <p:set>
                                      <p:cBhvr>
                                        <p:cTn id="47" dur="1000">
                                          <p:stCondLst>
                                            <p:cond delay="0"/>
                                          </p:stCondLst>
                                        </p:cTn>
                                        <p:tgtEl>
                                          <p:spTgt spid="32"/>
                                        </p:tgtEl>
                                        <p:attrNameLst>
                                          <p:attrName>style.visibility</p:attrName>
                                        </p:attrNameLst>
                                      </p:cBhvr>
                                      <p:to>
                                        <p:strVal val="visible"/>
                                      </p:to>
                                    </p:set>
                                  </p:childTnLst>
                                </p:cTn>
                              </p:par>
                            </p:childTnLst>
                          </p:cTn>
                        </p:par>
                        <p:par>
                          <p:cTn id="48" fill="hold">
                            <p:stCondLst>
                              <p:cond delay="10000"/>
                            </p:stCondLst>
                            <p:childTnLst>
                              <p:par>
                                <p:cTn id="49" presetID="11" presetClass="entr" presetSubtype="0" fill="hold" grpId="0" nodeType="afterEffect">
                                  <p:stCondLst>
                                    <p:cond delay="0"/>
                                  </p:stCondLst>
                                  <p:childTnLst>
                                    <p:set>
                                      <p:cBhvr>
                                        <p:cTn id="50"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51" restart="whenNotActive" fill="hold" evtFilter="cancelBubble" nodeType="interactiveSeq">
                <p:stCondLst>
                  <p:cond evt="onClick" delay="0">
                    <p:tgtEl>
                      <p:spTgt spid="35"/>
                    </p:tgtEl>
                  </p:cond>
                </p:stCondLst>
                <p:endSync evt="end" delay="0">
                  <p:rtn val="all"/>
                </p:endSync>
                <p:childTnLst>
                  <p:par>
                    <p:cTn id="52" fill="hold">
                      <p:stCondLst>
                        <p:cond delay="0"/>
                      </p:stCondLst>
                      <p:childTnLst>
                        <p:par>
                          <p:cTn id="53" fill="hold">
                            <p:stCondLst>
                              <p:cond delay="0"/>
                            </p:stCondLst>
                            <p:childTnLst>
                              <p:par>
                                <p:cTn id="54" presetID="30" presetClass="emph" presetSubtype="0" fill="hold" grpId="0" nodeType="clickEffect">
                                  <p:stCondLst>
                                    <p:cond delay="0"/>
                                  </p:stCondLst>
                                  <p:childTnLst>
                                    <p:animClr clrSpc="hsl" dir="cw">
                                      <p:cBhvr override="childStyle">
                                        <p:cTn id="55" dur="500" fill="hold"/>
                                        <p:tgtEl>
                                          <p:spTgt spid="35"/>
                                        </p:tgtEl>
                                        <p:attrNameLst>
                                          <p:attrName>style.color</p:attrName>
                                        </p:attrNameLst>
                                      </p:cBhvr>
                                      <p:by>
                                        <p:hsl h="0" s="12549" l="25098"/>
                                      </p:by>
                                    </p:animClr>
                                    <p:animClr clrSpc="hsl" dir="cw">
                                      <p:cBhvr>
                                        <p:cTn id="56" dur="500" fill="hold"/>
                                        <p:tgtEl>
                                          <p:spTgt spid="35"/>
                                        </p:tgtEl>
                                        <p:attrNameLst>
                                          <p:attrName>fillcolor</p:attrName>
                                        </p:attrNameLst>
                                      </p:cBhvr>
                                      <p:by>
                                        <p:hsl h="0" s="12549" l="25098"/>
                                      </p:by>
                                    </p:animClr>
                                    <p:animClr clrSpc="hsl" dir="cw">
                                      <p:cBhvr>
                                        <p:cTn id="57" dur="500" fill="hold"/>
                                        <p:tgtEl>
                                          <p:spTgt spid="35"/>
                                        </p:tgtEl>
                                        <p:attrNameLst>
                                          <p:attrName>stroke.color</p:attrName>
                                        </p:attrNameLst>
                                      </p:cBhvr>
                                      <p:by>
                                        <p:hsl h="0" s="12549" l="25098"/>
                                      </p:by>
                                    </p:animClr>
                                    <p:set>
                                      <p:cBhvr>
                                        <p:cTn id="58"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5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59" restart="whenNotActive" fill="hold" evtFilter="cancelBubble" nodeType="interactiveSeq">
                <p:stCondLst>
                  <p:cond evt="onClick" delay="0">
                    <p:tgtEl>
                      <p:spTgt spid="36"/>
                    </p:tgtEl>
                  </p:cond>
                </p:stCondLst>
                <p:endSync evt="end" delay="0">
                  <p:rtn val="all"/>
                </p:endSync>
                <p:childTnLst>
                  <p:par>
                    <p:cTn id="60" fill="hold">
                      <p:stCondLst>
                        <p:cond delay="0"/>
                      </p:stCondLst>
                      <p:childTnLst>
                        <p:par>
                          <p:cTn id="61" fill="hold">
                            <p:stCondLst>
                              <p:cond delay="0"/>
                            </p:stCondLst>
                            <p:childTnLst>
                              <p:par>
                                <p:cTn id="62" presetID="26" presetClass="emph" presetSubtype="0" fill="hold" grpId="0" nodeType="clickEffect">
                                  <p:stCondLst>
                                    <p:cond delay="0"/>
                                  </p:stCondLst>
                                  <p:childTnLst>
                                    <p:animEffect transition="out" filter="fade">
                                      <p:cBhvr>
                                        <p:cTn id="63" dur="500" tmFilter="0, 0; .2, .5; .8, .5; 1, 0"/>
                                        <p:tgtEl>
                                          <p:spTgt spid="36"/>
                                        </p:tgtEl>
                                      </p:cBhvr>
                                    </p:animEffect>
                                    <p:animScale>
                                      <p:cBhvr>
                                        <p:cTn id="64" dur="250" autoRev="1" fill="hold"/>
                                        <p:tgtEl>
                                          <p:spTgt spid="36"/>
                                        </p:tgtEl>
                                      </p:cBhvr>
                                      <p:by x="105000" y="105000"/>
                                    </p:animScale>
                                  </p:childTnLst>
                                  <p:subTnLst>
                                    <p:audio>
                                      <p:cMediaNode>
                                        <p:cTn display="0" masterRel="sameClick">
                                          <p:stCondLst>
                                            <p:cond evt="begin" delay="0">
                                              <p:tn val="6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65" restart="whenNotActive" fill="hold" evtFilter="cancelBubble" nodeType="interactiveSeq">
                <p:stCondLst>
                  <p:cond evt="onClick" delay="0">
                    <p:tgtEl>
                      <p:spTgt spid="37"/>
                    </p:tgtEl>
                  </p:cond>
                </p:stCondLst>
                <p:endSync evt="end" delay="0">
                  <p:rtn val="all"/>
                </p:endSync>
                <p:childTnLst>
                  <p:par>
                    <p:cTn id="66" fill="hold">
                      <p:stCondLst>
                        <p:cond delay="0"/>
                      </p:stCondLst>
                      <p:childTnLst>
                        <p:par>
                          <p:cTn id="67" fill="hold">
                            <p:stCondLst>
                              <p:cond delay="0"/>
                            </p:stCondLst>
                            <p:childTnLst>
                              <p:par>
                                <p:cTn id="68" presetID="26" presetClass="emph" presetSubtype="0" fill="hold" grpId="0" nodeType="clickEffect">
                                  <p:stCondLst>
                                    <p:cond delay="0"/>
                                  </p:stCondLst>
                                  <p:childTnLst>
                                    <p:animEffect transition="out" filter="fade">
                                      <p:cBhvr>
                                        <p:cTn id="69" dur="500" tmFilter="0, 0; .2, .5; .8, .5; 1, 0"/>
                                        <p:tgtEl>
                                          <p:spTgt spid="37"/>
                                        </p:tgtEl>
                                      </p:cBhvr>
                                    </p:animEffect>
                                    <p:animScale>
                                      <p:cBhvr>
                                        <p:cTn id="70" dur="250" autoRev="1" fill="hold"/>
                                        <p:tgtEl>
                                          <p:spTgt spid="37"/>
                                        </p:tgtEl>
                                      </p:cBhvr>
                                      <p:by x="105000" y="105000"/>
                                    </p:animScale>
                                  </p:childTnLst>
                                  <p:subTnLst>
                                    <p:audio>
                                      <p:cMediaNode>
                                        <p:cTn display="0" masterRel="sameClick">
                                          <p:stCondLst>
                                            <p:cond evt="begin" delay="0">
                                              <p:tn val="6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71" restart="whenNotActive" fill="hold" evtFilter="cancelBubble" nodeType="interactiveSeq">
                <p:stCondLst>
                  <p:cond evt="onClick" delay="0">
                    <p:tgtEl>
                      <p:spTgt spid="38"/>
                    </p:tgtEl>
                  </p:cond>
                </p:stCondLst>
                <p:endSync evt="end" delay="0">
                  <p:rtn val="all"/>
                </p:endSync>
                <p:childTnLst>
                  <p:par>
                    <p:cTn id="72" fill="hold">
                      <p:stCondLst>
                        <p:cond delay="0"/>
                      </p:stCondLst>
                      <p:childTnLst>
                        <p:par>
                          <p:cTn id="73" fill="hold">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8"/>
                                        </p:tgtEl>
                                      </p:cBhvr>
                                    </p:animEffect>
                                    <p:animScale>
                                      <p:cBhvr>
                                        <p:cTn id="76" dur="250" autoRev="1" fill="hold"/>
                                        <p:tgtEl>
                                          <p:spTgt spid="38"/>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21457"/>
            <a:ext cx="13144500" cy="3779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950279" y="1028196"/>
            <a:ext cx="9944100" cy="1938992"/>
          </a:xfrm>
          <a:prstGeom prst="rect">
            <a:avLst/>
          </a:prstGeom>
          <a:noFill/>
        </p:spPr>
        <p:txBody>
          <a:bodyPr wrap="square" rtlCol="0">
            <a:spAutoFit/>
          </a:bodyPr>
          <a:lstStyle/>
          <a:p>
            <a:r>
              <a:rPr lang="fr-FR" sz="4000" b="1" dirty="0"/>
              <a:t>Câu 2. </a:t>
            </a:r>
            <a:r>
              <a:rPr lang="fr-FR" sz="4000" dirty="0"/>
              <a:t>Phương trình 3x + y = –2 có nghiệm là cặp số nào sau đây?</a:t>
            </a:r>
            <a:endParaRPr lang="vi-VN" sz="4000" dirty="0"/>
          </a:p>
          <a:p>
            <a:r>
              <a:rPr lang="fr-FR" sz="4000" b="1" dirty="0"/>
              <a:t>								</a:t>
            </a:r>
            <a:endParaRPr lang="vi-VN" sz="4000" dirty="0"/>
          </a:p>
        </p:txBody>
      </p:sp>
      <p:pic>
        <p:nvPicPr>
          <p:cNvPr id="10243" name="Picture 3" descr="C:\Users\Tien\Downloads\GAME PP\a8ffc11aed1997221e1bb62d28e90ddb.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390" b="97843" l="6154" r="90000">
                        <a14:foregroundMark x1="21231" y1="77196" x2="21231" y2="77196"/>
                        <a14:foregroundMark x1="33538" y1="84746" x2="33538" y2="84746"/>
                        <a14:foregroundMark x1="49692" y1="83205" x2="49692" y2="83205"/>
                        <a14:foregroundMark x1="49231" y1="80740" x2="49231" y2="80740"/>
                        <a14:foregroundMark x1="45077" y1="80740" x2="45077" y2="80740"/>
                        <a14:foregroundMark x1="39231" y1="79353" x2="39231" y2="79353"/>
                        <a14:foregroundMark x1="36462" y1="77658" x2="36462" y2="77658"/>
                        <a14:foregroundMark x1="35692" y1="77350" x2="35692" y2="77350"/>
                        <a14:foregroundMark x1="33538" y1="77350" x2="33538" y2="77350"/>
                        <a14:foregroundMark x1="43692" y1="78891" x2="43692" y2="78891"/>
                        <a14:foregroundMark x1="50462" y1="82126" x2="50462" y2="82126"/>
                        <a14:foregroundMark x1="54615" y1="83051" x2="54615" y2="83051"/>
                        <a14:foregroundMark x1="54615" y1="83051" x2="54615" y2="83051"/>
                        <a14:foregroundMark x1="54615" y1="81356" x2="54615" y2="81356"/>
                        <a14:foregroundMark x1="56769" y1="82589" x2="56769" y2="82589"/>
                        <a14:foregroundMark x1="56769" y1="92912" x2="56769" y2="92912"/>
                        <a14:foregroundMark x1="56769" y1="91680" x2="56769" y2="91680"/>
                        <a14:foregroundMark x1="56769" y1="90293" x2="56769" y2="90293"/>
                      </a14:backgroundRemoval>
                    </a14:imgEffect>
                  </a14:imgLayer>
                </a14:imgProps>
              </a:ext>
              <a:ext uri="{28A0092B-C50C-407E-A947-70E740481C1C}">
                <a14:useLocalDpi xmlns:a14="http://schemas.microsoft.com/office/drawing/2010/main" val="0"/>
              </a:ext>
            </a:extLst>
          </a:blip>
          <a:srcRect/>
          <a:stretch>
            <a:fillRect/>
          </a:stretch>
        </p:blipFill>
        <p:spPr bwMode="auto">
          <a:xfrm>
            <a:off x="8058147" y="3499901"/>
            <a:ext cx="2286000" cy="2282483"/>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134" b="100000" l="10000" r="90000">
                        <a14:foregroundMark x1="57424" y1="49633" x2="57424" y2="49633"/>
                        <a14:foregroundMark x1="57424" y1="49633" x2="57424" y2="49633"/>
                        <a14:foregroundMark x1="58030" y1="49878" x2="58030" y2="49878"/>
                      </a14:backgroundRemoval>
                    </a14:imgEffect>
                  </a14:imgLayer>
                </a14:imgProps>
              </a:ext>
              <a:ext uri="{28A0092B-C50C-407E-A947-70E740481C1C}">
                <a14:useLocalDpi xmlns:a14="http://schemas.microsoft.com/office/drawing/2010/main" val="0"/>
              </a:ext>
            </a:extLst>
          </a:blip>
          <a:srcRect/>
          <a:stretch>
            <a:fillRect/>
          </a:stretch>
        </p:blipFill>
        <p:spPr bwMode="auto">
          <a:xfrm>
            <a:off x="12458700" y="2286001"/>
            <a:ext cx="3800475" cy="2355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descr="HÃ¬nh áº£nh cÃ³ liÃªn quan">
            <a:hlinkClick r:id="rId9" action="ppaction://hlinksldjump"/>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2024" r="99157"/>
                    </a14:imgEffect>
                  </a14:imgLayer>
                </a14:imgProps>
              </a:ext>
              <a:ext uri="{28A0092B-C50C-407E-A947-70E740481C1C}">
                <a14:useLocalDpi xmlns:a14="http://schemas.microsoft.com/office/drawing/2010/main" val="0"/>
              </a:ext>
            </a:extLst>
          </a:blip>
          <a:srcRect/>
          <a:stretch>
            <a:fillRect/>
          </a:stretch>
        </p:blipFill>
        <p:spPr bwMode="auto">
          <a:xfrm>
            <a:off x="14080002" y="8886179"/>
            <a:ext cx="1706094" cy="1211241"/>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27"/>
          <p:cNvSpPr/>
          <p:nvPr/>
        </p:nvSpPr>
        <p:spPr>
          <a:xfrm>
            <a:off x="2686050" y="3692129"/>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00:10</a:t>
            </a:r>
          </a:p>
        </p:txBody>
      </p:sp>
      <p:sp>
        <p:nvSpPr>
          <p:cNvPr id="29" name="Rounded Rectangle 28"/>
          <p:cNvSpPr/>
          <p:nvPr/>
        </p:nvSpPr>
        <p:spPr>
          <a:xfrm>
            <a:off x="2686050" y="3714306"/>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00:09</a:t>
            </a:r>
          </a:p>
        </p:txBody>
      </p:sp>
      <p:sp>
        <p:nvSpPr>
          <p:cNvPr id="30" name="Rounded Rectangle 29"/>
          <p:cNvSpPr/>
          <p:nvPr/>
        </p:nvSpPr>
        <p:spPr>
          <a:xfrm>
            <a:off x="2686050" y="3729251"/>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00:08</a:t>
            </a:r>
          </a:p>
        </p:txBody>
      </p:sp>
      <p:sp>
        <p:nvSpPr>
          <p:cNvPr id="31" name="Rounded Rectangle 30"/>
          <p:cNvSpPr/>
          <p:nvPr/>
        </p:nvSpPr>
        <p:spPr>
          <a:xfrm>
            <a:off x="2686050" y="3714785"/>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00:07</a:t>
            </a:r>
          </a:p>
        </p:txBody>
      </p:sp>
      <p:sp>
        <p:nvSpPr>
          <p:cNvPr id="32" name="Rounded Rectangle 31"/>
          <p:cNvSpPr/>
          <p:nvPr/>
        </p:nvSpPr>
        <p:spPr>
          <a:xfrm>
            <a:off x="2686050" y="3692129"/>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00:06</a:t>
            </a:r>
          </a:p>
        </p:txBody>
      </p:sp>
      <p:sp>
        <p:nvSpPr>
          <p:cNvPr id="33" name="Rounded Rectangle 32"/>
          <p:cNvSpPr/>
          <p:nvPr/>
        </p:nvSpPr>
        <p:spPr>
          <a:xfrm>
            <a:off x="2686050" y="3722018"/>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00:05</a:t>
            </a:r>
          </a:p>
        </p:txBody>
      </p:sp>
      <p:sp>
        <p:nvSpPr>
          <p:cNvPr id="34" name="Rounded Rectangle 33"/>
          <p:cNvSpPr/>
          <p:nvPr/>
        </p:nvSpPr>
        <p:spPr>
          <a:xfrm>
            <a:off x="2686050" y="3707073"/>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00:04</a:t>
            </a:r>
          </a:p>
        </p:txBody>
      </p:sp>
      <p:sp>
        <p:nvSpPr>
          <p:cNvPr id="35" name="Rounded Rectangle 34"/>
          <p:cNvSpPr/>
          <p:nvPr/>
        </p:nvSpPr>
        <p:spPr>
          <a:xfrm>
            <a:off x="2686050" y="3692129"/>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00:03</a:t>
            </a:r>
          </a:p>
        </p:txBody>
      </p:sp>
      <p:sp>
        <p:nvSpPr>
          <p:cNvPr id="36" name="Rounded Rectangle 35"/>
          <p:cNvSpPr/>
          <p:nvPr/>
        </p:nvSpPr>
        <p:spPr>
          <a:xfrm>
            <a:off x="2686050" y="3662240"/>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00:02</a:t>
            </a:r>
          </a:p>
        </p:txBody>
      </p:sp>
      <p:sp>
        <p:nvSpPr>
          <p:cNvPr id="37" name="Rounded Rectangle 36"/>
          <p:cNvSpPr/>
          <p:nvPr/>
        </p:nvSpPr>
        <p:spPr>
          <a:xfrm>
            <a:off x="2686050" y="3677184"/>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00:01</a:t>
            </a:r>
          </a:p>
        </p:txBody>
      </p:sp>
      <p:sp>
        <p:nvSpPr>
          <p:cNvPr id="38" name="Rounded Rectangle 37"/>
          <p:cNvSpPr/>
          <p:nvPr/>
        </p:nvSpPr>
        <p:spPr>
          <a:xfrm>
            <a:off x="2686050" y="3677184"/>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00:00</a:t>
            </a:r>
          </a:p>
        </p:txBody>
      </p:sp>
      <p:pic>
        <p:nvPicPr>
          <p:cNvPr id="39" name="Picture 2" descr="Káº¿t quáº£ hÃ¬nh áº£nh cho icon Äá»ng há»"/>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257801" y="3543301"/>
            <a:ext cx="1171310" cy="1185863"/>
          </a:xfrm>
          <a:prstGeom prst="rect">
            <a:avLst/>
          </a:prstGeom>
          <a:noFill/>
          <a:extLst>
            <a:ext uri="{909E8E84-426E-40DD-AFC4-6F175D3DCCD1}">
              <a14:hiddenFill xmlns:a14="http://schemas.microsoft.com/office/drawing/2010/main">
                <a:solidFill>
                  <a:srgbClr val="FFFFFF"/>
                </a:solidFill>
              </a14:hiddenFill>
            </a:ext>
          </a:extLst>
        </p:spPr>
      </p:pic>
      <p:sp>
        <p:nvSpPr>
          <p:cNvPr id="56" name="A"/>
          <p:cNvSpPr/>
          <p:nvPr/>
        </p:nvSpPr>
        <p:spPr>
          <a:xfrm>
            <a:off x="2514600" y="7370274"/>
            <a:ext cx="651509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4000" b="1" dirty="0"/>
              <a:t>A. </a:t>
            </a:r>
            <a:r>
              <a:rPr lang="fr-FR" sz="4000" dirty="0"/>
              <a:t>(1; –5).</a:t>
            </a:r>
            <a:endParaRPr lang="vi-VN" sz="4000" dirty="0"/>
          </a:p>
        </p:txBody>
      </p:sp>
      <p:sp>
        <p:nvSpPr>
          <p:cNvPr id="58" name="B"/>
          <p:cNvSpPr/>
          <p:nvPr/>
        </p:nvSpPr>
        <p:spPr>
          <a:xfrm>
            <a:off x="2514600" y="5623118"/>
            <a:ext cx="651509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4000" b="1" dirty="0"/>
              <a:t>B. </a:t>
            </a:r>
            <a:r>
              <a:rPr lang="fr-FR" sz="4000" dirty="0"/>
              <a:t>(–1; –1).</a:t>
            </a:r>
            <a:r>
              <a:rPr lang="fr-FR" sz="4000" b="1" dirty="0"/>
              <a:t>	</a:t>
            </a:r>
            <a:endParaRPr lang="vi-VN" sz="4000" dirty="0"/>
          </a:p>
        </p:txBody>
      </p:sp>
      <p:sp>
        <p:nvSpPr>
          <p:cNvPr id="59" name="C"/>
          <p:cNvSpPr/>
          <p:nvPr/>
        </p:nvSpPr>
        <p:spPr>
          <a:xfrm flipH="1">
            <a:off x="9232108" y="5623118"/>
            <a:ext cx="650863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4000" b="1" dirty="0"/>
              <a:t>C. </a:t>
            </a:r>
            <a:r>
              <a:rPr lang="fr-FR" sz="4000" dirty="0"/>
              <a:t>(0; 2).</a:t>
            </a:r>
            <a:endParaRPr lang="vi-VN" sz="4000" dirty="0"/>
          </a:p>
        </p:txBody>
      </p:sp>
      <p:sp>
        <p:nvSpPr>
          <p:cNvPr id="60" name="D"/>
          <p:cNvSpPr/>
          <p:nvPr/>
        </p:nvSpPr>
        <p:spPr>
          <a:xfrm flipH="1">
            <a:off x="9264764" y="7370274"/>
            <a:ext cx="650863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fr-FR" sz="4000" b="1" dirty="0"/>
              <a:t>                     D. </a:t>
            </a:r>
            <a:r>
              <a:rPr lang="fr-FR" sz="4000" dirty="0"/>
              <a:t>(2; 4).</a:t>
            </a:r>
            <a:endParaRPr lang="vi-VN" sz="4000" dirty="0"/>
          </a:p>
        </p:txBody>
      </p:sp>
    </p:spTree>
    <p:extLst>
      <p:ext uri="{BB962C8B-B14F-4D97-AF65-F5344CB8AC3E}">
        <p14:creationId xmlns:p14="http://schemas.microsoft.com/office/powerpoint/2010/main" val="378923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childTnLst>
                                    <p:set>
                                      <p:cBhvr>
                                        <p:cTn id="9" dur="1" fill="hold">
                                          <p:stCondLst>
                                            <p:cond delay="0"/>
                                          </p:stCondLst>
                                        </p:cTn>
                                        <p:tgtEl>
                                          <p:spTgt spid="5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1" nodeType="after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childTnLst>
                                    <p:set>
                                      <p:cBhvr>
                                        <p:cTn id="15"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39"/>
                    </p:tgtEl>
                  </p:cond>
                </p:stCondLst>
                <p:endSync evt="end" delay="0">
                  <p:rtn val="all"/>
                </p:endSync>
                <p:childTnLst>
                  <p:par>
                    <p:cTn id="17" fill="hold">
                      <p:stCondLst>
                        <p:cond delay="0"/>
                      </p:stCondLst>
                      <p:childTnLst>
                        <p:par>
                          <p:cTn id="18" fill="hold">
                            <p:stCondLst>
                              <p:cond delay="0"/>
                            </p:stCondLst>
                            <p:childTnLst>
                              <p:par>
                                <p:cTn id="19" presetID="11" presetClass="entr" presetSubtype="0" fill="hold" grpId="0" nodeType="afterEffect">
                                  <p:stCondLst>
                                    <p:cond delay="0"/>
                                  </p:stCondLst>
                                  <p:childTnLst>
                                    <p:set>
                                      <p:cBhvr>
                                        <p:cTn id="20" dur="1000">
                                          <p:stCondLst>
                                            <p:cond delay="0"/>
                                          </p:stCondLst>
                                        </p:cTn>
                                        <p:tgtEl>
                                          <p:spTgt spid="28"/>
                                        </p:tgtEl>
                                        <p:attrNameLst>
                                          <p:attrName>style.visibility</p:attrName>
                                        </p:attrNameLst>
                                      </p:cBhvr>
                                      <p:to>
                                        <p:strVal val="visible"/>
                                      </p:to>
                                    </p:set>
                                  </p:childTnLst>
                                </p:cTn>
                              </p:par>
                            </p:childTnLst>
                          </p:cTn>
                        </p:par>
                        <p:par>
                          <p:cTn id="21" fill="hold">
                            <p:stCondLst>
                              <p:cond delay="1000"/>
                            </p:stCondLst>
                            <p:childTnLst>
                              <p:par>
                                <p:cTn id="22" presetID="11" presetClass="entr" presetSubtype="0" fill="hold" grpId="0" nodeType="afterEffect">
                                  <p:stCondLst>
                                    <p:cond delay="0"/>
                                  </p:stCondLst>
                                  <p:childTnLst>
                                    <p:set>
                                      <p:cBhvr>
                                        <p:cTn id="23" dur="1000">
                                          <p:stCondLst>
                                            <p:cond delay="0"/>
                                          </p:stCondLst>
                                        </p:cTn>
                                        <p:tgtEl>
                                          <p:spTgt spid="29"/>
                                        </p:tgtEl>
                                        <p:attrNameLst>
                                          <p:attrName>style.visibility</p:attrName>
                                        </p:attrNameLst>
                                      </p:cBhvr>
                                      <p:to>
                                        <p:strVal val="visible"/>
                                      </p:to>
                                    </p:set>
                                  </p:childTnLst>
                                </p:cTn>
                              </p:par>
                            </p:childTnLst>
                          </p:cTn>
                        </p:par>
                        <p:par>
                          <p:cTn id="24" fill="hold">
                            <p:stCondLst>
                              <p:cond delay="2000"/>
                            </p:stCondLst>
                            <p:childTnLst>
                              <p:par>
                                <p:cTn id="25" presetID="11" presetClass="entr" presetSubtype="0" fill="hold" grpId="0" nodeType="afterEffect">
                                  <p:stCondLst>
                                    <p:cond delay="0"/>
                                  </p:stCondLst>
                                  <p:childTnLst>
                                    <p:set>
                                      <p:cBhvr>
                                        <p:cTn id="26" dur="1000">
                                          <p:stCondLst>
                                            <p:cond delay="0"/>
                                          </p:stCondLst>
                                        </p:cTn>
                                        <p:tgtEl>
                                          <p:spTgt spid="30"/>
                                        </p:tgtEl>
                                        <p:attrNameLst>
                                          <p:attrName>style.visibility</p:attrName>
                                        </p:attrNameLst>
                                      </p:cBhvr>
                                      <p:to>
                                        <p:strVal val="visible"/>
                                      </p:to>
                                    </p:set>
                                  </p:childTnLst>
                                </p:cTn>
                              </p:par>
                            </p:childTnLst>
                          </p:cTn>
                        </p:par>
                        <p:par>
                          <p:cTn id="27" fill="hold">
                            <p:stCondLst>
                              <p:cond delay="3000"/>
                            </p:stCondLst>
                            <p:childTnLst>
                              <p:par>
                                <p:cTn id="28" presetID="11" presetClass="entr" presetSubtype="0" fill="hold" grpId="0" nodeType="afterEffect">
                                  <p:stCondLst>
                                    <p:cond delay="0"/>
                                  </p:stCondLst>
                                  <p:childTnLst>
                                    <p:set>
                                      <p:cBhvr>
                                        <p:cTn id="29" dur="1000">
                                          <p:stCondLst>
                                            <p:cond delay="0"/>
                                          </p:stCondLst>
                                        </p:cTn>
                                        <p:tgtEl>
                                          <p:spTgt spid="31"/>
                                        </p:tgtEl>
                                        <p:attrNameLst>
                                          <p:attrName>style.visibility</p:attrName>
                                        </p:attrNameLst>
                                      </p:cBhvr>
                                      <p:to>
                                        <p:strVal val="visible"/>
                                      </p:to>
                                    </p:set>
                                  </p:childTnLst>
                                </p:cTn>
                              </p:par>
                            </p:childTnLst>
                          </p:cTn>
                        </p:par>
                        <p:par>
                          <p:cTn id="30" fill="hold">
                            <p:stCondLst>
                              <p:cond delay="4000"/>
                            </p:stCondLst>
                            <p:childTnLst>
                              <p:par>
                                <p:cTn id="31" presetID="11" presetClass="entr" presetSubtype="0" fill="hold" grpId="0" nodeType="afterEffect">
                                  <p:stCondLst>
                                    <p:cond delay="0"/>
                                  </p:stCondLst>
                                  <p:childTnLst>
                                    <p:set>
                                      <p:cBhvr>
                                        <p:cTn id="32" dur="1000">
                                          <p:stCondLst>
                                            <p:cond delay="0"/>
                                          </p:stCondLst>
                                        </p:cTn>
                                        <p:tgtEl>
                                          <p:spTgt spid="32"/>
                                        </p:tgtEl>
                                        <p:attrNameLst>
                                          <p:attrName>style.visibility</p:attrName>
                                        </p:attrNameLst>
                                      </p:cBhvr>
                                      <p:to>
                                        <p:strVal val="visible"/>
                                      </p:to>
                                    </p:set>
                                  </p:childTnLst>
                                </p:cTn>
                              </p:par>
                            </p:childTnLst>
                          </p:cTn>
                        </p:par>
                        <p:par>
                          <p:cTn id="33" fill="hold">
                            <p:stCondLst>
                              <p:cond delay="5000"/>
                            </p:stCondLst>
                            <p:childTnLst>
                              <p:par>
                                <p:cTn id="34" presetID="11" presetClass="entr" presetSubtype="0" fill="hold" grpId="0" nodeType="afterEffect">
                                  <p:stCondLst>
                                    <p:cond delay="0"/>
                                  </p:stCondLst>
                                  <p:childTnLst>
                                    <p:set>
                                      <p:cBhvr>
                                        <p:cTn id="35" dur="1000">
                                          <p:stCondLst>
                                            <p:cond delay="0"/>
                                          </p:stCondLst>
                                        </p:cTn>
                                        <p:tgtEl>
                                          <p:spTgt spid="33"/>
                                        </p:tgtEl>
                                        <p:attrNameLst>
                                          <p:attrName>style.visibility</p:attrName>
                                        </p:attrNameLst>
                                      </p:cBhvr>
                                      <p:to>
                                        <p:strVal val="visible"/>
                                      </p:to>
                                    </p:set>
                                  </p:childTnLst>
                                </p:cTn>
                              </p:par>
                            </p:childTnLst>
                          </p:cTn>
                        </p:par>
                        <p:par>
                          <p:cTn id="36" fill="hold">
                            <p:stCondLst>
                              <p:cond delay="6000"/>
                            </p:stCondLst>
                            <p:childTnLst>
                              <p:par>
                                <p:cTn id="37" presetID="11" presetClass="entr" presetSubtype="0" fill="hold" grpId="0" nodeType="afterEffect">
                                  <p:stCondLst>
                                    <p:cond delay="0"/>
                                  </p:stCondLst>
                                  <p:childTnLst>
                                    <p:set>
                                      <p:cBhvr>
                                        <p:cTn id="38" dur="1000">
                                          <p:stCondLst>
                                            <p:cond delay="0"/>
                                          </p:stCondLst>
                                        </p:cTn>
                                        <p:tgtEl>
                                          <p:spTgt spid="34"/>
                                        </p:tgtEl>
                                        <p:attrNameLst>
                                          <p:attrName>style.visibility</p:attrName>
                                        </p:attrNameLst>
                                      </p:cBhvr>
                                      <p:to>
                                        <p:strVal val="visible"/>
                                      </p:to>
                                    </p:set>
                                  </p:childTnLst>
                                </p:cTn>
                              </p:par>
                            </p:childTnLst>
                          </p:cTn>
                        </p:par>
                        <p:par>
                          <p:cTn id="39" fill="hold">
                            <p:stCondLst>
                              <p:cond delay="7000"/>
                            </p:stCondLst>
                            <p:childTnLst>
                              <p:par>
                                <p:cTn id="40" presetID="11" presetClass="entr" presetSubtype="0" fill="hold" grpId="0" nodeType="afterEffect">
                                  <p:stCondLst>
                                    <p:cond delay="0"/>
                                  </p:stCondLst>
                                  <p:childTnLst>
                                    <p:set>
                                      <p:cBhvr>
                                        <p:cTn id="41" dur="1000">
                                          <p:stCondLst>
                                            <p:cond delay="0"/>
                                          </p:stCondLst>
                                        </p:cTn>
                                        <p:tgtEl>
                                          <p:spTgt spid="35"/>
                                        </p:tgtEl>
                                        <p:attrNameLst>
                                          <p:attrName>style.visibility</p:attrName>
                                        </p:attrNameLst>
                                      </p:cBhvr>
                                      <p:to>
                                        <p:strVal val="visible"/>
                                      </p:to>
                                    </p:set>
                                  </p:childTnLst>
                                </p:cTn>
                              </p:par>
                            </p:childTnLst>
                          </p:cTn>
                        </p:par>
                        <p:par>
                          <p:cTn id="42" fill="hold">
                            <p:stCondLst>
                              <p:cond delay="8000"/>
                            </p:stCondLst>
                            <p:childTnLst>
                              <p:par>
                                <p:cTn id="43" presetID="11" presetClass="entr" presetSubtype="0" fill="hold" grpId="0" nodeType="afterEffect">
                                  <p:stCondLst>
                                    <p:cond delay="0"/>
                                  </p:stCondLst>
                                  <p:childTnLst>
                                    <p:set>
                                      <p:cBhvr>
                                        <p:cTn id="44" dur="1000">
                                          <p:stCondLst>
                                            <p:cond delay="0"/>
                                          </p:stCondLst>
                                        </p:cTn>
                                        <p:tgtEl>
                                          <p:spTgt spid="36"/>
                                        </p:tgtEl>
                                        <p:attrNameLst>
                                          <p:attrName>style.visibility</p:attrName>
                                        </p:attrNameLst>
                                      </p:cBhvr>
                                      <p:to>
                                        <p:strVal val="visible"/>
                                      </p:to>
                                    </p:set>
                                  </p:childTnLst>
                                </p:cTn>
                              </p:par>
                            </p:childTnLst>
                          </p:cTn>
                        </p:par>
                        <p:par>
                          <p:cTn id="45" fill="hold">
                            <p:stCondLst>
                              <p:cond delay="9000"/>
                            </p:stCondLst>
                            <p:childTnLst>
                              <p:par>
                                <p:cTn id="46" presetID="11" presetClass="entr" presetSubtype="0" fill="hold" grpId="0" nodeType="afterEffect">
                                  <p:stCondLst>
                                    <p:cond delay="0"/>
                                  </p:stCondLst>
                                  <p:childTnLst>
                                    <p:set>
                                      <p:cBhvr>
                                        <p:cTn id="47" dur="1000">
                                          <p:stCondLst>
                                            <p:cond delay="0"/>
                                          </p:stCondLst>
                                        </p:cTn>
                                        <p:tgtEl>
                                          <p:spTgt spid="37"/>
                                        </p:tgtEl>
                                        <p:attrNameLst>
                                          <p:attrName>style.visibility</p:attrName>
                                        </p:attrNameLst>
                                      </p:cBhvr>
                                      <p:to>
                                        <p:strVal val="visible"/>
                                      </p:to>
                                    </p:set>
                                  </p:childTnLst>
                                </p:cTn>
                              </p:par>
                            </p:childTnLst>
                          </p:cTn>
                        </p:par>
                        <p:par>
                          <p:cTn id="48" fill="hold">
                            <p:stCondLst>
                              <p:cond delay="10000"/>
                            </p:stCondLst>
                            <p:childTnLst>
                              <p:par>
                                <p:cTn id="49" presetID="11" presetClass="entr" presetSubtype="0" fill="hold" grpId="0" nodeType="afterEffect">
                                  <p:stCondLst>
                                    <p:cond delay="0"/>
                                  </p:stCondLst>
                                  <p:childTnLst>
                                    <p:set>
                                      <p:cBhvr>
                                        <p:cTn id="50" dur="1000">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51" restart="whenNotActive" fill="hold" evtFilter="cancelBubble" nodeType="interactiveSeq">
                <p:stCondLst>
                  <p:cond evt="onClick" delay="0">
                    <p:tgtEl>
                      <p:spTgt spid="56"/>
                    </p:tgtEl>
                  </p:cond>
                </p:stCondLst>
                <p:endSync evt="end" delay="0">
                  <p:rtn val="all"/>
                </p:endSync>
                <p:childTnLst>
                  <p:par>
                    <p:cTn id="52" fill="hold">
                      <p:stCondLst>
                        <p:cond delay="0"/>
                      </p:stCondLst>
                      <p:childTnLst>
                        <p:par>
                          <p:cTn id="53" fill="hold">
                            <p:stCondLst>
                              <p:cond delay="0"/>
                            </p:stCondLst>
                            <p:childTnLst>
                              <p:par>
                                <p:cTn id="54" presetID="30" presetClass="emph" presetSubtype="0" fill="hold" grpId="0" nodeType="clickEffect">
                                  <p:stCondLst>
                                    <p:cond delay="0"/>
                                  </p:stCondLst>
                                  <p:childTnLst>
                                    <p:animClr clrSpc="hsl" dir="cw">
                                      <p:cBhvr override="childStyle">
                                        <p:cTn id="55" dur="500" fill="hold"/>
                                        <p:tgtEl>
                                          <p:spTgt spid="56"/>
                                        </p:tgtEl>
                                        <p:attrNameLst>
                                          <p:attrName>style.color</p:attrName>
                                        </p:attrNameLst>
                                      </p:cBhvr>
                                      <p:by>
                                        <p:hsl h="0" s="12549" l="25098"/>
                                      </p:by>
                                    </p:animClr>
                                    <p:animClr clrSpc="hsl" dir="cw">
                                      <p:cBhvr>
                                        <p:cTn id="56" dur="500" fill="hold"/>
                                        <p:tgtEl>
                                          <p:spTgt spid="56"/>
                                        </p:tgtEl>
                                        <p:attrNameLst>
                                          <p:attrName>fillcolor</p:attrName>
                                        </p:attrNameLst>
                                      </p:cBhvr>
                                      <p:by>
                                        <p:hsl h="0" s="12549" l="25098"/>
                                      </p:by>
                                    </p:animClr>
                                    <p:animClr clrSpc="hsl" dir="cw">
                                      <p:cBhvr>
                                        <p:cTn id="57" dur="500" fill="hold"/>
                                        <p:tgtEl>
                                          <p:spTgt spid="56"/>
                                        </p:tgtEl>
                                        <p:attrNameLst>
                                          <p:attrName>stroke.color</p:attrName>
                                        </p:attrNameLst>
                                      </p:cBhvr>
                                      <p:by>
                                        <p:hsl h="0" s="12549" l="25098"/>
                                      </p:by>
                                    </p:animClr>
                                    <p:set>
                                      <p:cBhvr>
                                        <p:cTn id="58" dur="500" fill="hold"/>
                                        <p:tgtEl>
                                          <p:spTgt spid="56"/>
                                        </p:tgtEl>
                                        <p:attrNameLst>
                                          <p:attrName>fill.type</p:attrName>
                                        </p:attrNameLst>
                                      </p:cBhvr>
                                      <p:to>
                                        <p:strVal val="solid"/>
                                      </p:to>
                                    </p:set>
                                  </p:childTnLst>
                                  <p:subTnLst>
                                    <p:animClr clrSpc="rgb" dir="cw">
                                      <p:cBhvr override="childStyle">
                                        <p:cTn dur="1" fill="hold" display="0" masterRel="nextClick" afterEffect="1"/>
                                        <p:tgtEl>
                                          <p:spTgt spid="56"/>
                                        </p:tgtEl>
                                        <p:attrNameLst>
                                          <p:attrName>ppt_c</p:attrName>
                                        </p:attrNameLst>
                                      </p:cBhvr>
                                      <p:to>
                                        <a:schemeClr val="accent2"/>
                                      </p:to>
                                    </p:animClr>
                                    <p:audio>
                                      <p:cMediaNode>
                                        <p:cTn display="0" masterRel="sameClick">
                                          <p:stCondLst>
                                            <p:cond evt="begin" delay="0">
                                              <p:tn val="5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6"/>
                  </p:tgtEl>
                </p:cond>
              </p:nextCondLst>
            </p:seq>
            <p:seq concurrent="1" nextAc="seek">
              <p:cTn id="59" restart="whenNotActive" fill="hold" evtFilter="cancelBubble" nodeType="interactiveSeq">
                <p:stCondLst>
                  <p:cond evt="onClick" delay="0">
                    <p:tgtEl>
                      <p:spTgt spid="58"/>
                    </p:tgtEl>
                  </p:cond>
                </p:stCondLst>
                <p:endSync evt="end" delay="0">
                  <p:rtn val="all"/>
                </p:endSync>
                <p:childTnLst>
                  <p:par>
                    <p:cTn id="60" fill="hold">
                      <p:stCondLst>
                        <p:cond delay="0"/>
                      </p:stCondLst>
                      <p:childTnLst>
                        <p:par>
                          <p:cTn id="61" fill="hold">
                            <p:stCondLst>
                              <p:cond delay="0"/>
                            </p:stCondLst>
                            <p:childTnLst>
                              <p:par>
                                <p:cTn id="62" presetID="26" presetClass="emph" presetSubtype="0" fill="hold" grpId="0" nodeType="clickEffect">
                                  <p:stCondLst>
                                    <p:cond delay="0"/>
                                  </p:stCondLst>
                                  <p:childTnLst>
                                    <p:animEffect transition="out" filter="fade">
                                      <p:cBhvr>
                                        <p:cTn id="63" dur="500" tmFilter="0, 0; .2, .5; .8, .5; 1, 0"/>
                                        <p:tgtEl>
                                          <p:spTgt spid="58"/>
                                        </p:tgtEl>
                                      </p:cBhvr>
                                    </p:animEffect>
                                    <p:animScale>
                                      <p:cBhvr>
                                        <p:cTn id="64" dur="250" autoRev="1" fill="hold"/>
                                        <p:tgtEl>
                                          <p:spTgt spid="58"/>
                                        </p:tgtEl>
                                      </p:cBhvr>
                                      <p:by x="105000" y="105000"/>
                                    </p:animScale>
                                  </p:childTnLst>
                                  <p:subTnLst>
                                    <p:audio>
                                      <p:cMediaNode>
                                        <p:cTn display="0" masterRel="sameClick">
                                          <p:stCondLst>
                                            <p:cond evt="begin" delay="0">
                                              <p:tn val="6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8"/>
                  </p:tgtEl>
                </p:cond>
              </p:nextCondLst>
            </p:seq>
            <p:seq concurrent="1" nextAc="seek">
              <p:cTn id="65" restart="whenNotActive" fill="hold" evtFilter="cancelBubble" nodeType="interactiveSeq">
                <p:stCondLst>
                  <p:cond evt="onClick" delay="0">
                    <p:tgtEl>
                      <p:spTgt spid="59"/>
                    </p:tgtEl>
                  </p:cond>
                </p:stCondLst>
                <p:endSync evt="end" delay="0">
                  <p:rtn val="all"/>
                </p:endSync>
                <p:childTnLst>
                  <p:par>
                    <p:cTn id="66" fill="hold">
                      <p:stCondLst>
                        <p:cond delay="0"/>
                      </p:stCondLst>
                      <p:childTnLst>
                        <p:par>
                          <p:cTn id="67" fill="hold">
                            <p:stCondLst>
                              <p:cond delay="0"/>
                            </p:stCondLst>
                            <p:childTnLst>
                              <p:par>
                                <p:cTn id="68" presetID="26" presetClass="emph" presetSubtype="0" fill="hold" grpId="0" nodeType="clickEffect">
                                  <p:stCondLst>
                                    <p:cond delay="0"/>
                                  </p:stCondLst>
                                  <p:childTnLst>
                                    <p:animEffect transition="out" filter="fade">
                                      <p:cBhvr>
                                        <p:cTn id="69" dur="500" tmFilter="0, 0; .2, .5; .8, .5; 1, 0"/>
                                        <p:tgtEl>
                                          <p:spTgt spid="59"/>
                                        </p:tgtEl>
                                      </p:cBhvr>
                                    </p:animEffect>
                                    <p:animScale>
                                      <p:cBhvr>
                                        <p:cTn id="70" dur="250" autoRev="1" fill="hold"/>
                                        <p:tgtEl>
                                          <p:spTgt spid="59"/>
                                        </p:tgtEl>
                                      </p:cBhvr>
                                      <p:by x="105000" y="105000"/>
                                    </p:animScale>
                                  </p:childTnLst>
                                  <p:subTnLst>
                                    <p:audio>
                                      <p:cMediaNode>
                                        <p:cTn display="0" masterRel="sameClick">
                                          <p:stCondLst>
                                            <p:cond evt="begin" delay="0">
                                              <p:tn val="6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9"/>
                  </p:tgtEl>
                </p:cond>
              </p:nextCondLst>
            </p:seq>
            <p:seq concurrent="1" nextAc="seek">
              <p:cTn id="71" restart="whenNotActive" fill="hold" evtFilter="cancelBubble" nodeType="interactiveSeq">
                <p:stCondLst>
                  <p:cond evt="onClick" delay="0">
                    <p:tgtEl>
                      <p:spTgt spid="60"/>
                    </p:tgtEl>
                  </p:cond>
                </p:stCondLst>
                <p:endSync evt="end" delay="0">
                  <p:rtn val="all"/>
                </p:endSync>
                <p:childTnLst>
                  <p:par>
                    <p:cTn id="72" fill="hold">
                      <p:stCondLst>
                        <p:cond delay="0"/>
                      </p:stCondLst>
                      <p:childTnLst>
                        <p:par>
                          <p:cTn id="73" fill="hold">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60"/>
                                        </p:tgtEl>
                                      </p:cBhvr>
                                    </p:animEffect>
                                    <p:animScale>
                                      <p:cBhvr>
                                        <p:cTn id="76" dur="250" autoRev="1" fill="hold"/>
                                        <p:tgtEl>
                                          <p:spTgt spid="60"/>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0"/>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56" grpId="0" animBg="1"/>
      <p:bldP spid="56" grpId="1" animBg="1"/>
      <p:bldP spid="58" grpId="0" animBg="1"/>
      <p:bldP spid="58" grpId="1" animBg="1"/>
      <p:bldP spid="59" grpId="0" animBg="1"/>
      <p:bldP spid="59" grpId="1" animBg="1"/>
      <p:bldP spid="60" grpId="0" animBg="1"/>
      <p:bldP spid="6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21457"/>
            <a:ext cx="13144500" cy="3779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800600" y="1028701"/>
            <a:ext cx="9944100" cy="1938992"/>
          </a:xfrm>
          <a:prstGeom prst="rect">
            <a:avLst/>
          </a:prstGeom>
          <a:noFill/>
        </p:spPr>
        <p:txBody>
          <a:bodyPr wrap="square" rtlCol="0">
            <a:spAutoFit/>
          </a:bodyPr>
          <a:lstStyle/>
          <a:p>
            <a:r>
              <a:rPr lang="fr-FR" sz="4000" b="1" dirty="0"/>
              <a:t>Câu 3. </a:t>
            </a:r>
            <a:r>
              <a:rPr lang="fr-FR" sz="4000" dirty="0"/>
              <a:t>Phương trình nào sau đây nhận cặp số (–2; 3) làm nghiệm?</a:t>
            </a:r>
            <a:endParaRPr lang="vi-VN" sz="4000" dirty="0"/>
          </a:p>
          <a:p>
            <a:r>
              <a:rPr lang="fr-FR" sz="4000" b="1" dirty="0"/>
              <a:t>				</a:t>
            </a:r>
            <a:endParaRPr lang="vi-VN" sz="4000" dirty="0"/>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308" b="100000" l="9375" r="98542">
                        <a14:foregroundMark x1="34167" y1="41538" x2="34167" y2="41538"/>
                        <a14:foregroundMark x1="35000" y1="22769" x2="35000" y2="22769"/>
                        <a14:foregroundMark x1="35000" y1="22769" x2="35000" y2="22769"/>
                        <a14:foregroundMark x1="34167" y1="24000" x2="34167" y2="24000"/>
                        <a14:foregroundMark x1="34167" y1="24000" x2="34167" y2="24000"/>
                        <a14:foregroundMark x1="32917" y1="40923" x2="32917" y2="40923"/>
                        <a14:foregroundMark x1="32917" y1="40923" x2="32917" y2="40923"/>
                        <a14:foregroundMark x1="34167" y1="43385" x2="34167" y2="43385"/>
                        <a14:foregroundMark x1="34375" y1="43692" x2="34375" y2="43692"/>
                        <a14:foregroundMark x1="36042" y1="18462" x2="36042" y2="18462"/>
                        <a14:foregroundMark x1="51250" y1="18462" x2="51250" y2="18462"/>
                        <a14:foregroundMark x1="51250" y1="18462" x2="51250" y2="18462"/>
                        <a14:foregroundMark x1="93750" y1="98154" x2="93750" y2="98154"/>
                      </a14:backgroundRemoval>
                    </a14:imgEffect>
                  </a14:imgLayer>
                </a14:imgProps>
              </a:ext>
              <a:ext uri="{28A0092B-C50C-407E-A947-70E740481C1C}">
                <a14:useLocalDpi xmlns:a14="http://schemas.microsoft.com/office/drawing/2010/main" val="0"/>
              </a:ext>
            </a:extLst>
          </a:blip>
          <a:srcRect/>
          <a:stretch>
            <a:fillRect/>
          </a:stretch>
        </p:blipFill>
        <p:spPr bwMode="auto">
          <a:xfrm>
            <a:off x="12236619" y="1828801"/>
            <a:ext cx="3841404" cy="2600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647" b="96161" l="10000" r="90000"/>
                    </a14:imgEffect>
                  </a14:imgLayer>
                </a14:imgProps>
              </a:ext>
              <a:ext uri="{28A0092B-C50C-407E-A947-70E740481C1C}">
                <a14:useLocalDpi xmlns:a14="http://schemas.microsoft.com/office/drawing/2010/main" val="0"/>
              </a:ext>
            </a:extLst>
          </a:blip>
          <a:srcRect/>
          <a:stretch>
            <a:fillRect/>
          </a:stretch>
        </p:blipFill>
        <p:spPr bwMode="auto">
          <a:xfrm>
            <a:off x="7458582" y="3273910"/>
            <a:ext cx="3129309" cy="250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descr="HÃ¬nh áº£nh cÃ³ liÃªn quan">
            <a:hlinkClick r:id="rId9" action="ppaction://hlinksldjump"/>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2024" r="99157"/>
                    </a14:imgEffect>
                  </a14:imgLayer>
                </a14:imgProps>
              </a:ext>
              <a:ext uri="{28A0092B-C50C-407E-A947-70E740481C1C}">
                <a14:useLocalDpi xmlns:a14="http://schemas.microsoft.com/office/drawing/2010/main" val="0"/>
              </a:ext>
            </a:extLst>
          </a:blip>
          <a:srcRect/>
          <a:stretch>
            <a:fillRect/>
          </a:stretch>
        </p:blipFill>
        <p:spPr bwMode="auto">
          <a:xfrm>
            <a:off x="14080002" y="8886179"/>
            <a:ext cx="1706094" cy="1211241"/>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p:cNvSpPr/>
          <p:nvPr/>
        </p:nvSpPr>
        <p:spPr>
          <a:xfrm>
            <a:off x="2686050" y="3692129"/>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00:10</a:t>
            </a:r>
          </a:p>
        </p:txBody>
      </p:sp>
      <p:sp>
        <p:nvSpPr>
          <p:cNvPr id="25" name="Rounded Rectangle 24"/>
          <p:cNvSpPr/>
          <p:nvPr/>
        </p:nvSpPr>
        <p:spPr>
          <a:xfrm>
            <a:off x="2686050" y="3714306"/>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00:09</a:t>
            </a:r>
          </a:p>
        </p:txBody>
      </p:sp>
      <p:sp>
        <p:nvSpPr>
          <p:cNvPr id="26" name="Rounded Rectangle 25"/>
          <p:cNvSpPr/>
          <p:nvPr/>
        </p:nvSpPr>
        <p:spPr>
          <a:xfrm>
            <a:off x="2686050" y="3729251"/>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00:08</a:t>
            </a:r>
          </a:p>
        </p:txBody>
      </p:sp>
      <p:sp>
        <p:nvSpPr>
          <p:cNvPr id="27" name="Rounded Rectangle 26"/>
          <p:cNvSpPr/>
          <p:nvPr/>
        </p:nvSpPr>
        <p:spPr>
          <a:xfrm>
            <a:off x="2686050" y="3714785"/>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00:07</a:t>
            </a:r>
          </a:p>
        </p:txBody>
      </p:sp>
      <p:sp>
        <p:nvSpPr>
          <p:cNvPr id="28" name="Rounded Rectangle 27"/>
          <p:cNvSpPr/>
          <p:nvPr/>
        </p:nvSpPr>
        <p:spPr>
          <a:xfrm>
            <a:off x="2686050" y="3692129"/>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00:06</a:t>
            </a:r>
          </a:p>
        </p:txBody>
      </p:sp>
      <p:sp>
        <p:nvSpPr>
          <p:cNvPr id="29" name="Rounded Rectangle 28"/>
          <p:cNvSpPr/>
          <p:nvPr/>
        </p:nvSpPr>
        <p:spPr>
          <a:xfrm>
            <a:off x="2686050" y="3722018"/>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00:05</a:t>
            </a:r>
          </a:p>
        </p:txBody>
      </p:sp>
      <p:sp>
        <p:nvSpPr>
          <p:cNvPr id="30" name="Rounded Rectangle 29"/>
          <p:cNvSpPr/>
          <p:nvPr/>
        </p:nvSpPr>
        <p:spPr>
          <a:xfrm>
            <a:off x="2686050" y="3707073"/>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00:04</a:t>
            </a:r>
          </a:p>
        </p:txBody>
      </p:sp>
      <p:sp>
        <p:nvSpPr>
          <p:cNvPr id="31" name="Rounded Rectangle 30"/>
          <p:cNvSpPr/>
          <p:nvPr/>
        </p:nvSpPr>
        <p:spPr>
          <a:xfrm>
            <a:off x="2686050" y="3692129"/>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00:03</a:t>
            </a:r>
          </a:p>
        </p:txBody>
      </p:sp>
      <p:sp>
        <p:nvSpPr>
          <p:cNvPr id="32" name="Rounded Rectangle 31"/>
          <p:cNvSpPr/>
          <p:nvPr/>
        </p:nvSpPr>
        <p:spPr>
          <a:xfrm>
            <a:off x="2686050" y="3662240"/>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00:02</a:t>
            </a:r>
          </a:p>
        </p:txBody>
      </p:sp>
      <p:sp>
        <p:nvSpPr>
          <p:cNvPr id="33" name="Rounded Rectangle 32"/>
          <p:cNvSpPr/>
          <p:nvPr/>
        </p:nvSpPr>
        <p:spPr>
          <a:xfrm>
            <a:off x="2686050" y="3677184"/>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00:01</a:t>
            </a:r>
          </a:p>
        </p:txBody>
      </p:sp>
      <p:sp>
        <p:nvSpPr>
          <p:cNvPr id="34" name="Rounded Rectangle 33"/>
          <p:cNvSpPr/>
          <p:nvPr/>
        </p:nvSpPr>
        <p:spPr>
          <a:xfrm>
            <a:off x="2686050" y="3677184"/>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00:00</a:t>
            </a:r>
          </a:p>
        </p:txBody>
      </p:sp>
      <p:pic>
        <p:nvPicPr>
          <p:cNvPr id="35" name="Picture 2" descr="Káº¿t quáº£ hÃ¬nh áº£nh cho icon Äá»ng há»"/>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257801" y="3614738"/>
            <a:ext cx="1171310" cy="1185863"/>
          </a:xfrm>
          <a:prstGeom prst="rect">
            <a:avLst/>
          </a:prstGeom>
          <a:noFill/>
          <a:extLst>
            <a:ext uri="{909E8E84-426E-40DD-AFC4-6F175D3DCCD1}">
              <a14:hiddenFill xmlns:a14="http://schemas.microsoft.com/office/drawing/2010/main">
                <a:solidFill>
                  <a:srgbClr val="FFFFFF"/>
                </a:solidFill>
              </a14:hiddenFill>
            </a:ext>
          </a:extLst>
        </p:spPr>
      </p:pic>
      <p:sp>
        <p:nvSpPr>
          <p:cNvPr id="36" name="A"/>
          <p:cNvSpPr/>
          <p:nvPr/>
        </p:nvSpPr>
        <p:spPr>
          <a:xfrm flipH="1">
            <a:off x="9290957" y="5673963"/>
            <a:ext cx="651509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fr-FR" sz="4000" b="1" dirty="0"/>
              <a:t>                 D. </a:t>
            </a:r>
            <a:r>
              <a:rPr lang="fr-FR" sz="4000" dirty="0"/>
              <a:t>2x + 3y = 5.</a:t>
            </a:r>
            <a:endParaRPr lang="vi-VN" sz="4000" dirty="0"/>
          </a:p>
        </p:txBody>
      </p:sp>
      <p:sp>
        <p:nvSpPr>
          <p:cNvPr id="37" name="B"/>
          <p:cNvSpPr/>
          <p:nvPr/>
        </p:nvSpPr>
        <p:spPr>
          <a:xfrm>
            <a:off x="2514600" y="7393494"/>
            <a:ext cx="651509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4000" b="1" dirty="0"/>
              <a:t>B. </a:t>
            </a:r>
            <a:r>
              <a:rPr lang="fr-FR" sz="4000" dirty="0"/>
              <a:t>2x – 3y = 5.</a:t>
            </a:r>
            <a:endParaRPr lang="vi-VN" sz="4000" dirty="0"/>
          </a:p>
        </p:txBody>
      </p:sp>
      <p:sp>
        <p:nvSpPr>
          <p:cNvPr id="38" name="C"/>
          <p:cNvSpPr/>
          <p:nvPr/>
        </p:nvSpPr>
        <p:spPr>
          <a:xfrm>
            <a:off x="2514601" y="5673963"/>
            <a:ext cx="650863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4000" b="1" dirty="0"/>
              <a:t>A. </a:t>
            </a:r>
            <a:r>
              <a:rPr lang="fr-FR" sz="4000" dirty="0"/>
              <a:t>2x + 3y = –5.</a:t>
            </a:r>
            <a:endParaRPr lang="vi-VN" sz="4000" dirty="0"/>
          </a:p>
        </p:txBody>
      </p:sp>
      <p:sp>
        <p:nvSpPr>
          <p:cNvPr id="39" name="D"/>
          <p:cNvSpPr/>
          <p:nvPr/>
        </p:nvSpPr>
        <p:spPr>
          <a:xfrm flipH="1">
            <a:off x="9297418" y="7393494"/>
            <a:ext cx="650863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4000" b="1" dirty="0"/>
              <a:t>     C. </a:t>
            </a:r>
            <a:r>
              <a:rPr lang="fr-FR" sz="4000" dirty="0"/>
              <a:t>–2x + 3y = 5.</a:t>
            </a:r>
            <a:endParaRPr lang="vi-VN" sz="4000" dirty="0"/>
          </a:p>
        </p:txBody>
      </p:sp>
    </p:spTree>
    <p:extLst>
      <p:ext uri="{BB962C8B-B14F-4D97-AF65-F5344CB8AC3E}">
        <p14:creationId xmlns:p14="http://schemas.microsoft.com/office/powerpoint/2010/main" val="399508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5"/>
                    </p:tgtEl>
                  </p:cond>
                </p:stCondLst>
                <p:endSync evt="end" delay="0">
                  <p:rtn val="all"/>
                </p:endSync>
                <p:childTnLst>
                  <p:par>
                    <p:cTn id="14" fill="hold">
                      <p:stCondLst>
                        <p:cond delay="0"/>
                      </p:stCondLst>
                      <p:childTnLst>
                        <p:par>
                          <p:cTn id="15" fill="hold">
                            <p:stCondLst>
                              <p:cond delay="0"/>
                            </p:stCondLst>
                            <p:childTnLst>
                              <p:par>
                                <p:cTn id="16" presetID="11" presetClass="entr" presetSubtype="0" fill="hold" grpId="0" nodeType="afterEffect">
                                  <p:stCondLst>
                                    <p:cond delay="0"/>
                                  </p:stCondLst>
                                  <p:childTnLst>
                                    <p:set>
                                      <p:cBhvr>
                                        <p:cTn id="17" dur="1000">
                                          <p:stCondLst>
                                            <p:cond delay="0"/>
                                          </p:stCondLst>
                                        </p:cTn>
                                        <p:tgtEl>
                                          <p:spTgt spid="24"/>
                                        </p:tgtEl>
                                        <p:attrNameLst>
                                          <p:attrName>style.visibility</p:attrName>
                                        </p:attrNameLst>
                                      </p:cBhvr>
                                      <p:to>
                                        <p:strVal val="visible"/>
                                      </p:to>
                                    </p:set>
                                  </p:childTnLst>
                                </p:cTn>
                              </p:par>
                            </p:childTnLst>
                          </p:cTn>
                        </p:par>
                        <p:par>
                          <p:cTn id="18" fill="hold">
                            <p:stCondLst>
                              <p:cond delay="1000"/>
                            </p:stCondLst>
                            <p:childTnLst>
                              <p:par>
                                <p:cTn id="19" presetID="11" presetClass="entr" presetSubtype="0" fill="hold" grpId="0" nodeType="afterEffect">
                                  <p:stCondLst>
                                    <p:cond delay="0"/>
                                  </p:stCondLst>
                                  <p:childTnLst>
                                    <p:set>
                                      <p:cBhvr>
                                        <p:cTn id="20" dur="1000">
                                          <p:stCondLst>
                                            <p:cond delay="0"/>
                                          </p:stCondLst>
                                        </p:cTn>
                                        <p:tgtEl>
                                          <p:spTgt spid="25"/>
                                        </p:tgtEl>
                                        <p:attrNameLst>
                                          <p:attrName>style.visibility</p:attrName>
                                        </p:attrNameLst>
                                      </p:cBhvr>
                                      <p:to>
                                        <p:strVal val="visible"/>
                                      </p:to>
                                    </p:set>
                                  </p:childTnLst>
                                </p:cTn>
                              </p:par>
                            </p:childTnLst>
                          </p:cTn>
                        </p:par>
                        <p:par>
                          <p:cTn id="21" fill="hold">
                            <p:stCondLst>
                              <p:cond delay="2000"/>
                            </p:stCondLst>
                            <p:childTnLst>
                              <p:par>
                                <p:cTn id="22" presetID="11" presetClass="entr" presetSubtype="0" fill="hold" grpId="0" nodeType="afterEffect">
                                  <p:stCondLst>
                                    <p:cond delay="0"/>
                                  </p:stCondLst>
                                  <p:childTnLst>
                                    <p:set>
                                      <p:cBhvr>
                                        <p:cTn id="23" dur="1000">
                                          <p:stCondLst>
                                            <p:cond delay="0"/>
                                          </p:stCondLst>
                                        </p:cTn>
                                        <p:tgtEl>
                                          <p:spTgt spid="26"/>
                                        </p:tgtEl>
                                        <p:attrNameLst>
                                          <p:attrName>style.visibility</p:attrName>
                                        </p:attrNameLst>
                                      </p:cBhvr>
                                      <p:to>
                                        <p:strVal val="visible"/>
                                      </p:to>
                                    </p:set>
                                  </p:childTnLst>
                                </p:cTn>
                              </p:par>
                            </p:childTnLst>
                          </p:cTn>
                        </p:par>
                        <p:par>
                          <p:cTn id="24" fill="hold">
                            <p:stCondLst>
                              <p:cond delay="3000"/>
                            </p:stCondLst>
                            <p:childTnLst>
                              <p:par>
                                <p:cTn id="25" presetID="11" presetClass="entr" presetSubtype="0" fill="hold" grpId="0" nodeType="afterEffect">
                                  <p:stCondLst>
                                    <p:cond delay="0"/>
                                  </p:stCondLst>
                                  <p:childTnLst>
                                    <p:set>
                                      <p:cBhvr>
                                        <p:cTn id="26" dur="1000">
                                          <p:stCondLst>
                                            <p:cond delay="0"/>
                                          </p:stCondLst>
                                        </p:cTn>
                                        <p:tgtEl>
                                          <p:spTgt spid="27"/>
                                        </p:tgtEl>
                                        <p:attrNameLst>
                                          <p:attrName>style.visibility</p:attrName>
                                        </p:attrNameLst>
                                      </p:cBhvr>
                                      <p:to>
                                        <p:strVal val="visible"/>
                                      </p:to>
                                    </p:set>
                                  </p:childTnLst>
                                </p:cTn>
                              </p:par>
                            </p:childTnLst>
                          </p:cTn>
                        </p:par>
                        <p:par>
                          <p:cTn id="27" fill="hold">
                            <p:stCondLst>
                              <p:cond delay="4000"/>
                            </p:stCondLst>
                            <p:childTnLst>
                              <p:par>
                                <p:cTn id="28" presetID="11" presetClass="entr" presetSubtype="0" fill="hold" grpId="0" nodeType="afterEffect">
                                  <p:stCondLst>
                                    <p:cond delay="0"/>
                                  </p:stCondLst>
                                  <p:childTnLst>
                                    <p:set>
                                      <p:cBhvr>
                                        <p:cTn id="29" dur="1000">
                                          <p:stCondLst>
                                            <p:cond delay="0"/>
                                          </p:stCondLst>
                                        </p:cTn>
                                        <p:tgtEl>
                                          <p:spTgt spid="28"/>
                                        </p:tgtEl>
                                        <p:attrNameLst>
                                          <p:attrName>style.visibility</p:attrName>
                                        </p:attrNameLst>
                                      </p:cBhvr>
                                      <p:to>
                                        <p:strVal val="visible"/>
                                      </p:to>
                                    </p:set>
                                  </p:childTnLst>
                                </p:cTn>
                              </p:par>
                            </p:childTnLst>
                          </p:cTn>
                        </p:par>
                        <p:par>
                          <p:cTn id="30" fill="hold">
                            <p:stCondLst>
                              <p:cond delay="5000"/>
                            </p:stCondLst>
                            <p:childTnLst>
                              <p:par>
                                <p:cTn id="31" presetID="11" presetClass="entr" presetSubtype="0" fill="hold" grpId="0" nodeType="afterEffect">
                                  <p:stCondLst>
                                    <p:cond delay="0"/>
                                  </p:stCondLst>
                                  <p:childTnLst>
                                    <p:set>
                                      <p:cBhvr>
                                        <p:cTn id="32" dur="1000">
                                          <p:stCondLst>
                                            <p:cond delay="0"/>
                                          </p:stCondLst>
                                        </p:cTn>
                                        <p:tgtEl>
                                          <p:spTgt spid="29"/>
                                        </p:tgtEl>
                                        <p:attrNameLst>
                                          <p:attrName>style.visibility</p:attrName>
                                        </p:attrNameLst>
                                      </p:cBhvr>
                                      <p:to>
                                        <p:strVal val="visible"/>
                                      </p:to>
                                    </p:set>
                                  </p:childTnLst>
                                </p:cTn>
                              </p:par>
                            </p:childTnLst>
                          </p:cTn>
                        </p:par>
                        <p:par>
                          <p:cTn id="33" fill="hold">
                            <p:stCondLst>
                              <p:cond delay="6000"/>
                            </p:stCondLst>
                            <p:childTnLst>
                              <p:par>
                                <p:cTn id="34" presetID="11" presetClass="entr" presetSubtype="0" fill="hold" grpId="0" nodeType="afterEffect">
                                  <p:stCondLst>
                                    <p:cond delay="0"/>
                                  </p:stCondLst>
                                  <p:childTnLst>
                                    <p:set>
                                      <p:cBhvr>
                                        <p:cTn id="35" dur="1000">
                                          <p:stCondLst>
                                            <p:cond delay="0"/>
                                          </p:stCondLst>
                                        </p:cTn>
                                        <p:tgtEl>
                                          <p:spTgt spid="30"/>
                                        </p:tgtEl>
                                        <p:attrNameLst>
                                          <p:attrName>style.visibility</p:attrName>
                                        </p:attrNameLst>
                                      </p:cBhvr>
                                      <p:to>
                                        <p:strVal val="visible"/>
                                      </p:to>
                                    </p:set>
                                  </p:childTnLst>
                                </p:cTn>
                              </p:par>
                            </p:childTnLst>
                          </p:cTn>
                        </p:par>
                        <p:par>
                          <p:cTn id="36" fill="hold">
                            <p:stCondLst>
                              <p:cond delay="7000"/>
                            </p:stCondLst>
                            <p:childTnLst>
                              <p:par>
                                <p:cTn id="37" presetID="11" presetClass="entr" presetSubtype="0" fill="hold" grpId="0" nodeType="afterEffect">
                                  <p:stCondLst>
                                    <p:cond delay="0"/>
                                  </p:stCondLst>
                                  <p:childTnLst>
                                    <p:set>
                                      <p:cBhvr>
                                        <p:cTn id="38" dur="1000">
                                          <p:stCondLst>
                                            <p:cond delay="0"/>
                                          </p:stCondLst>
                                        </p:cTn>
                                        <p:tgtEl>
                                          <p:spTgt spid="31"/>
                                        </p:tgtEl>
                                        <p:attrNameLst>
                                          <p:attrName>style.visibility</p:attrName>
                                        </p:attrNameLst>
                                      </p:cBhvr>
                                      <p:to>
                                        <p:strVal val="visible"/>
                                      </p:to>
                                    </p:set>
                                  </p:childTnLst>
                                </p:cTn>
                              </p:par>
                            </p:childTnLst>
                          </p:cTn>
                        </p:par>
                        <p:par>
                          <p:cTn id="39" fill="hold">
                            <p:stCondLst>
                              <p:cond delay="8000"/>
                            </p:stCondLst>
                            <p:childTnLst>
                              <p:par>
                                <p:cTn id="40" presetID="11" presetClass="entr" presetSubtype="0" fill="hold" grpId="0" nodeType="afterEffect">
                                  <p:stCondLst>
                                    <p:cond delay="0"/>
                                  </p:stCondLst>
                                  <p:childTnLst>
                                    <p:set>
                                      <p:cBhvr>
                                        <p:cTn id="41" dur="1000">
                                          <p:stCondLst>
                                            <p:cond delay="0"/>
                                          </p:stCondLst>
                                        </p:cTn>
                                        <p:tgtEl>
                                          <p:spTgt spid="32"/>
                                        </p:tgtEl>
                                        <p:attrNameLst>
                                          <p:attrName>style.visibility</p:attrName>
                                        </p:attrNameLst>
                                      </p:cBhvr>
                                      <p:to>
                                        <p:strVal val="visible"/>
                                      </p:to>
                                    </p:set>
                                  </p:childTnLst>
                                </p:cTn>
                              </p:par>
                            </p:childTnLst>
                          </p:cTn>
                        </p:par>
                        <p:par>
                          <p:cTn id="42" fill="hold">
                            <p:stCondLst>
                              <p:cond delay="9000"/>
                            </p:stCondLst>
                            <p:childTnLst>
                              <p:par>
                                <p:cTn id="43" presetID="11" presetClass="entr" presetSubtype="0" fill="hold" grpId="0" nodeType="afterEffect">
                                  <p:stCondLst>
                                    <p:cond delay="0"/>
                                  </p:stCondLst>
                                  <p:childTnLst>
                                    <p:set>
                                      <p:cBhvr>
                                        <p:cTn id="44" dur="1000">
                                          <p:stCondLst>
                                            <p:cond delay="0"/>
                                          </p:stCondLst>
                                        </p:cTn>
                                        <p:tgtEl>
                                          <p:spTgt spid="33"/>
                                        </p:tgtEl>
                                        <p:attrNameLst>
                                          <p:attrName>style.visibility</p:attrName>
                                        </p:attrNameLst>
                                      </p:cBhvr>
                                      <p:to>
                                        <p:strVal val="visible"/>
                                      </p:to>
                                    </p:set>
                                  </p:childTnLst>
                                </p:cTn>
                              </p:par>
                            </p:childTnLst>
                          </p:cTn>
                        </p:par>
                        <p:par>
                          <p:cTn id="45" fill="hold">
                            <p:stCondLst>
                              <p:cond delay="10000"/>
                            </p:stCondLst>
                            <p:childTnLst>
                              <p:par>
                                <p:cTn id="46" presetID="11" presetClass="entr" presetSubtype="0" fill="hold" grpId="0" nodeType="afterEffect">
                                  <p:stCondLst>
                                    <p:cond delay="0"/>
                                  </p:stCondLst>
                                  <p:childTnLst>
                                    <p:set>
                                      <p:cBhvr>
                                        <p:cTn id="47" dur="1000">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48" restart="whenNotActive" fill="hold" evtFilter="cancelBubble" nodeType="interactiveSeq">
                <p:stCondLst>
                  <p:cond evt="onClick" delay="0">
                    <p:tgtEl>
                      <p:spTgt spid="36"/>
                    </p:tgtEl>
                  </p:cond>
                </p:stCondLst>
                <p:endSync evt="end" delay="0">
                  <p:rtn val="all"/>
                </p:endSync>
                <p:childTnLst>
                  <p:par>
                    <p:cTn id="49" fill="hold">
                      <p:stCondLst>
                        <p:cond delay="0"/>
                      </p:stCondLst>
                      <p:childTnLst>
                        <p:par>
                          <p:cTn id="50" fill="hold">
                            <p:stCondLst>
                              <p:cond delay="0"/>
                            </p:stCondLst>
                            <p:childTnLst>
                              <p:par>
                                <p:cTn id="51" presetID="30" presetClass="emph" presetSubtype="0" fill="hold" grpId="0" nodeType="clickEffect">
                                  <p:stCondLst>
                                    <p:cond delay="0"/>
                                  </p:stCondLst>
                                  <p:childTnLst>
                                    <p:animClr clrSpc="hsl" dir="cw">
                                      <p:cBhvr override="childStyle">
                                        <p:cTn id="52" dur="500" fill="hold"/>
                                        <p:tgtEl>
                                          <p:spTgt spid="36"/>
                                        </p:tgtEl>
                                        <p:attrNameLst>
                                          <p:attrName>style.color</p:attrName>
                                        </p:attrNameLst>
                                      </p:cBhvr>
                                      <p:by>
                                        <p:hsl h="0" s="12549" l="25098"/>
                                      </p:by>
                                    </p:animClr>
                                    <p:animClr clrSpc="hsl" dir="cw">
                                      <p:cBhvr>
                                        <p:cTn id="53" dur="500" fill="hold"/>
                                        <p:tgtEl>
                                          <p:spTgt spid="36"/>
                                        </p:tgtEl>
                                        <p:attrNameLst>
                                          <p:attrName>fillcolor</p:attrName>
                                        </p:attrNameLst>
                                      </p:cBhvr>
                                      <p:by>
                                        <p:hsl h="0" s="12549" l="25098"/>
                                      </p:by>
                                    </p:animClr>
                                    <p:animClr clrSpc="hsl" dir="cw">
                                      <p:cBhvr>
                                        <p:cTn id="54" dur="500" fill="hold"/>
                                        <p:tgtEl>
                                          <p:spTgt spid="36"/>
                                        </p:tgtEl>
                                        <p:attrNameLst>
                                          <p:attrName>stroke.color</p:attrName>
                                        </p:attrNameLst>
                                      </p:cBhvr>
                                      <p:by>
                                        <p:hsl h="0" s="12549" l="25098"/>
                                      </p:by>
                                    </p:animClr>
                                    <p:set>
                                      <p:cBhvr>
                                        <p:cTn id="55" dur="500" fill="hold"/>
                                        <p:tgtEl>
                                          <p:spTgt spid="36"/>
                                        </p:tgtEl>
                                        <p:attrNameLst>
                                          <p:attrName>fill.type</p:attrName>
                                        </p:attrNameLst>
                                      </p:cBhvr>
                                      <p:to>
                                        <p:strVal val="solid"/>
                                      </p:to>
                                    </p:set>
                                  </p:childTnLst>
                                  <p:subTnLst>
                                    <p:animClr clrSpc="rgb" dir="cw">
                                      <p:cBhvr override="childStyle">
                                        <p:cTn dur="1" fill="hold" display="0" masterRel="nextClick" afterEffect="1"/>
                                        <p:tgtEl>
                                          <p:spTgt spid="36"/>
                                        </p:tgtEl>
                                        <p:attrNameLst>
                                          <p:attrName>ppt_c</p:attrName>
                                        </p:attrNameLst>
                                      </p:cBhvr>
                                      <p:to>
                                        <a:schemeClr val="accent2"/>
                                      </p:to>
                                    </p:animClr>
                                    <p:audio>
                                      <p:cMediaNode>
                                        <p:cTn display="0" masterRel="sameClick">
                                          <p:stCondLst>
                                            <p:cond evt="begin" delay="0">
                                              <p:tn val="5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6"/>
                  </p:tgtEl>
                </p:cond>
              </p:nextCondLst>
            </p:seq>
            <p:seq concurrent="1" nextAc="seek">
              <p:cTn id="56" restart="whenNotActive" fill="hold" evtFilter="cancelBubble" nodeType="interactiveSeq">
                <p:stCondLst>
                  <p:cond evt="onClick" delay="0">
                    <p:tgtEl>
                      <p:spTgt spid="37"/>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grpId="0" nodeType="clickEffect">
                                  <p:stCondLst>
                                    <p:cond delay="0"/>
                                  </p:stCondLst>
                                  <p:childTnLst>
                                    <p:animEffect transition="out" filter="fade">
                                      <p:cBhvr>
                                        <p:cTn id="60" dur="500" tmFilter="0, 0; .2, .5; .8, .5; 1, 0"/>
                                        <p:tgtEl>
                                          <p:spTgt spid="37"/>
                                        </p:tgtEl>
                                      </p:cBhvr>
                                    </p:animEffect>
                                    <p:animScale>
                                      <p:cBhvr>
                                        <p:cTn id="61" dur="250" autoRev="1" fill="hold"/>
                                        <p:tgtEl>
                                          <p:spTgt spid="37"/>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62" restart="whenNotActive" fill="hold" evtFilter="cancelBubble" nodeType="interactiveSeq">
                <p:stCondLst>
                  <p:cond evt="onClick" delay="0">
                    <p:tgtEl>
                      <p:spTgt spid="38"/>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grpId="0" nodeType="clickEffect">
                                  <p:stCondLst>
                                    <p:cond delay="0"/>
                                  </p:stCondLst>
                                  <p:childTnLst>
                                    <p:animEffect transition="out" filter="fade">
                                      <p:cBhvr>
                                        <p:cTn id="66" dur="500" tmFilter="0, 0; .2, .5; .8, .5; 1, 0"/>
                                        <p:tgtEl>
                                          <p:spTgt spid="38"/>
                                        </p:tgtEl>
                                      </p:cBhvr>
                                    </p:animEffect>
                                    <p:animScale>
                                      <p:cBhvr>
                                        <p:cTn id="67" dur="250" autoRev="1" fill="hold"/>
                                        <p:tgtEl>
                                          <p:spTgt spid="38"/>
                                        </p:tgtEl>
                                      </p:cBhvr>
                                      <p:by x="105000" y="105000"/>
                                    </p:animScale>
                                  </p:childTnLst>
                                  <p:subTnLst>
                                    <p:audio>
                                      <p:cMediaNode>
                                        <p:cTn display="0" masterRel="sameClick">
                                          <p:stCondLst>
                                            <p:cond evt="begin" delay="0">
                                              <p:tn val="6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seq concurrent="1" nextAc="seek">
              <p:cTn id="68" restart="whenNotActive" fill="hold" evtFilter="cancelBubble" nodeType="interactiveSeq">
                <p:stCondLst>
                  <p:cond evt="onClick" delay="0">
                    <p:tgtEl>
                      <p:spTgt spid="39"/>
                    </p:tgtEl>
                  </p:cond>
                </p:stCondLst>
                <p:endSync evt="end" delay="0">
                  <p:rtn val="all"/>
                </p:endSync>
                <p:childTnLst>
                  <p:par>
                    <p:cTn id="69" fill="hold">
                      <p:stCondLst>
                        <p:cond delay="0"/>
                      </p:stCondLst>
                      <p:childTnLst>
                        <p:par>
                          <p:cTn id="70" fill="hold">
                            <p:stCondLst>
                              <p:cond delay="0"/>
                            </p:stCondLst>
                            <p:childTnLst>
                              <p:par>
                                <p:cTn id="71" presetID="26" presetClass="emph" presetSubtype="0" fill="hold" grpId="0" nodeType="clickEffect">
                                  <p:stCondLst>
                                    <p:cond delay="0"/>
                                  </p:stCondLst>
                                  <p:childTnLst>
                                    <p:animEffect transition="out" filter="fade">
                                      <p:cBhvr>
                                        <p:cTn id="72" dur="500" tmFilter="0, 0; .2, .5; .8, .5; 1, 0"/>
                                        <p:tgtEl>
                                          <p:spTgt spid="39"/>
                                        </p:tgtEl>
                                      </p:cBhvr>
                                    </p:animEffect>
                                    <p:animScale>
                                      <p:cBhvr>
                                        <p:cTn id="73" dur="250" autoRev="1" fill="hold"/>
                                        <p:tgtEl>
                                          <p:spTgt spid="39"/>
                                        </p:tgtEl>
                                      </p:cBhvr>
                                      <p:by x="105000" y="105000"/>
                                    </p:animScale>
                                  </p:childTnLst>
                                  <p:subTnLst>
                                    <p:audio>
                                      <p:cMediaNode>
                                        <p:cTn display="0" masterRel="sameClick">
                                          <p:stCondLst>
                                            <p:cond evt="begin" delay="0">
                                              <p:tn val="7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9"/>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6" grpId="0" animBg="1"/>
      <p:bldP spid="36" grpId="1" animBg="1"/>
      <p:bldP spid="37" grpId="0" animBg="1"/>
      <p:bldP spid="37" grpId="1" animBg="1"/>
      <p:bldP spid="38" grpId="0" animBg="1"/>
      <p:bldP spid="38" grpId="1" animBg="1"/>
      <p:bldP spid="39" grpId="0" animBg="1"/>
      <p:bldP spid="39"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21457"/>
            <a:ext cx="13144500" cy="3779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800600" y="1028701"/>
            <a:ext cx="9944100" cy="1323439"/>
          </a:xfrm>
          <a:prstGeom prst="rect">
            <a:avLst/>
          </a:prstGeom>
          <a:noFill/>
        </p:spPr>
        <p:txBody>
          <a:bodyPr wrap="square" rtlCol="0">
            <a:spAutoFit/>
          </a:bodyPr>
          <a:lstStyle/>
          <a:p>
            <a:r>
              <a:rPr lang="fr-FR" sz="4000" b="1" dirty="0"/>
              <a:t>Câu 4. </a:t>
            </a:r>
            <a:r>
              <a:rPr lang="fr-FR" sz="4000" dirty="0"/>
              <a:t>Nghiệm tổng quát của phương trình bậc nhất hai ẩn 5x – 2y = 4 là:</a:t>
            </a:r>
            <a:endParaRPr lang="vi-VN" sz="4000" dirty="0"/>
          </a:p>
        </p:txBody>
      </p:sp>
      <p:pic>
        <p:nvPicPr>
          <p:cNvPr id="1536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54521" y="3488427"/>
            <a:ext cx="1537431" cy="2053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900" b="100000" l="1000" r="90000"/>
                    </a14:imgEffect>
                  </a14:imgLayer>
                </a14:imgProps>
              </a:ext>
              <a:ext uri="{28A0092B-C50C-407E-A947-70E740481C1C}">
                <a14:useLocalDpi xmlns:a14="http://schemas.microsoft.com/office/drawing/2010/main" val="0"/>
              </a:ext>
            </a:extLst>
          </a:blip>
          <a:srcRect/>
          <a:stretch>
            <a:fillRect/>
          </a:stretch>
        </p:blipFill>
        <p:spPr bwMode="auto">
          <a:xfrm>
            <a:off x="13076853" y="2242157"/>
            <a:ext cx="3335694" cy="2324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descr="HÃ¬nh áº£nh cÃ³ liÃªn quan">
            <a:hlinkClick r:id="rId8" action="ppaction://hlinksldjump"/>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2024" r="99157"/>
                    </a14:imgEffect>
                  </a14:imgLayer>
                </a14:imgProps>
              </a:ext>
              <a:ext uri="{28A0092B-C50C-407E-A947-70E740481C1C}">
                <a14:useLocalDpi xmlns:a14="http://schemas.microsoft.com/office/drawing/2010/main" val="0"/>
              </a:ext>
            </a:extLst>
          </a:blip>
          <a:srcRect/>
          <a:stretch>
            <a:fillRect/>
          </a:stretch>
        </p:blipFill>
        <p:spPr bwMode="auto">
          <a:xfrm>
            <a:off x="14080002" y="8886179"/>
            <a:ext cx="1706094" cy="1211241"/>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le 22"/>
          <p:cNvSpPr/>
          <p:nvPr/>
        </p:nvSpPr>
        <p:spPr>
          <a:xfrm>
            <a:off x="2686050" y="3692129"/>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00:10</a:t>
            </a:r>
          </a:p>
        </p:txBody>
      </p:sp>
      <p:sp>
        <p:nvSpPr>
          <p:cNvPr id="24" name="Rounded Rectangle 23"/>
          <p:cNvSpPr/>
          <p:nvPr/>
        </p:nvSpPr>
        <p:spPr>
          <a:xfrm>
            <a:off x="2686050" y="3714306"/>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00:09</a:t>
            </a:r>
          </a:p>
        </p:txBody>
      </p:sp>
      <p:sp>
        <p:nvSpPr>
          <p:cNvPr id="25" name="Rounded Rectangle 24"/>
          <p:cNvSpPr/>
          <p:nvPr/>
        </p:nvSpPr>
        <p:spPr>
          <a:xfrm>
            <a:off x="2686050" y="3729251"/>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00:08</a:t>
            </a:r>
          </a:p>
        </p:txBody>
      </p:sp>
      <p:sp>
        <p:nvSpPr>
          <p:cNvPr id="26" name="Rounded Rectangle 25"/>
          <p:cNvSpPr/>
          <p:nvPr/>
        </p:nvSpPr>
        <p:spPr>
          <a:xfrm>
            <a:off x="2686050" y="3714785"/>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00:07</a:t>
            </a:r>
          </a:p>
        </p:txBody>
      </p:sp>
      <p:sp>
        <p:nvSpPr>
          <p:cNvPr id="27" name="Rounded Rectangle 26"/>
          <p:cNvSpPr/>
          <p:nvPr/>
        </p:nvSpPr>
        <p:spPr>
          <a:xfrm>
            <a:off x="2686050" y="3692129"/>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00:06</a:t>
            </a:r>
          </a:p>
        </p:txBody>
      </p:sp>
      <p:sp>
        <p:nvSpPr>
          <p:cNvPr id="28" name="Rounded Rectangle 27"/>
          <p:cNvSpPr/>
          <p:nvPr/>
        </p:nvSpPr>
        <p:spPr>
          <a:xfrm>
            <a:off x="2686050" y="3722018"/>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00:05</a:t>
            </a:r>
          </a:p>
        </p:txBody>
      </p:sp>
      <p:sp>
        <p:nvSpPr>
          <p:cNvPr id="29" name="Rounded Rectangle 28"/>
          <p:cNvSpPr/>
          <p:nvPr/>
        </p:nvSpPr>
        <p:spPr>
          <a:xfrm>
            <a:off x="2686050" y="3707073"/>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00:04</a:t>
            </a:r>
          </a:p>
        </p:txBody>
      </p:sp>
      <p:sp>
        <p:nvSpPr>
          <p:cNvPr id="30" name="Rounded Rectangle 29"/>
          <p:cNvSpPr/>
          <p:nvPr/>
        </p:nvSpPr>
        <p:spPr>
          <a:xfrm>
            <a:off x="2686050" y="3692129"/>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00:03</a:t>
            </a:r>
          </a:p>
        </p:txBody>
      </p:sp>
      <p:sp>
        <p:nvSpPr>
          <p:cNvPr id="31" name="Rounded Rectangle 30"/>
          <p:cNvSpPr/>
          <p:nvPr/>
        </p:nvSpPr>
        <p:spPr>
          <a:xfrm>
            <a:off x="2686050" y="3662240"/>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00:02</a:t>
            </a:r>
          </a:p>
        </p:txBody>
      </p:sp>
      <p:sp>
        <p:nvSpPr>
          <p:cNvPr id="32" name="Rounded Rectangle 31"/>
          <p:cNvSpPr/>
          <p:nvPr/>
        </p:nvSpPr>
        <p:spPr>
          <a:xfrm>
            <a:off x="2686050" y="3677184"/>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00:01</a:t>
            </a:r>
          </a:p>
        </p:txBody>
      </p:sp>
      <p:sp>
        <p:nvSpPr>
          <p:cNvPr id="33" name="Rounded Rectangle 32"/>
          <p:cNvSpPr/>
          <p:nvPr/>
        </p:nvSpPr>
        <p:spPr>
          <a:xfrm>
            <a:off x="2686050" y="3677184"/>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00:00</a:t>
            </a:r>
          </a:p>
        </p:txBody>
      </p:sp>
      <p:pic>
        <p:nvPicPr>
          <p:cNvPr id="34" name="Picture 2" descr="Káº¿t quáº£ hÃ¬nh áº£nh cho icon Äá»ng há»"/>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143501" y="3543301"/>
            <a:ext cx="1171310" cy="1185863"/>
          </a:xfrm>
          <a:prstGeom prst="rect">
            <a:avLst/>
          </a:prstGeom>
          <a:noFill/>
          <a:extLst>
            <a:ext uri="{909E8E84-426E-40DD-AFC4-6F175D3DCCD1}">
              <a14:hiddenFill xmlns:a14="http://schemas.microsoft.com/office/drawing/2010/main">
                <a:solidFill>
                  <a:srgbClr val="FFFFFF"/>
                </a:solidFill>
              </a14:hiddenFill>
            </a:ext>
          </a:extLst>
        </p:spPr>
      </p:pic>
      <p:sp>
        <p:nvSpPr>
          <p:cNvPr id="35" name="A"/>
          <p:cNvSpPr/>
          <p:nvPr/>
        </p:nvSpPr>
        <p:spPr>
          <a:xfrm flipH="1">
            <a:off x="9241973" y="7420442"/>
            <a:ext cx="651509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sz="2700" dirty="0"/>
          </a:p>
        </p:txBody>
      </p:sp>
      <p:sp>
        <p:nvSpPr>
          <p:cNvPr id="36" name="B"/>
          <p:cNvSpPr/>
          <p:nvPr/>
        </p:nvSpPr>
        <p:spPr>
          <a:xfrm>
            <a:off x="2514600" y="7420442"/>
            <a:ext cx="651509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sz="2700" dirty="0"/>
          </a:p>
        </p:txBody>
      </p:sp>
      <p:sp>
        <p:nvSpPr>
          <p:cNvPr id="37" name="C"/>
          <p:cNvSpPr/>
          <p:nvPr/>
        </p:nvSpPr>
        <p:spPr>
          <a:xfrm>
            <a:off x="2514601" y="5700911"/>
            <a:ext cx="650863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sz="2700" dirty="0"/>
          </a:p>
        </p:txBody>
      </p:sp>
      <p:sp>
        <p:nvSpPr>
          <p:cNvPr id="38" name="D"/>
          <p:cNvSpPr/>
          <p:nvPr/>
        </p:nvSpPr>
        <p:spPr>
          <a:xfrm flipH="1">
            <a:off x="9227759" y="5700911"/>
            <a:ext cx="650863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sz="2700" dirty="0"/>
          </a:p>
        </p:txBody>
      </p:sp>
      <p:graphicFrame>
        <p:nvGraphicFramePr>
          <p:cNvPr id="19" name="Object 18"/>
          <p:cNvGraphicFramePr>
            <a:graphicFrameLocks noChangeAspect="1"/>
          </p:cNvGraphicFramePr>
          <p:nvPr>
            <p:extLst>
              <p:ext uri="{D42A27DB-BD31-4B8C-83A1-F6EECF244321}">
                <p14:modId xmlns:p14="http://schemas.microsoft.com/office/powerpoint/2010/main" val="2245833666"/>
              </p:ext>
            </p:extLst>
          </p:nvPr>
        </p:nvGraphicFramePr>
        <p:xfrm>
          <a:off x="10031413" y="7267575"/>
          <a:ext cx="5359400" cy="1427163"/>
        </p:xfrm>
        <a:graphic>
          <a:graphicData uri="http://schemas.openxmlformats.org/presentationml/2006/ole">
            <mc:AlternateContent xmlns:mc="http://schemas.openxmlformats.org/markup-compatibility/2006">
              <mc:Choice xmlns:v="urn:schemas-microsoft-com:vml" Requires="v">
                <p:oleObj name="Equation" r:id="rId13" imgW="1574640" imgH="419040" progId="Equation.DSMT4">
                  <p:embed/>
                </p:oleObj>
              </mc:Choice>
              <mc:Fallback>
                <p:oleObj name="Equation" r:id="rId13" imgW="1574640" imgH="419040" progId="Equation.DSMT4">
                  <p:embed/>
                  <p:pic>
                    <p:nvPicPr>
                      <p:cNvPr id="0" name=""/>
                      <p:cNvPicPr/>
                      <p:nvPr/>
                    </p:nvPicPr>
                    <p:blipFill>
                      <a:blip r:embed="rId14"/>
                      <a:stretch>
                        <a:fillRect/>
                      </a:stretch>
                    </p:blipFill>
                    <p:spPr>
                      <a:xfrm>
                        <a:off x="10031413" y="7267575"/>
                        <a:ext cx="5359400" cy="1427163"/>
                      </a:xfrm>
                      <a:prstGeom prst="rect">
                        <a:avLst/>
                      </a:prstGeom>
                    </p:spPr>
                  </p:pic>
                </p:oleObj>
              </mc:Fallback>
            </mc:AlternateContent>
          </a:graphicData>
        </a:graphic>
      </p:graphicFrame>
      <p:graphicFrame>
        <p:nvGraphicFramePr>
          <p:cNvPr id="41" name="Object 40"/>
          <p:cNvGraphicFramePr>
            <a:graphicFrameLocks noChangeAspect="1"/>
          </p:cNvGraphicFramePr>
          <p:nvPr>
            <p:extLst>
              <p:ext uri="{D42A27DB-BD31-4B8C-83A1-F6EECF244321}">
                <p14:modId xmlns:p14="http://schemas.microsoft.com/office/powerpoint/2010/main" val="2050437882"/>
              </p:ext>
            </p:extLst>
          </p:nvPr>
        </p:nvGraphicFramePr>
        <p:xfrm>
          <a:off x="10052050" y="5565775"/>
          <a:ext cx="5316538" cy="1425575"/>
        </p:xfrm>
        <a:graphic>
          <a:graphicData uri="http://schemas.openxmlformats.org/presentationml/2006/ole">
            <mc:AlternateContent xmlns:mc="http://schemas.openxmlformats.org/markup-compatibility/2006">
              <mc:Choice xmlns:v="urn:schemas-microsoft-com:vml" Requires="v">
                <p:oleObj name="Equation" r:id="rId15" imgW="1562040" imgH="419040" progId="Equation.DSMT4">
                  <p:embed/>
                </p:oleObj>
              </mc:Choice>
              <mc:Fallback>
                <p:oleObj name="Equation" r:id="rId15" imgW="1562040" imgH="419040" progId="Equation.DSMT4">
                  <p:embed/>
                  <p:pic>
                    <p:nvPicPr>
                      <p:cNvPr id="19" name="Object 18"/>
                      <p:cNvPicPr/>
                      <p:nvPr/>
                    </p:nvPicPr>
                    <p:blipFill>
                      <a:blip r:embed="rId16"/>
                      <a:stretch>
                        <a:fillRect/>
                      </a:stretch>
                    </p:blipFill>
                    <p:spPr>
                      <a:xfrm>
                        <a:off x="10052050" y="5565775"/>
                        <a:ext cx="5316538" cy="1425575"/>
                      </a:xfrm>
                      <a:prstGeom prst="rect">
                        <a:avLst/>
                      </a:prstGeom>
                    </p:spPr>
                  </p:pic>
                </p:oleObj>
              </mc:Fallback>
            </mc:AlternateContent>
          </a:graphicData>
        </a:graphic>
      </p:graphicFrame>
      <p:graphicFrame>
        <p:nvGraphicFramePr>
          <p:cNvPr id="43" name="Object 42"/>
          <p:cNvGraphicFramePr>
            <a:graphicFrameLocks noChangeAspect="1"/>
          </p:cNvGraphicFramePr>
          <p:nvPr>
            <p:extLst>
              <p:ext uri="{D42A27DB-BD31-4B8C-83A1-F6EECF244321}">
                <p14:modId xmlns:p14="http://schemas.microsoft.com/office/powerpoint/2010/main" val="2500412215"/>
              </p:ext>
            </p:extLst>
          </p:nvPr>
        </p:nvGraphicFramePr>
        <p:xfrm>
          <a:off x="2801938" y="5565775"/>
          <a:ext cx="5445125" cy="1425575"/>
        </p:xfrm>
        <a:graphic>
          <a:graphicData uri="http://schemas.openxmlformats.org/presentationml/2006/ole">
            <mc:AlternateContent xmlns:mc="http://schemas.openxmlformats.org/markup-compatibility/2006">
              <mc:Choice xmlns:v="urn:schemas-microsoft-com:vml" Requires="v">
                <p:oleObj name="Equation" r:id="rId17" imgW="1600200" imgH="419040" progId="Equation.DSMT4">
                  <p:embed/>
                </p:oleObj>
              </mc:Choice>
              <mc:Fallback>
                <p:oleObj name="Equation" r:id="rId17" imgW="1600200" imgH="419040" progId="Equation.DSMT4">
                  <p:embed/>
                  <p:pic>
                    <p:nvPicPr>
                      <p:cNvPr id="41" name="Object 40"/>
                      <p:cNvPicPr/>
                      <p:nvPr/>
                    </p:nvPicPr>
                    <p:blipFill>
                      <a:blip r:embed="rId18"/>
                      <a:stretch>
                        <a:fillRect/>
                      </a:stretch>
                    </p:blipFill>
                    <p:spPr>
                      <a:xfrm>
                        <a:off x="2801938" y="5565775"/>
                        <a:ext cx="5445125" cy="1425575"/>
                      </a:xfrm>
                      <a:prstGeom prst="rect">
                        <a:avLst/>
                      </a:prstGeom>
                    </p:spPr>
                  </p:pic>
                </p:oleObj>
              </mc:Fallback>
            </mc:AlternateContent>
          </a:graphicData>
        </a:graphic>
      </p:graphicFrame>
      <p:graphicFrame>
        <p:nvGraphicFramePr>
          <p:cNvPr id="45" name="Object 44"/>
          <p:cNvGraphicFramePr>
            <a:graphicFrameLocks noChangeAspect="1"/>
          </p:cNvGraphicFramePr>
          <p:nvPr>
            <p:extLst>
              <p:ext uri="{D42A27DB-BD31-4B8C-83A1-F6EECF244321}">
                <p14:modId xmlns:p14="http://schemas.microsoft.com/office/powerpoint/2010/main" val="4258850139"/>
              </p:ext>
            </p:extLst>
          </p:nvPr>
        </p:nvGraphicFramePr>
        <p:xfrm>
          <a:off x="2894013" y="7418388"/>
          <a:ext cx="5618162" cy="1425575"/>
        </p:xfrm>
        <a:graphic>
          <a:graphicData uri="http://schemas.openxmlformats.org/presentationml/2006/ole">
            <mc:AlternateContent xmlns:mc="http://schemas.openxmlformats.org/markup-compatibility/2006">
              <mc:Choice xmlns:v="urn:schemas-microsoft-com:vml" Requires="v">
                <p:oleObj name="Equation" r:id="rId19" imgW="1650960" imgH="419040" progId="Equation.DSMT4">
                  <p:embed/>
                </p:oleObj>
              </mc:Choice>
              <mc:Fallback>
                <p:oleObj name="Equation" r:id="rId19" imgW="1650960" imgH="419040" progId="Equation.DSMT4">
                  <p:embed/>
                  <p:pic>
                    <p:nvPicPr>
                      <p:cNvPr id="43" name="Object 42"/>
                      <p:cNvPicPr/>
                      <p:nvPr/>
                    </p:nvPicPr>
                    <p:blipFill>
                      <a:blip r:embed="rId20"/>
                      <a:stretch>
                        <a:fillRect/>
                      </a:stretch>
                    </p:blipFill>
                    <p:spPr>
                      <a:xfrm>
                        <a:off x="2894013" y="7418388"/>
                        <a:ext cx="5618162" cy="1425575"/>
                      </a:xfrm>
                      <a:prstGeom prst="rect">
                        <a:avLst/>
                      </a:prstGeom>
                    </p:spPr>
                  </p:pic>
                </p:oleObj>
              </mc:Fallback>
            </mc:AlternateContent>
          </a:graphicData>
        </a:graphic>
      </p:graphicFrame>
    </p:spTree>
    <p:extLst>
      <p:ext uri="{BB962C8B-B14F-4D97-AF65-F5344CB8AC3E}">
        <p14:creationId xmlns:p14="http://schemas.microsoft.com/office/powerpoint/2010/main" val="295760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childTnLst>
                                    <p:set>
                                      <p:cBhvr>
                                        <p:cTn id="9" dur="1" fill="hold">
                                          <p:stCondLst>
                                            <p:cond delay="0"/>
                                          </p:stCondLst>
                                        </p:cTn>
                                        <p:tgtEl>
                                          <p:spTgt spid="36"/>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1" nodeType="after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childTnLst>
                                    <p:set>
                                      <p:cBhvr>
                                        <p:cTn id="15"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34"/>
                    </p:tgtEl>
                  </p:cond>
                </p:stCondLst>
                <p:endSync evt="end" delay="0">
                  <p:rtn val="all"/>
                </p:endSync>
                <p:childTnLst>
                  <p:par>
                    <p:cTn id="17" fill="hold">
                      <p:stCondLst>
                        <p:cond delay="0"/>
                      </p:stCondLst>
                      <p:childTnLst>
                        <p:par>
                          <p:cTn id="18" fill="hold">
                            <p:stCondLst>
                              <p:cond delay="0"/>
                            </p:stCondLst>
                            <p:childTnLst>
                              <p:par>
                                <p:cTn id="19" presetID="11" presetClass="entr" presetSubtype="0" fill="hold" grpId="0" nodeType="afterEffect">
                                  <p:stCondLst>
                                    <p:cond delay="0"/>
                                  </p:stCondLst>
                                  <p:childTnLst>
                                    <p:set>
                                      <p:cBhvr>
                                        <p:cTn id="20" dur="1000">
                                          <p:stCondLst>
                                            <p:cond delay="0"/>
                                          </p:stCondLst>
                                        </p:cTn>
                                        <p:tgtEl>
                                          <p:spTgt spid="23"/>
                                        </p:tgtEl>
                                        <p:attrNameLst>
                                          <p:attrName>style.visibility</p:attrName>
                                        </p:attrNameLst>
                                      </p:cBhvr>
                                      <p:to>
                                        <p:strVal val="visible"/>
                                      </p:to>
                                    </p:set>
                                  </p:childTnLst>
                                </p:cTn>
                              </p:par>
                            </p:childTnLst>
                          </p:cTn>
                        </p:par>
                        <p:par>
                          <p:cTn id="21" fill="hold">
                            <p:stCondLst>
                              <p:cond delay="1000"/>
                            </p:stCondLst>
                            <p:childTnLst>
                              <p:par>
                                <p:cTn id="22" presetID="11" presetClass="entr" presetSubtype="0" fill="hold" grpId="0" nodeType="afterEffect">
                                  <p:stCondLst>
                                    <p:cond delay="0"/>
                                  </p:stCondLst>
                                  <p:childTnLst>
                                    <p:set>
                                      <p:cBhvr>
                                        <p:cTn id="23" dur="1000">
                                          <p:stCondLst>
                                            <p:cond delay="0"/>
                                          </p:stCondLst>
                                        </p:cTn>
                                        <p:tgtEl>
                                          <p:spTgt spid="24"/>
                                        </p:tgtEl>
                                        <p:attrNameLst>
                                          <p:attrName>style.visibility</p:attrName>
                                        </p:attrNameLst>
                                      </p:cBhvr>
                                      <p:to>
                                        <p:strVal val="visible"/>
                                      </p:to>
                                    </p:set>
                                  </p:childTnLst>
                                </p:cTn>
                              </p:par>
                            </p:childTnLst>
                          </p:cTn>
                        </p:par>
                        <p:par>
                          <p:cTn id="24" fill="hold">
                            <p:stCondLst>
                              <p:cond delay="2000"/>
                            </p:stCondLst>
                            <p:childTnLst>
                              <p:par>
                                <p:cTn id="25" presetID="11" presetClass="entr" presetSubtype="0" fill="hold" grpId="0" nodeType="afterEffect">
                                  <p:stCondLst>
                                    <p:cond delay="0"/>
                                  </p:stCondLst>
                                  <p:childTnLst>
                                    <p:set>
                                      <p:cBhvr>
                                        <p:cTn id="26" dur="1000">
                                          <p:stCondLst>
                                            <p:cond delay="0"/>
                                          </p:stCondLst>
                                        </p:cTn>
                                        <p:tgtEl>
                                          <p:spTgt spid="25"/>
                                        </p:tgtEl>
                                        <p:attrNameLst>
                                          <p:attrName>style.visibility</p:attrName>
                                        </p:attrNameLst>
                                      </p:cBhvr>
                                      <p:to>
                                        <p:strVal val="visible"/>
                                      </p:to>
                                    </p:set>
                                  </p:childTnLst>
                                </p:cTn>
                              </p:par>
                            </p:childTnLst>
                          </p:cTn>
                        </p:par>
                        <p:par>
                          <p:cTn id="27" fill="hold">
                            <p:stCondLst>
                              <p:cond delay="3000"/>
                            </p:stCondLst>
                            <p:childTnLst>
                              <p:par>
                                <p:cTn id="28" presetID="11" presetClass="entr" presetSubtype="0" fill="hold" grpId="0" nodeType="afterEffect">
                                  <p:stCondLst>
                                    <p:cond delay="0"/>
                                  </p:stCondLst>
                                  <p:childTnLst>
                                    <p:set>
                                      <p:cBhvr>
                                        <p:cTn id="29" dur="1000">
                                          <p:stCondLst>
                                            <p:cond delay="0"/>
                                          </p:stCondLst>
                                        </p:cTn>
                                        <p:tgtEl>
                                          <p:spTgt spid="26"/>
                                        </p:tgtEl>
                                        <p:attrNameLst>
                                          <p:attrName>style.visibility</p:attrName>
                                        </p:attrNameLst>
                                      </p:cBhvr>
                                      <p:to>
                                        <p:strVal val="visible"/>
                                      </p:to>
                                    </p:set>
                                  </p:childTnLst>
                                </p:cTn>
                              </p:par>
                            </p:childTnLst>
                          </p:cTn>
                        </p:par>
                        <p:par>
                          <p:cTn id="30" fill="hold">
                            <p:stCondLst>
                              <p:cond delay="4000"/>
                            </p:stCondLst>
                            <p:childTnLst>
                              <p:par>
                                <p:cTn id="31" presetID="11" presetClass="entr" presetSubtype="0" fill="hold" grpId="0" nodeType="afterEffect">
                                  <p:stCondLst>
                                    <p:cond delay="0"/>
                                  </p:stCondLst>
                                  <p:childTnLst>
                                    <p:set>
                                      <p:cBhvr>
                                        <p:cTn id="32" dur="1000">
                                          <p:stCondLst>
                                            <p:cond delay="0"/>
                                          </p:stCondLst>
                                        </p:cTn>
                                        <p:tgtEl>
                                          <p:spTgt spid="27"/>
                                        </p:tgtEl>
                                        <p:attrNameLst>
                                          <p:attrName>style.visibility</p:attrName>
                                        </p:attrNameLst>
                                      </p:cBhvr>
                                      <p:to>
                                        <p:strVal val="visible"/>
                                      </p:to>
                                    </p:set>
                                  </p:childTnLst>
                                </p:cTn>
                              </p:par>
                            </p:childTnLst>
                          </p:cTn>
                        </p:par>
                        <p:par>
                          <p:cTn id="33" fill="hold">
                            <p:stCondLst>
                              <p:cond delay="5000"/>
                            </p:stCondLst>
                            <p:childTnLst>
                              <p:par>
                                <p:cTn id="34" presetID="11" presetClass="entr" presetSubtype="0" fill="hold" grpId="0" nodeType="afterEffect">
                                  <p:stCondLst>
                                    <p:cond delay="0"/>
                                  </p:stCondLst>
                                  <p:childTnLst>
                                    <p:set>
                                      <p:cBhvr>
                                        <p:cTn id="35" dur="1000">
                                          <p:stCondLst>
                                            <p:cond delay="0"/>
                                          </p:stCondLst>
                                        </p:cTn>
                                        <p:tgtEl>
                                          <p:spTgt spid="28"/>
                                        </p:tgtEl>
                                        <p:attrNameLst>
                                          <p:attrName>style.visibility</p:attrName>
                                        </p:attrNameLst>
                                      </p:cBhvr>
                                      <p:to>
                                        <p:strVal val="visible"/>
                                      </p:to>
                                    </p:set>
                                  </p:childTnLst>
                                </p:cTn>
                              </p:par>
                            </p:childTnLst>
                          </p:cTn>
                        </p:par>
                        <p:par>
                          <p:cTn id="36" fill="hold">
                            <p:stCondLst>
                              <p:cond delay="6000"/>
                            </p:stCondLst>
                            <p:childTnLst>
                              <p:par>
                                <p:cTn id="37" presetID="11" presetClass="entr" presetSubtype="0" fill="hold" grpId="0" nodeType="afterEffect">
                                  <p:stCondLst>
                                    <p:cond delay="0"/>
                                  </p:stCondLst>
                                  <p:childTnLst>
                                    <p:set>
                                      <p:cBhvr>
                                        <p:cTn id="38" dur="1000">
                                          <p:stCondLst>
                                            <p:cond delay="0"/>
                                          </p:stCondLst>
                                        </p:cTn>
                                        <p:tgtEl>
                                          <p:spTgt spid="29"/>
                                        </p:tgtEl>
                                        <p:attrNameLst>
                                          <p:attrName>style.visibility</p:attrName>
                                        </p:attrNameLst>
                                      </p:cBhvr>
                                      <p:to>
                                        <p:strVal val="visible"/>
                                      </p:to>
                                    </p:set>
                                  </p:childTnLst>
                                </p:cTn>
                              </p:par>
                            </p:childTnLst>
                          </p:cTn>
                        </p:par>
                        <p:par>
                          <p:cTn id="39" fill="hold">
                            <p:stCondLst>
                              <p:cond delay="7000"/>
                            </p:stCondLst>
                            <p:childTnLst>
                              <p:par>
                                <p:cTn id="40" presetID="11" presetClass="entr" presetSubtype="0" fill="hold" grpId="0" nodeType="afterEffect">
                                  <p:stCondLst>
                                    <p:cond delay="0"/>
                                  </p:stCondLst>
                                  <p:childTnLst>
                                    <p:set>
                                      <p:cBhvr>
                                        <p:cTn id="41" dur="1000">
                                          <p:stCondLst>
                                            <p:cond delay="0"/>
                                          </p:stCondLst>
                                        </p:cTn>
                                        <p:tgtEl>
                                          <p:spTgt spid="30"/>
                                        </p:tgtEl>
                                        <p:attrNameLst>
                                          <p:attrName>style.visibility</p:attrName>
                                        </p:attrNameLst>
                                      </p:cBhvr>
                                      <p:to>
                                        <p:strVal val="visible"/>
                                      </p:to>
                                    </p:set>
                                  </p:childTnLst>
                                </p:cTn>
                              </p:par>
                            </p:childTnLst>
                          </p:cTn>
                        </p:par>
                        <p:par>
                          <p:cTn id="42" fill="hold">
                            <p:stCondLst>
                              <p:cond delay="8000"/>
                            </p:stCondLst>
                            <p:childTnLst>
                              <p:par>
                                <p:cTn id="43" presetID="11" presetClass="entr" presetSubtype="0" fill="hold" grpId="0" nodeType="afterEffect">
                                  <p:stCondLst>
                                    <p:cond delay="0"/>
                                  </p:stCondLst>
                                  <p:childTnLst>
                                    <p:set>
                                      <p:cBhvr>
                                        <p:cTn id="44" dur="1000">
                                          <p:stCondLst>
                                            <p:cond delay="0"/>
                                          </p:stCondLst>
                                        </p:cTn>
                                        <p:tgtEl>
                                          <p:spTgt spid="31"/>
                                        </p:tgtEl>
                                        <p:attrNameLst>
                                          <p:attrName>style.visibility</p:attrName>
                                        </p:attrNameLst>
                                      </p:cBhvr>
                                      <p:to>
                                        <p:strVal val="visible"/>
                                      </p:to>
                                    </p:set>
                                  </p:childTnLst>
                                </p:cTn>
                              </p:par>
                            </p:childTnLst>
                          </p:cTn>
                        </p:par>
                        <p:par>
                          <p:cTn id="45" fill="hold">
                            <p:stCondLst>
                              <p:cond delay="9000"/>
                            </p:stCondLst>
                            <p:childTnLst>
                              <p:par>
                                <p:cTn id="46" presetID="11" presetClass="entr" presetSubtype="0" fill="hold" grpId="0" nodeType="afterEffect">
                                  <p:stCondLst>
                                    <p:cond delay="0"/>
                                  </p:stCondLst>
                                  <p:childTnLst>
                                    <p:set>
                                      <p:cBhvr>
                                        <p:cTn id="47" dur="1000">
                                          <p:stCondLst>
                                            <p:cond delay="0"/>
                                          </p:stCondLst>
                                        </p:cTn>
                                        <p:tgtEl>
                                          <p:spTgt spid="32"/>
                                        </p:tgtEl>
                                        <p:attrNameLst>
                                          <p:attrName>style.visibility</p:attrName>
                                        </p:attrNameLst>
                                      </p:cBhvr>
                                      <p:to>
                                        <p:strVal val="visible"/>
                                      </p:to>
                                    </p:set>
                                  </p:childTnLst>
                                </p:cTn>
                              </p:par>
                            </p:childTnLst>
                          </p:cTn>
                        </p:par>
                        <p:par>
                          <p:cTn id="48" fill="hold">
                            <p:stCondLst>
                              <p:cond delay="10000"/>
                            </p:stCondLst>
                            <p:childTnLst>
                              <p:par>
                                <p:cTn id="49" presetID="11" presetClass="entr" presetSubtype="0" fill="hold" grpId="0" nodeType="afterEffect">
                                  <p:stCondLst>
                                    <p:cond delay="0"/>
                                  </p:stCondLst>
                                  <p:childTnLst>
                                    <p:set>
                                      <p:cBhvr>
                                        <p:cTn id="50"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51" restart="whenNotActive" fill="hold" evtFilter="cancelBubble" nodeType="interactiveSeq">
                <p:stCondLst>
                  <p:cond evt="onClick" delay="0">
                    <p:tgtEl>
                      <p:spTgt spid="35"/>
                    </p:tgtEl>
                  </p:cond>
                </p:stCondLst>
                <p:endSync evt="end" delay="0">
                  <p:rtn val="all"/>
                </p:endSync>
                <p:childTnLst>
                  <p:par>
                    <p:cTn id="52" fill="hold">
                      <p:stCondLst>
                        <p:cond delay="0"/>
                      </p:stCondLst>
                      <p:childTnLst>
                        <p:par>
                          <p:cTn id="53" fill="hold">
                            <p:stCondLst>
                              <p:cond delay="0"/>
                            </p:stCondLst>
                            <p:childTnLst>
                              <p:par>
                                <p:cTn id="54" presetID="30" presetClass="emph" presetSubtype="0" fill="hold" grpId="0" nodeType="clickEffect">
                                  <p:stCondLst>
                                    <p:cond delay="0"/>
                                  </p:stCondLst>
                                  <p:childTnLst>
                                    <p:animClr clrSpc="hsl" dir="cw">
                                      <p:cBhvr override="childStyle">
                                        <p:cTn id="55" dur="500" fill="hold"/>
                                        <p:tgtEl>
                                          <p:spTgt spid="35"/>
                                        </p:tgtEl>
                                        <p:attrNameLst>
                                          <p:attrName>style.color</p:attrName>
                                        </p:attrNameLst>
                                      </p:cBhvr>
                                      <p:by>
                                        <p:hsl h="0" s="12549" l="25098"/>
                                      </p:by>
                                    </p:animClr>
                                    <p:animClr clrSpc="hsl" dir="cw">
                                      <p:cBhvr>
                                        <p:cTn id="56" dur="500" fill="hold"/>
                                        <p:tgtEl>
                                          <p:spTgt spid="35"/>
                                        </p:tgtEl>
                                        <p:attrNameLst>
                                          <p:attrName>fillcolor</p:attrName>
                                        </p:attrNameLst>
                                      </p:cBhvr>
                                      <p:by>
                                        <p:hsl h="0" s="12549" l="25098"/>
                                      </p:by>
                                    </p:animClr>
                                    <p:animClr clrSpc="hsl" dir="cw">
                                      <p:cBhvr>
                                        <p:cTn id="57" dur="500" fill="hold"/>
                                        <p:tgtEl>
                                          <p:spTgt spid="35"/>
                                        </p:tgtEl>
                                        <p:attrNameLst>
                                          <p:attrName>stroke.color</p:attrName>
                                        </p:attrNameLst>
                                      </p:cBhvr>
                                      <p:by>
                                        <p:hsl h="0" s="12549" l="25098"/>
                                      </p:by>
                                    </p:animClr>
                                    <p:set>
                                      <p:cBhvr>
                                        <p:cTn id="58"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5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59" restart="whenNotActive" fill="hold" evtFilter="cancelBubble" nodeType="interactiveSeq">
                <p:stCondLst>
                  <p:cond evt="onClick" delay="0">
                    <p:tgtEl>
                      <p:spTgt spid="36"/>
                    </p:tgtEl>
                  </p:cond>
                </p:stCondLst>
                <p:endSync evt="end" delay="0">
                  <p:rtn val="all"/>
                </p:endSync>
                <p:childTnLst>
                  <p:par>
                    <p:cTn id="60" fill="hold">
                      <p:stCondLst>
                        <p:cond delay="0"/>
                      </p:stCondLst>
                      <p:childTnLst>
                        <p:par>
                          <p:cTn id="61" fill="hold">
                            <p:stCondLst>
                              <p:cond delay="0"/>
                            </p:stCondLst>
                            <p:childTnLst>
                              <p:par>
                                <p:cTn id="62" presetID="26" presetClass="emph" presetSubtype="0" fill="hold" grpId="0" nodeType="clickEffect">
                                  <p:stCondLst>
                                    <p:cond delay="0"/>
                                  </p:stCondLst>
                                  <p:childTnLst>
                                    <p:animEffect transition="out" filter="fade">
                                      <p:cBhvr>
                                        <p:cTn id="63" dur="500" tmFilter="0, 0; .2, .5; .8, .5; 1, 0"/>
                                        <p:tgtEl>
                                          <p:spTgt spid="36"/>
                                        </p:tgtEl>
                                      </p:cBhvr>
                                    </p:animEffect>
                                    <p:animScale>
                                      <p:cBhvr>
                                        <p:cTn id="64" dur="250" autoRev="1" fill="hold"/>
                                        <p:tgtEl>
                                          <p:spTgt spid="36"/>
                                        </p:tgtEl>
                                      </p:cBhvr>
                                      <p:by x="105000" y="105000"/>
                                    </p:animScale>
                                  </p:childTnLst>
                                  <p:subTnLst>
                                    <p:audio>
                                      <p:cMediaNode>
                                        <p:cTn display="0" masterRel="sameClick">
                                          <p:stCondLst>
                                            <p:cond evt="begin" delay="0">
                                              <p:tn val="6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65" restart="whenNotActive" fill="hold" evtFilter="cancelBubble" nodeType="interactiveSeq">
                <p:stCondLst>
                  <p:cond evt="onClick" delay="0">
                    <p:tgtEl>
                      <p:spTgt spid="37"/>
                    </p:tgtEl>
                  </p:cond>
                </p:stCondLst>
                <p:endSync evt="end" delay="0">
                  <p:rtn val="all"/>
                </p:endSync>
                <p:childTnLst>
                  <p:par>
                    <p:cTn id="66" fill="hold">
                      <p:stCondLst>
                        <p:cond delay="0"/>
                      </p:stCondLst>
                      <p:childTnLst>
                        <p:par>
                          <p:cTn id="67" fill="hold">
                            <p:stCondLst>
                              <p:cond delay="0"/>
                            </p:stCondLst>
                            <p:childTnLst>
                              <p:par>
                                <p:cTn id="68" presetID="26" presetClass="emph" presetSubtype="0" fill="hold" grpId="0" nodeType="clickEffect">
                                  <p:stCondLst>
                                    <p:cond delay="0"/>
                                  </p:stCondLst>
                                  <p:childTnLst>
                                    <p:animEffect transition="out" filter="fade">
                                      <p:cBhvr>
                                        <p:cTn id="69" dur="500" tmFilter="0, 0; .2, .5; .8, .5; 1, 0"/>
                                        <p:tgtEl>
                                          <p:spTgt spid="37"/>
                                        </p:tgtEl>
                                      </p:cBhvr>
                                    </p:animEffect>
                                    <p:animScale>
                                      <p:cBhvr>
                                        <p:cTn id="70" dur="250" autoRev="1" fill="hold"/>
                                        <p:tgtEl>
                                          <p:spTgt spid="37"/>
                                        </p:tgtEl>
                                      </p:cBhvr>
                                      <p:by x="105000" y="105000"/>
                                    </p:animScale>
                                  </p:childTnLst>
                                  <p:subTnLst>
                                    <p:audio>
                                      <p:cMediaNode>
                                        <p:cTn display="0" masterRel="sameClick">
                                          <p:stCondLst>
                                            <p:cond evt="begin" delay="0">
                                              <p:tn val="6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71" restart="whenNotActive" fill="hold" evtFilter="cancelBubble" nodeType="interactiveSeq">
                <p:stCondLst>
                  <p:cond evt="onClick" delay="0">
                    <p:tgtEl>
                      <p:spTgt spid="38"/>
                    </p:tgtEl>
                  </p:cond>
                </p:stCondLst>
                <p:endSync evt="end" delay="0">
                  <p:rtn val="all"/>
                </p:endSync>
                <p:childTnLst>
                  <p:par>
                    <p:cTn id="72" fill="hold">
                      <p:stCondLst>
                        <p:cond delay="0"/>
                      </p:stCondLst>
                      <p:childTnLst>
                        <p:par>
                          <p:cTn id="73" fill="hold">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8"/>
                                        </p:tgtEl>
                                      </p:cBhvr>
                                    </p:animEffect>
                                    <p:animScale>
                                      <p:cBhvr>
                                        <p:cTn id="76" dur="250" autoRev="1" fill="hold"/>
                                        <p:tgtEl>
                                          <p:spTgt spid="38"/>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21457"/>
            <a:ext cx="13144500" cy="3779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800600" y="1028701"/>
            <a:ext cx="9944100" cy="1446550"/>
          </a:xfrm>
          <a:prstGeom prst="rect">
            <a:avLst/>
          </a:prstGeom>
          <a:noFill/>
        </p:spPr>
        <p:txBody>
          <a:bodyPr wrap="square" rtlCol="0">
            <a:spAutoFit/>
          </a:bodyPr>
          <a:lstStyle/>
          <a:p>
            <a:pPr algn="ctr"/>
            <a:r>
              <a:rPr lang="en-US" sz="4400" dirty="0">
                <a:latin typeface="Arial"/>
                <a:ea typeface="Arial"/>
                <a:cs typeface="Arial"/>
                <a:sym typeface="Arial"/>
              </a:rPr>
              <a:t>Câu 5: Số nghiệm của mỗi phương trình bậc nhất hai ẩn là:</a:t>
            </a:r>
            <a:endParaRPr lang="en-US" sz="4200" dirty="0"/>
          </a:p>
        </p:txBody>
      </p:sp>
      <p:pic>
        <p:nvPicPr>
          <p:cNvPr id="16386"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3750" r="98542">
                        <a14:backgroundMark x1="71875" y1="24513" x2="71875" y2="24513"/>
                        <a14:backgroundMark x1="80000" y1="29526" x2="80000" y2="29526"/>
                        <a14:backgroundMark x1="80000" y1="29526" x2="80000" y2="29526"/>
                        <a14:backgroundMark x1="87917" y1="46240" x2="87917" y2="46240"/>
                        <a14:backgroundMark x1="87917" y1="46240" x2="87917" y2="46240"/>
                        <a14:backgroundMark x1="89167" y1="63788" x2="89167" y2="63788"/>
                        <a14:backgroundMark x1="89167" y1="63788" x2="89167" y2="63788"/>
                        <a14:backgroundMark x1="89167" y1="63788" x2="89167" y2="63788"/>
                      </a14:backgroundRemoval>
                    </a14:imgEffect>
                  </a14:imgLayer>
                </a14:imgProps>
              </a:ext>
              <a:ext uri="{28A0092B-C50C-407E-A947-70E740481C1C}">
                <a14:useLocalDpi xmlns:a14="http://schemas.microsoft.com/office/drawing/2010/main" val="0"/>
              </a:ext>
            </a:extLst>
          </a:blip>
          <a:srcRect/>
          <a:stretch>
            <a:fillRect/>
          </a:stretch>
        </p:blipFill>
        <p:spPr bwMode="auto">
          <a:xfrm>
            <a:off x="13030201" y="1943100"/>
            <a:ext cx="2630318" cy="1967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3123" y1="2304" x2="33123" y2="2304"/>
                        <a14:foregroundMark x1="33123" y1="2304" x2="33123" y2="2304"/>
                        <a14:foregroundMark x1="46688" y1="2995" x2="46688" y2="2995"/>
                        <a14:foregroundMark x1="46688" y1="2995" x2="46688" y2="2995"/>
                        <a14:foregroundMark x1="32177" y1="6912" x2="32177" y2="6912"/>
                        <a14:foregroundMark x1="32177" y1="6912" x2="32177" y2="6912"/>
                        <a14:foregroundMark x1="18297" y1="8986" x2="18297" y2="8986"/>
                        <a14:foregroundMark x1="18297" y1="8986" x2="18297" y2="8986"/>
                        <a14:foregroundMark x1="13880" y1="17051" x2="13880" y2="17051"/>
                        <a14:foregroundMark x1="13880" y1="17051" x2="13880" y2="17051"/>
                        <a14:foregroundMark x1="26814" y1="3687" x2="26814" y2="3687"/>
                        <a14:foregroundMark x1="26814" y1="3687" x2="26814" y2="3687"/>
                        <a14:foregroundMark x1="44795" y1="85945" x2="44795" y2="85945"/>
                        <a14:foregroundMark x1="44795" y1="85945" x2="44795" y2="85945"/>
                        <a14:foregroundMark x1="44795" y1="85945" x2="44795" y2="85945"/>
                        <a14:foregroundMark x1="47634" y1="93318" x2="47634" y2="93318"/>
                        <a14:foregroundMark x1="47634" y1="93318" x2="47634" y2="93318"/>
                        <a14:foregroundMark x1="41325" y1="93318" x2="41325" y2="93318"/>
                        <a14:foregroundMark x1="33754" y1="90783" x2="33754" y2="90783"/>
                        <a14:foregroundMark x1="30915" y1="85945" x2="30915" y2="85945"/>
                        <a14:foregroundMark x1="40379" y1="82028" x2="40379" y2="82028"/>
                        <a14:foregroundMark x1="46057" y1="83410" x2="46057" y2="83410"/>
                        <a14:foregroundMark x1="54259" y1="87327" x2="54259" y2="87327"/>
                        <a14:foregroundMark x1="55205" y1="89171" x2="56151" y2="91244"/>
                        <a14:foregroundMark x1="56151" y1="91244" x2="56151" y2="91244"/>
                        <a14:foregroundMark x1="48896" y1="93548" x2="48896" y2="93548"/>
                        <a14:foregroundMark x1="35647" y1="94240" x2="35647" y2="94240"/>
                        <a14:foregroundMark x1="24606" y1="94240" x2="24606" y2="94240"/>
                        <a14:foregroundMark x1="22713" y1="90783" x2="22713" y2="90783"/>
                        <a14:foregroundMark x1="22713" y1="86636" x2="22713" y2="86636"/>
                        <a14:foregroundMark x1="30284" y1="83410" x2="30284" y2="83410"/>
                        <a14:foregroundMark x1="32177" y1="82028" x2="32177" y2="82028"/>
                        <a14:foregroundMark x1="32808" y1="82028" x2="32808" y2="82028"/>
                        <a14:foregroundMark x1="92744" y1="19816" x2="92744" y2="19816"/>
                        <a14:foregroundMark x1="97161" y1="17512" x2="97161" y2="17512"/>
                        <a14:foregroundMark x1="97161" y1="17512" x2="97161" y2="17512"/>
                        <a14:foregroundMark x1="39432" y1="2765" x2="39432" y2="2765"/>
                        <a14:foregroundMark x1="39432" y1="2765" x2="39432" y2="2765"/>
                        <a14:foregroundMark x1="31230" y1="3687" x2="31230" y2="3687"/>
                        <a14:foregroundMark x1="30599" y1="3226" x2="30599" y2="3226"/>
                        <a14:foregroundMark x1="24290" y1="4378" x2="24290" y2="4378"/>
                        <a14:foregroundMark x1="23344" y1="5300" x2="23344" y2="5300"/>
                        <a14:foregroundMark x1="23028" y1="5760" x2="23028" y2="5760"/>
                        <a14:foregroundMark x1="21451" y1="6682" x2="21451" y2="6682"/>
                        <a14:foregroundMark x1="20189" y1="7604" x2="20189" y2="7604"/>
                        <a14:foregroundMark x1="19558" y1="8295" x2="19558" y2="8295"/>
                        <a14:foregroundMark x1="19243" y1="9908" x2="19243" y2="9908"/>
                        <a14:foregroundMark x1="17981" y1="11751" x2="17981" y2="11751"/>
                        <a14:foregroundMark x1="17350" y1="12673" x2="17350" y2="12673"/>
                        <a14:foregroundMark x1="16719" y1="13825" x2="16719" y2="14055"/>
                        <a14:foregroundMark x1="16088" y1="14747" x2="16088" y2="14747"/>
                        <a14:foregroundMark x1="16088" y1="15207" x2="16088" y2="15668"/>
                        <a14:foregroundMark x1="15773" y1="16359" x2="15773" y2="16359"/>
                        <a14:foregroundMark x1="15773" y1="16590" x2="15773" y2="16590"/>
                        <a14:foregroundMark x1="15457" y1="17281" x2="15457" y2="17281"/>
                        <a14:foregroundMark x1="15457" y1="17742" x2="15457" y2="17742"/>
                        <a14:foregroundMark x1="15457" y1="18203" x2="15457" y2="18203"/>
                        <a14:foregroundMark x1="15142" y1="18894" x2="15142" y2="18894"/>
                        <a14:foregroundMark x1="15142" y1="19585" x2="15142" y2="19585"/>
                        <a14:foregroundMark x1="15142" y1="20276" x2="15457" y2="20968"/>
                        <a14:foregroundMark x1="15457" y1="20968" x2="15457" y2="21889"/>
                        <a14:foregroundMark x1="15457" y1="22120" x2="15773" y2="22581"/>
                        <a14:foregroundMark x1="15773" y1="22811" x2="15773" y2="23272"/>
                        <a14:foregroundMark x1="15773" y1="23272" x2="15773" y2="23733"/>
                        <a14:foregroundMark x1="15773" y1="23733" x2="16088" y2="24424"/>
                        <a14:foregroundMark x1="16088" y1="24885" x2="16088" y2="24885"/>
                        <a14:foregroundMark x1="16088" y1="25346" x2="16088" y2="25346"/>
                        <a14:foregroundMark x1="16088" y1="25576" x2="16088" y2="25576"/>
                        <a14:foregroundMark x1="16404" y1="25806" x2="16404" y2="26267"/>
                        <a14:foregroundMark x1="16719" y1="26267" x2="16719" y2="26267"/>
                        <a14:foregroundMark x1="30915" y1="8525" x2="30915" y2="8525"/>
                        <a14:foregroundMark x1="30915" y1="8525" x2="30915" y2="9447"/>
                        <a14:foregroundMark x1="30599" y1="10829" x2="30599" y2="10829"/>
                        <a14:foregroundMark x1="30599" y1="11060" x2="30599" y2="11060"/>
                        <a14:foregroundMark x1="30284" y1="11290" x2="30284" y2="11290"/>
                        <a14:foregroundMark x1="29653" y1="12212" x2="29338" y2="13364"/>
                        <a14:foregroundMark x1="29022" y1="13825" x2="29022" y2="13825"/>
                        <a14:foregroundMark x1="29022" y1="13825" x2="29022" y2="13825"/>
                        <a14:foregroundMark x1="29022" y1="13825" x2="29022" y2="14286"/>
                        <a14:foregroundMark x1="29338" y1="15438" x2="29968" y2="16129"/>
                        <a14:foregroundMark x1="29968" y1="16129" x2="29968" y2="16129"/>
                        <a14:foregroundMark x1="30284" y1="16590" x2="30284" y2="16590"/>
                        <a14:foregroundMark x1="30599" y1="16590" x2="30599" y2="16590"/>
                        <a14:foregroundMark x1="30915" y1="17281" x2="30915" y2="17281"/>
                        <a14:foregroundMark x1="31230" y1="17512" x2="31230" y2="17512"/>
                        <a14:foregroundMark x1="37855" y1="77880" x2="37855" y2="77880"/>
                        <a14:foregroundMark x1="37539" y1="79263" x2="37539" y2="79263"/>
                        <a14:foregroundMark x1="37539" y1="79263" x2="37539" y2="79263"/>
                        <a14:foregroundMark x1="35016" y1="79954" x2="35016" y2="79954"/>
                        <a14:foregroundMark x1="32492" y1="80645" x2="31861" y2="80645"/>
                        <a14:foregroundMark x1="29022" y1="81336" x2="27760" y2="81567"/>
                        <a14:foregroundMark x1="23028" y1="82719" x2="21451" y2="83180"/>
                        <a14:foregroundMark x1="17981" y1="84101" x2="16404" y2="85023"/>
                        <a14:foregroundMark x1="13565" y1="85714" x2="12618" y2="85714"/>
                        <a14:foregroundMark x1="11041" y1="85714" x2="11041" y2="85714"/>
                        <a14:foregroundMark x1="11041" y1="85714" x2="11041" y2="85714"/>
                        <a14:foregroundMark x1="9779" y1="85945" x2="9779" y2="85945"/>
                        <a14:foregroundMark x1="6940" y1="86175" x2="6940" y2="86175"/>
                        <a14:foregroundMark x1="6940" y1="86175" x2="6940" y2="86175"/>
                        <a14:foregroundMark x1="4732" y1="86175" x2="4732" y2="86175"/>
                        <a14:foregroundMark x1="6309" y1="87097" x2="7256" y2="87097"/>
                        <a14:foregroundMark x1="8202" y1="87097" x2="8202" y2="87097"/>
                        <a14:foregroundMark x1="8517" y1="87097" x2="8517" y2="87097"/>
                        <a14:foregroundMark x1="8833" y1="87097" x2="8833" y2="87097"/>
                        <a14:foregroundMark x1="2839" y1="85023" x2="2839" y2="85023"/>
                        <a14:foregroundMark x1="2839" y1="85023" x2="2839" y2="85023"/>
                        <a14:foregroundMark x1="2839" y1="85023" x2="2839" y2="85023"/>
                        <a14:foregroundMark x1="3785" y1="85023" x2="3785" y2="85023"/>
                        <a14:foregroundMark x1="4416" y1="85945" x2="4416" y2="85945"/>
                      </a14:backgroundRemoval>
                    </a14:imgEffect>
                  </a14:imgLayer>
                </a14:imgProps>
              </a:ext>
              <a:ext uri="{28A0092B-C50C-407E-A947-70E740481C1C}">
                <a14:useLocalDpi xmlns:a14="http://schemas.microsoft.com/office/drawing/2010/main" val="0"/>
              </a:ext>
            </a:extLst>
          </a:blip>
          <a:srcRect/>
          <a:stretch>
            <a:fillRect/>
          </a:stretch>
        </p:blipFill>
        <p:spPr bwMode="auto">
          <a:xfrm>
            <a:off x="8315325" y="3614738"/>
            <a:ext cx="1543050" cy="2112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descr="HÃ¬nh áº£nh cÃ³ liÃªn quan">
            <a:hlinkClick r:id="rId9" action="ppaction://hlinksldjump"/>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2024" r="99157"/>
                    </a14:imgEffect>
                  </a14:imgLayer>
                </a14:imgProps>
              </a:ext>
              <a:ext uri="{28A0092B-C50C-407E-A947-70E740481C1C}">
                <a14:useLocalDpi xmlns:a14="http://schemas.microsoft.com/office/drawing/2010/main" val="0"/>
              </a:ext>
            </a:extLst>
          </a:blip>
          <a:srcRect/>
          <a:stretch>
            <a:fillRect/>
          </a:stretch>
        </p:blipFill>
        <p:spPr bwMode="auto">
          <a:xfrm>
            <a:off x="14080002" y="8886179"/>
            <a:ext cx="1706094" cy="1211241"/>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le 22"/>
          <p:cNvSpPr/>
          <p:nvPr/>
        </p:nvSpPr>
        <p:spPr>
          <a:xfrm>
            <a:off x="2686050" y="3692129"/>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00:10</a:t>
            </a:r>
          </a:p>
        </p:txBody>
      </p:sp>
      <p:sp>
        <p:nvSpPr>
          <p:cNvPr id="24" name="Rounded Rectangle 23"/>
          <p:cNvSpPr/>
          <p:nvPr/>
        </p:nvSpPr>
        <p:spPr>
          <a:xfrm>
            <a:off x="2686050" y="3714306"/>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00:09</a:t>
            </a:r>
          </a:p>
        </p:txBody>
      </p:sp>
      <p:sp>
        <p:nvSpPr>
          <p:cNvPr id="25" name="Rounded Rectangle 24"/>
          <p:cNvSpPr/>
          <p:nvPr/>
        </p:nvSpPr>
        <p:spPr>
          <a:xfrm>
            <a:off x="2686050" y="3729251"/>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00:08</a:t>
            </a:r>
          </a:p>
        </p:txBody>
      </p:sp>
      <p:sp>
        <p:nvSpPr>
          <p:cNvPr id="26" name="Rounded Rectangle 25"/>
          <p:cNvSpPr/>
          <p:nvPr/>
        </p:nvSpPr>
        <p:spPr>
          <a:xfrm>
            <a:off x="2686050" y="3714785"/>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00:07</a:t>
            </a:r>
          </a:p>
        </p:txBody>
      </p:sp>
      <p:sp>
        <p:nvSpPr>
          <p:cNvPr id="27" name="Rounded Rectangle 26"/>
          <p:cNvSpPr/>
          <p:nvPr/>
        </p:nvSpPr>
        <p:spPr>
          <a:xfrm>
            <a:off x="2686050" y="3692129"/>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00:06</a:t>
            </a:r>
          </a:p>
        </p:txBody>
      </p:sp>
      <p:sp>
        <p:nvSpPr>
          <p:cNvPr id="28" name="Rounded Rectangle 27"/>
          <p:cNvSpPr/>
          <p:nvPr/>
        </p:nvSpPr>
        <p:spPr>
          <a:xfrm>
            <a:off x="2686050" y="3722018"/>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00:05</a:t>
            </a:r>
          </a:p>
        </p:txBody>
      </p:sp>
      <p:sp>
        <p:nvSpPr>
          <p:cNvPr id="29" name="Rounded Rectangle 28"/>
          <p:cNvSpPr/>
          <p:nvPr/>
        </p:nvSpPr>
        <p:spPr>
          <a:xfrm>
            <a:off x="2686050" y="3707073"/>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00:04</a:t>
            </a:r>
          </a:p>
        </p:txBody>
      </p:sp>
      <p:sp>
        <p:nvSpPr>
          <p:cNvPr id="30" name="Rounded Rectangle 29"/>
          <p:cNvSpPr/>
          <p:nvPr/>
        </p:nvSpPr>
        <p:spPr>
          <a:xfrm>
            <a:off x="2686050" y="3692129"/>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00:03</a:t>
            </a:r>
          </a:p>
        </p:txBody>
      </p:sp>
      <p:sp>
        <p:nvSpPr>
          <p:cNvPr id="31" name="Rounded Rectangle 30"/>
          <p:cNvSpPr/>
          <p:nvPr/>
        </p:nvSpPr>
        <p:spPr>
          <a:xfrm>
            <a:off x="2686050" y="3662240"/>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00:02</a:t>
            </a:r>
          </a:p>
        </p:txBody>
      </p:sp>
      <p:sp>
        <p:nvSpPr>
          <p:cNvPr id="32" name="Rounded Rectangle 31"/>
          <p:cNvSpPr/>
          <p:nvPr/>
        </p:nvSpPr>
        <p:spPr>
          <a:xfrm>
            <a:off x="2686050" y="3677184"/>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00:01</a:t>
            </a:r>
          </a:p>
        </p:txBody>
      </p:sp>
      <p:sp>
        <p:nvSpPr>
          <p:cNvPr id="33" name="Rounded Rectangle 32"/>
          <p:cNvSpPr/>
          <p:nvPr/>
        </p:nvSpPr>
        <p:spPr>
          <a:xfrm>
            <a:off x="2686050" y="3677184"/>
            <a:ext cx="22860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00:00</a:t>
            </a:r>
          </a:p>
        </p:txBody>
      </p:sp>
      <p:pic>
        <p:nvPicPr>
          <p:cNvPr id="34" name="Picture 2" descr="Káº¿t quáº£ hÃ¬nh áº£nh cho icon Äá»ng há»"/>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143501" y="3614738"/>
            <a:ext cx="1171310" cy="1185863"/>
          </a:xfrm>
          <a:prstGeom prst="rect">
            <a:avLst/>
          </a:prstGeom>
          <a:noFill/>
          <a:extLst>
            <a:ext uri="{909E8E84-426E-40DD-AFC4-6F175D3DCCD1}">
              <a14:hiddenFill xmlns:a14="http://schemas.microsoft.com/office/drawing/2010/main">
                <a:solidFill>
                  <a:srgbClr val="FFFFFF"/>
                </a:solidFill>
              </a14:hiddenFill>
            </a:ext>
          </a:extLst>
        </p:spPr>
      </p:pic>
      <p:sp>
        <p:nvSpPr>
          <p:cNvPr id="35" name="A"/>
          <p:cNvSpPr/>
          <p:nvPr/>
        </p:nvSpPr>
        <p:spPr>
          <a:xfrm flipH="1">
            <a:off x="9254670" y="5645537"/>
            <a:ext cx="651509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dirty="0"/>
              <a:t>C. Vô số nghiệm</a:t>
            </a:r>
            <a:endParaRPr lang="vi-VN" sz="4000" dirty="0"/>
          </a:p>
        </p:txBody>
      </p:sp>
      <p:sp>
        <p:nvSpPr>
          <p:cNvPr id="36" name="B"/>
          <p:cNvSpPr/>
          <p:nvPr/>
        </p:nvSpPr>
        <p:spPr>
          <a:xfrm>
            <a:off x="2478314" y="7365068"/>
            <a:ext cx="651509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dirty="0"/>
              <a:t>B. Hai nghiệm</a:t>
            </a:r>
            <a:endParaRPr lang="vi-VN" sz="4000" dirty="0"/>
          </a:p>
        </p:txBody>
      </p:sp>
      <p:sp>
        <p:nvSpPr>
          <p:cNvPr id="37" name="C"/>
          <p:cNvSpPr/>
          <p:nvPr/>
        </p:nvSpPr>
        <p:spPr>
          <a:xfrm>
            <a:off x="2478314" y="5645537"/>
            <a:ext cx="650863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dirty="0"/>
              <a:t>A. Một nghiệm</a:t>
            </a:r>
            <a:endParaRPr lang="vi-VN" sz="4000" dirty="0"/>
          </a:p>
        </p:txBody>
      </p:sp>
      <p:sp>
        <p:nvSpPr>
          <p:cNvPr id="38" name="D"/>
          <p:cNvSpPr/>
          <p:nvPr/>
        </p:nvSpPr>
        <p:spPr>
          <a:xfrm flipH="1">
            <a:off x="9261131" y="7365068"/>
            <a:ext cx="650863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dirty="0"/>
              <a:t>D. Vô nghiệm</a:t>
            </a:r>
            <a:endParaRPr lang="vi-VN" sz="4000" dirty="0"/>
          </a:p>
        </p:txBody>
      </p:sp>
    </p:spTree>
    <p:extLst>
      <p:ext uri="{BB962C8B-B14F-4D97-AF65-F5344CB8AC3E}">
        <p14:creationId xmlns:p14="http://schemas.microsoft.com/office/powerpoint/2010/main" val="1599252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4"/>
                    </p:tgtEl>
                  </p:cond>
                </p:stCondLst>
                <p:endSync evt="end" delay="0">
                  <p:rtn val="all"/>
                </p:endSync>
                <p:childTnLst>
                  <p:par>
                    <p:cTn id="14" fill="hold">
                      <p:stCondLst>
                        <p:cond delay="0"/>
                      </p:stCondLst>
                      <p:childTnLst>
                        <p:par>
                          <p:cTn id="15" fill="hold">
                            <p:stCondLst>
                              <p:cond delay="0"/>
                            </p:stCondLst>
                            <p:childTnLst>
                              <p:par>
                                <p:cTn id="16" presetID="11" presetClass="entr" presetSubtype="0" fill="hold" grpId="0" nodeType="afterEffect">
                                  <p:stCondLst>
                                    <p:cond delay="0"/>
                                  </p:stCondLst>
                                  <p:childTnLst>
                                    <p:set>
                                      <p:cBhvr>
                                        <p:cTn id="17" dur="1000">
                                          <p:stCondLst>
                                            <p:cond delay="0"/>
                                          </p:stCondLst>
                                        </p:cTn>
                                        <p:tgtEl>
                                          <p:spTgt spid="23"/>
                                        </p:tgtEl>
                                        <p:attrNameLst>
                                          <p:attrName>style.visibility</p:attrName>
                                        </p:attrNameLst>
                                      </p:cBhvr>
                                      <p:to>
                                        <p:strVal val="visible"/>
                                      </p:to>
                                    </p:set>
                                  </p:childTnLst>
                                </p:cTn>
                              </p:par>
                            </p:childTnLst>
                          </p:cTn>
                        </p:par>
                        <p:par>
                          <p:cTn id="18" fill="hold">
                            <p:stCondLst>
                              <p:cond delay="1000"/>
                            </p:stCondLst>
                            <p:childTnLst>
                              <p:par>
                                <p:cTn id="19" presetID="11" presetClass="entr" presetSubtype="0" fill="hold" grpId="0" nodeType="afterEffect">
                                  <p:stCondLst>
                                    <p:cond delay="0"/>
                                  </p:stCondLst>
                                  <p:childTnLst>
                                    <p:set>
                                      <p:cBhvr>
                                        <p:cTn id="20" dur="1000">
                                          <p:stCondLst>
                                            <p:cond delay="0"/>
                                          </p:stCondLst>
                                        </p:cTn>
                                        <p:tgtEl>
                                          <p:spTgt spid="24"/>
                                        </p:tgtEl>
                                        <p:attrNameLst>
                                          <p:attrName>style.visibility</p:attrName>
                                        </p:attrNameLst>
                                      </p:cBhvr>
                                      <p:to>
                                        <p:strVal val="visible"/>
                                      </p:to>
                                    </p:set>
                                  </p:childTnLst>
                                </p:cTn>
                              </p:par>
                            </p:childTnLst>
                          </p:cTn>
                        </p:par>
                        <p:par>
                          <p:cTn id="21" fill="hold">
                            <p:stCondLst>
                              <p:cond delay="2000"/>
                            </p:stCondLst>
                            <p:childTnLst>
                              <p:par>
                                <p:cTn id="22" presetID="11" presetClass="entr" presetSubtype="0" fill="hold" grpId="0" nodeType="afterEffect">
                                  <p:stCondLst>
                                    <p:cond delay="0"/>
                                  </p:stCondLst>
                                  <p:childTnLst>
                                    <p:set>
                                      <p:cBhvr>
                                        <p:cTn id="23" dur="1000">
                                          <p:stCondLst>
                                            <p:cond delay="0"/>
                                          </p:stCondLst>
                                        </p:cTn>
                                        <p:tgtEl>
                                          <p:spTgt spid="25"/>
                                        </p:tgtEl>
                                        <p:attrNameLst>
                                          <p:attrName>style.visibility</p:attrName>
                                        </p:attrNameLst>
                                      </p:cBhvr>
                                      <p:to>
                                        <p:strVal val="visible"/>
                                      </p:to>
                                    </p:set>
                                  </p:childTnLst>
                                </p:cTn>
                              </p:par>
                            </p:childTnLst>
                          </p:cTn>
                        </p:par>
                        <p:par>
                          <p:cTn id="24" fill="hold">
                            <p:stCondLst>
                              <p:cond delay="3000"/>
                            </p:stCondLst>
                            <p:childTnLst>
                              <p:par>
                                <p:cTn id="25" presetID="11" presetClass="entr" presetSubtype="0" fill="hold" grpId="0" nodeType="afterEffect">
                                  <p:stCondLst>
                                    <p:cond delay="0"/>
                                  </p:stCondLst>
                                  <p:childTnLst>
                                    <p:set>
                                      <p:cBhvr>
                                        <p:cTn id="26" dur="1000">
                                          <p:stCondLst>
                                            <p:cond delay="0"/>
                                          </p:stCondLst>
                                        </p:cTn>
                                        <p:tgtEl>
                                          <p:spTgt spid="26"/>
                                        </p:tgtEl>
                                        <p:attrNameLst>
                                          <p:attrName>style.visibility</p:attrName>
                                        </p:attrNameLst>
                                      </p:cBhvr>
                                      <p:to>
                                        <p:strVal val="visible"/>
                                      </p:to>
                                    </p:set>
                                  </p:childTnLst>
                                </p:cTn>
                              </p:par>
                            </p:childTnLst>
                          </p:cTn>
                        </p:par>
                        <p:par>
                          <p:cTn id="27" fill="hold">
                            <p:stCondLst>
                              <p:cond delay="4000"/>
                            </p:stCondLst>
                            <p:childTnLst>
                              <p:par>
                                <p:cTn id="28" presetID="11" presetClass="entr" presetSubtype="0" fill="hold" grpId="0" nodeType="afterEffect">
                                  <p:stCondLst>
                                    <p:cond delay="0"/>
                                  </p:stCondLst>
                                  <p:childTnLst>
                                    <p:set>
                                      <p:cBhvr>
                                        <p:cTn id="29" dur="1000">
                                          <p:stCondLst>
                                            <p:cond delay="0"/>
                                          </p:stCondLst>
                                        </p:cTn>
                                        <p:tgtEl>
                                          <p:spTgt spid="27"/>
                                        </p:tgtEl>
                                        <p:attrNameLst>
                                          <p:attrName>style.visibility</p:attrName>
                                        </p:attrNameLst>
                                      </p:cBhvr>
                                      <p:to>
                                        <p:strVal val="visible"/>
                                      </p:to>
                                    </p:set>
                                  </p:childTnLst>
                                </p:cTn>
                              </p:par>
                            </p:childTnLst>
                          </p:cTn>
                        </p:par>
                        <p:par>
                          <p:cTn id="30" fill="hold">
                            <p:stCondLst>
                              <p:cond delay="5000"/>
                            </p:stCondLst>
                            <p:childTnLst>
                              <p:par>
                                <p:cTn id="31" presetID="11" presetClass="entr" presetSubtype="0" fill="hold" grpId="0" nodeType="afterEffect">
                                  <p:stCondLst>
                                    <p:cond delay="0"/>
                                  </p:stCondLst>
                                  <p:childTnLst>
                                    <p:set>
                                      <p:cBhvr>
                                        <p:cTn id="32" dur="1000">
                                          <p:stCondLst>
                                            <p:cond delay="0"/>
                                          </p:stCondLst>
                                        </p:cTn>
                                        <p:tgtEl>
                                          <p:spTgt spid="28"/>
                                        </p:tgtEl>
                                        <p:attrNameLst>
                                          <p:attrName>style.visibility</p:attrName>
                                        </p:attrNameLst>
                                      </p:cBhvr>
                                      <p:to>
                                        <p:strVal val="visible"/>
                                      </p:to>
                                    </p:set>
                                  </p:childTnLst>
                                </p:cTn>
                              </p:par>
                            </p:childTnLst>
                          </p:cTn>
                        </p:par>
                        <p:par>
                          <p:cTn id="33" fill="hold">
                            <p:stCondLst>
                              <p:cond delay="6000"/>
                            </p:stCondLst>
                            <p:childTnLst>
                              <p:par>
                                <p:cTn id="34" presetID="11" presetClass="entr" presetSubtype="0" fill="hold" grpId="0" nodeType="afterEffect">
                                  <p:stCondLst>
                                    <p:cond delay="0"/>
                                  </p:stCondLst>
                                  <p:childTnLst>
                                    <p:set>
                                      <p:cBhvr>
                                        <p:cTn id="35" dur="1000">
                                          <p:stCondLst>
                                            <p:cond delay="0"/>
                                          </p:stCondLst>
                                        </p:cTn>
                                        <p:tgtEl>
                                          <p:spTgt spid="29"/>
                                        </p:tgtEl>
                                        <p:attrNameLst>
                                          <p:attrName>style.visibility</p:attrName>
                                        </p:attrNameLst>
                                      </p:cBhvr>
                                      <p:to>
                                        <p:strVal val="visible"/>
                                      </p:to>
                                    </p:set>
                                  </p:childTnLst>
                                </p:cTn>
                              </p:par>
                            </p:childTnLst>
                          </p:cTn>
                        </p:par>
                        <p:par>
                          <p:cTn id="36" fill="hold">
                            <p:stCondLst>
                              <p:cond delay="7000"/>
                            </p:stCondLst>
                            <p:childTnLst>
                              <p:par>
                                <p:cTn id="37" presetID="11" presetClass="entr" presetSubtype="0" fill="hold" grpId="0" nodeType="afterEffect">
                                  <p:stCondLst>
                                    <p:cond delay="0"/>
                                  </p:stCondLst>
                                  <p:childTnLst>
                                    <p:set>
                                      <p:cBhvr>
                                        <p:cTn id="38" dur="1000">
                                          <p:stCondLst>
                                            <p:cond delay="0"/>
                                          </p:stCondLst>
                                        </p:cTn>
                                        <p:tgtEl>
                                          <p:spTgt spid="30"/>
                                        </p:tgtEl>
                                        <p:attrNameLst>
                                          <p:attrName>style.visibility</p:attrName>
                                        </p:attrNameLst>
                                      </p:cBhvr>
                                      <p:to>
                                        <p:strVal val="visible"/>
                                      </p:to>
                                    </p:set>
                                  </p:childTnLst>
                                </p:cTn>
                              </p:par>
                            </p:childTnLst>
                          </p:cTn>
                        </p:par>
                        <p:par>
                          <p:cTn id="39" fill="hold">
                            <p:stCondLst>
                              <p:cond delay="8000"/>
                            </p:stCondLst>
                            <p:childTnLst>
                              <p:par>
                                <p:cTn id="40" presetID="11" presetClass="entr" presetSubtype="0" fill="hold" grpId="0" nodeType="afterEffect">
                                  <p:stCondLst>
                                    <p:cond delay="0"/>
                                  </p:stCondLst>
                                  <p:childTnLst>
                                    <p:set>
                                      <p:cBhvr>
                                        <p:cTn id="41" dur="1000">
                                          <p:stCondLst>
                                            <p:cond delay="0"/>
                                          </p:stCondLst>
                                        </p:cTn>
                                        <p:tgtEl>
                                          <p:spTgt spid="31"/>
                                        </p:tgtEl>
                                        <p:attrNameLst>
                                          <p:attrName>style.visibility</p:attrName>
                                        </p:attrNameLst>
                                      </p:cBhvr>
                                      <p:to>
                                        <p:strVal val="visible"/>
                                      </p:to>
                                    </p:set>
                                  </p:childTnLst>
                                </p:cTn>
                              </p:par>
                            </p:childTnLst>
                          </p:cTn>
                        </p:par>
                        <p:par>
                          <p:cTn id="42" fill="hold">
                            <p:stCondLst>
                              <p:cond delay="9000"/>
                            </p:stCondLst>
                            <p:childTnLst>
                              <p:par>
                                <p:cTn id="43" presetID="11" presetClass="entr" presetSubtype="0" fill="hold" grpId="0" nodeType="afterEffect">
                                  <p:stCondLst>
                                    <p:cond delay="0"/>
                                  </p:stCondLst>
                                  <p:childTnLst>
                                    <p:set>
                                      <p:cBhvr>
                                        <p:cTn id="44" dur="1000">
                                          <p:stCondLst>
                                            <p:cond delay="0"/>
                                          </p:stCondLst>
                                        </p:cTn>
                                        <p:tgtEl>
                                          <p:spTgt spid="32"/>
                                        </p:tgtEl>
                                        <p:attrNameLst>
                                          <p:attrName>style.visibility</p:attrName>
                                        </p:attrNameLst>
                                      </p:cBhvr>
                                      <p:to>
                                        <p:strVal val="visible"/>
                                      </p:to>
                                    </p:set>
                                  </p:childTnLst>
                                </p:cTn>
                              </p:par>
                            </p:childTnLst>
                          </p:cTn>
                        </p:par>
                        <p:par>
                          <p:cTn id="45" fill="hold">
                            <p:stCondLst>
                              <p:cond delay="10000"/>
                            </p:stCondLst>
                            <p:childTnLst>
                              <p:par>
                                <p:cTn id="46" presetID="11" presetClass="entr" presetSubtype="0" fill="hold" grpId="0" nodeType="afterEffect">
                                  <p:stCondLst>
                                    <p:cond delay="0"/>
                                  </p:stCondLst>
                                  <p:childTnLst>
                                    <p:set>
                                      <p:cBhvr>
                                        <p:cTn id="47"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48" restart="whenNotActive" fill="hold" evtFilter="cancelBubble" nodeType="interactiveSeq">
                <p:stCondLst>
                  <p:cond evt="onClick" delay="0">
                    <p:tgtEl>
                      <p:spTgt spid="35"/>
                    </p:tgtEl>
                  </p:cond>
                </p:stCondLst>
                <p:endSync evt="end" delay="0">
                  <p:rtn val="all"/>
                </p:endSync>
                <p:childTnLst>
                  <p:par>
                    <p:cTn id="49" fill="hold">
                      <p:stCondLst>
                        <p:cond delay="0"/>
                      </p:stCondLst>
                      <p:childTnLst>
                        <p:par>
                          <p:cTn id="50" fill="hold">
                            <p:stCondLst>
                              <p:cond delay="0"/>
                            </p:stCondLst>
                            <p:childTnLst>
                              <p:par>
                                <p:cTn id="51" presetID="30" presetClass="emph" presetSubtype="0" fill="hold" grpId="0" nodeType="clickEffect">
                                  <p:stCondLst>
                                    <p:cond delay="0"/>
                                  </p:stCondLst>
                                  <p:childTnLst>
                                    <p:animClr clrSpc="hsl" dir="cw">
                                      <p:cBhvr override="childStyle">
                                        <p:cTn id="52" dur="500" fill="hold"/>
                                        <p:tgtEl>
                                          <p:spTgt spid="35"/>
                                        </p:tgtEl>
                                        <p:attrNameLst>
                                          <p:attrName>style.color</p:attrName>
                                        </p:attrNameLst>
                                      </p:cBhvr>
                                      <p:by>
                                        <p:hsl h="0" s="12549" l="25098"/>
                                      </p:by>
                                    </p:animClr>
                                    <p:animClr clrSpc="hsl" dir="cw">
                                      <p:cBhvr>
                                        <p:cTn id="53" dur="500" fill="hold"/>
                                        <p:tgtEl>
                                          <p:spTgt spid="35"/>
                                        </p:tgtEl>
                                        <p:attrNameLst>
                                          <p:attrName>fillcolor</p:attrName>
                                        </p:attrNameLst>
                                      </p:cBhvr>
                                      <p:by>
                                        <p:hsl h="0" s="12549" l="25098"/>
                                      </p:by>
                                    </p:animClr>
                                    <p:animClr clrSpc="hsl" dir="cw">
                                      <p:cBhvr>
                                        <p:cTn id="54" dur="500" fill="hold"/>
                                        <p:tgtEl>
                                          <p:spTgt spid="35"/>
                                        </p:tgtEl>
                                        <p:attrNameLst>
                                          <p:attrName>stroke.color</p:attrName>
                                        </p:attrNameLst>
                                      </p:cBhvr>
                                      <p:by>
                                        <p:hsl h="0" s="12549" l="25098"/>
                                      </p:by>
                                    </p:animClr>
                                    <p:set>
                                      <p:cBhvr>
                                        <p:cTn id="55"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5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56" restart="whenNotActive" fill="hold" evtFilter="cancelBubble" nodeType="interactiveSeq">
                <p:stCondLst>
                  <p:cond evt="onClick" delay="0">
                    <p:tgtEl>
                      <p:spTgt spid="36"/>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grpId="0" nodeType="clickEffect">
                                  <p:stCondLst>
                                    <p:cond delay="0"/>
                                  </p:stCondLst>
                                  <p:childTnLst>
                                    <p:animEffect transition="out" filter="fade">
                                      <p:cBhvr>
                                        <p:cTn id="60" dur="500" tmFilter="0, 0; .2, .5; .8, .5; 1, 0"/>
                                        <p:tgtEl>
                                          <p:spTgt spid="36"/>
                                        </p:tgtEl>
                                      </p:cBhvr>
                                    </p:animEffect>
                                    <p:animScale>
                                      <p:cBhvr>
                                        <p:cTn id="61" dur="250" autoRev="1" fill="hold"/>
                                        <p:tgtEl>
                                          <p:spTgt spid="36"/>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62" restart="whenNotActive" fill="hold" evtFilter="cancelBubble" nodeType="interactiveSeq">
                <p:stCondLst>
                  <p:cond evt="onClick" delay="0">
                    <p:tgtEl>
                      <p:spTgt spid="37"/>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grpId="0" nodeType="clickEffect">
                                  <p:stCondLst>
                                    <p:cond delay="0"/>
                                  </p:stCondLst>
                                  <p:childTnLst>
                                    <p:animEffect transition="out" filter="fade">
                                      <p:cBhvr>
                                        <p:cTn id="66" dur="500" tmFilter="0, 0; .2, .5; .8, .5; 1, 0"/>
                                        <p:tgtEl>
                                          <p:spTgt spid="37"/>
                                        </p:tgtEl>
                                      </p:cBhvr>
                                    </p:animEffect>
                                    <p:animScale>
                                      <p:cBhvr>
                                        <p:cTn id="67" dur="250" autoRev="1" fill="hold"/>
                                        <p:tgtEl>
                                          <p:spTgt spid="37"/>
                                        </p:tgtEl>
                                      </p:cBhvr>
                                      <p:by x="105000" y="105000"/>
                                    </p:animScale>
                                  </p:childTnLst>
                                  <p:subTnLst>
                                    <p:audio>
                                      <p:cMediaNode>
                                        <p:cTn display="0" masterRel="sameClick">
                                          <p:stCondLst>
                                            <p:cond evt="begin" delay="0">
                                              <p:tn val="6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68" restart="whenNotActive" fill="hold" evtFilter="cancelBubble" nodeType="interactiveSeq">
                <p:stCondLst>
                  <p:cond evt="onClick" delay="0">
                    <p:tgtEl>
                      <p:spTgt spid="38"/>
                    </p:tgtEl>
                  </p:cond>
                </p:stCondLst>
                <p:endSync evt="end" delay="0">
                  <p:rtn val="all"/>
                </p:endSync>
                <p:childTnLst>
                  <p:par>
                    <p:cTn id="69" fill="hold">
                      <p:stCondLst>
                        <p:cond delay="0"/>
                      </p:stCondLst>
                      <p:childTnLst>
                        <p:par>
                          <p:cTn id="70" fill="hold">
                            <p:stCondLst>
                              <p:cond delay="0"/>
                            </p:stCondLst>
                            <p:childTnLst>
                              <p:par>
                                <p:cTn id="71" presetID="26" presetClass="emph" presetSubtype="0" fill="hold" grpId="0" nodeType="clickEffect">
                                  <p:stCondLst>
                                    <p:cond delay="0"/>
                                  </p:stCondLst>
                                  <p:childTnLst>
                                    <p:animEffect transition="out" filter="fade">
                                      <p:cBhvr>
                                        <p:cTn id="72" dur="500" tmFilter="0, 0; .2, .5; .8, .5; 1, 0"/>
                                        <p:tgtEl>
                                          <p:spTgt spid="38"/>
                                        </p:tgtEl>
                                      </p:cBhvr>
                                    </p:animEffect>
                                    <p:animScale>
                                      <p:cBhvr>
                                        <p:cTn id="73" dur="250" autoRev="1" fill="hold"/>
                                        <p:tgtEl>
                                          <p:spTgt spid="38"/>
                                        </p:tgtEl>
                                      </p:cBhvr>
                                      <p:by x="105000" y="105000"/>
                                    </p:animScale>
                                  </p:childTnLst>
                                  <p:subTnLst>
                                    <p:audio>
                                      <p:cMediaNode>
                                        <p:cTn display="0" masterRel="sameClick">
                                          <p:stCondLst>
                                            <p:cond evt="begin" delay="0">
                                              <p:tn val="7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1296" y="364833"/>
            <a:ext cx="13118051" cy="788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descr="C:\Users\ADMIN\Desktop\Tai nguyen thiet ke tro choi\Bảng gỗ\49f1b87228eb6bdb68e300357ebeb9ca (2).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6415088" y="6863334"/>
            <a:ext cx="8658225" cy="295224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rot="20861924">
            <a:off x="9244233" y="7564902"/>
            <a:ext cx="3886200" cy="914400"/>
          </a:xfrm>
          <a:prstGeom prst="rect">
            <a:avLst/>
          </a:prstGeom>
          <a:solidFill>
            <a:schemeClr val="accent2">
              <a:lumMod val="40000"/>
              <a:lumOff val="60000"/>
            </a:schemeClr>
          </a:solidFill>
          <a:ln w="57150">
            <a:solidFill>
              <a:srgbClr val="FF0000"/>
            </a:solidFill>
            <a:prstDash val="solid"/>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0000"/>
                </a:solidFill>
              </a:rPr>
              <a:t>THE END</a:t>
            </a:r>
          </a:p>
        </p:txBody>
      </p:sp>
    </p:spTree>
    <p:extLst>
      <p:ext uri="{BB962C8B-B14F-4D97-AF65-F5344CB8AC3E}">
        <p14:creationId xmlns:p14="http://schemas.microsoft.com/office/powerpoint/2010/main" val="93373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20726721">
            <a:off x="15116757" y="8176419"/>
            <a:ext cx="5407326" cy="5292421"/>
          </a:xfrm>
          <a:prstGeom prst="rect">
            <a:avLst/>
          </a:prstGeom>
        </p:spPr>
      </p:pic>
      <p:grpSp>
        <p:nvGrpSpPr>
          <p:cNvPr id="15" name="Google Shape;1097;p63"/>
          <p:cNvGrpSpPr/>
          <p:nvPr/>
        </p:nvGrpSpPr>
        <p:grpSpPr>
          <a:xfrm>
            <a:off x="567794" y="3484309"/>
            <a:ext cx="4906025" cy="4554790"/>
            <a:chOff x="1026411" y="3000040"/>
            <a:chExt cx="4447408" cy="4574994"/>
          </a:xfrm>
        </p:grpSpPr>
        <p:sp>
          <p:nvSpPr>
            <p:cNvPr id="16"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00;p63"/>
            <p:cNvSpPr txBox="1"/>
            <p:nvPr/>
          </p:nvSpPr>
          <p:spPr>
            <a:xfrm>
              <a:off x="1215181" y="4119901"/>
              <a:ext cx="4030937" cy="2874978"/>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000" dirty="0">
                  <a:solidFill>
                    <a:schemeClr val="dk1"/>
                  </a:solidFill>
                  <a:latin typeface="Arial"/>
                  <a:ea typeface="Arial"/>
                  <a:cs typeface="Arial"/>
                  <a:sym typeface="Arial"/>
                </a:rPr>
                <a:t>Ghi nhớ kiến thức về phương trình bậc nhất hai ẩn. </a:t>
              </a:r>
              <a:endParaRPr sz="4000" dirty="0">
                <a:solidFill>
                  <a:schemeClr val="dk1"/>
                </a:solidFill>
                <a:latin typeface="Arial"/>
                <a:ea typeface="Arial"/>
                <a:cs typeface="Arial"/>
                <a:sym typeface="Arial"/>
              </a:endParaRPr>
            </a:p>
          </p:txBody>
        </p:sp>
      </p:grpSp>
      <p:grpSp>
        <p:nvGrpSpPr>
          <p:cNvPr id="19" name="Google Shape;1101;p63"/>
          <p:cNvGrpSpPr/>
          <p:nvPr/>
        </p:nvGrpSpPr>
        <p:grpSpPr>
          <a:xfrm>
            <a:off x="6019800" y="3484310"/>
            <a:ext cx="5292503" cy="4554790"/>
            <a:chOff x="6899689" y="2868931"/>
            <a:chExt cx="4797758" cy="3798570"/>
          </a:xfrm>
        </p:grpSpPr>
        <p:sp>
          <p:nvSpPr>
            <p:cNvPr id="20" name="Google Shape;1102;p63"/>
            <p:cNvSpPr/>
            <p:nvPr/>
          </p:nvSpPr>
          <p:spPr>
            <a:xfrm rot="10800000">
              <a:off x="6899689" y="2868931"/>
              <a:ext cx="4797758" cy="3798570"/>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04;p63"/>
            <p:cNvSpPr txBox="1"/>
            <p:nvPr/>
          </p:nvSpPr>
          <p:spPr>
            <a:xfrm>
              <a:off x="7008720" y="3798739"/>
              <a:ext cx="4632565" cy="2387065"/>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dirty="0">
                  <a:solidFill>
                    <a:schemeClr val="dk1"/>
                  </a:solidFill>
                  <a:latin typeface="Arial"/>
                  <a:ea typeface="Arial"/>
                  <a:cs typeface="Arial"/>
                  <a:sym typeface="Arial"/>
                </a:rPr>
                <a:t>Hoàn thành bài tập 1.1, 1.2  trong SGK trang 10.</a:t>
              </a:r>
              <a:endParaRPr sz="4000" dirty="0">
                <a:solidFill>
                  <a:schemeClr val="dk1"/>
                </a:solidFill>
                <a:latin typeface="Arial"/>
                <a:ea typeface="Arial"/>
                <a:cs typeface="Arial"/>
                <a:sym typeface="Arial"/>
              </a:endParaRPr>
            </a:p>
          </p:txBody>
        </p:sp>
      </p:grpSp>
      <p:grpSp>
        <p:nvGrpSpPr>
          <p:cNvPr id="23" name="Google Shape;1105;p63"/>
          <p:cNvGrpSpPr/>
          <p:nvPr/>
        </p:nvGrpSpPr>
        <p:grpSpPr>
          <a:xfrm>
            <a:off x="11751630" y="3484309"/>
            <a:ext cx="5469100" cy="4554790"/>
            <a:chOff x="12263298" y="3009914"/>
            <a:chExt cx="4957847" cy="4565119"/>
          </a:xfrm>
        </p:grpSpPr>
        <p:sp>
          <p:nvSpPr>
            <p:cNvPr id="24" name="Google Shape;1106;p63"/>
            <p:cNvSpPr/>
            <p:nvPr/>
          </p:nvSpPr>
          <p:spPr>
            <a:xfrm rot="10800000">
              <a:off x="12263298" y="3009914"/>
              <a:ext cx="4957847" cy="4565119"/>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08;p63"/>
            <p:cNvSpPr txBox="1"/>
            <p:nvPr/>
          </p:nvSpPr>
          <p:spPr>
            <a:xfrm>
              <a:off x="12472322" y="3507686"/>
              <a:ext cx="4539800" cy="3609111"/>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3800" dirty="0">
                  <a:solidFill>
                    <a:schemeClr val="dk1"/>
                  </a:solidFill>
                  <a:latin typeface="Arial"/>
                  <a:ea typeface="Arial"/>
                  <a:cs typeface="Arial"/>
                  <a:sym typeface="Arial"/>
                </a:rPr>
                <a:t>Chuẩn bị bài mới: </a:t>
              </a:r>
              <a:r>
                <a:rPr lang="en-US" sz="3800" b="1" i="1" dirty="0">
                  <a:solidFill>
                    <a:schemeClr val="dk1"/>
                  </a:solidFill>
                  <a:latin typeface="Arial"/>
                  <a:ea typeface="Arial"/>
                  <a:cs typeface="Arial"/>
                  <a:sym typeface="Arial"/>
                </a:rPr>
                <a:t>Mục hai: Hệ hai phương trình bậc nhất hai ẩn</a:t>
              </a:r>
              <a:endParaRPr sz="3800" b="1" i="1" dirty="0">
                <a:solidFill>
                  <a:schemeClr val="dk1"/>
                </a:solidFill>
                <a:latin typeface="Calibri"/>
                <a:ea typeface="Calibri"/>
                <a:cs typeface="Calibri"/>
                <a:sym typeface="Calibri"/>
              </a:endParaRPr>
            </a:p>
          </p:txBody>
        </p:sp>
      </p:grpSp>
      <p:grpSp>
        <p:nvGrpSpPr>
          <p:cNvPr id="29" name="Group 28"/>
          <p:cNvGrpSpPr/>
          <p:nvPr/>
        </p:nvGrpSpPr>
        <p:grpSpPr>
          <a:xfrm>
            <a:off x="4572000" y="1025690"/>
            <a:ext cx="9220200" cy="14478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5"/>
            <p:cNvSpPr txBox="1"/>
            <p:nvPr/>
          </p:nvSpPr>
          <p:spPr>
            <a:xfrm>
              <a:off x="5638800" y="310816"/>
              <a:ext cx="8539951" cy="1231106"/>
            </a:xfrm>
            <a:prstGeom prst="rect">
              <a:avLst/>
            </a:prstGeom>
          </p:spPr>
          <p:txBody>
            <a:bodyPr wrap="square" lIns="0" tIns="0" rIns="0" bIns="0" rtlCol="0" anchor="t">
              <a:spAutoFit/>
            </a:bodyPr>
            <a:lstStyle/>
            <a:p>
              <a:pPr algn="ctr">
                <a:lnSpc>
                  <a:spcPts val="9600"/>
                </a:lnSpc>
              </a:pPr>
              <a:r>
                <a:rPr lang="en-US" sz="6000" b="1">
                  <a:latin typeface="Arial" panose="020B0604020202020204" pitchFamily="34" charset="0"/>
                  <a:cs typeface="Arial" panose="020B0604020202020204" pitchFamily="34" charset="0"/>
                </a:rPr>
                <a:t>HƯỚNG DẪN VỀ NHÀ</a:t>
              </a:r>
              <a:endParaRPr lang="en-US" sz="6000" b="1" dirty="0">
                <a:latin typeface="Arial" panose="020B0604020202020204" pitchFamily="34" charset="0"/>
                <a:cs typeface="Arial" panose="020B0604020202020204" pitchFamily="34" charset="0"/>
              </a:endParaRPr>
            </a:p>
          </p:txBody>
        </p:sp>
      </p:grpSp>
      <p:pic>
        <p:nvPicPr>
          <p:cNvPr id="33" name="Picture 6"/>
          <p:cNvPicPr>
            <a:picLocks noChangeAspect="1"/>
          </p:cNvPicPr>
          <p:nvPr/>
        </p:nvPicPr>
        <p:blipFill>
          <a:blip r:embed="rId3"/>
          <a:srcRect/>
          <a:stretch>
            <a:fillRect/>
          </a:stretch>
        </p:blipFill>
        <p:spPr>
          <a:xfrm>
            <a:off x="15925800" y="201996"/>
            <a:ext cx="1894621" cy="1960798"/>
          </a:xfrm>
          <a:prstGeom prst="rect">
            <a:avLst/>
          </a:prstGeom>
        </p:spPr>
      </p:pic>
      <p:pic>
        <p:nvPicPr>
          <p:cNvPr id="34" name="Picture 7"/>
          <p:cNvPicPr>
            <a:picLocks noChangeAspect="1"/>
          </p:cNvPicPr>
          <p:nvPr/>
        </p:nvPicPr>
        <p:blipFill>
          <a:blip r:embed="rId4"/>
          <a:srcRect/>
          <a:stretch>
            <a:fillRect/>
          </a:stretch>
        </p:blipFill>
        <p:spPr>
          <a:xfrm>
            <a:off x="2819400" y="8361947"/>
            <a:ext cx="4383276" cy="4114800"/>
          </a:xfrm>
          <a:prstGeom prst="rect">
            <a:avLst/>
          </a:prstGeom>
        </p:spPr>
      </p:pic>
      <p:pic>
        <p:nvPicPr>
          <p:cNvPr id="35" name="Picture 5"/>
          <p:cNvPicPr>
            <a:picLocks noChangeAspect="1"/>
          </p:cNvPicPr>
          <p:nvPr/>
        </p:nvPicPr>
        <p:blipFill>
          <a:blip r:embed="rId5"/>
          <a:srcRect/>
          <a:stretch>
            <a:fillRect/>
          </a:stretch>
        </p:blipFill>
        <p:spPr>
          <a:xfrm>
            <a:off x="-1513390" y="708335"/>
            <a:ext cx="3026780" cy="2761937"/>
          </a:xfrm>
          <a:prstGeom prst="rect">
            <a:avLst/>
          </a:prstGeom>
        </p:spPr>
      </p:pic>
    </p:spTree>
    <p:extLst>
      <p:ext uri="{BB962C8B-B14F-4D97-AF65-F5344CB8AC3E}">
        <p14:creationId xmlns:p14="http://schemas.microsoft.com/office/powerpoint/2010/main" val="2020202518"/>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905000" y="1034133"/>
            <a:ext cx="14935200" cy="8561051"/>
          </a:xfrm>
          <a:prstGeom prst="rect">
            <a:avLst/>
          </a:prstGeom>
        </p:spPr>
      </p:pic>
      <p:sp>
        <p:nvSpPr>
          <p:cNvPr id="20" name="Google Shape;132;p3"/>
          <p:cNvSpPr/>
          <p:nvPr/>
        </p:nvSpPr>
        <p:spPr>
          <a:xfrm>
            <a:off x="2286000" y="1638300"/>
            <a:ext cx="14173200" cy="2308284"/>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4800" b="1" dirty="0">
                <a:solidFill>
                  <a:schemeClr val="lt1"/>
                </a:solidFill>
                <a:latin typeface="Arial"/>
                <a:ea typeface="Arial"/>
                <a:cs typeface="Arial"/>
                <a:sym typeface="Arial"/>
              </a:rPr>
              <a:t>CHƯƠNG </a:t>
            </a:r>
            <a:r>
              <a:rPr lang="en-US" sz="4800" b="1" dirty="0">
                <a:solidFill>
                  <a:schemeClr val="lt1"/>
                </a:solidFill>
                <a:latin typeface="Arial"/>
                <a:ea typeface="Arial"/>
                <a:cs typeface="Arial"/>
                <a:sym typeface="Arial"/>
              </a:rPr>
              <a:t>1</a:t>
            </a:r>
            <a:r>
              <a:rPr lang="vi-VN" sz="4800" b="1" dirty="0">
                <a:solidFill>
                  <a:schemeClr val="lt1"/>
                </a:solidFill>
                <a:latin typeface="Arial"/>
                <a:ea typeface="Arial"/>
                <a:cs typeface="Arial"/>
                <a:sym typeface="Arial"/>
              </a:rPr>
              <a:t>: </a:t>
            </a:r>
            <a:r>
              <a:rPr lang="en-US" sz="4800" b="1" dirty="0">
                <a:solidFill>
                  <a:schemeClr val="lt1"/>
                </a:solidFill>
                <a:latin typeface="Arial"/>
                <a:ea typeface="Arial"/>
                <a:cs typeface="Arial"/>
                <a:sym typeface="Arial"/>
              </a:rPr>
              <a:t>PHƯƠNG TRÌNH VÀ HỆ PHƯƠNG TRÌNH BẬC NHẤT HAI ẨN</a:t>
            </a:r>
            <a:endParaRPr sz="4800" dirty="0">
              <a:solidFill>
                <a:schemeClr val="lt1"/>
              </a:solidFill>
              <a:latin typeface="Calibri"/>
              <a:ea typeface="Calibri"/>
              <a:cs typeface="Calibri"/>
              <a:sym typeface="Calibri"/>
            </a:endParaRPr>
          </a:p>
        </p:txBody>
      </p:sp>
      <p:sp>
        <p:nvSpPr>
          <p:cNvPr id="21" name="Google Shape;133;p3"/>
          <p:cNvSpPr/>
          <p:nvPr/>
        </p:nvSpPr>
        <p:spPr>
          <a:xfrm>
            <a:off x="3218867" y="4550751"/>
            <a:ext cx="13229447" cy="3416279"/>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800" b="1" dirty="0">
                <a:solidFill>
                  <a:srgbClr val="FFFF00"/>
                </a:solidFill>
                <a:latin typeface="Arial"/>
                <a:ea typeface="Arial"/>
                <a:cs typeface="Arial"/>
                <a:sym typeface="Arial"/>
              </a:rPr>
              <a:t>BÀI 1: KHÁI NIỆM PHƯƠNG TRÌNH VÀ HỆ HAI PHƯƠNG TRÌNH BẬC NHẤT HAI ẨN</a:t>
            </a:r>
          </a:p>
          <a:p>
            <a:pPr lvl="0" algn="ctr">
              <a:lnSpc>
                <a:spcPct val="150000"/>
              </a:lnSpc>
            </a:pPr>
            <a:r>
              <a:rPr lang="en-US" sz="4800" b="1" dirty="0">
                <a:solidFill>
                  <a:srgbClr val="FFFF00"/>
                </a:solidFill>
                <a:latin typeface="Arial"/>
                <a:ea typeface="Calibri"/>
                <a:cs typeface="Arial"/>
                <a:sym typeface="Arial"/>
              </a:rPr>
              <a:t>(TIẾT 2)</a:t>
            </a:r>
            <a:endParaRPr sz="4800" b="1" dirty="0">
              <a:solidFill>
                <a:srgbClr val="FFFF00"/>
              </a:solidFill>
              <a:latin typeface="Calibri"/>
              <a:ea typeface="Calibri"/>
              <a:cs typeface="Calibri"/>
              <a:sym typeface="Calibri"/>
            </a:endParaRPr>
          </a:p>
        </p:txBody>
      </p:sp>
      <p:pic>
        <p:nvPicPr>
          <p:cNvPr id="5" name="Picture 4"/>
          <p:cNvPicPr>
            <a:picLocks noChangeAspect="1"/>
          </p:cNvPicPr>
          <p:nvPr/>
        </p:nvPicPr>
        <p:blipFill>
          <a:blip r:embed="rId3"/>
          <a:stretch>
            <a:fillRect/>
          </a:stretch>
        </p:blipFill>
        <p:spPr>
          <a:xfrm>
            <a:off x="158980" y="4898664"/>
            <a:ext cx="3339640" cy="4895236"/>
          </a:xfrm>
          <a:prstGeom prst="rect">
            <a:avLst/>
          </a:prstGeom>
        </p:spPr>
      </p:pic>
      <p:pic>
        <p:nvPicPr>
          <p:cNvPr id="12" name="Picture 4"/>
          <p:cNvPicPr>
            <a:picLocks noChangeAspect="1"/>
          </p:cNvPicPr>
          <p:nvPr/>
        </p:nvPicPr>
        <p:blipFill>
          <a:blip r:embed="rId4"/>
          <a:srcRect/>
          <a:stretch>
            <a:fillRect/>
          </a:stretch>
        </p:blipFill>
        <p:spPr>
          <a:xfrm flipH="1">
            <a:off x="14666613" y="210037"/>
            <a:ext cx="3478543" cy="1917547"/>
          </a:xfrm>
          <a:prstGeom prst="rect">
            <a:avLst/>
          </a:prstGeom>
        </p:spPr>
      </p:pic>
    </p:spTree>
    <p:extLst>
      <p:ext uri="{BB962C8B-B14F-4D97-AF65-F5344CB8AC3E}">
        <p14:creationId xmlns:p14="http://schemas.microsoft.com/office/powerpoint/2010/main" val="2114922367"/>
      </p:ext>
    </p:extLst>
  </p:cSld>
  <p:clrMapOvr>
    <a:masterClrMapping/>
  </p:clrMapOvr>
  <p:transition spd="med">
    <p:comb/>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324" y="-29405"/>
            <a:ext cx="18356647" cy="10345809"/>
          </a:xfrm>
          <a:prstGeom prst="rect">
            <a:avLst/>
          </a:prstGeom>
        </p:spPr>
      </p:pic>
      <p:pic>
        <p:nvPicPr>
          <p:cNvPr id="4" name="Picture 3" descr="C:\Users\ADMIN\Desktop\Tai nguyen thiet ke tro choi\Bảng gỗ\49f1b87228eb6bdb68e300357ebeb9ca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9236" y="67088"/>
            <a:ext cx="12989273" cy="287836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hlinkClick r:id="" action="ppaction://noaction"/>
          </p:cNvPr>
          <p:cNvSpPr/>
          <p:nvPr/>
        </p:nvSpPr>
        <p:spPr>
          <a:xfrm>
            <a:off x="4523018" y="1023233"/>
            <a:ext cx="8490855" cy="877163"/>
          </a:xfrm>
          <a:prstGeom prst="rect">
            <a:avLst/>
          </a:prstGeom>
          <a:noFill/>
        </p:spPr>
        <p:txBody>
          <a:bodyPr wrap="square" lIns="137160" tIns="68580" rIns="137160" bIns="68580">
            <a:spAutoFit/>
          </a:bodyPr>
          <a:lstStyle/>
          <a:p>
            <a:pPr algn="ctr"/>
            <a:r>
              <a:rPr lang="en-US" sz="48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Palatino Linotype" pitchFamily="18" charset="0"/>
              </a:rPr>
              <a:t>CUỘC PHIÊU LƯU KÌ THÚ</a:t>
            </a:r>
          </a:p>
        </p:txBody>
      </p:sp>
      <p:pic>
        <p:nvPicPr>
          <p:cNvPr id="6" name="Picture 5"/>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565429" y="2142684"/>
            <a:ext cx="5513297" cy="5309304"/>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6333" l="2000" r="96000">
                        <a14:foregroundMark x1="70333" y1="87444" x2="70333" y2="87444"/>
                        <a14:foregroundMark x1="62111" y1="38111" x2="62111" y2="38111"/>
                        <a14:foregroundMark x1="37444" y1="46333" x2="37444" y2="46333"/>
                        <a14:foregroundMark x1="26556" y1="43667" x2="26556" y2="43667"/>
                        <a14:foregroundMark x1="30000" y1="49333" x2="30000" y2="49333"/>
                        <a14:foregroundMark x1="30000" y1="49333" x2="30000" y2="49333"/>
                        <a14:foregroundMark x1="36778" y1="47889" x2="36778" y2="47889"/>
                        <a14:foregroundMark x1="43444" y1="46000" x2="43444" y2="46000"/>
                        <a14:foregroundMark x1="57000" y1="40111" x2="57000" y2="40111"/>
                        <a14:foregroundMark x1="72222" y1="19889" x2="72222" y2="19889"/>
                        <a14:foregroundMark x1="66000" y1="18111" x2="66000" y2="18111"/>
                        <a14:foregroundMark x1="82333" y1="26000" x2="82333" y2="26000"/>
                        <a14:foregroundMark x1="90111" y1="36000" x2="90111" y2="36000"/>
                        <a14:foregroundMark x1="89667" y1="49333" x2="89667" y2="49333"/>
                        <a14:foregroundMark x1="88778" y1="57444" x2="88778" y2="57444"/>
                        <a14:foregroundMark x1="48889" y1="77778" x2="48889" y2="77778"/>
                        <a14:foregroundMark x1="43778" y1="76667" x2="43778" y2="76667"/>
                        <a14:foregroundMark x1="45889" y1="77778" x2="45889" y2="77778"/>
                        <a14:foregroundMark x1="45889" y1="77778" x2="45889" y2="77778"/>
                        <a14:foregroundMark x1="46778" y1="76222" x2="46778" y2="76222"/>
                        <a14:foregroundMark x1="48889" y1="75222" x2="48889" y2="75222"/>
                        <a14:foregroundMark x1="51778" y1="77444" x2="51778" y2="77444"/>
                        <a14:foregroundMark x1="60111" y1="77000" x2="60111" y2="77000"/>
                        <a14:foregroundMark x1="64000" y1="77111" x2="64000" y2="77111"/>
                        <a14:foregroundMark x1="67000" y1="75667" x2="67000" y2="75667"/>
                        <a14:foregroundMark x1="72222" y1="73778" x2="72222" y2="73778"/>
                        <a14:foregroundMark x1="78444" y1="70333" x2="78444" y2="70333"/>
                        <a14:foregroundMark x1="83222" y1="66333" x2="83222" y2="66333"/>
                        <a14:foregroundMark x1="87778" y1="61444" x2="87778" y2="61444"/>
                        <a14:foregroundMark x1="89333" y1="53778" x2="89333" y2="53778"/>
                        <a14:foregroundMark x1="90667" y1="45111" x2="90667" y2="45111"/>
                        <a14:foregroundMark x1="90778" y1="38444" x2="90778" y2="38444"/>
                        <a14:foregroundMark x1="89000" y1="31000" x2="89000" y2="31000"/>
                        <a14:foregroundMark x1="84556" y1="27333" x2="84556" y2="27333"/>
                        <a14:foregroundMark x1="86778" y1="30000" x2="86778" y2="30000"/>
                        <a14:foregroundMark x1="88889" y1="32667" x2="88889" y2="32667"/>
                        <a14:foregroundMark x1="83667" y1="27667" x2="83667" y2="27667"/>
                        <a14:foregroundMark x1="81222" y1="27444" x2="81222" y2="27444"/>
                        <a14:foregroundMark x1="79667" y1="26556" x2="79667" y2="26556"/>
                        <a14:foregroundMark x1="77778" y1="21111" x2="77778" y2="21111"/>
                        <a14:foregroundMark x1="67667" y1="19000" x2="67667" y2="19000"/>
                        <a14:foregroundMark x1="75222" y1="21111" x2="75222" y2="21111"/>
                        <a14:foregroundMark x1="79000" y1="23444" x2="79000" y2="23444"/>
                        <a14:foregroundMark x1="69222" y1="20111" x2="69222" y2="20111"/>
                        <a14:foregroundMark x1="65667" y1="34556" x2="65667" y2="34556"/>
                        <a14:foregroundMark x1="59889" y1="40667" x2="59889" y2="40667"/>
                        <a14:foregroundMark x1="71222" y1="31222" x2="71222" y2="31222"/>
                        <a14:foregroundMark x1="45111" y1="44111" x2="45111" y2="44111"/>
                        <a14:foregroundMark x1="34556" y1="46333" x2="34556" y2="46333"/>
                        <a14:foregroundMark x1="26333" y1="46333" x2="26333" y2="46333"/>
                        <a14:foregroundMark x1="24889" y1="40111" x2="24889" y2="40111"/>
                        <a14:foregroundMark x1="24000" y1="37444" x2="24000" y2="37444"/>
                        <a14:foregroundMark x1="25222" y1="44111" x2="25222" y2="44111"/>
                        <a14:foregroundMark x1="28111" y1="45556" x2="28111" y2="45556"/>
                        <a14:foregroundMark x1="32111" y1="47778" x2="32111" y2="47778"/>
                        <a14:foregroundMark x1="36000" y1="48444" x2="36000" y2="48444"/>
                        <a14:foregroundMark x1="33778" y1="49000" x2="33778" y2="49000"/>
                        <a14:foregroundMark x1="70111" y1="89667" x2="70111" y2="89667"/>
                        <a14:foregroundMark x1="78444" y1="82222" x2="78444" y2="82222"/>
                        <a14:backgroundMark x1="24111" y1="68778" x2="24111" y2="68778"/>
                      </a14:backgroundRemoval>
                    </a14:imgEffect>
                  </a14:imgLayer>
                </a14:imgProps>
              </a:ext>
              <a:ext uri="{28A0092B-C50C-407E-A947-70E740481C1C}">
                <a14:useLocalDpi xmlns:a14="http://schemas.microsoft.com/office/drawing/2010/main" val="0"/>
              </a:ext>
            </a:extLst>
          </a:blip>
          <a:stretch>
            <a:fillRect/>
          </a:stretch>
        </p:blipFill>
        <p:spPr>
          <a:xfrm>
            <a:off x="11143578" y="5700150"/>
            <a:ext cx="1512747" cy="1512747"/>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007529" y="5290007"/>
            <a:ext cx="1536888" cy="1536888"/>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71219" y="5049788"/>
            <a:ext cx="1524401" cy="1524401"/>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075331" y="5544160"/>
            <a:ext cx="1640375" cy="1640375"/>
          </a:xfrm>
          <a:prstGeom prst="rect">
            <a:avLst/>
          </a:prstGeom>
        </p:spPr>
      </p:pic>
      <p:pic>
        <p:nvPicPr>
          <p:cNvPr id="12" name="Picture 11"/>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6333" l="2000" r="96000">
                        <a14:foregroundMark x1="70333" y1="87444" x2="70333" y2="87444"/>
                        <a14:foregroundMark x1="62111" y1="38111" x2="62111" y2="38111"/>
                        <a14:foregroundMark x1="37444" y1="46333" x2="37444" y2="46333"/>
                        <a14:foregroundMark x1="26556" y1="43667" x2="26556" y2="43667"/>
                        <a14:foregroundMark x1="30000" y1="49333" x2="30000" y2="49333"/>
                        <a14:foregroundMark x1="30000" y1="49333" x2="30000" y2="49333"/>
                        <a14:foregroundMark x1="36778" y1="47889" x2="36778" y2="47889"/>
                        <a14:foregroundMark x1="43444" y1="46000" x2="43444" y2="46000"/>
                        <a14:foregroundMark x1="57000" y1="40111" x2="57000" y2="40111"/>
                        <a14:foregroundMark x1="72222" y1="19889" x2="72222" y2="19889"/>
                        <a14:foregroundMark x1="66000" y1="18111" x2="66000" y2="18111"/>
                        <a14:foregroundMark x1="82333" y1="26000" x2="82333" y2="26000"/>
                        <a14:foregroundMark x1="90111" y1="36000" x2="90111" y2="36000"/>
                        <a14:foregroundMark x1="89667" y1="49333" x2="89667" y2="49333"/>
                        <a14:foregroundMark x1="88778" y1="57444" x2="88778" y2="57444"/>
                        <a14:foregroundMark x1="48889" y1="77778" x2="48889" y2="77778"/>
                        <a14:foregroundMark x1="43778" y1="76667" x2="43778" y2="76667"/>
                        <a14:foregroundMark x1="45889" y1="77778" x2="45889" y2="77778"/>
                        <a14:foregroundMark x1="45889" y1="77778" x2="45889" y2="77778"/>
                        <a14:foregroundMark x1="46778" y1="76222" x2="46778" y2="76222"/>
                        <a14:foregroundMark x1="48889" y1="75222" x2="48889" y2="75222"/>
                        <a14:foregroundMark x1="51778" y1="77444" x2="51778" y2="77444"/>
                        <a14:foregroundMark x1="60111" y1="77000" x2="60111" y2="77000"/>
                        <a14:foregroundMark x1="64000" y1="77111" x2="64000" y2="77111"/>
                        <a14:foregroundMark x1="67000" y1="75667" x2="67000" y2="75667"/>
                        <a14:foregroundMark x1="72222" y1="73778" x2="72222" y2="73778"/>
                        <a14:foregroundMark x1="78444" y1="70333" x2="78444" y2="70333"/>
                        <a14:foregroundMark x1="83222" y1="66333" x2="83222" y2="66333"/>
                        <a14:foregroundMark x1="87778" y1="61444" x2="87778" y2="61444"/>
                        <a14:foregroundMark x1="89333" y1="53778" x2="89333" y2="53778"/>
                        <a14:foregroundMark x1="90667" y1="45111" x2="90667" y2="45111"/>
                        <a14:foregroundMark x1="90778" y1="38444" x2="90778" y2="38444"/>
                        <a14:foregroundMark x1="89000" y1="31000" x2="89000" y2="31000"/>
                        <a14:foregroundMark x1="84556" y1="27333" x2="84556" y2="27333"/>
                        <a14:foregroundMark x1="86778" y1="30000" x2="86778" y2="30000"/>
                        <a14:foregroundMark x1="88889" y1="32667" x2="88889" y2="32667"/>
                        <a14:foregroundMark x1="83667" y1="27667" x2="83667" y2="27667"/>
                        <a14:foregroundMark x1="81222" y1="27444" x2="81222" y2="27444"/>
                        <a14:foregroundMark x1="79667" y1="26556" x2="79667" y2="26556"/>
                        <a14:foregroundMark x1="77778" y1="21111" x2="77778" y2="21111"/>
                        <a14:foregroundMark x1="67667" y1="19000" x2="67667" y2="19000"/>
                        <a14:foregroundMark x1="75222" y1="21111" x2="75222" y2="21111"/>
                        <a14:foregroundMark x1="79000" y1="23444" x2="79000" y2="23444"/>
                        <a14:foregroundMark x1="69222" y1="20111" x2="69222" y2="20111"/>
                        <a14:foregroundMark x1="65667" y1="34556" x2="65667" y2="34556"/>
                        <a14:foregroundMark x1="59889" y1="40667" x2="59889" y2="40667"/>
                        <a14:foregroundMark x1="71222" y1="31222" x2="71222" y2="31222"/>
                        <a14:foregroundMark x1="45111" y1="44111" x2="45111" y2="44111"/>
                        <a14:foregroundMark x1="34556" y1="46333" x2="34556" y2="46333"/>
                        <a14:foregroundMark x1="26333" y1="46333" x2="26333" y2="46333"/>
                        <a14:foregroundMark x1="24889" y1="40111" x2="24889" y2="40111"/>
                        <a14:foregroundMark x1="24000" y1="37444" x2="24000" y2="37444"/>
                        <a14:foregroundMark x1="25222" y1="44111" x2="25222" y2="44111"/>
                        <a14:foregroundMark x1="28111" y1="45556" x2="28111" y2="45556"/>
                        <a14:foregroundMark x1="32111" y1="47778" x2="32111" y2="47778"/>
                        <a14:foregroundMark x1="36000" y1="48444" x2="36000" y2="48444"/>
                        <a14:foregroundMark x1="33778" y1="49000" x2="33778" y2="49000"/>
                        <a14:foregroundMark x1="70111" y1="89667" x2="70111" y2="89667"/>
                        <a14:foregroundMark x1="78444" y1="82222" x2="78444" y2="82222"/>
                        <a14:backgroundMark x1="24111" y1="68778" x2="24111" y2="68778"/>
                      </a14:backgroundRemoval>
                    </a14:imgEffect>
                  </a14:imgLayer>
                </a14:imgProps>
              </a:ext>
              <a:ext uri="{28A0092B-C50C-407E-A947-70E740481C1C}">
                <a14:useLocalDpi xmlns:a14="http://schemas.microsoft.com/office/drawing/2010/main" val="0"/>
              </a:ext>
            </a:extLst>
          </a:blip>
          <a:stretch>
            <a:fillRect/>
          </a:stretch>
        </p:blipFill>
        <p:spPr>
          <a:xfrm flipH="1">
            <a:off x="4882153" y="4426931"/>
            <a:ext cx="2792186" cy="2792186"/>
          </a:xfrm>
          <a:prstGeom prst="rect">
            <a:avLst/>
          </a:prstGeom>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5669552" y="5014253"/>
            <a:ext cx="1595474" cy="1595474"/>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5398465" y="5579641"/>
            <a:ext cx="1421366" cy="1421366"/>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050060" y="5644993"/>
            <a:ext cx="1539542" cy="1539542"/>
          </a:xfrm>
          <a:prstGeom prst="rect">
            <a:avLst/>
          </a:prstGeom>
        </p:spPr>
      </p:pic>
      <p:pic>
        <p:nvPicPr>
          <p:cNvPr id="16" name="Picture 15">
            <a:hlinkClick r:id="rId14" action="ppaction://hlinksldjump"/>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449560" y="4797337"/>
            <a:ext cx="2284679" cy="2357045"/>
          </a:xfrm>
          <a:prstGeom prst="rect">
            <a:avLst/>
          </a:prstGeom>
        </p:spPr>
      </p:pic>
    </p:spTree>
    <p:extLst>
      <p:ext uri="{BB962C8B-B14F-4D97-AF65-F5344CB8AC3E}">
        <p14:creationId xmlns:p14="http://schemas.microsoft.com/office/powerpoint/2010/main" val="412454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26" presetClass="emph" presetSubtype="0" repeatCount="indefinite" fill="hold" grpId="1" nodeType="withEffect">
                                  <p:stCondLst>
                                    <p:cond delay="0"/>
                                  </p:stCondLst>
                                  <p:childTnLst>
                                    <p:animEffect transition="out" filter="fade">
                                      <p:cBhvr>
                                        <p:cTn id="16" dur="500" tmFilter="0, 0; .2, .5; .8, .5; 1, 0"/>
                                        <p:tgtEl>
                                          <p:spTgt spid="5"/>
                                        </p:tgtEl>
                                      </p:cBhvr>
                                    </p:animEffect>
                                    <p:animScale>
                                      <p:cBhvr>
                                        <p:cTn id="17" dur="250" autoRev="1" fill="hold"/>
                                        <p:tgtEl>
                                          <p:spTgt spid="5"/>
                                        </p:tgtEl>
                                      </p:cBhvr>
                                      <p:by x="105000" y="105000"/>
                                    </p:animScale>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6"/>
                                        </p:tgtEl>
                                        <p:attrNameLst>
                                          <p:attrName>r</p:attrName>
                                        </p:attrNameLst>
                                      </p:cBhvr>
                                    </p:animRot>
                                    <p:animRot by="-240000">
                                      <p:cBhvr>
                                        <p:cTn id="20" dur="200" fill="hold">
                                          <p:stCondLst>
                                            <p:cond delay="200"/>
                                          </p:stCondLst>
                                        </p:cTn>
                                        <p:tgtEl>
                                          <p:spTgt spid="6"/>
                                        </p:tgtEl>
                                        <p:attrNameLst>
                                          <p:attrName>r</p:attrName>
                                        </p:attrNameLst>
                                      </p:cBhvr>
                                    </p:animRot>
                                    <p:animRot by="240000">
                                      <p:cBhvr>
                                        <p:cTn id="21" dur="200" fill="hold">
                                          <p:stCondLst>
                                            <p:cond delay="400"/>
                                          </p:stCondLst>
                                        </p:cTn>
                                        <p:tgtEl>
                                          <p:spTgt spid="6"/>
                                        </p:tgtEl>
                                        <p:attrNameLst>
                                          <p:attrName>r</p:attrName>
                                        </p:attrNameLst>
                                      </p:cBhvr>
                                    </p:animRot>
                                    <p:animRot by="-240000">
                                      <p:cBhvr>
                                        <p:cTn id="22" dur="200" fill="hold">
                                          <p:stCondLst>
                                            <p:cond delay="600"/>
                                          </p:stCondLst>
                                        </p:cTn>
                                        <p:tgtEl>
                                          <p:spTgt spid="6"/>
                                        </p:tgtEl>
                                        <p:attrNameLst>
                                          <p:attrName>r</p:attrName>
                                        </p:attrNameLst>
                                      </p:cBhvr>
                                    </p:animRot>
                                    <p:animRot by="120000">
                                      <p:cBhvr>
                                        <p:cTn id="23" dur="200" fill="hold">
                                          <p:stCondLst>
                                            <p:cond delay="800"/>
                                          </p:stCondLst>
                                        </p:cTn>
                                        <p:tgtEl>
                                          <p:spTgt spid="6"/>
                                        </p:tgtEl>
                                        <p:attrNameLst>
                                          <p:attrName>r</p:attrName>
                                        </p:attrNameLst>
                                      </p:cBhvr>
                                    </p:animRot>
                                  </p:childTnLst>
                                </p:cTn>
                              </p:par>
                              <p:par>
                                <p:cTn id="24" presetID="32" presetClass="emph" presetSubtype="0" repeatCount="indefinite" fill="hold" nodeType="withEffect">
                                  <p:stCondLst>
                                    <p:cond delay="0"/>
                                  </p:stCondLst>
                                  <p:childTnLst>
                                    <p:animRot by="120000">
                                      <p:cBhvr>
                                        <p:cTn id="25" dur="100" fill="hold">
                                          <p:stCondLst>
                                            <p:cond delay="0"/>
                                          </p:stCondLst>
                                        </p:cTn>
                                        <p:tgtEl>
                                          <p:spTgt spid="14"/>
                                        </p:tgtEl>
                                        <p:attrNameLst>
                                          <p:attrName>r</p:attrName>
                                        </p:attrNameLst>
                                      </p:cBhvr>
                                    </p:animRot>
                                    <p:animRot by="-240000">
                                      <p:cBhvr>
                                        <p:cTn id="26" dur="200" fill="hold">
                                          <p:stCondLst>
                                            <p:cond delay="200"/>
                                          </p:stCondLst>
                                        </p:cTn>
                                        <p:tgtEl>
                                          <p:spTgt spid="14"/>
                                        </p:tgtEl>
                                        <p:attrNameLst>
                                          <p:attrName>r</p:attrName>
                                        </p:attrNameLst>
                                      </p:cBhvr>
                                    </p:animRot>
                                    <p:animRot by="240000">
                                      <p:cBhvr>
                                        <p:cTn id="27" dur="200" fill="hold">
                                          <p:stCondLst>
                                            <p:cond delay="400"/>
                                          </p:stCondLst>
                                        </p:cTn>
                                        <p:tgtEl>
                                          <p:spTgt spid="14"/>
                                        </p:tgtEl>
                                        <p:attrNameLst>
                                          <p:attrName>r</p:attrName>
                                        </p:attrNameLst>
                                      </p:cBhvr>
                                    </p:animRot>
                                    <p:animRot by="-240000">
                                      <p:cBhvr>
                                        <p:cTn id="28" dur="200" fill="hold">
                                          <p:stCondLst>
                                            <p:cond delay="600"/>
                                          </p:stCondLst>
                                        </p:cTn>
                                        <p:tgtEl>
                                          <p:spTgt spid="14"/>
                                        </p:tgtEl>
                                        <p:attrNameLst>
                                          <p:attrName>r</p:attrName>
                                        </p:attrNameLst>
                                      </p:cBhvr>
                                    </p:animRot>
                                    <p:animRot by="120000">
                                      <p:cBhvr>
                                        <p:cTn id="29" dur="200" fill="hold">
                                          <p:stCondLst>
                                            <p:cond delay="800"/>
                                          </p:stCondLst>
                                        </p:cTn>
                                        <p:tgtEl>
                                          <p:spTgt spid="14"/>
                                        </p:tgtEl>
                                        <p:attrNameLst>
                                          <p:attrName>r</p:attrName>
                                        </p:attrNameLst>
                                      </p:cBhvr>
                                    </p:animRot>
                                  </p:childTnLst>
                                </p:cTn>
                              </p:par>
                              <p:par>
                                <p:cTn id="30" presetID="32" presetClass="emph" presetSubtype="0" repeatCount="indefinite" fill="hold" nodeType="withEffect">
                                  <p:stCondLst>
                                    <p:cond delay="0"/>
                                  </p:stCondLst>
                                  <p:childTnLst>
                                    <p:animRot by="120000">
                                      <p:cBhvr>
                                        <p:cTn id="31" dur="100" fill="hold">
                                          <p:stCondLst>
                                            <p:cond delay="0"/>
                                          </p:stCondLst>
                                        </p:cTn>
                                        <p:tgtEl>
                                          <p:spTgt spid="15"/>
                                        </p:tgtEl>
                                        <p:attrNameLst>
                                          <p:attrName>r</p:attrName>
                                        </p:attrNameLst>
                                      </p:cBhvr>
                                    </p:animRot>
                                    <p:animRot by="-240000">
                                      <p:cBhvr>
                                        <p:cTn id="32" dur="200" fill="hold">
                                          <p:stCondLst>
                                            <p:cond delay="200"/>
                                          </p:stCondLst>
                                        </p:cTn>
                                        <p:tgtEl>
                                          <p:spTgt spid="15"/>
                                        </p:tgtEl>
                                        <p:attrNameLst>
                                          <p:attrName>r</p:attrName>
                                        </p:attrNameLst>
                                      </p:cBhvr>
                                    </p:animRot>
                                    <p:animRot by="240000">
                                      <p:cBhvr>
                                        <p:cTn id="33" dur="200" fill="hold">
                                          <p:stCondLst>
                                            <p:cond delay="400"/>
                                          </p:stCondLst>
                                        </p:cTn>
                                        <p:tgtEl>
                                          <p:spTgt spid="15"/>
                                        </p:tgtEl>
                                        <p:attrNameLst>
                                          <p:attrName>r</p:attrName>
                                        </p:attrNameLst>
                                      </p:cBhvr>
                                    </p:animRot>
                                    <p:animRot by="-240000">
                                      <p:cBhvr>
                                        <p:cTn id="34" dur="200" fill="hold">
                                          <p:stCondLst>
                                            <p:cond delay="600"/>
                                          </p:stCondLst>
                                        </p:cTn>
                                        <p:tgtEl>
                                          <p:spTgt spid="15"/>
                                        </p:tgtEl>
                                        <p:attrNameLst>
                                          <p:attrName>r</p:attrName>
                                        </p:attrNameLst>
                                      </p:cBhvr>
                                    </p:animRot>
                                    <p:animRot by="120000">
                                      <p:cBhvr>
                                        <p:cTn id="35" dur="200" fill="hold">
                                          <p:stCondLst>
                                            <p:cond delay="800"/>
                                          </p:stCondLst>
                                        </p:cTn>
                                        <p:tgtEl>
                                          <p:spTgt spid="15"/>
                                        </p:tgtEl>
                                        <p:attrNameLst>
                                          <p:attrName>r</p:attrName>
                                        </p:attrNameLst>
                                      </p:cBhvr>
                                    </p:animRot>
                                  </p:childTnLst>
                                </p:cTn>
                              </p:par>
                              <p:par>
                                <p:cTn id="36" presetID="32" presetClass="emph" presetSubtype="0" repeatCount="indefinite" fill="hold" nodeType="withEffect">
                                  <p:stCondLst>
                                    <p:cond delay="0"/>
                                  </p:stCondLst>
                                  <p:childTnLst>
                                    <p:animRot by="120000">
                                      <p:cBhvr>
                                        <p:cTn id="37" dur="100" fill="hold">
                                          <p:stCondLst>
                                            <p:cond delay="0"/>
                                          </p:stCondLst>
                                        </p:cTn>
                                        <p:tgtEl>
                                          <p:spTgt spid="9"/>
                                        </p:tgtEl>
                                        <p:attrNameLst>
                                          <p:attrName>r</p:attrName>
                                        </p:attrNameLst>
                                      </p:cBhvr>
                                    </p:animRot>
                                    <p:animRot by="-240000">
                                      <p:cBhvr>
                                        <p:cTn id="38" dur="200" fill="hold">
                                          <p:stCondLst>
                                            <p:cond delay="200"/>
                                          </p:stCondLst>
                                        </p:cTn>
                                        <p:tgtEl>
                                          <p:spTgt spid="9"/>
                                        </p:tgtEl>
                                        <p:attrNameLst>
                                          <p:attrName>r</p:attrName>
                                        </p:attrNameLst>
                                      </p:cBhvr>
                                    </p:animRot>
                                    <p:animRot by="240000">
                                      <p:cBhvr>
                                        <p:cTn id="39" dur="200" fill="hold">
                                          <p:stCondLst>
                                            <p:cond delay="400"/>
                                          </p:stCondLst>
                                        </p:cTn>
                                        <p:tgtEl>
                                          <p:spTgt spid="9"/>
                                        </p:tgtEl>
                                        <p:attrNameLst>
                                          <p:attrName>r</p:attrName>
                                        </p:attrNameLst>
                                      </p:cBhvr>
                                    </p:animRot>
                                    <p:animRot by="-240000">
                                      <p:cBhvr>
                                        <p:cTn id="40" dur="200" fill="hold">
                                          <p:stCondLst>
                                            <p:cond delay="600"/>
                                          </p:stCondLst>
                                        </p:cTn>
                                        <p:tgtEl>
                                          <p:spTgt spid="9"/>
                                        </p:tgtEl>
                                        <p:attrNameLst>
                                          <p:attrName>r</p:attrName>
                                        </p:attrNameLst>
                                      </p:cBhvr>
                                    </p:animRot>
                                    <p:animRot by="120000">
                                      <p:cBhvr>
                                        <p:cTn id="41" dur="200" fill="hold">
                                          <p:stCondLst>
                                            <p:cond delay="800"/>
                                          </p:stCondLst>
                                        </p:cTn>
                                        <p:tgtEl>
                                          <p:spTgt spid="9"/>
                                        </p:tgtEl>
                                        <p:attrNameLst>
                                          <p:attrName>r</p:attrName>
                                        </p:attrNameLst>
                                      </p:cBhvr>
                                    </p:animRot>
                                  </p:childTnLst>
                                </p:cTn>
                              </p:par>
                              <p:par>
                                <p:cTn id="42" presetID="32" presetClass="emph" presetSubtype="0" repeatCount="indefinite" fill="hold" nodeType="withEffect">
                                  <p:stCondLst>
                                    <p:cond delay="0"/>
                                  </p:stCondLst>
                                  <p:childTnLst>
                                    <p:animRot by="120000">
                                      <p:cBhvr>
                                        <p:cTn id="43" dur="100" fill="hold">
                                          <p:stCondLst>
                                            <p:cond delay="0"/>
                                          </p:stCondLst>
                                        </p:cTn>
                                        <p:tgtEl>
                                          <p:spTgt spid="8"/>
                                        </p:tgtEl>
                                        <p:attrNameLst>
                                          <p:attrName>r</p:attrName>
                                        </p:attrNameLst>
                                      </p:cBhvr>
                                    </p:animRot>
                                    <p:animRot by="-240000">
                                      <p:cBhvr>
                                        <p:cTn id="44" dur="200" fill="hold">
                                          <p:stCondLst>
                                            <p:cond delay="200"/>
                                          </p:stCondLst>
                                        </p:cTn>
                                        <p:tgtEl>
                                          <p:spTgt spid="8"/>
                                        </p:tgtEl>
                                        <p:attrNameLst>
                                          <p:attrName>r</p:attrName>
                                        </p:attrNameLst>
                                      </p:cBhvr>
                                    </p:animRot>
                                    <p:animRot by="240000">
                                      <p:cBhvr>
                                        <p:cTn id="45" dur="200" fill="hold">
                                          <p:stCondLst>
                                            <p:cond delay="400"/>
                                          </p:stCondLst>
                                        </p:cTn>
                                        <p:tgtEl>
                                          <p:spTgt spid="8"/>
                                        </p:tgtEl>
                                        <p:attrNameLst>
                                          <p:attrName>r</p:attrName>
                                        </p:attrNameLst>
                                      </p:cBhvr>
                                    </p:animRot>
                                    <p:animRot by="-240000">
                                      <p:cBhvr>
                                        <p:cTn id="46" dur="200" fill="hold">
                                          <p:stCondLst>
                                            <p:cond delay="600"/>
                                          </p:stCondLst>
                                        </p:cTn>
                                        <p:tgtEl>
                                          <p:spTgt spid="8"/>
                                        </p:tgtEl>
                                        <p:attrNameLst>
                                          <p:attrName>r</p:attrName>
                                        </p:attrNameLst>
                                      </p:cBhvr>
                                    </p:animRot>
                                    <p:animRot by="120000">
                                      <p:cBhvr>
                                        <p:cTn id="47" dur="200" fill="hold">
                                          <p:stCondLst>
                                            <p:cond delay="800"/>
                                          </p:stCondLst>
                                        </p:cTn>
                                        <p:tgtEl>
                                          <p:spTgt spid="8"/>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100" fill="hold">
                                          <p:stCondLst>
                                            <p:cond delay="0"/>
                                          </p:stCondLst>
                                        </p:cTn>
                                        <p:tgtEl>
                                          <p:spTgt spid="10"/>
                                        </p:tgtEl>
                                        <p:attrNameLst>
                                          <p:attrName>r</p:attrName>
                                        </p:attrNameLst>
                                      </p:cBhvr>
                                    </p:animRot>
                                    <p:animRot by="-240000">
                                      <p:cBhvr>
                                        <p:cTn id="50" dur="200" fill="hold">
                                          <p:stCondLst>
                                            <p:cond delay="200"/>
                                          </p:stCondLst>
                                        </p:cTn>
                                        <p:tgtEl>
                                          <p:spTgt spid="10"/>
                                        </p:tgtEl>
                                        <p:attrNameLst>
                                          <p:attrName>r</p:attrName>
                                        </p:attrNameLst>
                                      </p:cBhvr>
                                    </p:animRot>
                                    <p:animRot by="240000">
                                      <p:cBhvr>
                                        <p:cTn id="51" dur="200" fill="hold">
                                          <p:stCondLst>
                                            <p:cond delay="400"/>
                                          </p:stCondLst>
                                        </p:cTn>
                                        <p:tgtEl>
                                          <p:spTgt spid="10"/>
                                        </p:tgtEl>
                                        <p:attrNameLst>
                                          <p:attrName>r</p:attrName>
                                        </p:attrNameLst>
                                      </p:cBhvr>
                                    </p:animRot>
                                    <p:animRot by="-240000">
                                      <p:cBhvr>
                                        <p:cTn id="52" dur="200" fill="hold">
                                          <p:stCondLst>
                                            <p:cond delay="600"/>
                                          </p:stCondLst>
                                        </p:cTn>
                                        <p:tgtEl>
                                          <p:spTgt spid="10"/>
                                        </p:tgtEl>
                                        <p:attrNameLst>
                                          <p:attrName>r</p:attrName>
                                        </p:attrNameLst>
                                      </p:cBhvr>
                                    </p:animRot>
                                    <p:animRot by="120000">
                                      <p:cBhvr>
                                        <p:cTn id="53" dur="200" fill="hold">
                                          <p:stCondLst>
                                            <p:cond delay="800"/>
                                          </p:stCondLst>
                                        </p:cTn>
                                        <p:tgtEl>
                                          <p:spTgt spid="10"/>
                                        </p:tgtEl>
                                        <p:attrNameLst>
                                          <p:attrName>r</p:attrName>
                                        </p:attrNameLst>
                                      </p:cBhvr>
                                    </p:animRot>
                                  </p:childTnLst>
                                </p:cTn>
                              </p:par>
                              <p:par>
                                <p:cTn id="54" presetID="26" presetClass="emph" presetSubtype="0" repeatCount="indefinite" fill="hold" nodeType="withEffect">
                                  <p:stCondLst>
                                    <p:cond delay="0"/>
                                  </p:stCondLst>
                                  <p:childTnLst>
                                    <p:animEffect transition="out" filter="fade">
                                      <p:cBhvr>
                                        <p:cTn id="55" dur="500" tmFilter="0, 0; .2, .5; .8, .5; 1, 0"/>
                                        <p:tgtEl>
                                          <p:spTgt spid="11"/>
                                        </p:tgtEl>
                                      </p:cBhvr>
                                    </p:animEffect>
                                    <p:animScale>
                                      <p:cBhvr>
                                        <p:cTn id="56"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324" y="-29405"/>
            <a:ext cx="18356647" cy="10345809"/>
          </a:xfrm>
          <a:prstGeom prst="rect">
            <a:avLst/>
          </a:prstGeom>
        </p:spPr>
      </p:pic>
      <p:sp>
        <p:nvSpPr>
          <p:cNvPr id="4" name="TextBox 3"/>
          <p:cNvSpPr txBox="1"/>
          <p:nvPr/>
        </p:nvSpPr>
        <p:spPr>
          <a:xfrm>
            <a:off x="3086101" y="587829"/>
            <a:ext cx="11821886" cy="738664"/>
          </a:xfrm>
          <a:prstGeom prst="rect">
            <a:avLst/>
          </a:prstGeom>
          <a:noFill/>
        </p:spPr>
        <p:txBody>
          <a:bodyPr wrap="square" rtlCol="0">
            <a:spAutoFit/>
          </a:bodyPr>
          <a:lstStyle/>
          <a:p>
            <a:pPr algn="ctr"/>
            <a:r>
              <a:rPr lang="en-US" sz="4200" b="1">
                <a:latin typeface="Times New Roman" panose="02020603050405020304" pitchFamily="18" charset="0"/>
                <a:cs typeface="Times New Roman" panose="02020603050405020304" pitchFamily="18" charset="0"/>
              </a:rPr>
              <a:t>GIỚI THIỆU – LUẬT CHƠI</a:t>
            </a:r>
            <a:endParaRPr lang="vi-VN" sz="4200" b="1">
              <a:latin typeface="Times New Roman" panose="02020603050405020304" pitchFamily="18" charset="0"/>
              <a:cs typeface="Times New Roman" panose="02020603050405020304" pitchFamily="18" charset="0"/>
            </a:endParaRPr>
          </a:p>
        </p:txBody>
      </p:sp>
      <p:sp>
        <p:nvSpPr>
          <p:cNvPr id="5" name="TextBox 4"/>
          <p:cNvSpPr txBox="1"/>
          <p:nvPr/>
        </p:nvSpPr>
        <p:spPr>
          <a:xfrm>
            <a:off x="3233059" y="2367643"/>
            <a:ext cx="11821886" cy="4616648"/>
          </a:xfrm>
          <a:prstGeom prst="rect">
            <a:avLst/>
          </a:prstGeom>
          <a:noFill/>
        </p:spPr>
        <p:txBody>
          <a:bodyPr wrap="square" rtlCol="0">
            <a:spAutoFit/>
          </a:bodyPr>
          <a:lstStyle/>
          <a:p>
            <a:pPr algn="just"/>
            <a:r>
              <a:rPr lang="en-US" sz="4200" b="1" dirty="0">
                <a:latin typeface="Times New Roman" panose="02020603050405020304" pitchFamily="18" charset="0"/>
                <a:cs typeface="Times New Roman" panose="02020603050405020304" pitchFamily="18" charset="0"/>
              </a:rPr>
              <a:t>Một hôm nhóm bạn động vật tổ chức đi biển chơi</a:t>
            </a:r>
          </a:p>
          <a:p>
            <a:pPr algn="just"/>
            <a:r>
              <a:rPr lang="en-US" sz="4200" b="1" dirty="0">
                <a:latin typeface="Times New Roman" panose="02020603050405020304" pitchFamily="18" charset="0"/>
                <a:cs typeface="Times New Roman" panose="02020603050405020304" pitchFamily="18" charset="0"/>
              </a:rPr>
              <a:t>Nhưng để lên được thuyền thì mỗi con vật phải vượt qua 1 câu hỏi. Trả lời đúng sẽ được lên thuyền. Trả lời sai sẽ phải ở lại.</a:t>
            </a:r>
          </a:p>
          <a:p>
            <a:pPr algn="just"/>
            <a:r>
              <a:rPr lang="en-US" sz="4200" b="1" dirty="0">
                <a:latin typeface="Times New Roman" panose="02020603050405020304" pitchFamily="18" charset="0"/>
                <a:cs typeface="Times New Roman" panose="02020603050405020304" pitchFamily="18" charset="0"/>
              </a:rPr>
              <a:t>Em hãy giúp nhóm bạn vượt qua các câu hỏi bằng cách chọn các câu hỏi và trả lời đúng các câu hỏi tương ứng nhé! </a:t>
            </a:r>
            <a:endParaRPr lang="vi-VN" sz="4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3500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13832001">
            <a:off x="14663310" y="-1632802"/>
            <a:ext cx="6083278" cy="4220274"/>
          </a:xfrm>
          <a:prstGeom prst="rect">
            <a:avLst/>
          </a:prstGeom>
        </p:spPr>
      </p:pic>
      <p:sp>
        <p:nvSpPr>
          <p:cNvPr id="14" name="Rectangle 13"/>
          <p:cNvSpPr/>
          <p:nvPr/>
        </p:nvSpPr>
        <p:spPr>
          <a:xfrm>
            <a:off x="3755997" y="3631073"/>
            <a:ext cx="12033827" cy="1131079"/>
          </a:xfrm>
          <a:prstGeom prst="rect">
            <a:avLst/>
          </a:prstGeom>
        </p:spPr>
        <p:txBody>
          <a:bodyPr wrap="square">
            <a:spAutoFit/>
          </a:bodyPr>
          <a:lstStyle/>
          <a:p>
            <a:pPr algn="just">
              <a:lnSpc>
                <a:spcPct val="150000"/>
              </a:lnSpc>
              <a:tabLst>
                <a:tab pos="360045" algn="l"/>
                <a:tab pos="720090" algn="l"/>
              </a:tabLst>
            </a:pPr>
            <a:r>
              <a:rPr lang="nl-NL" sz="4500" b="1" dirty="0">
                <a:latin typeface="Arial" panose="020B0604020202020204" pitchFamily="34" charset="0"/>
                <a:ea typeface="Calibri" panose="020F0502020204030204" pitchFamily="34" charset="0"/>
                <a:cs typeface="Arial" panose="020B0604020202020204" pitchFamily="34" charset="0"/>
              </a:rPr>
              <a:t>PHƯƠNG TRÌNH BẬC NHẤT HAI ẨN</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3755997" y="5888747"/>
            <a:ext cx="11915441" cy="769441"/>
          </a:xfrm>
          <a:prstGeom prst="rect">
            <a:avLst/>
          </a:prstGeom>
        </p:spPr>
        <p:txBody>
          <a:bodyPr wrap="none">
            <a:spAutoFit/>
          </a:bodyPr>
          <a:lstStyle/>
          <a:p>
            <a:r>
              <a:rPr lang="en-US" sz="4400" b="1" dirty="0">
                <a:latin typeface="Arial"/>
                <a:ea typeface="Arial"/>
                <a:cs typeface="Arial"/>
                <a:sym typeface="Arial"/>
              </a:rPr>
              <a:t>HỆ HAI PHƯƠNG TRÌNH BẬC NHẤT HAI ẨN</a:t>
            </a:r>
            <a:endParaRPr lang="en-US" sz="4500" dirty="0">
              <a:latin typeface="Arial" panose="020B0604020202020204" pitchFamily="34" charset="0"/>
              <a:cs typeface="Arial" panose="020B0604020202020204" pitchFamily="34" charset="0"/>
            </a:endParaRPr>
          </a:p>
        </p:txBody>
      </p:sp>
      <p:grpSp>
        <p:nvGrpSpPr>
          <p:cNvPr id="20" name="Group 19"/>
          <p:cNvGrpSpPr/>
          <p:nvPr/>
        </p:nvGrpSpPr>
        <p:grpSpPr>
          <a:xfrm>
            <a:off x="5029200" y="766792"/>
            <a:ext cx="8203627" cy="1447800"/>
            <a:chOff x="5341755" y="254955"/>
            <a:chExt cx="8203627" cy="1447800"/>
          </a:xfrm>
        </p:grpSpPr>
        <p:sp>
          <p:nvSpPr>
            <p:cNvPr id="21" name="Rounded Rectangle 20"/>
            <p:cNvSpPr/>
            <p:nvPr/>
          </p:nvSpPr>
          <p:spPr>
            <a:xfrm>
              <a:off x="5341755" y="254955"/>
              <a:ext cx="82036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5"/>
            <p:cNvSpPr txBox="1"/>
            <p:nvPr/>
          </p:nvSpPr>
          <p:spPr>
            <a:xfrm>
              <a:off x="5638800" y="342900"/>
              <a:ext cx="7634439" cy="1231106"/>
            </a:xfrm>
            <a:prstGeom prst="rect">
              <a:avLst/>
            </a:prstGeom>
          </p:spPr>
          <p:txBody>
            <a:bodyPr wrap="square"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NỘI</a:t>
              </a:r>
              <a:r>
                <a:rPr kumimoji="0" lang="en-US" sz="6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DUNG BÀI HỌC</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6" name="Picture 5"/>
          <p:cNvPicPr>
            <a:picLocks noChangeAspect="1"/>
          </p:cNvPicPr>
          <p:nvPr/>
        </p:nvPicPr>
        <p:blipFill>
          <a:blip r:embed="rId3"/>
          <a:stretch>
            <a:fillRect/>
          </a:stretch>
        </p:blipFill>
        <p:spPr>
          <a:xfrm>
            <a:off x="14173200" y="7315412"/>
            <a:ext cx="3087506" cy="2593735"/>
          </a:xfrm>
          <a:prstGeom prst="rect">
            <a:avLst/>
          </a:prstGeom>
        </p:spPr>
      </p:pic>
      <p:pic>
        <p:nvPicPr>
          <p:cNvPr id="7" name="Picture 6"/>
          <p:cNvPicPr>
            <a:picLocks noChangeAspect="1"/>
          </p:cNvPicPr>
          <p:nvPr/>
        </p:nvPicPr>
        <p:blipFill>
          <a:blip r:embed="rId4"/>
          <a:stretch>
            <a:fillRect/>
          </a:stretch>
        </p:blipFill>
        <p:spPr>
          <a:xfrm>
            <a:off x="609600" y="571500"/>
            <a:ext cx="1066800" cy="1145177"/>
          </a:xfrm>
          <a:prstGeom prst="rect">
            <a:avLst/>
          </a:prstGeom>
        </p:spPr>
      </p:pic>
      <p:grpSp>
        <p:nvGrpSpPr>
          <p:cNvPr id="24" name="Group 23"/>
          <p:cNvGrpSpPr/>
          <p:nvPr/>
        </p:nvGrpSpPr>
        <p:grpSpPr>
          <a:xfrm>
            <a:off x="2057400" y="3676124"/>
            <a:ext cx="1236936" cy="1155973"/>
            <a:chOff x="2315060" y="3149849"/>
            <a:chExt cx="1236936" cy="1155973"/>
          </a:xfrm>
        </p:grpSpPr>
        <p:pic>
          <p:nvPicPr>
            <p:cNvPr id="25"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1</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7" name="Group 26"/>
          <p:cNvGrpSpPr/>
          <p:nvPr/>
        </p:nvGrpSpPr>
        <p:grpSpPr>
          <a:xfrm>
            <a:off x="2095558" y="5695607"/>
            <a:ext cx="1236936" cy="1155973"/>
            <a:chOff x="2315060" y="3149849"/>
            <a:chExt cx="1236936" cy="1155973"/>
          </a:xfrm>
        </p:grpSpPr>
        <p:pic>
          <p:nvPicPr>
            <p:cNvPr id="28"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9"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2</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180025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324" y="-29405"/>
            <a:ext cx="18356647" cy="1034580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100000" l="0" r="95062">
                        <a14:foregroundMark x1="24691" y1="22041" x2="24691" y2="22041"/>
                        <a14:foregroundMark x1="39506" y1="22041" x2="39506" y2="22041"/>
                      </a14:backgroundRemoval>
                    </a14:imgEffect>
                  </a14:imgLayer>
                </a14:imgProps>
              </a:ext>
            </a:extLst>
          </a:blip>
          <a:stretch>
            <a:fillRect/>
          </a:stretch>
        </p:blipFill>
        <p:spPr>
          <a:xfrm>
            <a:off x="2510609" y="7321808"/>
            <a:ext cx="1499043" cy="2267072"/>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0" b="99123" l="4965" r="98582">
                        <a14:foregroundMark x1="17730" y1="8333" x2="17730" y2="8333"/>
                        <a14:foregroundMark x1="40426" y1="7018" x2="40426" y2="7018"/>
                        <a14:foregroundMark x1="43262" y1="9649" x2="43262" y2="9649"/>
                        <a14:foregroundMark x1="50355" y1="57895" x2="50355" y2="57895"/>
                        <a14:foregroundMark x1="40426" y1="71930" x2="40426" y2="71930"/>
                        <a14:foregroundMark x1="37589" y1="59211" x2="37589" y2="59211"/>
                        <a14:foregroundMark x1="30496" y1="68860" x2="30496" y2="68860"/>
                        <a14:foregroundMark x1="24113" y1="81140" x2="24113" y2="81140"/>
                        <a14:foregroundMark x1="24823" y1="86842" x2="24823" y2="86842"/>
                        <a14:foregroundMark x1="61702" y1="86842" x2="61702" y2="86842"/>
                        <a14:foregroundMark x1="68794" y1="79825" x2="68794" y2="79825"/>
                        <a14:foregroundMark x1="85106" y1="93860" x2="85106" y2="93860"/>
                        <a14:foregroundMark x1="80851" y1="89474" x2="80851" y2="89474"/>
                        <a14:foregroundMark x1="80142" y1="62281" x2="80142" y2="62281"/>
                        <a14:foregroundMark x1="82270" y1="86404" x2="82270" y2="86404"/>
                        <a14:foregroundMark x1="31206" y1="89912" x2="31206" y2="89912"/>
                        <a14:foregroundMark x1="41135" y1="92105" x2="41135" y2="92105"/>
                        <a14:foregroundMark x1="41135" y1="88596" x2="41135" y2="88596"/>
                        <a14:foregroundMark x1="43262" y1="79825" x2="43262" y2="79825"/>
                        <a14:foregroundMark x1="55319" y1="63158" x2="55319" y2="63158"/>
                        <a14:foregroundMark x1="67376" y1="67982" x2="67376" y2="67982"/>
                        <a14:foregroundMark x1="80851" y1="74561" x2="80851" y2="74561"/>
                        <a14:foregroundMark x1="78723" y1="69298" x2="78723" y2="69298"/>
                        <a14:foregroundMark x1="24823" y1="91228" x2="24823" y2="91228"/>
                        <a14:backgroundMark x1="54610" y1="3947" x2="54610" y2="3947"/>
                        <a14:backgroundMark x1="25532" y1="2193" x2="25532" y2="2193"/>
                        <a14:backgroundMark x1="9929" y1="24123" x2="9929" y2="24123"/>
                      </a14:backgroundRemoval>
                    </a14:imgEffect>
                  </a14:imgLayer>
                </a14:imgProps>
              </a:ext>
            </a:extLst>
          </a:blip>
          <a:stretch>
            <a:fillRect/>
          </a:stretch>
        </p:blipFill>
        <p:spPr>
          <a:xfrm>
            <a:off x="3875829" y="7450587"/>
            <a:ext cx="1354581" cy="2190387"/>
          </a:xfrm>
          <a:prstGeom prst="rect">
            <a:avLst/>
          </a:prstGeom>
        </p:spPr>
      </p:pic>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backgroundRemoval t="4124" b="100000" l="5155" r="92784">
                        <a14:foregroundMark x1="43814" y1="21649" x2="43814" y2="21649"/>
                        <a14:foregroundMark x1="31443" y1="28866" x2="31443" y2="28866"/>
                        <a14:foregroundMark x1="42784" y1="25773" x2="42784" y2="25773"/>
                      </a14:backgroundRemoval>
                    </a14:imgEffect>
                  </a14:imgLayer>
                </a14:imgProps>
              </a:ext>
            </a:extLst>
          </a:blip>
          <a:stretch>
            <a:fillRect/>
          </a:stretch>
        </p:blipFill>
        <p:spPr>
          <a:xfrm>
            <a:off x="5073080" y="7321808"/>
            <a:ext cx="1636016" cy="2319167"/>
          </a:xfrm>
          <a:prstGeom prst="rect">
            <a:avLst/>
          </a:prstGeom>
        </p:spPr>
      </p:pic>
      <p:pic>
        <p:nvPicPr>
          <p:cNvPr id="11" name="Picture 10"/>
          <p:cNvPicPr>
            <a:picLocks noChangeAspect="1"/>
          </p:cNvPicPr>
          <p:nvPr/>
        </p:nvPicPr>
        <p:blipFill>
          <a:blip r:embed="rId9">
            <a:extLst>
              <a:ext uri="{BEBA8EAE-BF5A-486C-A8C5-ECC9F3942E4B}">
                <a14:imgProps xmlns:a14="http://schemas.microsoft.com/office/drawing/2010/main">
                  <a14:imgLayer r:embed="rId10">
                    <a14:imgEffect>
                      <a14:backgroundRemoval t="3415" b="100000" l="3209" r="94118">
                        <a14:foregroundMark x1="33155" y1="23902" x2="33155" y2="23902"/>
                        <a14:foregroundMark x1="50802" y1="23415" x2="50802" y2="23415"/>
                      </a14:backgroundRemoval>
                    </a14:imgEffect>
                  </a14:imgLayer>
                </a14:imgProps>
              </a:ext>
            </a:extLst>
          </a:blip>
          <a:stretch>
            <a:fillRect/>
          </a:stretch>
        </p:blipFill>
        <p:spPr>
          <a:xfrm>
            <a:off x="6595631" y="7134252"/>
            <a:ext cx="2053622" cy="2454627"/>
          </a:xfrm>
          <a:prstGeom prst="rect">
            <a:avLst/>
          </a:prstGeom>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0" b="98462" l="2174" r="98913">
                        <a14:foregroundMark x1="30435" y1="22564" x2="30435" y2="22564"/>
                        <a14:foregroundMark x1="47283" y1="20513" x2="47283" y2="20513"/>
                        <a14:foregroundMark x1="42391" y1="21026" x2="42391" y2="21026"/>
                        <a14:foregroundMark x1="29891" y1="27179" x2="29891" y2="27179"/>
                      </a14:backgroundRemoval>
                    </a14:imgEffect>
                  </a14:imgLayer>
                </a14:imgProps>
              </a:ext>
            </a:extLst>
          </a:blip>
          <a:stretch>
            <a:fillRect/>
          </a:stretch>
        </p:blipFill>
        <p:spPr>
          <a:xfrm>
            <a:off x="8691510" y="7631703"/>
            <a:ext cx="1544577" cy="1957176"/>
          </a:xfrm>
          <a:prstGeom prst="rect">
            <a:avLst/>
          </a:prstGeom>
        </p:spPr>
      </p:pic>
      <p:pic>
        <p:nvPicPr>
          <p:cNvPr id="13" name="Picture 12"/>
          <p:cNvPicPr>
            <a:picLocks noChangeAspect="1"/>
          </p:cNvPicPr>
          <p:nvPr/>
        </p:nvPicPr>
        <p:blipFill>
          <a:blip r:embed="rId13">
            <a:extLst>
              <a:ext uri="{BEBA8EAE-BF5A-486C-A8C5-ECC9F3942E4B}">
                <a14:imgProps xmlns:a14="http://schemas.microsoft.com/office/drawing/2010/main">
                  <a14:imgLayer r:embed="rId14">
                    <a14:imgEffect>
                      <a14:backgroundRemoval t="962" b="98558" l="922" r="100000">
                        <a14:foregroundMark x1="38249" y1="19712" x2="38249" y2="19712"/>
                        <a14:foregroundMark x1="52074" y1="18750" x2="52074" y2="18750"/>
                      </a14:backgroundRemoval>
                    </a14:imgEffect>
                  </a14:imgLayer>
                </a14:imgProps>
              </a:ext>
            </a:extLst>
          </a:blip>
          <a:stretch>
            <a:fillRect/>
          </a:stretch>
        </p:blipFill>
        <p:spPr>
          <a:xfrm>
            <a:off x="10160561" y="7849438"/>
            <a:ext cx="1529715" cy="1814129"/>
          </a:xfrm>
          <a:prstGeom prst="rect">
            <a:avLst/>
          </a:prstGeom>
        </p:spPr>
      </p:pic>
      <p:pic>
        <p:nvPicPr>
          <p:cNvPr id="14" name="Picture 13"/>
          <p:cNvPicPr>
            <a:picLocks noChangeAspect="1"/>
          </p:cNvPicPr>
          <p:nvPr/>
        </p:nvPicPr>
        <p:blipFill>
          <a:blip r:embed="rId15">
            <a:extLst>
              <a:ext uri="{BEBA8EAE-BF5A-486C-A8C5-ECC9F3942E4B}">
                <a14:imgProps xmlns:a14="http://schemas.microsoft.com/office/drawing/2010/main">
                  <a14:imgLayer r:embed="rId16">
                    <a14:imgEffect>
                      <a14:backgroundRemoval t="0" b="99505" l="0" r="100000"/>
                    </a14:imgEffect>
                  </a14:imgLayer>
                </a14:imgProps>
              </a:ext>
            </a:extLst>
          </a:blip>
          <a:stretch>
            <a:fillRect/>
          </a:stretch>
        </p:blipFill>
        <p:spPr>
          <a:xfrm>
            <a:off x="11639246" y="7631703"/>
            <a:ext cx="1667150" cy="2066037"/>
          </a:xfrm>
          <a:prstGeom prst="rect">
            <a:avLst/>
          </a:prstGeom>
        </p:spPr>
      </p:pic>
      <p:pic>
        <p:nvPicPr>
          <p:cNvPr id="15" name="Picture 14"/>
          <p:cNvPicPr>
            <a:picLocks noChangeAspect="1"/>
          </p:cNvPicPr>
          <p:nvPr/>
        </p:nvPicPr>
        <p:blipFill>
          <a:blip r:embed="rId17">
            <a:extLst>
              <a:ext uri="{BEBA8EAE-BF5A-486C-A8C5-ECC9F3942E4B}">
                <a14:imgProps xmlns:a14="http://schemas.microsoft.com/office/drawing/2010/main">
                  <a14:imgLayer r:embed="rId18">
                    <a14:imgEffect>
                      <a14:backgroundRemoval t="0" b="100000" l="1117" r="100000">
                        <a14:foregroundMark x1="30726" y1="25389" x2="30726" y2="25389"/>
                        <a14:foregroundMark x1="46927" y1="23834" x2="46927" y2="23834"/>
                      </a14:backgroundRemoval>
                    </a14:imgEffect>
                  </a14:imgLayer>
                </a14:imgProps>
              </a:ext>
            </a:extLst>
          </a:blip>
          <a:stretch>
            <a:fillRect/>
          </a:stretch>
        </p:blipFill>
        <p:spPr>
          <a:xfrm>
            <a:off x="13201585" y="7678797"/>
            <a:ext cx="1819844" cy="1962177"/>
          </a:xfrm>
          <a:prstGeom prst="rect">
            <a:avLst/>
          </a:prstGeom>
        </p:spPr>
      </p:pic>
      <p:sp>
        <p:nvSpPr>
          <p:cNvPr id="22" name="Oval 21"/>
          <p:cNvSpPr/>
          <p:nvPr/>
        </p:nvSpPr>
        <p:spPr>
          <a:xfrm>
            <a:off x="2820851" y="1254486"/>
            <a:ext cx="548640" cy="54864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700" b="1" dirty="0">
                <a:solidFill>
                  <a:srgbClr val="FF0000"/>
                </a:solidFill>
              </a:rPr>
              <a:t>1</a:t>
            </a:r>
            <a:endParaRPr lang="vi-VN" sz="2700" b="1" dirty="0">
              <a:solidFill>
                <a:srgbClr val="FF0000"/>
              </a:solidFill>
            </a:endParaRPr>
          </a:p>
        </p:txBody>
      </p:sp>
      <p:sp>
        <p:nvSpPr>
          <p:cNvPr id="23" name="Oval 22"/>
          <p:cNvSpPr/>
          <p:nvPr/>
        </p:nvSpPr>
        <p:spPr>
          <a:xfrm>
            <a:off x="3954053" y="1254486"/>
            <a:ext cx="548640" cy="54864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700" b="1">
                <a:solidFill>
                  <a:srgbClr val="FF0000"/>
                </a:solidFill>
              </a:rPr>
              <a:t>2</a:t>
            </a:r>
            <a:endParaRPr lang="vi-VN" sz="2700" b="1">
              <a:solidFill>
                <a:srgbClr val="FF0000"/>
              </a:solidFill>
            </a:endParaRPr>
          </a:p>
        </p:txBody>
      </p:sp>
      <p:sp>
        <p:nvSpPr>
          <p:cNvPr id="24" name="Oval 23"/>
          <p:cNvSpPr/>
          <p:nvPr/>
        </p:nvSpPr>
        <p:spPr>
          <a:xfrm>
            <a:off x="5266871" y="1234278"/>
            <a:ext cx="548640" cy="54864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700" b="1">
                <a:solidFill>
                  <a:srgbClr val="FF0000"/>
                </a:solidFill>
              </a:rPr>
              <a:t>3</a:t>
            </a:r>
            <a:endParaRPr lang="vi-VN" sz="2700" b="1">
              <a:solidFill>
                <a:srgbClr val="FF0000"/>
              </a:solidFill>
            </a:endParaRPr>
          </a:p>
        </p:txBody>
      </p:sp>
      <p:sp>
        <p:nvSpPr>
          <p:cNvPr id="25" name="Oval 24"/>
          <p:cNvSpPr/>
          <p:nvPr/>
        </p:nvSpPr>
        <p:spPr>
          <a:xfrm>
            <a:off x="6559352" y="1224498"/>
            <a:ext cx="548640" cy="54864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700" b="1">
                <a:solidFill>
                  <a:srgbClr val="FF0000"/>
                </a:solidFill>
              </a:rPr>
              <a:t>4</a:t>
            </a:r>
            <a:endParaRPr lang="vi-VN" sz="2700" b="1">
              <a:solidFill>
                <a:srgbClr val="FF0000"/>
              </a:solidFill>
            </a:endParaRPr>
          </a:p>
        </p:txBody>
      </p:sp>
      <p:sp>
        <p:nvSpPr>
          <p:cNvPr id="26" name="Oval 25"/>
          <p:cNvSpPr/>
          <p:nvPr/>
        </p:nvSpPr>
        <p:spPr>
          <a:xfrm>
            <a:off x="7894691" y="1224498"/>
            <a:ext cx="548640" cy="54864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700" b="1">
                <a:solidFill>
                  <a:srgbClr val="FF0000"/>
                </a:solidFill>
              </a:rPr>
              <a:t>5</a:t>
            </a:r>
            <a:endParaRPr lang="vi-VN" sz="2700" b="1">
              <a:solidFill>
                <a:srgbClr val="FF0000"/>
              </a:solidFill>
            </a:endParaRPr>
          </a:p>
        </p:txBody>
      </p:sp>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backgroundRemoval t="0" b="100000" l="0" r="95062">
                        <a14:foregroundMark x1="24691" y1="22041" x2="24691" y2="22041"/>
                        <a14:foregroundMark x1="39506" y1="22041" x2="39506" y2="22041"/>
                      </a14:backgroundRemoval>
                    </a14:imgEffect>
                  </a14:imgLayer>
                </a14:imgProps>
              </a:ext>
            </a:extLst>
          </a:blip>
          <a:stretch>
            <a:fillRect/>
          </a:stretch>
        </p:blipFill>
        <p:spPr>
          <a:xfrm>
            <a:off x="5911718" y="3243055"/>
            <a:ext cx="1235469" cy="1868456"/>
          </a:xfrm>
          <a:prstGeom prst="rect">
            <a:avLst/>
          </a:prstGeom>
        </p:spPr>
      </p:pic>
      <p:pic>
        <p:nvPicPr>
          <p:cNvPr id="33" name="Picture 32"/>
          <p:cNvPicPr>
            <a:picLocks noChangeAspect="1"/>
          </p:cNvPicPr>
          <p:nvPr/>
        </p:nvPicPr>
        <p:blipFill>
          <a:blip r:embed="rId5">
            <a:extLst>
              <a:ext uri="{BEBA8EAE-BF5A-486C-A8C5-ECC9F3942E4B}">
                <a14:imgProps xmlns:a14="http://schemas.microsoft.com/office/drawing/2010/main">
                  <a14:imgLayer r:embed="rId6">
                    <a14:imgEffect>
                      <a14:backgroundRemoval t="0" b="99123" l="4965" r="98582">
                        <a14:foregroundMark x1="17730" y1="8333" x2="17730" y2="8333"/>
                        <a14:foregroundMark x1="40426" y1="7018" x2="40426" y2="7018"/>
                        <a14:foregroundMark x1="43262" y1="9649" x2="43262" y2="9649"/>
                        <a14:foregroundMark x1="50355" y1="57895" x2="50355" y2="57895"/>
                        <a14:foregroundMark x1="40426" y1="71930" x2="40426" y2="71930"/>
                        <a14:foregroundMark x1="37589" y1="59211" x2="37589" y2="59211"/>
                        <a14:foregroundMark x1="30496" y1="68860" x2="30496" y2="68860"/>
                        <a14:foregroundMark x1="24113" y1="81140" x2="24113" y2="81140"/>
                        <a14:foregroundMark x1="24823" y1="86842" x2="24823" y2="86842"/>
                        <a14:foregroundMark x1="61702" y1="86842" x2="61702" y2="86842"/>
                        <a14:foregroundMark x1="68794" y1="79825" x2="68794" y2="79825"/>
                        <a14:foregroundMark x1="85106" y1="93860" x2="85106" y2="93860"/>
                        <a14:foregroundMark x1="80851" y1="89474" x2="80851" y2="89474"/>
                        <a14:foregroundMark x1="80142" y1="62281" x2="80142" y2="62281"/>
                        <a14:foregroundMark x1="82270" y1="86404" x2="82270" y2="86404"/>
                        <a14:foregroundMark x1="31206" y1="89912" x2="31206" y2="89912"/>
                        <a14:foregroundMark x1="41135" y1="92105" x2="41135" y2="92105"/>
                        <a14:foregroundMark x1="41135" y1="88596" x2="41135" y2="88596"/>
                        <a14:foregroundMark x1="43262" y1="79825" x2="43262" y2="79825"/>
                        <a14:foregroundMark x1="55319" y1="63158" x2="55319" y2="63158"/>
                        <a14:foregroundMark x1="67376" y1="67982" x2="67376" y2="67982"/>
                        <a14:foregroundMark x1="80851" y1="74561" x2="80851" y2="74561"/>
                        <a14:foregroundMark x1="78723" y1="69298" x2="78723" y2="69298"/>
                        <a14:foregroundMark x1="24823" y1="91228" x2="24823" y2="91228"/>
                        <a14:backgroundMark x1="54610" y1="3947" x2="54610" y2="3947"/>
                        <a14:backgroundMark x1="25532" y1="2193" x2="25532" y2="2193"/>
                        <a14:backgroundMark x1="9929" y1="24123" x2="9929" y2="24123"/>
                      </a14:backgroundRemoval>
                    </a14:imgEffect>
                  </a14:imgLayer>
                </a14:imgProps>
              </a:ext>
            </a:extLst>
          </a:blip>
          <a:stretch>
            <a:fillRect/>
          </a:stretch>
        </p:blipFill>
        <p:spPr>
          <a:xfrm>
            <a:off x="8125109" y="3454742"/>
            <a:ext cx="1076409" cy="1740576"/>
          </a:xfrm>
          <a:prstGeom prst="rect">
            <a:avLst/>
          </a:prstGeom>
        </p:spPr>
      </p:pic>
      <p:pic>
        <p:nvPicPr>
          <p:cNvPr id="34" name="Picture 33"/>
          <p:cNvPicPr>
            <a:picLocks noChangeAspect="1"/>
          </p:cNvPicPr>
          <p:nvPr/>
        </p:nvPicPr>
        <p:blipFill>
          <a:blip r:embed="rId7">
            <a:extLst>
              <a:ext uri="{BEBA8EAE-BF5A-486C-A8C5-ECC9F3942E4B}">
                <a14:imgProps xmlns:a14="http://schemas.microsoft.com/office/drawing/2010/main">
                  <a14:imgLayer r:embed="rId8">
                    <a14:imgEffect>
                      <a14:backgroundRemoval t="4124" b="100000" l="5155" r="92784">
                        <a14:foregroundMark x1="43814" y1="21649" x2="43814" y2="21649"/>
                        <a14:foregroundMark x1="31443" y1="28866" x2="31443" y2="28866"/>
                        <a14:foregroundMark x1="42784" y1="25773" x2="42784" y2="25773"/>
                      </a14:backgroundRemoval>
                    </a14:imgEffect>
                  </a14:imgLayer>
                </a14:imgProps>
              </a:ext>
            </a:extLst>
          </a:blip>
          <a:stretch>
            <a:fillRect/>
          </a:stretch>
        </p:blipFill>
        <p:spPr>
          <a:xfrm>
            <a:off x="7360184" y="3642184"/>
            <a:ext cx="1128629" cy="1599911"/>
          </a:xfrm>
          <a:prstGeom prst="rect">
            <a:avLst/>
          </a:prstGeom>
        </p:spPr>
      </p:pic>
      <p:pic>
        <p:nvPicPr>
          <p:cNvPr id="35" name="Picture 34"/>
          <p:cNvPicPr>
            <a:picLocks noChangeAspect="1"/>
          </p:cNvPicPr>
          <p:nvPr/>
        </p:nvPicPr>
        <p:blipFill>
          <a:blip r:embed="rId9">
            <a:extLst>
              <a:ext uri="{BEBA8EAE-BF5A-486C-A8C5-ECC9F3942E4B}">
                <a14:imgProps xmlns:a14="http://schemas.microsoft.com/office/drawing/2010/main">
                  <a14:imgLayer r:embed="rId10">
                    <a14:imgEffect>
                      <a14:backgroundRemoval t="3415" b="100000" l="3209" r="94118">
                        <a14:foregroundMark x1="33155" y1="23902" x2="33155" y2="23902"/>
                        <a14:foregroundMark x1="50802" y1="23415" x2="50802" y2="23415"/>
                      </a14:backgroundRemoval>
                    </a14:imgEffect>
                  </a14:imgLayer>
                </a14:imgProps>
              </a:ext>
            </a:extLst>
          </a:blip>
          <a:stretch>
            <a:fillRect/>
          </a:stretch>
        </p:blipFill>
        <p:spPr>
          <a:xfrm>
            <a:off x="10474039" y="3847260"/>
            <a:ext cx="1457330" cy="1741899"/>
          </a:xfrm>
          <a:prstGeom prst="rect">
            <a:avLst/>
          </a:prstGeom>
        </p:spPr>
      </p:pic>
      <p:pic>
        <p:nvPicPr>
          <p:cNvPr id="36" name="Picture 35"/>
          <p:cNvPicPr>
            <a:picLocks noChangeAspect="1"/>
          </p:cNvPicPr>
          <p:nvPr/>
        </p:nvPicPr>
        <p:blipFill>
          <a:blip r:embed="rId11">
            <a:extLst>
              <a:ext uri="{BEBA8EAE-BF5A-486C-A8C5-ECC9F3942E4B}">
                <a14:imgProps xmlns:a14="http://schemas.microsoft.com/office/drawing/2010/main">
                  <a14:imgLayer r:embed="rId12">
                    <a14:imgEffect>
                      <a14:backgroundRemoval t="0" b="98462" l="2174" r="98913">
                        <a14:foregroundMark x1="30435" y1="22564" x2="30435" y2="22564"/>
                        <a14:foregroundMark x1="47283" y1="20513" x2="47283" y2="20513"/>
                        <a14:foregroundMark x1="42391" y1="21026" x2="42391" y2="21026"/>
                        <a14:foregroundMark x1="29891" y1="27179" x2="29891" y2="27179"/>
                      </a14:backgroundRemoval>
                    </a14:imgEffect>
                  </a14:imgLayer>
                </a14:imgProps>
              </a:ext>
            </a:extLst>
          </a:blip>
          <a:stretch>
            <a:fillRect/>
          </a:stretch>
        </p:blipFill>
        <p:spPr>
          <a:xfrm>
            <a:off x="9763622" y="3973605"/>
            <a:ext cx="1116984" cy="1415361"/>
          </a:xfrm>
          <a:prstGeom prst="rect">
            <a:avLst/>
          </a:prstGeom>
        </p:spPr>
      </p:pic>
      <p:pic>
        <p:nvPicPr>
          <p:cNvPr id="37" name="Picture 36"/>
          <p:cNvPicPr>
            <a:picLocks noChangeAspect="1"/>
          </p:cNvPicPr>
          <p:nvPr/>
        </p:nvPicPr>
        <p:blipFill>
          <a:blip r:embed="rId13">
            <a:extLst>
              <a:ext uri="{BEBA8EAE-BF5A-486C-A8C5-ECC9F3942E4B}">
                <a14:imgProps xmlns:a14="http://schemas.microsoft.com/office/drawing/2010/main">
                  <a14:imgLayer r:embed="rId14">
                    <a14:imgEffect>
                      <a14:backgroundRemoval t="962" b="98558" l="922" r="100000">
                        <a14:foregroundMark x1="38249" y1="19712" x2="38249" y2="19712"/>
                        <a14:foregroundMark x1="52074" y1="18750" x2="52074" y2="18750"/>
                      </a14:backgroundRemoval>
                    </a14:imgEffect>
                  </a14:imgLayer>
                </a14:imgProps>
              </a:ext>
            </a:extLst>
          </a:blip>
          <a:stretch>
            <a:fillRect/>
          </a:stretch>
        </p:blipFill>
        <p:spPr>
          <a:xfrm>
            <a:off x="5170355" y="3645473"/>
            <a:ext cx="1085477" cy="1287294"/>
          </a:xfrm>
          <a:prstGeom prst="rect">
            <a:avLst/>
          </a:prstGeom>
        </p:spPr>
      </p:pic>
      <p:pic>
        <p:nvPicPr>
          <p:cNvPr id="38" name="Picture 37"/>
          <p:cNvPicPr>
            <a:picLocks noChangeAspect="1"/>
          </p:cNvPicPr>
          <p:nvPr/>
        </p:nvPicPr>
        <p:blipFill>
          <a:blip r:embed="rId15">
            <a:extLst>
              <a:ext uri="{BEBA8EAE-BF5A-486C-A8C5-ECC9F3942E4B}">
                <a14:imgProps xmlns:a14="http://schemas.microsoft.com/office/drawing/2010/main">
                  <a14:imgLayer r:embed="rId16">
                    <a14:imgEffect>
                      <a14:backgroundRemoval t="0" b="99505" l="0" r="100000"/>
                    </a14:imgEffect>
                  </a14:imgLayer>
                </a14:imgProps>
              </a:ext>
            </a:extLst>
          </a:blip>
          <a:stretch>
            <a:fillRect/>
          </a:stretch>
        </p:blipFill>
        <p:spPr>
          <a:xfrm>
            <a:off x="8859485" y="3881053"/>
            <a:ext cx="1118502" cy="1386119"/>
          </a:xfrm>
          <a:prstGeom prst="rect">
            <a:avLst/>
          </a:prstGeom>
        </p:spPr>
      </p:pic>
      <p:pic>
        <p:nvPicPr>
          <p:cNvPr id="39" name="Picture 38"/>
          <p:cNvPicPr>
            <a:picLocks noChangeAspect="1"/>
          </p:cNvPicPr>
          <p:nvPr/>
        </p:nvPicPr>
        <p:blipFill>
          <a:blip r:embed="rId17">
            <a:extLst>
              <a:ext uri="{BEBA8EAE-BF5A-486C-A8C5-ECC9F3942E4B}">
                <a14:imgProps xmlns:a14="http://schemas.microsoft.com/office/drawing/2010/main">
                  <a14:imgLayer r:embed="rId18">
                    <a14:imgEffect>
                      <a14:backgroundRemoval t="0" b="100000" l="1117" r="100000">
                        <a14:foregroundMark x1="30726" y1="25389" x2="30726" y2="25389"/>
                        <a14:foregroundMark x1="46927" y1="23834" x2="46927" y2="23834"/>
                      </a14:backgroundRemoval>
                    </a14:imgEffect>
                  </a14:imgLayer>
                </a14:imgProps>
              </a:ext>
            </a:extLst>
          </a:blip>
          <a:stretch>
            <a:fillRect/>
          </a:stretch>
        </p:blipFill>
        <p:spPr>
          <a:xfrm>
            <a:off x="6595631" y="3712490"/>
            <a:ext cx="1175540" cy="1267481"/>
          </a:xfrm>
          <a:prstGeom prst="rect">
            <a:avLst/>
          </a:prstGeom>
        </p:spPr>
      </p:pic>
      <p:pic>
        <p:nvPicPr>
          <p:cNvPr id="40" name="Picture 39"/>
          <p:cNvPicPr>
            <a:picLocks noChangeAspect="1"/>
          </p:cNvPicPr>
          <p:nvPr/>
        </p:nvPicPr>
        <p:blipFill rotWithShape="1">
          <a:blip r:embed="rId19">
            <a:extLst>
              <a:ext uri="{BEBA8EAE-BF5A-486C-A8C5-ECC9F3942E4B}">
                <a14:imgProps xmlns:a14="http://schemas.microsoft.com/office/drawing/2010/main">
                  <a14:imgLayer r:embed="rId20">
                    <a14:imgEffect>
                      <a14:backgroundRemoval t="51937" b="97007" l="0" r="100000">
                        <a14:backgroundMark x1="27571" y1="53169" x2="27571" y2="53169"/>
                        <a14:backgroundMark x1="39857" y1="55458" x2="39857" y2="55458"/>
                        <a14:backgroundMark x1="52286" y1="55634" x2="52286" y2="55634"/>
                        <a14:backgroundMark x1="54286" y1="55106" x2="54286" y2="55106"/>
                        <a14:backgroundMark x1="71286" y1="60211" x2="71286" y2="60211"/>
                        <a14:backgroundMark x1="46714" y1="55634" x2="46714" y2="55634"/>
                      </a14:backgroundRemoval>
                    </a14:imgEffect>
                    <a14:imgEffect>
                      <a14:colorTemperature colorTemp="7200"/>
                    </a14:imgEffect>
                  </a14:imgLayer>
                </a14:imgProps>
              </a:ext>
              <a:ext uri="{28A0092B-C50C-407E-A947-70E740481C1C}">
                <a14:useLocalDpi xmlns:a14="http://schemas.microsoft.com/office/drawing/2010/main" val="0"/>
              </a:ext>
            </a:extLst>
          </a:blip>
          <a:srcRect t="52012"/>
          <a:stretch/>
        </p:blipFill>
        <p:spPr>
          <a:xfrm rot="21374179">
            <a:off x="4955291" y="4478116"/>
            <a:ext cx="7067042" cy="2751821"/>
          </a:xfrm>
          <a:prstGeom prst="rect">
            <a:avLst/>
          </a:prstGeom>
        </p:spPr>
      </p:pic>
      <p:pic>
        <p:nvPicPr>
          <p:cNvPr id="41" name="Picture 40">
            <a:hlinkClick r:id="rId21"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95062">
                        <a14:foregroundMark x1="24691" y1="22041" x2="24691" y2="22041"/>
                        <a14:foregroundMark x1="39506" y1="22041" x2="39506" y2="22041"/>
                      </a14:backgroundRemoval>
                    </a14:imgEffect>
                  </a14:imgLayer>
                </a14:imgProps>
              </a:ext>
            </a:extLst>
          </a:blip>
          <a:stretch>
            <a:fillRect/>
          </a:stretch>
        </p:blipFill>
        <p:spPr>
          <a:xfrm>
            <a:off x="2791655" y="328611"/>
            <a:ext cx="577836" cy="873888"/>
          </a:xfrm>
          <a:prstGeom prst="rect">
            <a:avLst/>
          </a:prstGeom>
        </p:spPr>
      </p:pic>
      <p:pic>
        <p:nvPicPr>
          <p:cNvPr id="42" name="Picture 41">
            <a:hlinkClick r:id="rId22"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0" b="99123" l="4965" r="98582">
                        <a14:foregroundMark x1="17730" y1="8333" x2="17730" y2="8333"/>
                        <a14:foregroundMark x1="40426" y1="7018" x2="40426" y2="7018"/>
                        <a14:foregroundMark x1="43262" y1="9649" x2="43262" y2="9649"/>
                        <a14:foregroundMark x1="50355" y1="57895" x2="50355" y2="57895"/>
                        <a14:foregroundMark x1="40426" y1="71930" x2="40426" y2="71930"/>
                        <a14:foregroundMark x1="37589" y1="59211" x2="37589" y2="59211"/>
                        <a14:foregroundMark x1="30496" y1="68860" x2="30496" y2="68860"/>
                        <a14:foregroundMark x1="24113" y1="81140" x2="24113" y2="81140"/>
                        <a14:foregroundMark x1="24823" y1="86842" x2="24823" y2="86842"/>
                        <a14:foregroundMark x1="61702" y1="86842" x2="61702" y2="86842"/>
                        <a14:foregroundMark x1="68794" y1="79825" x2="68794" y2="79825"/>
                        <a14:foregroundMark x1="85106" y1="93860" x2="85106" y2="93860"/>
                        <a14:foregroundMark x1="80851" y1="89474" x2="80851" y2="89474"/>
                        <a14:foregroundMark x1="80142" y1="62281" x2="80142" y2="62281"/>
                        <a14:foregroundMark x1="82270" y1="86404" x2="82270" y2="86404"/>
                        <a14:foregroundMark x1="31206" y1="89912" x2="31206" y2="89912"/>
                        <a14:foregroundMark x1="41135" y1="92105" x2="41135" y2="92105"/>
                        <a14:foregroundMark x1="41135" y1="88596" x2="41135" y2="88596"/>
                        <a14:foregroundMark x1="43262" y1="79825" x2="43262" y2="79825"/>
                        <a14:foregroundMark x1="55319" y1="63158" x2="55319" y2="63158"/>
                        <a14:foregroundMark x1="67376" y1="67982" x2="67376" y2="67982"/>
                        <a14:foregroundMark x1="80851" y1="74561" x2="80851" y2="74561"/>
                        <a14:foregroundMark x1="78723" y1="69298" x2="78723" y2="69298"/>
                        <a14:foregroundMark x1="24823" y1="91228" x2="24823" y2="91228"/>
                        <a14:backgroundMark x1="54610" y1="3947" x2="54610" y2="3947"/>
                        <a14:backgroundMark x1="25532" y1="2193" x2="25532" y2="2193"/>
                        <a14:backgroundMark x1="9929" y1="24123" x2="9929" y2="24123"/>
                      </a14:backgroundRemoval>
                    </a14:imgEffect>
                  </a14:imgLayer>
                </a14:imgProps>
              </a:ext>
            </a:extLst>
          </a:blip>
          <a:stretch>
            <a:fillRect/>
          </a:stretch>
        </p:blipFill>
        <p:spPr>
          <a:xfrm>
            <a:off x="4009653" y="315757"/>
            <a:ext cx="580596" cy="938837"/>
          </a:xfrm>
          <a:prstGeom prst="rect">
            <a:avLst/>
          </a:prstGeom>
        </p:spPr>
      </p:pic>
      <p:pic>
        <p:nvPicPr>
          <p:cNvPr id="43" name="Picture 42">
            <a:hlinkClick r:id="rId23"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4124" b="100000" l="5155" r="92784">
                        <a14:foregroundMark x1="43814" y1="21649" x2="43814" y2="21649"/>
                        <a14:foregroundMark x1="31443" y1="28866" x2="31443" y2="28866"/>
                        <a14:foregroundMark x1="42784" y1="25773" x2="42784" y2="25773"/>
                      </a14:backgroundRemoval>
                    </a14:imgEffect>
                  </a14:imgLayer>
                </a14:imgProps>
              </a:ext>
            </a:extLst>
          </a:blip>
          <a:stretch>
            <a:fillRect/>
          </a:stretch>
        </p:blipFill>
        <p:spPr>
          <a:xfrm>
            <a:off x="5274608" y="228606"/>
            <a:ext cx="723690" cy="1025880"/>
          </a:xfrm>
          <a:prstGeom prst="rect">
            <a:avLst/>
          </a:prstGeom>
        </p:spPr>
      </p:pic>
      <p:pic>
        <p:nvPicPr>
          <p:cNvPr id="44" name="Picture 43">
            <a:hlinkClick r:id="rId24"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3415" b="100000" l="3209" r="94118">
                        <a14:foregroundMark x1="33155" y1="23902" x2="33155" y2="23902"/>
                        <a14:foregroundMark x1="50802" y1="23415" x2="50802" y2="23415"/>
                      </a14:backgroundRemoval>
                    </a14:imgEffect>
                  </a14:imgLayer>
                </a14:imgProps>
              </a:ext>
            </a:extLst>
          </a:blip>
          <a:stretch>
            <a:fillRect/>
          </a:stretch>
        </p:blipFill>
        <p:spPr>
          <a:xfrm>
            <a:off x="6460304" y="199439"/>
            <a:ext cx="822200" cy="982749"/>
          </a:xfrm>
          <a:prstGeom prst="rect">
            <a:avLst/>
          </a:prstGeom>
        </p:spPr>
      </p:pic>
      <p:pic>
        <p:nvPicPr>
          <p:cNvPr id="45" name="Picture 44">
            <a:hlinkClick r:id="rId25" action="ppaction://hlinksldjump"/>
          </p:cNvPr>
          <p:cNvPicPr>
            <a:picLocks noChangeAspect="1"/>
          </p:cNvPicPr>
          <p:nvPr/>
        </p:nvPicPr>
        <p:blipFill>
          <a:blip r:embed="rId11">
            <a:extLst>
              <a:ext uri="{BEBA8EAE-BF5A-486C-A8C5-ECC9F3942E4B}">
                <a14:imgProps xmlns:a14="http://schemas.microsoft.com/office/drawing/2010/main">
                  <a14:imgLayer r:embed="rId12">
                    <a14:imgEffect>
                      <a14:backgroundRemoval t="0" b="98462" l="2174" r="98913">
                        <a14:foregroundMark x1="30435" y1="22564" x2="30435" y2="22564"/>
                        <a14:foregroundMark x1="47283" y1="20513" x2="47283" y2="20513"/>
                        <a14:foregroundMark x1="42391" y1="21026" x2="42391" y2="21026"/>
                        <a14:foregroundMark x1="29891" y1="27179" x2="29891" y2="27179"/>
                      </a14:backgroundRemoval>
                    </a14:imgEffect>
                  </a14:imgLayer>
                </a14:imgProps>
              </a:ext>
            </a:extLst>
          </a:blip>
          <a:stretch>
            <a:fillRect/>
          </a:stretch>
        </p:blipFill>
        <p:spPr>
          <a:xfrm>
            <a:off x="7881499" y="328611"/>
            <a:ext cx="679499" cy="861012"/>
          </a:xfrm>
          <a:prstGeom prst="rect">
            <a:avLst/>
          </a:prstGeom>
        </p:spPr>
      </p:pic>
      <p:pic>
        <p:nvPicPr>
          <p:cNvPr id="49" name="Picture 48">
            <a:hlinkClick r:id="rId26" action="ppaction://hlinksldjump"/>
          </p:cNvPr>
          <p:cNvPicPr>
            <a:picLocks noChangeAspect="1"/>
          </p:cNvPicPr>
          <p:nvPr/>
        </p:nvPicPr>
        <p:blipFill>
          <a:blip r:embed="rId27"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4315634" y="87179"/>
            <a:ext cx="1570617" cy="1512503"/>
          </a:xfrm>
          <a:prstGeom prst="rect">
            <a:avLst/>
          </a:prstGeom>
        </p:spPr>
      </p:pic>
    </p:spTree>
    <p:extLst>
      <p:ext uri="{BB962C8B-B14F-4D97-AF65-F5344CB8AC3E}">
        <p14:creationId xmlns:p14="http://schemas.microsoft.com/office/powerpoint/2010/main" val="377220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0"/>
                                        </p:tgtEl>
                                        <p:attrNameLst>
                                          <p:attrName>r</p:attrName>
                                        </p:attrNameLst>
                                      </p:cBhvr>
                                    </p:animRot>
                                    <p:animRot by="-240000">
                                      <p:cBhvr>
                                        <p:cTn id="7" dur="200" fill="hold">
                                          <p:stCondLst>
                                            <p:cond delay="200"/>
                                          </p:stCondLst>
                                        </p:cTn>
                                        <p:tgtEl>
                                          <p:spTgt spid="40"/>
                                        </p:tgtEl>
                                        <p:attrNameLst>
                                          <p:attrName>r</p:attrName>
                                        </p:attrNameLst>
                                      </p:cBhvr>
                                    </p:animRot>
                                    <p:animRot by="240000">
                                      <p:cBhvr>
                                        <p:cTn id="8" dur="200" fill="hold">
                                          <p:stCondLst>
                                            <p:cond delay="400"/>
                                          </p:stCondLst>
                                        </p:cTn>
                                        <p:tgtEl>
                                          <p:spTgt spid="40"/>
                                        </p:tgtEl>
                                        <p:attrNameLst>
                                          <p:attrName>r</p:attrName>
                                        </p:attrNameLst>
                                      </p:cBhvr>
                                    </p:animRot>
                                    <p:animRot by="-240000">
                                      <p:cBhvr>
                                        <p:cTn id="9" dur="200" fill="hold">
                                          <p:stCondLst>
                                            <p:cond delay="600"/>
                                          </p:stCondLst>
                                        </p:cTn>
                                        <p:tgtEl>
                                          <p:spTgt spid="40"/>
                                        </p:tgtEl>
                                        <p:attrNameLst>
                                          <p:attrName>r</p:attrName>
                                        </p:attrNameLst>
                                      </p:cBhvr>
                                    </p:animRot>
                                    <p:animRot by="120000">
                                      <p:cBhvr>
                                        <p:cTn id="10" dur="200" fill="hold">
                                          <p:stCondLst>
                                            <p:cond delay="800"/>
                                          </p:stCondLst>
                                        </p:cTn>
                                        <p:tgtEl>
                                          <p:spTgt spid="4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9"/>
                                        </p:tgtEl>
                                        <p:attrNameLst>
                                          <p:attrName>r</p:attrName>
                                        </p:attrNameLst>
                                      </p:cBhvr>
                                    </p:animRot>
                                    <p:animRot by="-240000">
                                      <p:cBhvr>
                                        <p:cTn id="13" dur="200" fill="hold">
                                          <p:stCondLst>
                                            <p:cond delay="200"/>
                                          </p:stCondLst>
                                        </p:cTn>
                                        <p:tgtEl>
                                          <p:spTgt spid="49"/>
                                        </p:tgtEl>
                                        <p:attrNameLst>
                                          <p:attrName>r</p:attrName>
                                        </p:attrNameLst>
                                      </p:cBhvr>
                                    </p:animRot>
                                    <p:animRot by="240000">
                                      <p:cBhvr>
                                        <p:cTn id="14" dur="200" fill="hold">
                                          <p:stCondLst>
                                            <p:cond delay="400"/>
                                          </p:stCondLst>
                                        </p:cTn>
                                        <p:tgtEl>
                                          <p:spTgt spid="49"/>
                                        </p:tgtEl>
                                        <p:attrNameLst>
                                          <p:attrName>r</p:attrName>
                                        </p:attrNameLst>
                                      </p:cBhvr>
                                    </p:animRot>
                                    <p:animRot by="-240000">
                                      <p:cBhvr>
                                        <p:cTn id="15" dur="200" fill="hold">
                                          <p:stCondLst>
                                            <p:cond delay="600"/>
                                          </p:stCondLst>
                                        </p:cTn>
                                        <p:tgtEl>
                                          <p:spTgt spid="49"/>
                                        </p:tgtEl>
                                        <p:attrNameLst>
                                          <p:attrName>r</p:attrName>
                                        </p:attrNameLst>
                                      </p:cBhvr>
                                    </p:animRot>
                                    <p:animRot by="120000">
                                      <p:cBhvr>
                                        <p:cTn id="16" dur="200" fill="hold">
                                          <p:stCondLst>
                                            <p:cond delay="800"/>
                                          </p:stCondLst>
                                        </p:cTn>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47" presetClass="exit" presetSubtype="0" fill="hold" nodeType="clickEffect">
                                  <p:stCondLst>
                                    <p:cond delay="0"/>
                                  </p:stCondLst>
                                  <p:childTnLst>
                                    <p:animEffect transition="out" filter="fade">
                                      <p:cBhvr>
                                        <p:cTn id="21" dur="1000"/>
                                        <p:tgtEl>
                                          <p:spTgt spid="8"/>
                                        </p:tgtEl>
                                      </p:cBhvr>
                                    </p:animEffect>
                                    <p:anim calcmode="lin" valueType="num">
                                      <p:cBhvr>
                                        <p:cTn id="22" dur="1000"/>
                                        <p:tgtEl>
                                          <p:spTgt spid="8"/>
                                        </p:tgtEl>
                                        <p:attrNameLst>
                                          <p:attrName>ppt_x</p:attrName>
                                        </p:attrNameLst>
                                      </p:cBhvr>
                                      <p:tavLst>
                                        <p:tav tm="0">
                                          <p:val>
                                            <p:strVal val="ppt_x"/>
                                          </p:val>
                                        </p:tav>
                                        <p:tav tm="100000">
                                          <p:val>
                                            <p:strVal val="ppt_x"/>
                                          </p:val>
                                        </p:tav>
                                      </p:tavLst>
                                    </p:anim>
                                    <p:anim calcmode="lin" valueType="num">
                                      <p:cBhvr>
                                        <p:cTn id="23" dur="1000"/>
                                        <p:tgtEl>
                                          <p:spTgt spid="8"/>
                                        </p:tgtEl>
                                        <p:attrNameLst>
                                          <p:attrName>ppt_y</p:attrName>
                                        </p:attrNameLst>
                                      </p:cBhvr>
                                      <p:tavLst>
                                        <p:tav tm="0">
                                          <p:val>
                                            <p:strVal val="ppt_y"/>
                                          </p:val>
                                        </p:tav>
                                        <p:tav tm="100000">
                                          <p:val>
                                            <p:strVal val="ppt_y-.1"/>
                                          </p:val>
                                        </p:tav>
                                      </p:tavLst>
                                    </p:anim>
                                    <p:set>
                                      <p:cBhvr>
                                        <p:cTn id="24" dur="1" fill="hold">
                                          <p:stCondLst>
                                            <p:cond delay="999"/>
                                          </p:stCondLst>
                                        </p:cTn>
                                        <p:tgtEl>
                                          <p:spTgt spid="8"/>
                                        </p:tgtEl>
                                        <p:attrNameLst>
                                          <p:attrName>style.visibility</p:attrName>
                                        </p:attrNameLst>
                                      </p:cBhvr>
                                      <p:to>
                                        <p:strVal val="hidden"/>
                                      </p:to>
                                    </p:set>
                                  </p:childTnLst>
                                </p:cTn>
                              </p:par>
                              <p:par>
                                <p:cTn id="25" presetID="42"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seq concurrent="1" nextAc="seek">
              <p:cTn id="30" restart="whenNotActive" fill="hold" evtFilter="cancelBubble" nodeType="interactiveSeq">
                <p:stCondLst>
                  <p:cond evt="onClick" delay="0">
                    <p:tgtEl>
                      <p:spTgt spid="9"/>
                    </p:tgtEl>
                  </p:cond>
                </p:stCondLst>
                <p:endSync evt="end" delay="0">
                  <p:rtn val="all"/>
                </p:endSync>
                <p:childTnLst>
                  <p:par>
                    <p:cTn id="31" fill="hold">
                      <p:stCondLst>
                        <p:cond delay="0"/>
                      </p:stCondLst>
                      <p:childTnLst>
                        <p:par>
                          <p:cTn id="32" fill="hold">
                            <p:stCondLst>
                              <p:cond delay="0"/>
                            </p:stCondLst>
                            <p:childTnLst>
                              <p:par>
                                <p:cTn id="33" presetID="47" presetClass="exit" presetSubtype="0" fill="hold" nodeType="clickEffect">
                                  <p:stCondLst>
                                    <p:cond delay="0"/>
                                  </p:stCondLst>
                                  <p:childTnLst>
                                    <p:animEffect transition="out" filter="fade">
                                      <p:cBhvr>
                                        <p:cTn id="34" dur="1000"/>
                                        <p:tgtEl>
                                          <p:spTgt spid="9"/>
                                        </p:tgtEl>
                                      </p:cBhvr>
                                    </p:animEffect>
                                    <p:anim calcmode="lin" valueType="num">
                                      <p:cBhvr>
                                        <p:cTn id="35" dur="1000"/>
                                        <p:tgtEl>
                                          <p:spTgt spid="9"/>
                                        </p:tgtEl>
                                        <p:attrNameLst>
                                          <p:attrName>ppt_x</p:attrName>
                                        </p:attrNameLst>
                                      </p:cBhvr>
                                      <p:tavLst>
                                        <p:tav tm="0">
                                          <p:val>
                                            <p:strVal val="ppt_x"/>
                                          </p:val>
                                        </p:tav>
                                        <p:tav tm="100000">
                                          <p:val>
                                            <p:strVal val="ppt_x"/>
                                          </p:val>
                                        </p:tav>
                                      </p:tavLst>
                                    </p:anim>
                                    <p:anim calcmode="lin" valueType="num">
                                      <p:cBhvr>
                                        <p:cTn id="36" dur="1000"/>
                                        <p:tgtEl>
                                          <p:spTgt spid="9"/>
                                        </p:tgtEl>
                                        <p:attrNameLst>
                                          <p:attrName>ppt_y</p:attrName>
                                        </p:attrNameLst>
                                      </p:cBhvr>
                                      <p:tavLst>
                                        <p:tav tm="0">
                                          <p:val>
                                            <p:strVal val="ppt_y"/>
                                          </p:val>
                                        </p:tav>
                                        <p:tav tm="100000">
                                          <p:val>
                                            <p:strVal val="ppt_y-.1"/>
                                          </p:val>
                                        </p:tav>
                                      </p:tavLst>
                                    </p:anim>
                                    <p:set>
                                      <p:cBhvr>
                                        <p:cTn id="37" dur="1" fill="hold">
                                          <p:stCondLst>
                                            <p:cond delay="999"/>
                                          </p:stCondLst>
                                        </p:cTn>
                                        <p:tgtEl>
                                          <p:spTgt spid="9"/>
                                        </p:tgtEl>
                                        <p:attrNameLst>
                                          <p:attrName>style.visibility</p:attrName>
                                        </p:attrNameLst>
                                      </p:cBhvr>
                                      <p:to>
                                        <p:strVal val="hidden"/>
                                      </p:to>
                                    </p:set>
                                  </p:childTnLst>
                                </p:cTn>
                              </p:par>
                              <p:par>
                                <p:cTn id="38" presetID="42" presetClass="entr" presetSubtype="0"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1000"/>
                                        <p:tgtEl>
                                          <p:spTgt spid="33"/>
                                        </p:tgtEl>
                                      </p:cBhvr>
                                    </p:animEffect>
                                    <p:anim calcmode="lin" valueType="num">
                                      <p:cBhvr>
                                        <p:cTn id="41" dur="1000" fill="hold"/>
                                        <p:tgtEl>
                                          <p:spTgt spid="33"/>
                                        </p:tgtEl>
                                        <p:attrNameLst>
                                          <p:attrName>ppt_x</p:attrName>
                                        </p:attrNameLst>
                                      </p:cBhvr>
                                      <p:tavLst>
                                        <p:tav tm="0">
                                          <p:val>
                                            <p:strVal val="#ppt_x"/>
                                          </p:val>
                                        </p:tav>
                                        <p:tav tm="100000">
                                          <p:val>
                                            <p:strVal val="#ppt_x"/>
                                          </p:val>
                                        </p:tav>
                                      </p:tavLst>
                                    </p:anim>
                                    <p:anim calcmode="lin" valueType="num">
                                      <p:cBhvr>
                                        <p:cTn id="4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47" presetClass="exit" presetSubtype="0" fill="hold" nodeType="clickEffect">
                                  <p:stCondLst>
                                    <p:cond delay="0"/>
                                  </p:stCondLst>
                                  <p:childTnLst>
                                    <p:animEffect transition="out" filter="fade">
                                      <p:cBhvr>
                                        <p:cTn id="47" dur="1000"/>
                                        <p:tgtEl>
                                          <p:spTgt spid="10"/>
                                        </p:tgtEl>
                                      </p:cBhvr>
                                    </p:animEffect>
                                    <p:anim calcmode="lin" valueType="num">
                                      <p:cBhvr>
                                        <p:cTn id="48" dur="1000"/>
                                        <p:tgtEl>
                                          <p:spTgt spid="10"/>
                                        </p:tgtEl>
                                        <p:attrNameLst>
                                          <p:attrName>ppt_x</p:attrName>
                                        </p:attrNameLst>
                                      </p:cBhvr>
                                      <p:tavLst>
                                        <p:tav tm="0">
                                          <p:val>
                                            <p:strVal val="ppt_x"/>
                                          </p:val>
                                        </p:tav>
                                        <p:tav tm="100000">
                                          <p:val>
                                            <p:strVal val="ppt_x"/>
                                          </p:val>
                                        </p:tav>
                                      </p:tavLst>
                                    </p:anim>
                                    <p:anim calcmode="lin" valueType="num">
                                      <p:cBhvr>
                                        <p:cTn id="49" dur="1000"/>
                                        <p:tgtEl>
                                          <p:spTgt spid="10"/>
                                        </p:tgtEl>
                                        <p:attrNameLst>
                                          <p:attrName>ppt_y</p:attrName>
                                        </p:attrNameLst>
                                      </p:cBhvr>
                                      <p:tavLst>
                                        <p:tav tm="0">
                                          <p:val>
                                            <p:strVal val="ppt_y"/>
                                          </p:val>
                                        </p:tav>
                                        <p:tav tm="100000">
                                          <p:val>
                                            <p:strVal val="ppt_y-.1"/>
                                          </p:val>
                                        </p:tav>
                                      </p:tavLst>
                                    </p:anim>
                                    <p:set>
                                      <p:cBhvr>
                                        <p:cTn id="50" dur="1" fill="hold">
                                          <p:stCondLst>
                                            <p:cond delay="999"/>
                                          </p:stCondLst>
                                        </p:cTn>
                                        <p:tgtEl>
                                          <p:spTgt spid="10"/>
                                        </p:tgtEl>
                                        <p:attrNameLst>
                                          <p:attrName>style.visibility</p:attrName>
                                        </p:attrNameLst>
                                      </p:cBhvr>
                                      <p:to>
                                        <p:strVal val="hidden"/>
                                      </p:to>
                                    </p:set>
                                  </p:childTnLst>
                                </p:cTn>
                              </p:par>
                              <p:par>
                                <p:cTn id="51" presetID="42" presetClass="entr" presetSubtype="0" fill="hold"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1000"/>
                                        <p:tgtEl>
                                          <p:spTgt spid="34"/>
                                        </p:tgtEl>
                                      </p:cBhvr>
                                    </p:animEffect>
                                    <p:anim calcmode="lin" valueType="num">
                                      <p:cBhvr>
                                        <p:cTn id="54" dur="1000" fill="hold"/>
                                        <p:tgtEl>
                                          <p:spTgt spid="34"/>
                                        </p:tgtEl>
                                        <p:attrNameLst>
                                          <p:attrName>ppt_x</p:attrName>
                                        </p:attrNameLst>
                                      </p:cBhvr>
                                      <p:tavLst>
                                        <p:tav tm="0">
                                          <p:val>
                                            <p:strVal val="#ppt_x"/>
                                          </p:val>
                                        </p:tav>
                                        <p:tav tm="100000">
                                          <p:val>
                                            <p:strVal val="#ppt_x"/>
                                          </p:val>
                                        </p:tav>
                                      </p:tavLst>
                                    </p:anim>
                                    <p:anim calcmode="lin" valueType="num">
                                      <p:cBhvr>
                                        <p:cTn id="5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
                  </p:tgtEl>
                </p:cond>
              </p:nextCondLst>
            </p:seq>
            <p:seq concurrent="1" nextAc="seek">
              <p:cTn id="56" restart="whenNotActive" fill="hold" evtFilter="cancelBubble" nodeType="interactiveSeq">
                <p:stCondLst>
                  <p:cond evt="onClick" delay="0">
                    <p:tgtEl>
                      <p:spTgt spid="11"/>
                    </p:tgtEl>
                  </p:cond>
                </p:stCondLst>
                <p:endSync evt="end" delay="0">
                  <p:rtn val="all"/>
                </p:endSync>
                <p:childTnLst>
                  <p:par>
                    <p:cTn id="57" fill="hold">
                      <p:stCondLst>
                        <p:cond delay="0"/>
                      </p:stCondLst>
                      <p:childTnLst>
                        <p:par>
                          <p:cTn id="58" fill="hold">
                            <p:stCondLst>
                              <p:cond delay="0"/>
                            </p:stCondLst>
                            <p:childTnLst>
                              <p:par>
                                <p:cTn id="59" presetID="47" presetClass="exit" presetSubtype="0" fill="hold" nodeType="clickEffect">
                                  <p:stCondLst>
                                    <p:cond delay="0"/>
                                  </p:stCondLst>
                                  <p:childTnLst>
                                    <p:animEffect transition="out" filter="fade">
                                      <p:cBhvr>
                                        <p:cTn id="60" dur="1000"/>
                                        <p:tgtEl>
                                          <p:spTgt spid="11"/>
                                        </p:tgtEl>
                                      </p:cBhvr>
                                    </p:animEffect>
                                    <p:anim calcmode="lin" valueType="num">
                                      <p:cBhvr>
                                        <p:cTn id="61" dur="1000"/>
                                        <p:tgtEl>
                                          <p:spTgt spid="11"/>
                                        </p:tgtEl>
                                        <p:attrNameLst>
                                          <p:attrName>ppt_x</p:attrName>
                                        </p:attrNameLst>
                                      </p:cBhvr>
                                      <p:tavLst>
                                        <p:tav tm="0">
                                          <p:val>
                                            <p:strVal val="ppt_x"/>
                                          </p:val>
                                        </p:tav>
                                        <p:tav tm="100000">
                                          <p:val>
                                            <p:strVal val="ppt_x"/>
                                          </p:val>
                                        </p:tav>
                                      </p:tavLst>
                                    </p:anim>
                                    <p:anim calcmode="lin" valueType="num">
                                      <p:cBhvr>
                                        <p:cTn id="62" dur="1000"/>
                                        <p:tgtEl>
                                          <p:spTgt spid="11"/>
                                        </p:tgtEl>
                                        <p:attrNameLst>
                                          <p:attrName>ppt_y</p:attrName>
                                        </p:attrNameLst>
                                      </p:cBhvr>
                                      <p:tavLst>
                                        <p:tav tm="0">
                                          <p:val>
                                            <p:strVal val="ppt_y"/>
                                          </p:val>
                                        </p:tav>
                                        <p:tav tm="100000">
                                          <p:val>
                                            <p:strVal val="ppt_y-.1"/>
                                          </p:val>
                                        </p:tav>
                                      </p:tavLst>
                                    </p:anim>
                                    <p:set>
                                      <p:cBhvr>
                                        <p:cTn id="63" dur="1" fill="hold">
                                          <p:stCondLst>
                                            <p:cond delay="999"/>
                                          </p:stCondLst>
                                        </p:cTn>
                                        <p:tgtEl>
                                          <p:spTgt spid="11"/>
                                        </p:tgtEl>
                                        <p:attrNameLst>
                                          <p:attrName>style.visibility</p:attrName>
                                        </p:attrNameLst>
                                      </p:cBhvr>
                                      <p:to>
                                        <p:strVal val="hidden"/>
                                      </p:to>
                                    </p:set>
                                  </p:childTnLst>
                                </p:cTn>
                              </p:par>
                              <p:par>
                                <p:cTn id="64" presetID="42" presetClass="entr" presetSubtype="0" fill="hold" nodeType="with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1000"/>
                                        <p:tgtEl>
                                          <p:spTgt spid="35"/>
                                        </p:tgtEl>
                                      </p:cBhvr>
                                    </p:animEffect>
                                    <p:anim calcmode="lin" valueType="num">
                                      <p:cBhvr>
                                        <p:cTn id="67" dur="1000" fill="hold"/>
                                        <p:tgtEl>
                                          <p:spTgt spid="35"/>
                                        </p:tgtEl>
                                        <p:attrNameLst>
                                          <p:attrName>ppt_x</p:attrName>
                                        </p:attrNameLst>
                                      </p:cBhvr>
                                      <p:tavLst>
                                        <p:tav tm="0">
                                          <p:val>
                                            <p:strVal val="#ppt_x"/>
                                          </p:val>
                                        </p:tav>
                                        <p:tav tm="100000">
                                          <p:val>
                                            <p:strVal val="#ppt_x"/>
                                          </p:val>
                                        </p:tav>
                                      </p:tavLst>
                                    </p:anim>
                                    <p:anim calcmode="lin" valueType="num">
                                      <p:cBhvr>
                                        <p:cTn id="6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
                  </p:tgtEl>
                </p:cond>
              </p:nextCondLst>
            </p:seq>
            <p:seq concurrent="1" nextAc="seek">
              <p:cTn id="69" restart="whenNotActive" fill="hold" evtFilter="cancelBubble" nodeType="interactiveSeq">
                <p:stCondLst>
                  <p:cond evt="onClick" delay="0">
                    <p:tgtEl>
                      <p:spTgt spid="12"/>
                    </p:tgtEl>
                  </p:cond>
                </p:stCondLst>
                <p:endSync evt="end" delay="0">
                  <p:rtn val="all"/>
                </p:endSync>
                <p:childTnLst>
                  <p:par>
                    <p:cTn id="70" fill="hold">
                      <p:stCondLst>
                        <p:cond delay="0"/>
                      </p:stCondLst>
                      <p:childTnLst>
                        <p:par>
                          <p:cTn id="71" fill="hold">
                            <p:stCondLst>
                              <p:cond delay="0"/>
                            </p:stCondLst>
                            <p:childTnLst>
                              <p:par>
                                <p:cTn id="72" presetID="47" presetClass="exit" presetSubtype="0" fill="hold" nodeType="clickEffect">
                                  <p:stCondLst>
                                    <p:cond delay="0"/>
                                  </p:stCondLst>
                                  <p:childTnLst>
                                    <p:animEffect transition="out" filter="fade">
                                      <p:cBhvr>
                                        <p:cTn id="73" dur="1000"/>
                                        <p:tgtEl>
                                          <p:spTgt spid="12"/>
                                        </p:tgtEl>
                                      </p:cBhvr>
                                    </p:animEffect>
                                    <p:anim calcmode="lin" valueType="num">
                                      <p:cBhvr>
                                        <p:cTn id="74" dur="1000"/>
                                        <p:tgtEl>
                                          <p:spTgt spid="12"/>
                                        </p:tgtEl>
                                        <p:attrNameLst>
                                          <p:attrName>ppt_x</p:attrName>
                                        </p:attrNameLst>
                                      </p:cBhvr>
                                      <p:tavLst>
                                        <p:tav tm="0">
                                          <p:val>
                                            <p:strVal val="ppt_x"/>
                                          </p:val>
                                        </p:tav>
                                        <p:tav tm="100000">
                                          <p:val>
                                            <p:strVal val="ppt_x"/>
                                          </p:val>
                                        </p:tav>
                                      </p:tavLst>
                                    </p:anim>
                                    <p:anim calcmode="lin" valueType="num">
                                      <p:cBhvr>
                                        <p:cTn id="75" dur="1000"/>
                                        <p:tgtEl>
                                          <p:spTgt spid="12"/>
                                        </p:tgtEl>
                                        <p:attrNameLst>
                                          <p:attrName>ppt_y</p:attrName>
                                        </p:attrNameLst>
                                      </p:cBhvr>
                                      <p:tavLst>
                                        <p:tav tm="0">
                                          <p:val>
                                            <p:strVal val="ppt_y"/>
                                          </p:val>
                                        </p:tav>
                                        <p:tav tm="100000">
                                          <p:val>
                                            <p:strVal val="ppt_y-.1"/>
                                          </p:val>
                                        </p:tav>
                                      </p:tavLst>
                                    </p:anim>
                                    <p:set>
                                      <p:cBhvr>
                                        <p:cTn id="76" dur="1" fill="hold">
                                          <p:stCondLst>
                                            <p:cond delay="999"/>
                                          </p:stCondLst>
                                        </p:cTn>
                                        <p:tgtEl>
                                          <p:spTgt spid="12"/>
                                        </p:tgtEl>
                                        <p:attrNameLst>
                                          <p:attrName>style.visibility</p:attrName>
                                        </p:attrNameLst>
                                      </p:cBhvr>
                                      <p:to>
                                        <p:strVal val="hidden"/>
                                      </p:to>
                                    </p:set>
                                  </p:childTnLst>
                                </p:cTn>
                              </p:par>
                              <p:par>
                                <p:cTn id="77" presetID="42" presetClass="entr" presetSubtype="0" fill="hold" nodeType="with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fade">
                                      <p:cBhvr>
                                        <p:cTn id="79" dur="1000"/>
                                        <p:tgtEl>
                                          <p:spTgt spid="36"/>
                                        </p:tgtEl>
                                      </p:cBhvr>
                                    </p:animEffect>
                                    <p:anim calcmode="lin" valueType="num">
                                      <p:cBhvr>
                                        <p:cTn id="80" dur="1000" fill="hold"/>
                                        <p:tgtEl>
                                          <p:spTgt spid="36"/>
                                        </p:tgtEl>
                                        <p:attrNameLst>
                                          <p:attrName>ppt_x</p:attrName>
                                        </p:attrNameLst>
                                      </p:cBhvr>
                                      <p:tavLst>
                                        <p:tav tm="0">
                                          <p:val>
                                            <p:strVal val="#ppt_x"/>
                                          </p:val>
                                        </p:tav>
                                        <p:tav tm="100000">
                                          <p:val>
                                            <p:strVal val="#ppt_x"/>
                                          </p:val>
                                        </p:tav>
                                      </p:tavLst>
                                    </p:anim>
                                    <p:anim calcmode="lin" valueType="num">
                                      <p:cBhvr>
                                        <p:cTn id="81"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2"/>
                  </p:tgtEl>
                </p:cond>
              </p:nextCondLst>
            </p:seq>
            <p:seq concurrent="1" nextAc="seek">
              <p:cTn id="82" restart="whenNotActive" fill="hold" evtFilter="cancelBubble" nodeType="interactiveSeq">
                <p:stCondLst>
                  <p:cond evt="onClick" delay="0">
                    <p:tgtEl>
                      <p:spTgt spid="13"/>
                    </p:tgtEl>
                  </p:cond>
                </p:stCondLst>
                <p:endSync evt="end" delay="0">
                  <p:rtn val="all"/>
                </p:endSync>
                <p:childTnLst>
                  <p:par>
                    <p:cTn id="83" fill="hold">
                      <p:stCondLst>
                        <p:cond delay="0"/>
                      </p:stCondLst>
                      <p:childTnLst>
                        <p:par>
                          <p:cTn id="84" fill="hold">
                            <p:stCondLst>
                              <p:cond delay="0"/>
                            </p:stCondLst>
                            <p:childTnLst>
                              <p:par>
                                <p:cTn id="85" presetID="47" presetClass="exit" presetSubtype="0" fill="hold" nodeType="clickEffect">
                                  <p:stCondLst>
                                    <p:cond delay="0"/>
                                  </p:stCondLst>
                                  <p:childTnLst>
                                    <p:animEffect transition="out" filter="fade">
                                      <p:cBhvr>
                                        <p:cTn id="86" dur="1000"/>
                                        <p:tgtEl>
                                          <p:spTgt spid="13"/>
                                        </p:tgtEl>
                                      </p:cBhvr>
                                    </p:animEffect>
                                    <p:anim calcmode="lin" valueType="num">
                                      <p:cBhvr>
                                        <p:cTn id="87" dur="1000"/>
                                        <p:tgtEl>
                                          <p:spTgt spid="13"/>
                                        </p:tgtEl>
                                        <p:attrNameLst>
                                          <p:attrName>ppt_x</p:attrName>
                                        </p:attrNameLst>
                                      </p:cBhvr>
                                      <p:tavLst>
                                        <p:tav tm="0">
                                          <p:val>
                                            <p:strVal val="ppt_x"/>
                                          </p:val>
                                        </p:tav>
                                        <p:tav tm="100000">
                                          <p:val>
                                            <p:strVal val="ppt_x"/>
                                          </p:val>
                                        </p:tav>
                                      </p:tavLst>
                                    </p:anim>
                                    <p:anim calcmode="lin" valueType="num">
                                      <p:cBhvr>
                                        <p:cTn id="88" dur="1000"/>
                                        <p:tgtEl>
                                          <p:spTgt spid="13"/>
                                        </p:tgtEl>
                                        <p:attrNameLst>
                                          <p:attrName>ppt_y</p:attrName>
                                        </p:attrNameLst>
                                      </p:cBhvr>
                                      <p:tavLst>
                                        <p:tav tm="0">
                                          <p:val>
                                            <p:strVal val="ppt_y"/>
                                          </p:val>
                                        </p:tav>
                                        <p:tav tm="100000">
                                          <p:val>
                                            <p:strVal val="ppt_y-.1"/>
                                          </p:val>
                                        </p:tav>
                                      </p:tavLst>
                                    </p:anim>
                                    <p:set>
                                      <p:cBhvr>
                                        <p:cTn id="89" dur="1" fill="hold">
                                          <p:stCondLst>
                                            <p:cond delay="999"/>
                                          </p:stCondLst>
                                        </p:cTn>
                                        <p:tgtEl>
                                          <p:spTgt spid="13"/>
                                        </p:tgtEl>
                                        <p:attrNameLst>
                                          <p:attrName>style.visibility</p:attrName>
                                        </p:attrNameLst>
                                      </p:cBhvr>
                                      <p:to>
                                        <p:strVal val="hidden"/>
                                      </p:to>
                                    </p:set>
                                  </p:childTnLst>
                                </p:cTn>
                              </p:par>
                              <p:par>
                                <p:cTn id="90" presetID="42" presetClass="entr" presetSubtype="0" fill="hold" nodeType="withEffect">
                                  <p:stCondLst>
                                    <p:cond delay="0"/>
                                  </p:stCondLst>
                                  <p:childTnLst>
                                    <p:set>
                                      <p:cBhvr>
                                        <p:cTn id="91" dur="1" fill="hold">
                                          <p:stCondLst>
                                            <p:cond delay="0"/>
                                          </p:stCondLst>
                                        </p:cTn>
                                        <p:tgtEl>
                                          <p:spTgt spid="37"/>
                                        </p:tgtEl>
                                        <p:attrNameLst>
                                          <p:attrName>style.visibility</p:attrName>
                                        </p:attrNameLst>
                                      </p:cBhvr>
                                      <p:to>
                                        <p:strVal val="visible"/>
                                      </p:to>
                                    </p:set>
                                    <p:animEffect transition="in" filter="fade">
                                      <p:cBhvr>
                                        <p:cTn id="92" dur="1000"/>
                                        <p:tgtEl>
                                          <p:spTgt spid="37"/>
                                        </p:tgtEl>
                                      </p:cBhvr>
                                    </p:animEffect>
                                    <p:anim calcmode="lin" valueType="num">
                                      <p:cBhvr>
                                        <p:cTn id="93" dur="1000" fill="hold"/>
                                        <p:tgtEl>
                                          <p:spTgt spid="37"/>
                                        </p:tgtEl>
                                        <p:attrNameLst>
                                          <p:attrName>ppt_x</p:attrName>
                                        </p:attrNameLst>
                                      </p:cBhvr>
                                      <p:tavLst>
                                        <p:tav tm="0">
                                          <p:val>
                                            <p:strVal val="#ppt_x"/>
                                          </p:val>
                                        </p:tav>
                                        <p:tav tm="100000">
                                          <p:val>
                                            <p:strVal val="#ppt_x"/>
                                          </p:val>
                                        </p:tav>
                                      </p:tavLst>
                                    </p:anim>
                                    <p:anim calcmode="lin" valueType="num">
                                      <p:cBhvr>
                                        <p:cTn id="9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3"/>
                  </p:tgtEl>
                </p:cond>
              </p:nextCondLst>
            </p:seq>
            <p:seq concurrent="1" nextAc="seek">
              <p:cTn id="95" restart="whenNotActive" fill="hold" evtFilter="cancelBubble" nodeType="interactiveSeq">
                <p:stCondLst>
                  <p:cond evt="onClick" delay="0">
                    <p:tgtEl>
                      <p:spTgt spid="14"/>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nodeType="clickEffect">
                                  <p:stCondLst>
                                    <p:cond delay="0"/>
                                  </p:stCondLst>
                                  <p:childTnLst>
                                    <p:animEffect transition="out" filter="fade">
                                      <p:cBhvr>
                                        <p:cTn id="99" dur="1000"/>
                                        <p:tgtEl>
                                          <p:spTgt spid="14"/>
                                        </p:tgtEl>
                                      </p:cBhvr>
                                    </p:animEffect>
                                    <p:anim calcmode="lin" valueType="num">
                                      <p:cBhvr>
                                        <p:cTn id="100" dur="1000"/>
                                        <p:tgtEl>
                                          <p:spTgt spid="14"/>
                                        </p:tgtEl>
                                        <p:attrNameLst>
                                          <p:attrName>ppt_x</p:attrName>
                                        </p:attrNameLst>
                                      </p:cBhvr>
                                      <p:tavLst>
                                        <p:tav tm="0">
                                          <p:val>
                                            <p:strVal val="ppt_x"/>
                                          </p:val>
                                        </p:tav>
                                        <p:tav tm="100000">
                                          <p:val>
                                            <p:strVal val="ppt_x"/>
                                          </p:val>
                                        </p:tav>
                                      </p:tavLst>
                                    </p:anim>
                                    <p:anim calcmode="lin" valueType="num">
                                      <p:cBhvr>
                                        <p:cTn id="101" dur="1000"/>
                                        <p:tgtEl>
                                          <p:spTgt spid="14"/>
                                        </p:tgtEl>
                                        <p:attrNameLst>
                                          <p:attrName>ppt_y</p:attrName>
                                        </p:attrNameLst>
                                      </p:cBhvr>
                                      <p:tavLst>
                                        <p:tav tm="0">
                                          <p:val>
                                            <p:strVal val="ppt_y"/>
                                          </p:val>
                                        </p:tav>
                                        <p:tav tm="100000">
                                          <p:val>
                                            <p:strVal val="ppt_y-.1"/>
                                          </p:val>
                                        </p:tav>
                                      </p:tavLst>
                                    </p:anim>
                                    <p:set>
                                      <p:cBhvr>
                                        <p:cTn id="102" dur="1" fill="hold">
                                          <p:stCondLst>
                                            <p:cond delay="999"/>
                                          </p:stCondLst>
                                        </p:cTn>
                                        <p:tgtEl>
                                          <p:spTgt spid="14"/>
                                        </p:tgtEl>
                                        <p:attrNameLst>
                                          <p:attrName>style.visibility</p:attrName>
                                        </p:attrNameLst>
                                      </p:cBhvr>
                                      <p:to>
                                        <p:strVal val="hidden"/>
                                      </p:to>
                                    </p:set>
                                  </p:childTnLst>
                                </p:cTn>
                              </p:par>
                              <p:par>
                                <p:cTn id="103" presetID="42" presetClass="entr" presetSubtype="0" fill="hold" nodeType="withEffect">
                                  <p:stCondLst>
                                    <p:cond delay="0"/>
                                  </p:stCondLst>
                                  <p:childTnLst>
                                    <p:set>
                                      <p:cBhvr>
                                        <p:cTn id="104" dur="1" fill="hold">
                                          <p:stCondLst>
                                            <p:cond delay="0"/>
                                          </p:stCondLst>
                                        </p:cTn>
                                        <p:tgtEl>
                                          <p:spTgt spid="38"/>
                                        </p:tgtEl>
                                        <p:attrNameLst>
                                          <p:attrName>style.visibility</p:attrName>
                                        </p:attrNameLst>
                                      </p:cBhvr>
                                      <p:to>
                                        <p:strVal val="visible"/>
                                      </p:to>
                                    </p:set>
                                    <p:animEffect transition="in" filter="fade">
                                      <p:cBhvr>
                                        <p:cTn id="105" dur="1000"/>
                                        <p:tgtEl>
                                          <p:spTgt spid="38"/>
                                        </p:tgtEl>
                                      </p:cBhvr>
                                    </p:animEffect>
                                    <p:anim calcmode="lin" valueType="num">
                                      <p:cBhvr>
                                        <p:cTn id="106" dur="1000" fill="hold"/>
                                        <p:tgtEl>
                                          <p:spTgt spid="38"/>
                                        </p:tgtEl>
                                        <p:attrNameLst>
                                          <p:attrName>ppt_x</p:attrName>
                                        </p:attrNameLst>
                                      </p:cBhvr>
                                      <p:tavLst>
                                        <p:tav tm="0">
                                          <p:val>
                                            <p:strVal val="#ppt_x"/>
                                          </p:val>
                                        </p:tav>
                                        <p:tav tm="100000">
                                          <p:val>
                                            <p:strVal val="#ppt_x"/>
                                          </p:val>
                                        </p:tav>
                                      </p:tavLst>
                                    </p:anim>
                                    <p:anim calcmode="lin" valueType="num">
                                      <p:cBhvr>
                                        <p:cTn id="10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4"/>
                  </p:tgtEl>
                </p:cond>
              </p:nextCondLst>
            </p:seq>
            <p:seq concurrent="1" nextAc="seek">
              <p:cTn id="108" restart="whenNotActive" fill="hold" evtFilter="cancelBubble" nodeType="interactiveSeq">
                <p:stCondLst>
                  <p:cond evt="onClick" delay="0">
                    <p:tgtEl>
                      <p:spTgt spid="15"/>
                    </p:tgtEl>
                  </p:cond>
                </p:stCondLst>
                <p:endSync evt="end" delay="0">
                  <p:rtn val="all"/>
                </p:endSync>
                <p:childTnLst>
                  <p:par>
                    <p:cTn id="109" fill="hold">
                      <p:stCondLst>
                        <p:cond delay="0"/>
                      </p:stCondLst>
                      <p:childTnLst>
                        <p:par>
                          <p:cTn id="110" fill="hold">
                            <p:stCondLst>
                              <p:cond delay="0"/>
                            </p:stCondLst>
                            <p:childTnLst>
                              <p:par>
                                <p:cTn id="111" presetID="47" presetClass="exit" presetSubtype="0" fill="hold" nodeType="clickEffect">
                                  <p:stCondLst>
                                    <p:cond delay="0"/>
                                  </p:stCondLst>
                                  <p:childTnLst>
                                    <p:animEffect transition="out" filter="fade">
                                      <p:cBhvr>
                                        <p:cTn id="112" dur="1000"/>
                                        <p:tgtEl>
                                          <p:spTgt spid="15"/>
                                        </p:tgtEl>
                                      </p:cBhvr>
                                    </p:animEffect>
                                    <p:anim calcmode="lin" valueType="num">
                                      <p:cBhvr>
                                        <p:cTn id="113" dur="1000"/>
                                        <p:tgtEl>
                                          <p:spTgt spid="15"/>
                                        </p:tgtEl>
                                        <p:attrNameLst>
                                          <p:attrName>ppt_x</p:attrName>
                                        </p:attrNameLst>
                                      </p:cBhvr>
                                      <p:tavLst>
                                        <p:tav tm="0">
                                          <p:val>
                                            <p:strVal val="ppt_x"/>
                                          </p:val>
                                        </p:tav>
                                        <p:tav tm="100000">
                                          <p:val>
                                            <p:strVal val="ppt_x"/>
                                          </p:val>
                                        </p:tav>
                                      </p:tavLst>
                                    </p:anim>
                                    <p:anim calcmode="lin" valueType="num">
                                      <p:cBhvr>
                                        <p:cTn id="114" dur="1000"/>
                                        <p:tgtEl>
                                          <p:spTgt spid="15"/>
                                        </p:tgtEl>
                                        <p:attrNameLst>
                                          <p:attrName>ppt_y</p:attrName>
                                        </p:attrNameLst>
                                      </p:cBhvr>
                                      <p:tavLst>
                                        <p:tav tm="0">
                                          <p:val>
                                            <p:strVal val="ppt_y"/>
                                          </p:val>
                                        </p:tav>
                                        <p:tav tm="100000">
                                          <p:val>
                                            <p:strVal val="ppt_y-.1"/>
                                          </p:val>
                                        </p:tav>
                                      </p:tavLst>
                                    </p:anim>
                                    <p:set>
                                      <p:cBhvr>
                                        <p:cTn id="115" dur="1" fill="hold">
                                          <p:stCondLst>
                                            <p:cond delay="999"/>
                                          </p:stCondLst>
                                        </p:cTn>
                                        <p:tgtEl>
                                          <p:spTgt spid="15"/>
                                        </p:tgtEl>
                                        <p:attrNameLst>
                                          <p:attrName>style.visibility</p:attrName>
                                        </p:attrNameLst>
                                      </p:cBhvr>
                                      <p:to>
                                        <p:strVal val="hidden"/>
                                      </p:to>
                                    </p:set>
                                  </p:childTnLst>
                                </p:cTn>
                              </p:par>
                              <p:par>
                                <p:cTn id="116" presetID="42" presetClass="entr" presetSubtype="0" fill="hold" nodeType="withEffect">
                                  <p:stCondLst>
                                    <p:cond delay="0"/>
                                  </p:stCondLst>
                                  <p:childTnLst>
                                    <p:set>
                                      <p:cBhvr>
                                        <p:cTn id="117" dur="1" fill="hold">
                                          <p:stCondLst>
                                            <p:cond delay="0"/>
                                          </p:stCondLst>
                                        </p:cTn>
                                        <p:tgtEl>
                                          <p:spTgt spid="39"/>
                                        </p:tgtEl>
                                        <p:attrNameLst>
                                          <p:attrName>style.visibility</p:attrName>
                                        </p:attrNameLst>
                                      </p:cBhvr>
                                      <p:to>
                                        <p:strVal val="visible"/>
                                      </p:to>
                                    </p:set>
                                    <p:animEffect transition="in" filter="fade">
                                      <p:cBhvr>
                                        <p:cTn id="118" dur="1000"/>
                                        <p:tgtEl>
                                          <p:spTgt spid="39"/>
                                        </p:tgtEl>
                                      </p:cBhvr>
                                    </p:animEffect>
                                    <p:anim calcmode="lin" valueType="num">
                                      <p:cBhvr>
                                        <p:cTn id="119" dur="1000" fill="hold"/>
                                        <p:tgtEl>
                                          <p:spTgt spid="39"/>
                                        </p:tgtEl>
                                        <p:attrNameLst>
                                          <p:attrName>ppt_x</p:attrName>
                                        </p:attrNameLst>
                                      </p:cBhvr>
                                      <p:tavLst>
                                        <p:tav tm="0">
                                          <p:val>
                                            <p:strVal val="#ppt_x"/>
                                          </p:val>
                                        </p:tav>
                                        <p:tav tm="100000">
                                          <p:val>
                                            <p:strVal val="#ppt_x"/>
                                          </p:val>
                                        </p:tav>
                                      </p:tavLst>
                                    </p:anim>
                                    <p:anim calcmode="lin" valueType="num">
                                      <p:cBhvr>
                                        <p:cTn id="120"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5"/>
                  </p:tgtEl>
                </p:cond>
              </p:nextCondLst>
            </p:seq>
            <p:seq concurrent="1" nextAc="seek">
              <p:cTn id="121" restart="whenNotActive" fill="hold" evtFilter="cancelBubble" nodeType="interactiveSeq">
                <p:stCondLst>
                  <p:cond evt="onClick" delay="0">
                    <p:tgtEl>
                      <p:spTgt spid="41"/>
                    </p:tgtEl>
                  </p:cond>
                </p:stCondLst>
                <p:endSync evt="end" delay="0">
                  <p:rtn val="all"/>
                </p:endSync>
                <p:childTnLst>
                  <p:par>
                    <p:cTn id="122" fill="hold">
                      <p:stCondLst>
                        <p:cond delay="0"/>
                      </p:stCondLst>
                      <p:childTnLst>
                        <p:par>
                          <p:cTn id="123" fill="hold">
                            <p:stCondLst>
                              <p:cond delay="0"/>
                            </p:stCondLst>
                            <p:childTnLst>
                              <p:par>
                                <p:cTn id="124" presetID="47" presetClass="exit" presetSubtype="0" fill="hold" nodeType="clickEffect">
                                  <p:stCondLst>
                                    <p:cond delay="0"/>
                                  </p:stCondLst>
                                  <p:childTnLst>
                                    <p:animEffect transition="out" filter="fade">
                                      <p:cBhvr>
                                        <p:cTn id="125" dur="1000"/>
                                        <p:tgtEl>
                                          <p:spTgt spid="41"/>
                                        </p:tgtEl>
                                      </p:cBhvr>
                                    </p:animEffect>
                                    <p:anim calcmode="lin" valueType="num">
                                      <p:cBhvr>
                                        <p:cTn id="126" dur="1000"/>
                                        <p:tgtEl>
                                          <p:spTgt spid="41"/>
                                        </p:tgtEl>
                                        <p:attrNameLst>
                                          <p:attrName>ppt_x</p:attrName>
                                        </p:attrNameLst>
                                      </p:cBhvr>
                                      <p:tavLst>
                                        <p:tav tm="0">
                                          <p:val>
                                            <p:strVal val="ppt_x"/>
                                          </p:val>
                                        </p:tav>
                                        <p:tav tm="100000">
                                          <p:val>
                                            <p:strVal val="ppt_x"/>
                                          </p:val>
                                        </p:tav>
                                      </p:tavLst>
                                    </p:anim>
                                    <p:anim calcmode="lin" valueType="num">
                                      <p:cBhvr>
                                        <p:cTn id="127" dur="1000"/>
                                        <p:tgtEl>
                                          <p:spTgt spid="41"/>
                                        </p:tgtEl>
                                        <p:attrNameLst>
                                          <p:attrName>ppt_y</p:attrName>
                                        </p:attrNameLst>
                                      </p:cBhvr>
                                      <p:tavLst>
                                        <p:tav tm="0">
                                          <p:val>
                                            <p:strVal val="ppt_y"/>
                                          </p:val>
                                        </p:tav>
                                        <p:tav tm="100000">
                                          <p:val>
                                            <p:strVal val="ppt_y-.1"/>
                                          </p:val>
                                        </p:tav>
                                      </p:tavLst>
                                    </p:anim>
                                    <p:set>
                                      <p:cBhvr>
                                        <p:cTn id="128" dur="1" fill="hold">
                                          <p:stCondLst>
                                            <p:cond delay="999"/>
                                          </p:stCondLst>
                                        </p:cTn>
                                        <p:tgtEl>
                                          <p:spTgt spid="41"/>
                                        </p:tgtEl>
                                        <p:attrNameLst>
                                          <p:attrName>style.visibility</p:attrName>
                                        </p:attrNameLst>
                                      </p:cBhvr>
                                      <p:to>
                                        <p:strVal val="hidden"/>
                                      </p:to>
                                    </p:set>
                                  </p:childTnLst>
                                </p:cTn>
                              </p:par>
                              <p:par>
                                <p:cTn id="129" presetID="47" presetClass="exit" presetSubtype="0" fill="hold" grpId="0" nodeType="withEffect">
                                  <p:stCondLst>
                                    <p:cond delay="0"/>
                                  </p:stCondLst>
                                  <p:childTnLst>
                                    <p:animEffect transition="out" filter="fade">
                                      <p:cBhvr>
                                        <p:cTn id="130" dur="1000"/>
                                        <p:tgtEl>
                                          <p:spTgt spid="22"/>
                                        </p:tgtEl>
                                      </p:cBhvr>
                                    </p:animEffect>
                                    <p:anim calcmode="lin" valueType="num">
                                      <p:cBhvr>
                                        <p:cTn id="131" dur="1000"/>
                                        <p:tgtEl>
                                          <p:spTgt spid="22"/>
                                        </p:tgtEl>
                                        <p:attrNameLst>
                                          <p:attrName>ppt_x</p:attrName>
                                        </p:attrNameLst>
                                      </p:cBhvr>
                                      <p:tavLst>
                                        <p:tav tm="0">
                                          <p:val>
                                            <p:strVal val="ppt_x"/>
                                          </p:val>
                                        </p:tav>
                                        <p:tav tm="100000">
                                          <p:val>
                                            <p:strVal val="ppt_x"/>
                                          </p:val>
                                        </p:tav>
                                      </p:tavLst>
                                    </p:anim>
                                    <p:anim calcmode="lin" valueType="num">
                                      <p:cBhvr>
                                        <p:cTn id="132" dur="1000"/>
                                        <p:tgtEl>
                                          <p:spTgt spid="22"/>
                                        </p:tgtEl>
                                        <p:attrNameLst>
                                          <p:attrName>ppt_y</p:attrName>
                                        </p:attrNameLst>
                                      </p:cBhvr>
                                      <p:tavLst>
                                        <p:tav tm="0">
                                          <p:val>
                                            <p:strVal val="ppt_y"/>
                                          </p:val>
                                        </p:tav>
                                        <p:tav tm="100000">
                                          <p:val>
                                            <p:strVal val="ppt_y-.1"/>
                                          </p:val>
                                        </p:tav>
                                      </p:tavLst>
                                    </p:anim>
                                    <p:set>
                                      <p:cBhvr>
                                        <p:cTn id="133"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34" restart="whenNotActive" fill="hold" evtFilter="cancelBubble" nodeType="interactiveSeq">
                <p:stCondLst>
                  <p:cond evt="onClick" delay="0">
                    <p:tgtEl>
                      <p:spTgt spid="42"/>
                    </p:tgtEl>
                  </p:cond>
                </p:stCondLst>
                <p:endSync evt="end" delay="0">
                  <p:rtn val="all"/>
                </p:endSync>
                <p:childTnLst>
                  <p:par>
                    <p:cTn id="135" fill="hold">
                      <p:stCondLst>
                        <p:cond delay="0"/>
                      </p:stCondLst>
                      <p:childTnLst>
                        <p:par>
                          <p:cTn id="136" fill="hold">
                            <p:stCondLst>
                              <p:cond delay="0"/>
                            </p:stCondLst>
                            <p:childTnLst>
                              <p:par>
                                <p:cTn id="137" presetID="47" presetClass="exit" presetSubtype="0" fill="hold" nodeType="clickEffect">
                                  <p:stCondLst>
                                    <p:cond delay="0"/>
                                  </p:stCondLst>
                                  <p:childTnLst>
                                    <p:animEffect transition="out" filter="fade">
                                      <p:cBhvr>
                                        <p:cTn id="138" dur="1000"/>
                                        <p:tgtEl>
                                          <p:spTgt spid="42"/>
                                        </p:tgtEl>
                                      </p:cBhvr>
                                    </p:animEffect>
                                    <p:anim calcmode="lin" valueType="num">
                                      <p:cBhvr>
                                        <p:cTn id="139" dur="1000"/>
                                        <p:tgtEl>
                                          <p:spTgt spid="42"/>
                                        </p:tgtEl>
                                        <p:attrNameLst>
                                          <p:attrName>ppt_x</p:attrName>
                                        </p:attrNameLst>
                                      </p:cBhvr>
                                      <p:tavLst>
                                        <p:tav tm="0">
                                          <p:val>
                                            <p:strVal val="ppt_x"/>
                                          </p:val>
                                        </p:tav>
                                        <p:tav tm="100000">
                                          <p:val>
                                            <p:strVal val="ppt_x"/>
                                          </p:val>
                                        </p:tav>
                                      </p:tavLst>
                                    </p:anim>
                                    <p:anim calcmode="lin" valueType="num">
                                      <p:cBhvr>
                                        <p:cTn id="140" dur="1000"/>
                                        <p:tgtEl>
                                          <p:spTgt spid="42"/>
                                        </p:tgtEl>
                                        <p:attrNameLst>
                                          <p:attrName>ppt_y</p:attrName>
                                        </p:attrNameLst>
                                      </p:cBhvr>
                                      <p:tavLst>
                                        <p:tav tm="0">
                                          <p:val>
                                            <p:strVal val="ppt_y"/>
                                          </p:val>
                                        </p:tav>
                                        <p:tav tm="100000">
                                          <p:val>
                                            <p:strVal val="ppt_y-.1"/>
                                          </p:val>
                                        </p:tav>
                                      </p:tavLst>
                                    </p:anim>
                                    <p:set>
                                      <p:cBhvr>
                                        <p:cTn id="141" dur="1" fill="hold">
                                          <p:stCondLst>
                                            <p:cond delay="999"/>
                                          </p:stCondLst>
                                        </p:cTn>
                                        <p:tgtEl>
                                          <p:spTgt spid="42"/>
                                        </p:tgtEl>
                                        <p:attrNameLst>
                                          <p:attrName>style.visibility</p:attrName>
                                        </p:attrNameLst>
                                      </p:cBhvr>
                                      <p:to>
                                        <p:strVal val="hidden"/>
                                      </p:to>
                                    </p:set>
                                  </p:childTnLst>
                                </p:cTn>
                              </p:par>
                              <p:par>
                                <p:cTn id="142" presetID="47" presetClass="exit" presetSubtype="0" fill="hold" grpId="0" nodeType="withEffect">
                                  <p:stCondLst>
                                    <p:cond delay="0"/>
                                  </p:stCondLst>
                                  <p:childTnLst>
                                    <p:animEffect transition="out" filter="fade">
                                      <p:cBhvr>
                                        <p:cTn id="143" dur="1000"/>
                                        <p:tgtEl>
                                          <p:spTgt spid="23"/>
                                        </p:tgtEl>
                                      </p:cBhvr>
                                    </p:animEffect>
                                    <p:anim calcmode="lin" valueType="num">
                                      <p:cBhvr>
                                        <p:cTn id="144" dur="1000"/>
                                        <p:tgtEl>
                                          <p:spTgt spid="23"/>
                                        </p:tgtEl>
                                        <p:attrNameLst>
                                          <p:attrName>ppt_x</p:attrName>
                                        </p:attrNameLst>
                                      </p:cBhvr>
                                      <p:tavLst>
                                        <p:tav tm="0">
                                          <p:val>
                                            <p:strVal val="ppt_x"/>
                                          </p:val>
                                        </p:tav>
                                        <p:tav tm="100000">
                                          <p:val>
                                            <p:strVal val="ppt_x"/>
                                          </p:val>
                                        </p:tav>
                                      </p:tavLst>
                                    </p:anim>
                                    <p:anim calcmode="lin" valueType="num">
                                      <p:cBhvr>
                                        <p:cTn id="145" dur="1000"/>
                                        <p:tgtEl>
                                          <p:spTgt spid="23"/>
                                        </p:tgtEl>
                                        <p:attrNameLst>
                                          <p:attrName>ppt_y</p:attrName>
                                        </p:attrNameLst>
                                      </p:cBhvr>
                                      <p:tavLst>
                                        <p:tav tm="0">
                                          <p:val>
                                            <p:strVal val="ppt_y"/>
                                          </p:val>
                                        </p:tav>
                                        <p:tav tm="100000">
                                          <p:val>
                                            <p:strVal val="ppt_y-.1"/>
                                          </p:val>
                                        </p:tav>
                                      </p:tavLst>
                                    </p:anim>
                                    <p:set>
                                      <p:cBhvr>
                                        <p:cTn id="146"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47" restart="whenNotActive" fill="hold" evtFilter="cancelBubble" nodeType="interactiveSeq">
                <p:stCondLst>
                  <p:cond evt="onClick" delay="0">
                    <p:tgtEl>
                      <p:spTgt spid="43"/>
                    </p:tgtEl>
                  </p:cond>
                </p:stCondLst>
                <p:endSync evt="end" delay="0">
                  <p:rtn val="all"/>
                </p:endSync>
                <p:childTnLst>
                  <p:par>
                    <p:cTn id="148" fill="hold">
                      <p:stCondLst>
                        <p:cond delay="0"/>
                      </p:stCondLst>
                      <p:childTnLst>
                        <p:par>
                          <p:cTn id="149" fill="hold">
                            <p:stCondLst>
                              <p:cond delay="0"/>
                            </p:stCondLst>
                            <p:childTnLst>
                              <p:par>
                                <p:cTn id="150" presetID="47" presetClass="exit" presetSubtype="0" fill="hold" nodeType="clickEffect">
                                  <p:stCondLst>
                                    <p:cond delay="0"/>
                                  </p:stCondLst>
                                  <p:childTnLst>
                                    <p:animEffect transition="out" filter="fade">
                                      <p:cBhvr>
                                        <p:cTn id="151" dur="1000"/>
                                        <p:tgtEl>
                                          <p:spTgt spid="43"/>
                                        </p:tgtEl>
                                      </p:cBhvr>
                                    </p:animEffect>
                                    <p:anim calcmode="lin" valueType="num">
                                      <p:cBhvr>
                                        <p:cTn id="152" dur="1000"/>
                                        <p:tgtEl>
                                          <p:spTgt spid="43"/>
                                        </p:tgtEl>
                                        <p:attrNameLst>
                                          <p:attrName>ppt_x</p:attrName>
                                        </p:attrNameLst>
                                      </p:cBhvr>
                                      <p:tavLst>
                                        <p:tav tm="0">
                                          <p:val>
                                            <p:strVal val="ppt_x"/>
                                          </p:val>
                                        </p:tav>
                                        <p:tav tm="100000">
                                          <p:val>
                                            <p:strVal val="ppt_x"/>
                                          </p:val>
                                        </p:tav>
                                      </p:tavLst>
                                    </p:anim>
                                    <p:anim calcmode="lin" valueType="num">
                                      <p:cBhvr>
                                        <p:cTn id="153" dur="1000"/>
                                        <p:tgtEl>
                                          <p:spTgt spid="43"/>
                                        </p:tgtEl>
                                        <p:attrNameLst>
                                          <p:attrName>ppt_y</p:attrName>
                                        </p:attrNameLst>
                                      </p:cBhvr>
                                      <p:tavLst>
                                        <p:tav tm="0">
                                          <p:val>
                                            <p:strVal val="ppt_y"/>
                                          </p:val>
                                        </p:tav>
                                        <p:tav tm="100000">
                                          <p:val>
                                            <p:strVal val="ppt_y-.1"/>
                                          </p:val>
                                        </p:tav>
                                      </p:tavLst>
                                    </p:anim>
                                    <p:set>
                                      <p:cBhvr>
                                        <p:cTn id="154" dur="1" fill="hold">
                                          <p:stCondLst>
                                            <p:cond delay="999"/>
                                          </p:stCondLst>
                                        </p:cTn>
                                        <p:tgtEl>
                                          <p:spTgt spid="43"/>
                                        </p:tgtEl>
                                        <p:attrNameLst>
                                          <p:attrName>style.visibility</p:attrName>
                                        </p:attrNameLst>
                                      </p:cBhvr>
                                      <p:to>
                                        <p:strVal val="hidden"/>
                                      </p:to>
                                    </p:set>
                                  </p:childTnLst>
                                </p:cTn>
                              </p:par>
                              <p:par>
                                <p:cTn id="155" presetID="47" presetClass="exit" presetSubtype="0" fill="hold" grpId="0" nodeType="withEffect">
                                  <p:stCondLst>
                                    <p:cond delay="0"/>
                                  </p:stCondLst>
                                  <p:childTnLst>
                                    <p:animEffect transition="out" filter="fade">
                                      <p:cBhvr>
                                        <p:cTn id="156" dur="1000"/>
                                        <p:tgtEl>
                                          <p:spTgt spid="24"/>
                                        </p:tgtEl>
                                      </p:cBhvr>
                                    </p:animEffect>
                                    <p:anim calcmode="lin" valueType="num">
                                      <p:cBhvr>
                                        <p:cTn id="157" dur="1000"/>
                                        <p:tgtEl>
                                          <p:spTgt spid="24"/>
                                        </p:tgtEl>
                                        <p:attrNameLst>
                                          <p:attrName>ppt_x</p:attrName>
                                        </p:attrNameLst>
                                      </p:cBhvr>
                                      <p:tavLst>
                                        <p:tav tm="0">
                                          <p:val>
                                            <p:strVal val="ppt_x"/>
                                          </p:val>
                                        </p:tav>
                                        <p:tav tm="100000">
                                          <p:val>
                                            <p:strVal val="ppt_x"/>
                                          </p:val>
                                        </p:tav>
                                      </p:tavLst>
                                    </p:anim>
                                    <p:anim calcmode="lin" valueType="num">
                                      <p:cBhvr>
                                        <p:cTn id="158" dur="1000"/>
                                        <p:tgtEl>
                                          <p:spTgt spid="24"/>
                                        </p:tgtEl>
                                        <p:attrNameLst>
                                          <p:attrName>ppt_y</p:attrName>
                                        </p:attrNameLst>
                                      </p:cBhvr>
                                      <p:tavLst>
                                        <p:tav tm="0">
                                          <p:val>
                                            <p:strVal val="ppt_y"/>
                                          </p:val>
                                        </p:tav>
                                        <p:tav tm="100000">
                                          <p:val>
                                            <p:strVal val="ppt_y-.1"/>
                                          </p:val>
                                        </p:tav>
                                      </p:tavLst>
                                    </p:anim>
                                    <p:set>
                                      <p:cBhvr>
                                        <p:cTn id="159"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60" restart="whenNotActive" fill="hold" evtFilter="cancelBubble" nodeType="interactiveSeq">
                <p:stCondLst>
                  <p:cond evt="onClick" delay="0">
                    <p:tgtEl>
                      <p:spTgt spid="44"/>
                    </p:tgtEl>
                  </p:cond>
                </p:stCondLst>
                <p:endSync evt="end" delay="0">
                  <p:rtn val="all"/>
                </p:endSync>
                <p:childTnLst>
                  <p:par>
                    <p:cTn id="161" fill="hold">
                      <p:stCondLst>
                        <p:cond delay="0"/>
                      </p:stCondLst>
                      <p:childTnLst>
                        <p:par>
                          <p:cTn id="162" fill="hold">
                            <p:stCondLst>
                              <p:cond delay="0"/>
                            </p:stCondLst>
                            <p:childTnLst>
                              <p:par>
                                <p:cTn id="163" presetID="47" presetClass="exit" presetSubtype="0" fill="hold" nodeType="clickEffect">
                                  <p:stCondLst>
                                    <p:cond delay="0"/>
                                  </p:stCondLst>
                                  <p:childTnLst>
                                    <p:animEffect transition="out" filter="fade">
                                      <p:cBhvr>
                                        <p:cTn id="164" dur="1000"/>
                                        <p:tgtEl>
                                          <p:spTgt spid="44"/>
                                        </p:tgtEl>
                                      </p:cBhvr>
                                    </p:animEffect>
                                    <p:anim calcmode="lin" valueType="num">
                                      <p:cBhvr>
                                        <p:cTn id="165" dur="1000"/>
                                        <p:tgtEl>
                                          <p:spTgt spid="44"/>
                                        </p:tgtEl>
                                        <p:attrNameLst>
                                          <p:attrName>ppt_x</p:attrName>
                                        </p:attrNameLst>
                                      </p:cBhvr>
                                      <p:tavLst>
                                        <p:tav tm="0">
                                          <p:val>
                                            <p:strVal val="ppt_x"/>
                                          </p:val>
                                        </p:tav>
                                        <p:tav tm="100000">
                                          <p:val>
                                            <p:strVal val="ppt_x"/>
                                          </p:val>
                                        </p:tav>
                                      </p:tavLst>
                                    </p:anim>
                                    <p:anim calcmode="lin" valueType="num">
                                      <p:cBhvr>
                                        <p:cTn id="166" dur="1000"/>
                                        <p:tgtEl>
                                          <p:spTgt spid="44"/>
                                        </p:tgtEl>
                                        <p:attrNameLst>
                                          <p:attrName>ppt_y</p:attrName>
                                        </p:attrNameLst>
                                      </p:cBhvr>
                                      <p:tavLst>
                                        <p:tav tm="0">
                                          <p:val>
                                            <p:strVal val="ppt_y"/>
                                          </p:val>
                                        </p:tav>
                                        <p:tav tm="100000">
                                          <p:val>
                                            <p:strVal val="ppt_y-.1"/>
                                          </p:val>
                                        </p:tav>
                                      </p:tavLst>
                                    </p:anim>
                                    <p:set>
                                      <p:cBhvr>
                                        <p:cTn id="167" dur="1" fill="hold">
                                          <p:stCondLst>
                                            <p:cond delay="999"/>
                                          </p:stCondLst>
                                        </p:cTn>
                                        <p:tgtEl>
                                          <p:spTgt spid="44"/>
                                        </p:tgtEl>
                                        <p:attrNameLst>
                                          <p:attrName>style.visibility</p:attrName>
                                        </p:attrNameLst>
                                      </p:cBhvr>
                                      <p:to>
                                        <p:strVal val="hidden"/>
                                      </p:to>
                                    </p:set>
                                  </p:childTnLst>
                                </p:cTn>
                              </p:par>
                              <p:par>
                                <p:cTn id="168" presetID="47" presetClass="exit" presetSubtype="0" fill="hold" grpId="0" nodeType="withEffect">
                                  <p:stCondLst>
                                    <p:cond delay="0"/>
                                  </p:stCondLst>
                                  <p:childTnLst>
                                    <p:animEffect transition="out" filter="fade">
                                      <p:cBhvr>
                                        <p:cTn id="169" dur="1000"/>
                                        <p:tgtEl>
                                          <p:spTgt spid="25"/>
                                        </p:tgtEl>
                                      </p:cBhvr>
                                    </p:animEffect>
                                    <p:anim calcmode="lin" valueType="num">
                                      <p:cBhvr>
                                        <p:cTn id="170" dur="1000"/>
                                        <p:tgtEl>
                                          <p:spTgt spid="25"/>
                                        </p:tgtEl>
                                        <p:attrNameLst>
                                          <p:attrName>ppt_x</p:attrName>
                                        </p:attrNameLst>
                                      </p:cBhvr>
                                      <p:tavLst>
                                        <p:tav tm="0">
                                          <p:val>
                                            <p:strVal val="ppt_x"/>
                                          </p:val>
                                        </p:tav>
                                        <p:tav tm="100000">
                                          <p:val>
                                            <p:strVal val="ppt_x"/>
                                          </p:val>
                                        </p:tav>
                                      </p:tavLst>
                                    </p:anim>
                                    <p:anim calcmode="lin" valueType="num">
                                      <p:cBhvr>
                                        <p:cTn id="171" dur="1000"/>
                                        <p:tgtEl>
                                          <p:spTgt spid="25"/>
                                        </p:tgtEl>
                                        <p:attrNameLst>
                                          <p:attrName>ppt_y</p:attrName>
                                        </p:attrNameLst>
                                      </p:cBhvr>
                                      <p:tavLst>
                                        <p:tav tm="0">
                                          <p:val>
                                            <p:strVal val="ppt_y"/>
                                          </p:val>
                                        </p:tav>
                                        <p:tav tm="100000">
                                          <p:val>
                                            <p:strVal val="ppt_y-.1"/>
                                          </p:val>
                                        </p:tav>
                                      </p:tavLst>
                                    </p:anim>
                                    <p:set>
                                      <p:cBhvr>
                                        <p:cTn id="172"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73" restart="whenNotActive" fill="hold" evtFilter="cancelBubble" nodeType="interactiveSeq">
                <p:stCondLst>
                  <p:cond evt="onClick" delay="0">
                    <p:tgtEl>
                      <p:spTgt spid="45"/>
                    </p:tgtEl>
                  </p:cond>
                </p:stCondLst>
                <p:endSync evt="end" delay="0">
                  <p:rtn val="all"/>
                </p:endSync>
                <p:childTnLst>
                  <p:par>
                    <p:cTn id="174" fill="hold">
                      <p:stCondLst>
                        <p:cond delay="0"/>
                      </p:stCondLst>
                      <p:childTnLst>
                        <p:par>
                          <p:cTn id="175" fill="hold">
                            <p:stCondLst>
                              <p:cond delay="0"/>
                            </p:stCondLst>
                            <p:childTnLst>
                              <p:par>
                                <p:cTn id="176" presetID="47" presetClass="exit" presetSubtype="0" fill="hold" nodeType="clickEffect">
                                  <p:stCondLst>
                                    <p:cond delay="0"/>
                                  </p:stCondLst>
                                  <p:childTnLst>
                                    <p:animEffect transition="out" filter="fade">
                                      <p:cBhvr>
                                        <p:cTn id="177" dur="1000"/>
                                        <p:tgtEl>
                                          <p:spTgt spid="45"/>
                                        </p:tgtEl>
                                      </p:cBhvr>
                                    </p:animEffect>
                                    <p:anim calcmode="lin" valueType="num">
                                      <p:cBhvr>
                                        <p:cTn id="178" dur="1000"/>
                                        <p:tgtEl>
                                          <p:spTgt spid="45"/>
                                        </p:tgtEl>
                                        <p:attrNameLst>
                                          <p:attrName>ppt_x</p:attrName>
                                        </p:attrNameLst>
                                      </p:cBhvr>
                                      <p:tavLst>
                                        <p:tav tm="0">
                                          <p:val>
                                            <p:strVal val="ppt_x"/>
                                          </p:val>
                                        </p:tav>
                                        <p:tav tm="100000">
                                          <p:val>
                                            <p:strVal val="ppt_x"/>
                                          </p:val>
                                        </p:tav>
                                      </p:tavLst>
                                    </p:anim>
                                    <p:anim calcmode="lin" valueType="num">
                                      <p:cBhvr>
                                        <p:cTn id="179" dur="1000"/>
                                        <p:tgtEl>
                                          <p:spTgt spid="45"/>
                                        </p:tgtEl>
                                        <p:attrNameLst>
                                          <p:attrName>ppt_y</p:attrName>
                                        </p:attrNameLst>
                                      </p:cBhvr>
                                      <p:tavLst>
                                        <p:tav tm="0">
                                          <p:val>
                                            <p:strVal val="ppt_y"/>
                                          </p:val>
                                        </p:tav>
                                        <p:tav tm="100000">
                                          <p:val>
                                            <p:strVal val="ppt_y-.1"/>
                                          </p:val>
                                        </p:tav>
                                      </p:tavLst>
                                    </p:anim>
                                    <p:set>
                                      <p:cBhvr>
                                        <p:cTn id="180" dur="1" fill="hold">
                                          <p:stCondLst>
                                            <p:cond delay="999"/>
                                          </p:stCondLst>
                                        </p:cTn>
                                        <p:tgtEl>
                                          <p:spTgt spid="45"/>
                                        </p:tgtEl>
                                        <p:attrNameLst>
                                          <p:attrName>style.visibility</p:attrName>
                                        </p:attrNameLst>
                                      </p:cBhvr>
                                      <p:to>
                                        <p:strVal val="hidden"/>
                                      </p:to>
                                    </p:set>
                                  </p:childTnLst>
                                </p:cTn>
                              </p:par>
                              <p:par>
                                <p:cTn id="181" presetID="47" presetClass="exit" presetSubtype="0" fill="hold" grpId="0" nodeType="withEffect">
                                  <p:stCondLst>
                                    <p:cond delay="0"/>
                                  </p:stCondLst>
                                  <p:childTnLst>
                                    <p:animEffect transition="out" filter="fade">
                                      <p:cBhvr>
                                        <p:cTn id="182" dur="1000"/>
                                        <p:tgtEl>
                                          <p:spTgt spid="26"/>
                                        </p:tgtEl>
                                      </p:cBhvr>
                                    </p:animEffect>
                                    <p:anim calcmode="lin" valueType="num">
                                      <p:cBhvr>
                                        <p:cTn id="183" dur="1000"/>
                                        <p:tgtEl>
                                          <p:spTgt spid="26"/>
                                        </p:tgtEl>
                                        <p:attrNameLst>
                                          <p:attrName>ppt_x</p:attrName>
                                        </p:attrNameLst>
                                      </p:cBhvr>
                                      <p:tavLst>
                                        <p:tav tm="0">
                                          <p:val>
                                            <p:strVal val="ppt_x"/>
                                          </p:val>
                                        </p:tav>
                                        <p:tav tm="100000">
                                          <p:val>
                                            <p:strVal val="ppt_x"/>
                                          </p:val>
                                        </p:tav>
                                      </p:tavLst>
                                    </p:anim>
                                    <p:anim calcmode="lin" valueType="num">
                                      <p:cBhvr>
                                        <p:cTn id="184" dur="1000"/>
                                        <p:tgtEl>
                                          <p:spTgt spid="26"/>
                                        </p:tgtEl>
                                        <p:attrNameLst>
                                          <p:attrName>ppt_y</p:attrName>
                                        </p:attrNameLst>
                                      </p:cBhvr>
                                      <p:tavLst>
                                        <p:tav tm="0">
                                          <p:val>
                                            <p:strVal val="ppt_y"/>
                                          </p:val>
                                        </p:tav>
                                        <p:tav tm="100000">
                                          <p:val>
                                            <p:strVal val="ppt_y-.1"/>
                                          </p:val>
                                        </p:tav>
                                      </p:tavLst>
                                    </p:anim>
                                    <p:set>
                                      <p:cBhvr>
                                        <p:cTn id="185"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22" grpId="0" animBg="1"/>
      <p:bldP spid="23" grpId="0" animBg="1"/>
      <p:bldP spid="24" grpId="0" animBg="1"/>
      <p:bldP spid="25" grpId="0" animBg="1"/>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34324" y="-29405"/>
            <a:ext cx="18356647" cy="10345809"/>
          </a:xfrm>
          <a:prstGeom prst="rect">
            <a:avLst/>
          </a:prstGeom>
        </p:spPr>
      </p:pic>
      <p:sp>
        <p:nvSpPr>
          <p:cNvPr id="5" name="Rectangle 4"/>
          <p:cNvSpPr/>
          <p:nvPr/>
        </p:nvSpPr>
        <p:spPr>
          <a:xfrm>
            <a:off x="3443627" y="1448711"/>
            <a:ext cx="11204802" cy="4098471"/>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vi-VN" sz="4400" b="1" dirty="0">
                <a:latin typeface="+mj-lt"/>
              </a:rPr>
              <a:t>Câu 1:</a:t>
            </a:r>
          </a:p>
          <a:p>
            <a:r>
              <a:rPr lang="vi-VN" sz="4400" dirty="0">
                <a:latin typeface="+mj-lt"/>
              </a:rPr>
              <a:t>Phương trình nào dưới đây nhận cặp số (−2; 4) làm nghiệm?</a:t>
            </a:r>
          </a:p>
        </p:txBody>
      </p:sp>
      <p:sp>
        <p:nvSpPr>
          <p:cNvPr id="13" name="A"/>
          <p:cNvSpPr/>
          <p:nvPr/>
        </p:nvSpPr>
        <p:spPr>
          <a:xfrm>
            <a:off x="2530931" y="5938157"/>
            <a:ext cx="651509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4000" dirty="0"/>
              <a:t>A)  2x + y = 0</a:t>
            </a:r>
          </a:p>
        </p:txBody>
      </p:sp>
      <p:sp>
        <p:nvSpPr>
          <p:cNvPr id="14" name="B"/>
          <p:cNvSpPr/>
          <p:nvPr/>
        </p:nvSpPr>
        <p:spPr>
          <a:xfrm>
            <a:off x="2530931" y="7723413"/>
            <a:ext cx="651509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4000" dirty="0"/>
              <a:t>B) x – 2y = 0</a:t>
            </a:r>
          </a:p>
        </p:txBody>
      </p:sp>
      <p:sp>
        <p:nvSpPr>
          <p:cNvPr id="15" name="C"/>
          <p:cNvSpPr/>
          <p:nvPr/>
        </p:nvSpPr>
        <p:spPr>
          <a:xfrm flipH="1">
            <a:off x="9281092" y="5976257"/>
            <a:ext cx="650863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4000" dirty="0"/>
              <a:t>C) x – y = 2</a:t>
            </a:r>
          </a:p>
        </p:txBody>
      </p:sp>
      <p:sp>
        <p:nvSpPr>
          <p:cNvPr id="16" name="D"/>
          <p:cNvSpPr/>
          <p:nvPr/>
        </p:nvSpPr>
        <p:spPr>
          <a:xfrm flipH="1">
            <a:off x="9313748" y="7723413"/>
            <a:ext cx="650863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 sz="4000" dirty="0"/>
              <a:t>D) x + 2y + 1 = 0</a:t>
            </a:r>
            <a:endParaRPr lang="vi-VN" sz="4000" dirty="0"/>
          </a:p>
        </p:txBody>
      </p:sp>
      <p:pic>
        <p:nvPicPr>
          <p:cNvPr id="9" name="Picture 8">
            <a:hlinkClick r:id="rId5" action="ppaction://hlinksldjump"/>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411002" y="177989"/>
            <a:ext cx="1027523" cy="989504"/>
          </a:xfrm>
          <a:prstGeom prst="rect">
            <a:avLst/>
          </a:prstGeom>
        </p:spPr>
      </p:pic>
      <p:sp>
        <p:nvSpPr>
          <p:cNvPr id="10" name="Rounded Rectangle 23"/>
          <p:cNvSpPr/>
          <p:nvPr/>
        </p:nvSpPr>
        <p:spPr>
          <a:xfrm>
            <a:off x="12201789" y="94754"/>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00:10</a:t>
            </a:r>
          </a:p>
        </p:txBody>
      </p:sp>
      <p:sp>
        <p:nvSpPr>
          <p:cNvPr id="11" name="Rounded Rectangle 24"/>
          <p:cNvSpPr/>
          <p:nvPr/>
        </p:nvSpPr>
        <p:spPr>
          <a:xfrm>
            <a:off x="12201789" y="116931"/>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00:09</a:t>
            </a:r>
          </a:p>
        </p:txBody>
      </p:sp>
      <p:sp>
        <p:nvSpPr>
          <p:cNvPr id="12" name="Rounded Rectangle 25"/>
          <p:cNvSpPr/>
          <p:nvPr/>
        </p:nvSpPr>
        <p:spPr>
          <a:xfrm>
            <a:off x="12201789" y="131876"/>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00:08</a:t>
            </a:r>
          </a:p>
        </p:txBody>
      </p:sp>
      <p:sp>
        <p:nvSpPr>
          <p:cNvPr id="17" name="Rounded Rectangle 26"/>
          <p:cNvSpPr/>
          <p:nvPr/>
        </p:nvSpPr>
        <p:spPr>
          <a:xfrm>
            <a:off x="12201789" y="117410"/>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00:07</a:t>
            </a:r>
          </a:p>
        </p:txBody>
      </p:sp>
      <p:sp>
        <p:nvSpPr>
          <p:cNvPr id="18" name="Rounded Rectangle 27"/>
          <p:cNvSpPr/>
          <p:nvPr/>
        </p:nvSpPr>
        <p:spPr>
          <a:xfrm>
            <a:off x="12201789" y="94754"/>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00:06</a:t>
            </a:r>
          </a:p>
        </p:txBody>
      </p:sp>
      <p:sp>
        <p:nvSpPr>
          <p:cNvPr id="19" name="Rounded Rectangle 28"/>
          <p:cNvSpPr/>
          <p:nvPr/>
        </p:nvSpPr>
        <p:spPr>
          <a:xfrm>
            <a:off x="12201789" y="124643"/>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00:05</a:t>
            </a:r>
          </a:p>
        </p:txBody>
      </p:sp>
      <p:sp>
        <p:nvSpPr>
          <p:cNvPr id="20" name="Rounded Rectangle 29"/>
          <p:cNvSpPr/>
          <p:nvPr/>
        </p:nvSpPr>
        <p:spPr>
          <a:xfrm>
            <a:off x="12201789" y="109698"/>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00:04</a:t>
            </a:r>
          </a:p>
        </p:txBody>
      </p:sp>
      <p:sp>
        <p:nvSpPr>
          <p:cNvPr id="21" name="Rounded Rectangle 30"/>
          <p:cNvSpPr/>
          <p:nvPr/>
        </p:nvSpPr>
        <p:spPr>
          <a:xfrm>
            <a:off x="12201789" y="94754"/>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00:03</a:t>
            </a:r>
          </a:p>
        </p:txBody>
      </p:sp>
      <p:sp>
        <p:nvSpPr>
          <p:cNvPr id="22" name="Rounded Rectangle 31"/>
          <p:cNvSpPr/>
          <p:nvPr/>
        </p:nvSpPr>
        <p:spPr>
          <a:xfrm>
            <a:off x="12201789" y="64865"/>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00:02</a:t>
            </a:r>
          </a:p>
        </p:txBody>
      </p:sp>
      <p:sp>
        <p:nvSpPr>
          <p:cNvPr id="23" name="Rounded Rectangle 32"/>
          <p:cNvSpPr/>
          <p:nvPr/>
        </p:nvSpPr>
        <p:spPr>
          <a:xfrm>
            <a:off x="12201789" y="79809"/>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00:01</a:t>
            </a:r>
          </a:p>
        </p:txBody>
      </p:sp>
      <p:sp>
        <p:nvSpPr>
          <p:cNvPr id="24" name="Rounded Rectangle 33"/>
          <p:cNvSpPr/>
          <p:nvPr/>
        </p:nvSpPr>
        <p:spPr>
          <a:xfrm>
            <a:off x="12201789" y="79809"/>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00:00</a:t>
            </a:r>
          </a:p>
        </p:txBody>
      </p:sp>
      <p:pic>
        <p:nvPicPr>
          <p:cNvPr id="25" name="Picture 2" descr="Káº¿t quáº£ hÃ¬nh áº£nh cho icon Äá»ng há»"/>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830689" y="38349"/>
            <a:ext cx="1171311" cy="1185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19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30" presetClass="emph" presetSubtype="0" fill="hold" grpId="0" nodeType="clickEffect">
                                  <p:stCondLst>
                                    <p:cond delay="0"/>
                                  </p:stCondLst>
                                  <p:childTnLst>
                                    <p:animClr clrSpc="hsl" dir="cw">
                                      <p:cBhvr override="childStyle">
                                        <p:cTn id="15" dur="500" fill="hold"/>
                                        <p:tgtEl>
                                          <p:spTgt spid="13"/>
                                        </p:tgtEl>
                                        <p:attrNameLst>
                                          <p:attrName>style.color</p:attrName>
                                        </p:attrNameLst>
                                      </p:cBhvr>
                                      <p:by>
                                        <p:hsl h="0" s="12549" l="25098"/>
                                      </p:by>
                                    </p:animClr>
                                    <p:animClr clrSpc="hsl" dir="cw">
                                      <p:cBhvr>
                                        <p:cTn id="16" dur="500" fill="hold"/>
                                        <p:tgtEl>
                                          <p:spTgt spid="13"/>
                                        </p:tgtEl>
                                        <p:attrNameLst>
                                          <p:attrName>fillcolor</p:attrName>
                                        </p:attrNameLst>
                                      </p:cBhvr>
                                      <p:by>
                                        <p:hsl h="0" s="12549" l="25098"/>
                                      </p:by>
                                    </p:animClr>
                                    <p:animClr clrSpc="hsl" dir="cw">
                                      <p:cBhvr>
                                        <p:cTn id="17" dur="500" fill="hold"/>
                                        <p:tgtEl>
                                          <p:spTgt spid="13"/>
                                        </p:tgtEl>
                                        <p:attrNameLst>
                                          <p:attrName>stroke.color</p:attrName>
                                        </p:attrNameLst>
                                      </p:cBhvr>
                                      <p:by>
                                        <p:hsl h="0" s="12549" l="25098"/>
                                      </p:by>
                                    </p:animClr>
                                    <p:set>
                                      <p:cBhvr>
                                        <p:cTn id="18" dur="500" fill="hold"/>
                                        <p:tgtEl>
                                          <p:spTgt spid="13"/>
                                        </p:tgtEl>
                                        <p:attrNameLst>
                                          <p:attrName>fill.type</p:attrName>
                                        </p:attrNameLst>
                                      </p:cBhvr>
                                      <p:to>
                                        <p:strVal val="solid"/>
                                      </p:to>
                                    </p:set>
                                  </p:childTnLst>
                                  <p:subTnLst>
                                    <p:animClr clrSpc="rgb" dir="cw">
                                      <p:cBhvr override="childStyle">
                                        <p:cTn dur="1" fill="hold" display="0" masterRel="nextClick" afterEffect="1"/>
                                        <p:tgtEl>
                                          <p:spTgt spid="13"/>
                                        </p:tgtEl>
                                        <p:attrNameLst>
                                          <p:attrName>ppt_c</p:attrName>
                                        </p:attrNameLst>
                                      </p:cBhvr>
                                      <p:to>
                                        <a:schemeClr val="accent2"/>
                                      </p:to>
                                    </p:animClr>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4"/>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14"/>
                                        </p:tgtEl>
                                      </p:cBhvr>
                                    </p:animEffect>
                                    <p:animScale>
                                      <p:cBhvr>
                                        <p:cTn id="24" dur="250" autoRev="1" fill="hold"/>
                                        <p:tgtEl>
                                          <p:spTgt spid="14"/>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grpId="0" nodeType="clickEffect">
                                  <p:stCondLst>
                                    <p:cond delay="0"/>
                                  </p:stCondLst>
                                  <p:childTnLst>
                                    <p:animEffect transition="out" filter="fade">
                                      <p:cBhvr>
                                        <p:cTn id="29" dur="500" tmFilter="0, 0; .2, .5; .8, .5; 1, 0"/>
                                        <p:tgtEl>
                                          <p:spTgt spid="15"/>
                                        </p:tgtEl>
                                      </p:cBhvr>
                                    </p:animEffect>
                                    <p:animScale>
                                      <p:cBhvr>
                                        <p:cTn id="30" dur="250" autoRev="1" fill="hold"/>
                                        <p:tgtEl>
                                          <p:spTgt spid="15"/>
                                        </p:tgtEl>
                                      </p:cBhvr>
                                      <p:by x="105000" y="105000"/>
                                    </p:animScale>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5"/>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grpId="0" nodeType="clickEffect">
                                  <p:stCondLst>
                                    <p:cond delay="0"/>
                                  </p:stCondLst>
                                  <p:childTnLst>
                                    <p:animEffect transition="out" filter="fade">
                                      <p:cBhvr>
                                        <p:cTn id="35" dur="500" tmFilter="0, 0; .2, .5; .8, .5; 1, 0"/>
                                        <p:tgtEl>
                                          <p:spTgt spid="16"/>
                                        </p:tgtEl>
                                      </p:cBhvr>
                                    </p:animEffect>
                                    <p:animScale>
                                      <p:cBhvr>
                                        <p:cTn id="36" dur="250" autoRev="1" fill="hold"/>
                                        <p:tgtEl>
                                          <p:spTgt spid="16"/>
                                        </p:tgtEl>
                                      </p:cBhvr>
                                      <p:by x="105000" y="105000"/>
                                    </p:animScale>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25"/>
                    </p:tgtEl>
                  </p:cond>
                </p:stCondLst>
                <p:endSync evt="end" delay="0">
                  <p:rtn val="all"/>
                </p:endSync>
                <p:childTnLst>
                  <p:par>
                    <p:cTn id="38" fill="hold">
                      <p:stCondLst>
                        <p:cond delay="0"/>
                      </p:stCondLst>
                      <p:childTnLst>
                        <p:par>
                          <p:cTn id="39" fill="hold">
                            <p:stCondLst>
                              <p:cond delay="0"/>
                            </p:stCondLst>
                            <p:childTnLst>
                              <p:par>
                                <p:cTn id="40" presetID="11" presetClass="entr" presetSubtype="0" fill="hold" grpId="0" nodeType="afterEffect">
                                  <p:stCondLst>
                                    <p:cond delay="0"/>
                                  </p:stCondLst>
                                  <p:childTnLst>
                                    <p:set>
                                      <p:cBhvr>
                                        <p:cTn id="41" dur="1000">
                                          <p:stCondLst>
                                            <p:cond delay="0"/>
                                          </p:stCondLst>
                                        </p:cTn>
                                        <p:tgtEl>
                                          <p:spTgt spid="10"/>
                                        </p:tgtEl>
                                        <p:attrNameLst>
                                          <p:attrName>style.visibility</p:attrName>
                                        </p:attrNameLst>
                                      </p:cBhvr>
                                      <p:to>
                                        <p:strVal val="visible"/>
                                      </p:to>
                                    </p:set>
                                  </p:childTnLst>
                                </p:cTn>
                              </p:par>
                            </p:childTnLst>
                          </p:cTn>
                        </p:par>
                        <p:par>
                          <p:cTn id="42" fill="hold">
                            <p:stCondLst>
                              <p:cond delay="1000"/>
                            </p:stCondLst>
                            <p:childTnLst>
                              <p:par>
                                <p:cTn id="43" presetID="11" presetClass="entr" presetSubtype="0" fill="hold" grpId="0" nodeType="afterEffect">
                                  <p:stCondLst>
                                    <p:cond delay="0"/>
                                  </p:stCondLst>
                                  <p:childTnLst>
                                    <p:set>
                                      <p:cBhvr>
                                        <p:cTn id="44" dur="1000">
                                          <p:stCondLst>
                                            <p:cond delay="0"/>
                                          </p:stCondLst>
                                        </p:cTn>
                                        <p:tgtEl>
                                          <p:spTgt spid="11"/>
                                        </p:tgtEl>
                                        <p:attrNameLst>
                                          <p:attrName>style.visibility</p:attrName>
                                        </p:attrNameLst>
                                      </p:cBhvr>
                                      <p:to>
                                        <p:strVal val="visible"/>
                                      </p:to>
                                    </p:set>
                                  </p:childTnLst>
                                </p:cTn>
                              </p:par>
                            </p:childTnLst>
                          </p:cTn>
                        </p:par>
                        <p:par>
                          <p:cTn id="45" fill="hold">
                            <p:stCondLst>
                              <p:cond delay="2000"/>
                            </p:stCondLst>
                            <p:childTnLst>
                              <p:par>
                                <p:cTn id="46" presetID="11" presetClass="entr" presetSubtype="0" fill="hold" grpId="0" nodeType="afterEffect">
                                  <p:stCondLst>
                                    <p:cond delay="0"/>
                                  </p:stCondLst>
                                  <p:childTnLst>
                                    <p:set>
                                      <p:cBhvr>
                                        <p:cTn id="47" dur="1000">
                                          <p:stCondLst>
                                            <p:cond delay="0"/>
                                          </p:stCondLst>
                                        </p:cTn>
                                        <p:tgtEl>
                                          <p:spTgt spid="12"/>
                                        </p:tgtEl>
                                        <p:attrNameLst>
                                          <p:attrName>style.visibility</p:attrName>
                                        </p:attrNameLst>
                                      </p:cBhvr>
                                      <p:to>
                                        <p:strVal val="visible"/>
                                      </p:to>
                                    </p:set>
                                  </p:childTnLst>
                                </p:cTn>
                              </p:par>
                            </p:childTnLst>
                          </p:cTn>
                        </p:par>
                        <p:par>
                          <p:cTn id="48" fill="hold">
                            <p:stCondLst>
                              <p:cond delay="3000"/>
                            </p:stCondLst>
                            <p:childTnLst>
                              <p:par>
                                <p:cTn id="49" presetID="11" presetClass="entr" presetSubtype="0" fill="hold" grpId="0" nodeType="afterEffect">
                                  <p:stCondLst>
                                    <p:cond delay="0"/>
                                  </p:stCondLst>
                                  <p:childTnLst>
                                    <p:set>
                                      <p:cBhvr>
                                        <p:cTn id="50" dur="1000">
                                          <p:stCondLst>
                                            <p:cond delay="0"/>
                                          </p:stCondLst>
                                        </p:cTn>
                                        <p:tgtEl>
                                          <p:spTgt spid="17"/>
                                        </p:tgtEl>
                                        <p:attrNameLst>
                                          <p:attrName>style.visibility</p:attrName>
                                        </p:attrNameLst>
                                      </p:cBhvr>
                                      <p:to>
                                        <p:strVal val="visible"/>
                                      </p:to>
                                    </p:set>
                                  </p:childTnLst>
                                </p:cTn>
                              </p:par>
                            </p:childTnLst>
                          </p:cTn>
                        </p:par>
                        <p:par>
                          <p:cTn id="51" fill="hold">
                            <p:stCondLst>
                              <p:cond delay="4000"/>
                            </p:stCondLst>
                            <p:childTnLst>
                              <p:par>
                                <p:cTn id="52" presetID="11" presetClass="entr" presetSubtype="0" fill="hold" grpId="0" nodeType="afterEffect">
                                  <p:stCondLst>
                                    <p:cond delay="0"/>
                                  </p:stCondLst>
                                  <p:childTnLst>
                                    <p:set>
                                      <p:cBhvr>
                                        <p:cTn id="53" dur="1000">
                                          <p:stCondLst>
                                            <p:cond delay="0"/>
                                          </p:stCondLst>
                                        </p:cTn>
                                        <p:tgtEl>
                                          <p:spTgt spid="18"/>
                                        </p:tgtEl>
                                        <p:attrNameLst>
                                          <p:attrName>style.visibility</p:attrName>
                                        </p:attrNameLst>
                                      </p:cBhvr>
                                      <p:to>
                                        <p:strVal val="visible"/>
                                      </p:to>
                                    </p:set>
                                  </p:childTnLst>
                                </p:cTn>
                              </p:par>
                            </p:childTnLst>
                          </p:cTn>
                        </p:par>
                        <p:par>
                          <p:cTn id="54" fill="hold">
                            <p:stCondLst>
                              <p:cond delay="5000"/>
                            </p:stCondLst>
                            <p:childTnLst>
                              <p:par>
                                <p:cTn id="55" presetID="11" presetClass="entr" presetSubtype="0" fill="hold" grpId="0" nodeType="afterEffect">
                                  <p:stCondLst>
                                    <p:cond delay="0"/>
                                  </p:stCondLst>
                                  <p:childTnLst>
                                    <p:set>
                                      <p:cBhvr>
                                        <p:cTn id="56" dur="1000">
                                          <p:stCondLst>
                                            <p:cond delay="0"/>
                                          </p:stCondLst>
                                        </p:cTn>
                                        <p:tgtEl>
                                          <p:spTgt spid="19"/>
                                        </p:tgtEl>
                                        <p:attrNameLst>
                                          <p:attrName>style.visibility</p:attrName>
                                        </p:attrNameLst>
                                      </p:cBhvr>
                                      <p:to>
                                        <p:strVal val="visible"/>
                                      </p:to>
                                    </p:set>
                                  </p:childTnLst>
                                </p:cTn>
                              </p:par>
                            </p:childTnLst>
                          </p:cTn>
                        </p:par>
                        <p:par>
                          <p:cTn id="57" fill="hold">
                            <p:stCondLst>
                              <p:cond delay="6000"/>
                            </p:stCondLst>
                            <p:childTnLst>
                              <p:par>
                                <p:cTn id="58" presetID="11" presetClass="entr" presetSubtype="0" fill="hold" grpId="0" nodeType="afterEffect">
                                  <p:stCondLst>
                                    <p:cond delay="0"/>
                                  </p:stCondLst>
                                  <p:childTnLst>
                                    <p:set>
                                      <p:cBhvr>
                                        <p:cTn id="59" dur="1000">
                                          <p:stCondLst>
                                            <p:cond delay="0"/>
                                          </p:stCondLst>
                                        </p:cTn>
                                        <p:tgtEl>
                                          <p:spTgt spid="20"/>
                                        </p:tgtEl>
                                        <p:attrNameLst>
                                          <p:attrName>style.visibility</p:attrName>
                                        </p:attrNameLst>
                                      </p:cBhvr>
                                      <p:to>
                                        <p:strVal val="visible"/>
                                      </p:to>
                                    </p:set>
                                  </p:childTnLst>
                                </p:cTn>
                              </p:par>
                            </p:childTnLst>
                          </p:cTn>
                        </p:par>
                        <p:par>
                          <p:cTn id="60" fill="hold">
                            <p:stCondLst>
                              <p:cond delay="7000"/>
                            </p:stCondLst>
                            <p:childTnLst>
                              <p:par>
                                <p:cTn id="61" presetID="11" presetClass="entr" presetSubtype="0" fill="hold" grpId="0" nodeType="afterEffect">
                                  <p:stCondLst>
                                    <p:cond delay="0"/>
                                  </p:stCondLst>
                                  <p:childTnLst>
                                    <p:set>
                                      <p:cBhvr>
                                        <p:cTn id="62" dur="1000">
                                          <p:stCondLst>
                                            <p:cond delay="0"/>
                                          </p:stCondLst>
                                        </p:cTn>
                                        <p:tgtEl>
                                          <p:spTgt spid="21"/>
                                        </p:tgtEl>
                                        <p:attrNameLst>
                                          <p:attrName>style.visibility</p:attrName>
                                        </p:attrNameLst>
                                      </p:cBhvr>
                                      <p:to>
                                        <p:strVal val="visible"/>
                                      </p:to>
                                    </p:set>
                                  </p:childTnLst>
                                </p:cTn>
                              </p:par>
                            </p:childTnLst>
                          </p:cTn>
                        </p:par>
                        <p:par>
                          <p:cTn id="63" fill="hold">
                            <p:stCondLst>
                              <p:cond delay="8000"/>
                            </p:stCondLst>
                            <p:childTnLst>
                              <p:par>
                                <p:cTn id="64" presetID="11" presetClass="entr" presetSubtype="0" fill="hold" grpId="0" nodeType="afterEffect">
                                  <p:stCondLst>
                                    <p:cond delay="0"/>
                                  </p:stCondLst>
                                  <p:childTnLst>
                                    <p:set>
                                      <p:cBhvr>
                                        <p:cTn id="65" dur="1000">
                                          <p:stCondLst>
                                            <p:cond delay="0"/>
                                          </p:stCondLst>
                                        </p:cTn>
                                        <p:tgtEl>
                                          <p:spTgt spid="22"/>
                                        </p:tgtEl>
                                        <p:attrNameLst>
                                          <p:attrName>style.visibility</p:attrName>
                                        </p:attrNameLst>
                                      </p:cBhvr>
                                      <p:to>
                                        <p:strVal val="visible"/>
                                      </p:to>
                                    </p:set>
                                  </p:childTnLst>
                                </p:cTn>
                              </p:par>
                            </p:childTnLst>
                          </p:cTn>
                        </p:par>
                        <p:par>
                          <p:cTn id="66" fill="hold">
                            <p:stCondLst>
                              <p:cond delay="9000"/>
                            </p:stCondLst>
                            <p:childTnLst>
                              <p:par>
                                <p:cTn id="67" presetID="11" presetClass="entr" presetSubtype="0" fill="hold" grpId="0" nodeType="afterEffect">
                                  <p:stCondLst>
                                    <p:cond delay="0"/>
                                  </p:stCondLst>
                                  <p:childTnLst>
                                    <p:set>
                                      <p:cBhvr>
                                        <p:cTn id="68" dur="1000">
                                          <p:stCondLst>
                                            <p:cond delay="0"/>
                                          </p:stCondLst>
                                        </p:cTn>
                                        <p:tgtEl>
                                          <p:spTgt spid="23"/>
                                        </p:tgtEl>
                                        <p:attrNameLst>
                                          <p:attrName>style.visibility</p:attrName>
                                        </p:attrNameLst>
                                      </p:cBhvr>
                                      <p:to>
                                        <p:strVal val="visible"/>
                                      </p:to>
                                    </p:set>
                                  </p:childTnLst>
                                </p:cTn>
                              </p:par>
                            </p:childTnLst>
                          </p:cTn>
                        </p:par>
                        <p:par>
                          <p:cTn id="69" fill="hold">
                            <p:stCondLst>
                              <p:cond delay="10000"/>
                            </p:stCondLst>
                            <p:childTnLst>
                              <p:par>
                                <p:cTn id="70" presetID="11" presetClass="entr" presetSubtype="0" fill="hold" grpId="0" nodeType="afterEffect">
                                  <p:stCondLst>
                                    <p:cond delay="0"/>
                                  </p:stCondLst>
                                  <p:childTnLst>
                                    <p:set>
                                      <p:cBhvr>
                                        <p:cTn id="71" dur="1000">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childTnLst>
        </p:cTn>
      </p:par>
    </p:tnLst>
    <p:bldLst>
      <p:bldP spid="13" grpId="0" animBg="1"/>
      <p:bldP spid="14" grpId="0" animBg="1"/>
      <p:bldP spid="15" grpId="0" animBg="1"/>
      <p:bldP spid="16" grpId="0" animBg="1"/>
      <p:bldP spid="10" grpId="0" animBg="1"/>
      <p:bldP spid="11" grpId="0" animBg="1"/>
      <p:bldP spid="12"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4324" y="-29405"/>
            <a:ext cx="18356647" cy="10345809"/>
          </a:xfrm>
          <a:prstGeom prst="rect">
            <a:avLst/>
          </a:prstGeom>
        </p:spPr>
      </p:pic>
      <p:sp>
        <p:nvSpPr>
          <p:cNvPr id="5" name="Rectangle 4"/>
          <p:cNvSpPr/>
          <p:nvPr/>
        </p:nvSpPr>
        <p:spPr>
          <a:xfrm>
            <a:off x="3438524" y="1167492"/>
            <a:ext cx="11204802" cy="4098471"/>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vi-VN" sz="4000" b="1" dirty="0"/>
              <a:t>Câu 2:</a:t>
            </a:r>
          </a:p>
          <a:p>
            <a:r>
              <a:rPr lang="vi-VN" sz="4000" dirty="0"/>
              <a:t>Phương trình x – 5y + 7 = 0 nhận cặp số nào sau đây làm nghiệm?</a:t>
            </a:r>
          </a:p>
        </p:txBody>
      </p:sp>
      <p:sp>
        <p:nvSpPr>
          <p:cNvPr id="13" name="A"/>
          <p:cNvSpPr/>
          <p:nvPr/>
        </p:nvSpPr>
        <p:spPr>
          <a:xfrm>
            <a:off x="2628903" y="7723413"/>
            <a:ext cx="651509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4000" dirty="0"/>
              <a:t>C. (3; 2)</a:t>
            </a:r>
          </a:p>
        </p:txBody>
      </p:sp>
      <p:sp>
        <p:nvSpPr>
          <p:cNvPr id="14" name="B"/>
          <p:cNvSpPr/>
          <p:nvPr/>
        </p:nvSpPr>
        <p:spPr>
          <a:xfrm>
            <a:off x="2628903" y="5976257"/>
            <a:ext cx="651509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4000" dirty="0"/>
              <a:t>A. (0; 1)</a:t>
            </a:r>
          </a:p>
        </p:txBody>
      </p:sp>
      <p:sp>
        <p:nvSpPr>
          <p:cNvPr id="15" name="C"/>
          <p:cNvSpPr/>
          <p:nvPr/>
        </p:nvSpPr>
        <p:spPr>
          <a:xfrm flipH="1">
            <a:off x="9281092" y="5976257"/>
            <a:ext cx="650863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4000" dirty="0"/>
              <a:t>B. (−1; 2)</a:t>
            </a:r>
          </a:p>
        </p:txBody>
      </p:sp>
      <p:sp>
        <p:nvSpPr>
          <p:cNvPr id="16" name="D"/>
          <p:cNvSpPr/>
          <p:nvPr/>
        </p:nvSpPr>
        <p:spPr>
          <a:xfrm flipH="1">
            <a:off x="9313748" y="7723413"/>
            <a:ext cx="650863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4000" dirty="0"/>
              <a:t>D. (2; 4)</a:t>
            </a:r>
          </a:p>
        </p:txBody>
      </p:sp>
      <p:pic>
        <p:nvPicPr>
          <p:cNvPr id="9" name="Picture 8">
            <a:hlinkClick r:id="rId5" action="ppaction://hlinksldjump"/>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411002" y="177989"/>
            <a:ext cx="1027523" cy="989504"/>
          </a:xfrm>
          <a:prstGeom prst="rect">
            <a:avLst/>
          </a:prstGeom>
        </p:spPr>
      </p:pic>
      <p:sp>
        <p:nvSpPr>
          <p:cNvPr id="10" name="Rounded Rectangle 23"/>
          <p:cNvSpPr/>
          <p:nvPr/>
        </p:nvSpPr>
        <p:spPr>
          <a:xfrm>
            <a:off x="12201789" y="94754"/>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00:10</a:t>
            </a:r>
          </a:p>
        </p:txBody>
      </p:sp>
      <p:sp>
        <p:nvSpPr>
          <p:cNvPr id="11" name="Rounded Rectangle 24"/>
          <p:cNvSpPr/>
          <p:nvPr/>
        </p:nvSpPr>
        <p:spPr>
          <a:xfrm>
            <a:off x="12201789" y="116931"/>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00:09</a:t>
            </a:r>
          </a:p>
        </p:txBody>
      </p:sp>
      <p:sp>
        <p:nvSpPr>
          <p:cNvPr id="12" name="Rounded Rectangle 25"/>
          <p:cNvSpPr/>
          <p:nvPr/>
        </p:nvSpPr>
        <p:spPr>
          <a:xfrm>
            <a:off x="12201789" y="131876"/>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00:08</a:t>
            </a:r>
          </a:p>
        </p:txBody>
      </p:sp>
      <p:sp>
        <p:nvSpPr>
          <p:cNvPr id="17" name="Rounded Rectangle 26"/>
          <p:cNvSpPr/>
          <p:nvPr/>
        </p:nvSpPr>
        <p:spPr>
          <a:xfrm>
            <a:off x="12201789" y="117410"/>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00:07</a:t>
            </a:r>
          </a:p>
        </p:txBody>
      </p:sp>
      <p:sp>
        <p:nvSpPr>
          <p:cNvPr id="18" name="Rounded Rectangle 27"/>
          <p:cNvSpPr/>
          <p:nvPr/>
        </p:nvSpPr>
        <p:spPr>
          <a:xfrm>
            <a:off x="12201789" y="94754"/>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00:06</a:t>
            </a:r>
          </a:p>
        </p:txBody>
      </p:sp>
      <p:sp>
        <p:nvSpPr>
          <p:cNvPr id="19" name="Rounded Rectangle 28"/>
          <p:cNvSpPr/>
          <p:nvPr/>
        </p:nvSpPr>
        <p:spPr>
          <a:xfrm>
            <a:off x="12201789" y="124643"/>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00:05</a:t>
            </a:r>
          </a:p>
        </p:txBody>
      </p:sp>
      <p:sp>
        <p:nvSpPr>
          <p:cNvPr id="20" name="Rounded Rectangle 29"/>
          <p:cNvSpPr/>
          <p:nvPr/>
        </p:nvSpPr>
        <p:spPr>
          <a:xfrm>
            <a:off x="12201789" y="109698"/>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00:04</a:t>
            </a:r>
          </a:p>
        </p:txBody>
      </p:sp>
      <p:sp>
        <p:nvSpPr>
          <p:cNvPr id="22" name="Rounded Rectangle 30"/>
          <p:cNvSpPr/>
          <p:nvPr/>
        </p:nvSpPr>
        <p:spPr>
          <a:xfrm>
            <a:off x="12201789" y="94754"/>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00:03</a:t>
            </a:r>
          </a:p>
        </p:txBody>
      </p:sp>
      <p:sp>
        <p:nvSpPr>
          <p:cNvPr id="23" name="Rounded Rectangle 31"/>
          <p:cNvSpPr/>
          <p:nvPr/>
        </p:nvSpPr>
        <p:spPr>
          <a:xfrm>
            <a:off x="12201789" y="64865"/>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00:02</a:t>
            </a:r>
          </a:p>
        </p:txBody>
      </p:sp>
      <p:sp>
        <p:nvSpPr>
          <p:cNvPr id="24" name="Rounded Rectangle 32"/>
          <p:cNvSpPr/>
          <p:nvPr/>
        </p:nvSpPr>
        <p:spPr>
          <a:xfrm>
            <a:off x="12201789" y="79809"/>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00:01</a:t>
            </a:r>
          </a:p>
        </p:txBody>
      </p:sp>
      <p:sp>
        <p:nvSpPr>
          <p:cNvPr id="25" name="Rounded Rectangle 33"/>
          <p:cNvSpPr/>
          <p:nvPr/>
        </p:nvSpPr>
        <p:spPr>
          <a:xfrm>
            <a:off x="12201789" y="79809"/>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00:00</a:t>
            </a:r>
          </a:p>
        </p:txBody>
      </p:sp>
      <p:pic>
        <p:nvPicPr>
          <p:cNvPr id="26" name="Picture 2" descr="Káº¿t quáº£ hÃ¬nh áº£nh cho icon Äá»ng há»"/>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830689" y="38349"/>
            <a:ext cx="1171311" cy="1185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10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30" presetClass="emph" presetSubtype="0" fill="hold" grpId="0" nodeType="clickEffect">
                                  <p:stCondLst>
                                    <p:cond delay="0"/>
                                  </p:stCondLst>
                                  <p:childTnLst>
                                    <p:animClr clrSpc="hsl" dir="cw">
                                      <p:cBhvr override="childStyle">
                                        <p:cTn id="15" dur="500" fill="hold"/>
                                        <p:tgtEl>
                                          <p:spTgt spid="13"/>
                                        </p:tgtEl>
                                        <p:attrNameLst>
                                          <p:attrName>style.color</p:attrName>
                                        </p:attrNameLst>
                                      </p:cBhvr>
                                      <p:by>
                                        <p:hsl h="0" s="12549" l="25098"/>
                                      </p:by>
                                    </p:animClr>
                                    <p:animClr clrSpc="hsl" dir="cw">
                                      <p:cBhvr>
                                        <p:cTn id="16" dur="500" fill="hold"/>
                                        <p:tgtEl>
                                          <p:spTgt spid="13"/>
                                        </p:tgtEl>
                                        <p:attrNameLst>
                                          <p:attrName>fillcolor</p:attrName>
                                        </p:attrNameLst>
                                      </p:cBhvr>
                                      <p:by>
                                        <p:hsl h="0" s="12549" l="25098"/>
                                      </p:by>
                                    </p:animClr>
                                    <p:animClr clrSpc="hsl" dir="cw">
                                      <p:cBhvr>
                                        <p:cTn id="17" dur="500" fill="hold"/>
                                        <p:tgtEl>
                                          <p:spTgt spid="13"/>
                                        </p:tgtEl>
                                        <p:attrNameLst>
                                          <p:attrName>stroke.color</p:attrName>
                                        </p:attrNameLst>
                                      </p:cBhvr>
                                      <p:by>
                                        <p:hsl h="0" s="12549" l="25098"/>
                                      </p:by>
                                    </p:animClr>
                                    <p:set>
                                      <p:cBhvr>
                                        <p:cTn id="18" dur="500" fill="hold"/>
                                        <p:tgtEl>
                                          <p:spTgt spid="13"/>
                                        </p:tgtEl>
                                        <p:attrNameLst>
                                          <p:attrName>fill.type</p:attrName>
                                        </p:attrNameLst>
                                      </p:cBhvr>
                                      <p:to>
                                        <p:strVal val="solid"/>
                                      </p:to>
                                    </p:set>
                                  </p:childTnLst>
                                  <p:subTnLst>
                                    <p:animClr clrSpc="rgb" dir="cw">
                                      <p:cBhvr override="childStyle">
                                        <p:cTn dur="1" fill="hold" display="0" masterRel="nextClick" afterEffect="1"/>
                                        <p:tgtEl>
                                          <p:spTgt spid="13"/>
                                        </p:tgtEl>
                                        <p:attrNameLst>
                                          <p:attrName>ppt_c</p:attrName>
                                        </p:attrNameLst>
                                      </p:cBhvr>
                                      <p:to>
                                        <a:schemeClr val="accent2"/>
                                      </p:to>
                                    </p:animClr>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4"/>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14"/>
                                        </p:tgtEl>
                                      </p:cBhvr>
                                    </p:animEffect>
                                    <p:animScale>
                                      <p:cBhvr>
                                        <p:cTn id="24" dur="250" autoRev="1" fill="hold"/>
                                        <p:tgtEl>
                                          <p:spTgt spid="14"/>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grpId="0" nodeType="clickEffect">
                                  <p:stCondLst>
                                    <p:cond delay="0"/>
                                  </p:stCondLst>
                                  <p:childTnLst>
                                    <p:animEffect transition="out" filter="fade">
                                      <p:cBhvr>
                                        <p:cTn id="29" dur="500" tmFilter="0, 0; .2, .5; .8, .5; 1, 0"/>
                                        <p:tgtEl>
                                          <p:spTgt spid="15"/>
                                        </p:tgtEl>
                                      </p:cBhvr>
                                    </p:animEffect>
                                    <p:animScale>
                                      <p:cBhvr>
                                        <p:cTn id="30" dur="250" autoRev="1" fill="hold"/>
                                        <p:tgtEl>
                                          <p:spTgt spid="15"/>
                                        </p:tgtEl>
                                      </p:cBhvr>
                                      <p:by x="105000" y="105000"/>
                                    </p:animScale>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5"/>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grpId="0" nodeType="clickEffect">
                                  <p:stCondLst>
                                    <p:cond delay="0"/>
                                  </p:stCondLst>
                                  <p:childTnLst>
                                    <p:animEffect transition="out" filter="fade">
                                      <p:cBhvr>
                                        <p:cTn id="35" dur="500" tmFilter="0, 0; .2, .5; .8, .5; 1, 0"/>
                                        <p:tgtEl>
                                          <p:spTgt spid="16"/>
                                        </p:tgtEl>
                                      </p:cBhvr>
                                    </p:animEffect>
                                    <p:animScale>
                                      <p:cBhvr>
                                        <p:cTn id="36" dur="250" autoRev="1" fill="hold"/>
                                        <p:tgtEl>
                                          <p:spTgt spid="16"/>
                                        </p:tgtEl>
                                      </p:cBhvr>
                                      <p:by x="105000" y="105000"/>
                                    </p:animScale>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1" presetClass="entr" presetSubtype="0" fill="hold" grpId="0" nodeType="afterEffect">
                                  <p:stCondLst>
                                    <p:cond delay="0"/>
                                  </p:stCondLst>
                                  <p:childTnLst>
                                    <p:set>
                                      <p:cBhvr>
                                        <p:cTn id="41" dur="1000">
                                          <p:stCondLst>
                                            <p:cond delay="0"/>
                                          </p:stCondLst>
                                        </p:cTn>
                                        <p:tgtEl>
                                          <p:spTgt spid="10"/>
                                        </p:tgtEl>
                                        <p:attrNameLst>
                                          <p:attrName>style.visibility</p:attrName>
                                        </p:attrNameLst>
                                      </p:cBhvr>
                                      <p:to>
                                        <p:strVal val="visible"/>
                                      </p:to>
                                    </p:set>
                                  </p:childTnLst>
                                </p:cTn>
                              </p:par>
                            </p:childTnLst>
                          </p:cTn>
                        </p:par>
                        <p:par>
                          <p:cTn id="42" fill="hold">
                            <p:stCondLst>
                              <p:cond delay="1000"/>
                            </p:stCondLst>
                            <p:childTnLst>
                              <p:par>
                                <p:cTn id="43" presetID="11" presetClass="entr" presetSubtype="0" fill="hold" grpId="0" nodeType="afterEffect">
                                  <p:stCondLst>
                                    <p:cond delay="0"/>
                                  </p:stCondLst>
                                  <p:childTnLst>
                                    <p:set>
                                      <p:cBhvr>
                                        <p:cTn id="44" dur="1000">
                                          <p:stCondLst>
                                            <p:cond delay="0"/>
                                          </p:stCondLst>
                                        </p:cTn>
                                        <p:tgtEl>
                                          <p:spTgt spid="11"/>
                                        </p:tgtEl>
                                        <p:attrNameLst>
                                          <p:attrName>style.visibility</p:attrName>
                                        </p:attrNameLst>
                                      </p:cBhvr>
                                      <p:to>
                                        <p:strVal val="visible"/>
                                      </p:to>
                                    </p:set>
                                  </p:childTnLst>
                                </p:cTn>
                              </p:par>
                            </p:childTnLst>
                          </p:cTn>
                        </p:par>
                        <p:par>
                          <p:cTn id="45" fill="hold">
                            <p:stCondLst>
                              <p:cond delay="2000"/>
                            </p:stCondLst>
                            <p:childTnLst>
                              <p:par>
                                <p:cTn id="46" presetID="11" presetClass="entr" presetSubtype="0" fill="hold" grpId="0" nodeType="afterEffect">
                                  <p:stCondLst>
                                    <p:cond delay="0"/>
                                  </p:stCondLst>
                                  <p:childTnLst>
                                    <p:set>
                                      <p:cBhvr>
                                        <p:cTn id="47" dur="1000">
                                          <p:stCondLst>
                                            <p:cond delay="0"/>
                                          </p:stCondLst>
                                        </p:cTn>
                                        <p:tgtEl>
                                          <p:spTgt spid="12"/>
                                        </p:tgtEl>
                                        <p:attrNameLst>
                                          <p:attrName>style.visibility</p:attrName>
                                        </p:attrNameLst>
                                      </p:cBhvr>
                                      <p:to>
                                        <p:strVal val="visible"/>
                                      </p:to>
                                    </p:set>
                                  </p:childTnLst>
                                </p:cTn>
                              </p:par>
                            </p:childTnLst>
                          </p:cTn>
                        </p:par>
                        <p:par>
                          <p:cTn id="48" fill="hold">
                            <p:stCondLst>
                              <p:cond delay="3000"/>
                            </p:stCondLst>
                            <p:childTnLst>
                              <p:par>
                                <p:cTn id="49" presetID="11" presetClass="entr" presetSubtype="0" fill="hold" grpId="0" nodeType="afterEffect">
                                  <p:stCondLst>
                                    <p:cond delay="0"/>
                                  </p:stCondLst>
                                  <p:childTnLst>
                                    <p:set>
                                      <p:cBhvr>
                                        <p:cTn id="50" dur="1000">
                                          <p:stCondLst>
                                            <p:cond delay="0"/>
                                          </p:stCondLst>
                                        </p:cTn>
                                        <p:tgtEl>
                                          <p:spTgt spid="17"/>
                                        </p:tgtEl>
                                        <p:attrNameLst>
                                          <p:attrName>style.visibility</p:attrName>
                                        </p:attrNameLst>
                                      </p:cBhvr>
                                      <p:to>
                                        <p:strVal val="visible"/>
                                      </p:to>
                                    </p:set>
                                  </p:childTnLst>
                                </p:cTn>
                              </p:par>
                            </p:childTnLst>
                          </p:cTn>
                        </p:par>
                        <p:par>
                          <p:cTn id="51" fill="hold">
                            <p:stCondLst>
                              <p:cond delay="4000"/>
                            </p:stCondLst>
                            <p:childTnLst>
                              <p:par>
                                <p:cTn id="52" presetID="11" presetClass="entr" presetSubtype="0" fill="hold" grpId="0" nodeType="afterEffect">
                                  <p:stCondLst>
                                    <p:cond delay="0"/>
                                  </p:stCondLst>
                                  <p:childTnLst>
                                    <p:set>
                                      <p:cBhvr>
                                        <p:cTn id="53" dur="1000">
                                          <p:stCondLst>
                                            <p:cond delay="0"/>
                                          </p:stCondLst>
                                        </p:cTn>
                                        <p:tgtEl>
                                          <p:spTgt spid="18"/>
                                        </p:tgtEl>
                                        <p:attrNameLst>
                                          <p:attrName>style.visibility</p:attrName>
                                        </p:attrNameLst>
                                      </p:cBhvr>
                                      <p:to>
                                        <p:strVal val="visible"/>
                                      </p:to>
                                    </p:set>
                                  </p:childTnLst>
                                </p:cTn>
                              </p:par>
                            </p:childTnLst>
                          </p:cTn>
                        </p:par>
                        <p:par>
                          <p:cTn id="54" fill="hold">
                            <p:stCondLst>
                              <p:cond delay="5000"/>
                            </p:stCondLst>
                            <p:childTnLst>
                              <p:par>
                                <p:cTn id="55" presetID="11" presetClass="entr" presetSubtype="0" fill="hold" grpId="0" nodeType="afterEffect">
                                  <p:stCondLst>
                                    <p:cond delay="0"/>
                                  </p:stCondLst>
                                  <p:childTnLst>
                                    <p:set>
                                      <p:cBhvr>
                                        <p:cTn id="56" dur="1000">
                                          <p:stCondLst>
                                            <p:cond delay="0"/>
                                          </p:stCondLst>
                                        </p:cTn>
                                        <p:tgtEl>
                                          <p:spTgt spid="19"/>
                                        </p:tgtEl>
                                        <p:attrNameLst>
                                          <p:attrName>style.visibility</p:attrName>
                                        </p:attrNameLst>
                                      </p:cBhvr>
                                      <p:to>
                                        <p:strVal val="visible"/>
                                      </p:to>
                                    </p:set>
                                  </p:childTnLst>
                                </p:cTn>
                              </p:par>
                            </p:childTnLst>
                          </p:cTn>
                        </p:par>
                        <p:par>
                          <p:cTn id="57" fill="hold">
                            <p:stCondLst>
                              <p:cond delay="6000"/>
                            </p:stCondLst>
                            <p:childTnLst>
                              <p:par>
                                <p:cTn id="58" presetID="11" presetClass="entr" presetSubtype="0" fill="hold" grpId="0" nodeType="afterEffect">
                                  <p:stCondLst>
                                    <p:cond delay="0"/>
                                  </p:stCondLst>
                                  <p:childTnLst>
                                    <p:set>
                                      <p:cBhvr>
                                        <p:cTn id="59" dur="1000">
                                          <p:stCondLst>
                                            <p:cond delay="0"/>
                                          </p:stCondLst>
                                        </p:cTn>
                                        <p:tgtEl>
                                          <p:spTgt spid="20"/>
                                        </p:tgtEl>
                                        <p:attrNameLst>
                                          <p:attrName>style.visibility</p:attrName>
                                        </p:attrNameLst>
                                      </p:cBhvr>
                                      <p:to>
                                        <p:strVal val="visible"/>
                                      </p:to>
                                    </p:set>
                                  </p:childTnLst>
                                </p:cTn>
                              </p:par>
                            </p:childTnLst>
                          </p:cTn>
                        </p:par>
                        <p:par>
                          <p:cTn id="60" fill="hold">
                            <p:stCondLst>
                              <p:cond delay="7000"/>
                            </p:stCondLst>
                            <p:childTnLst>
                              <p:par>
                                <p:cTn id="61" presetID="11" presetClass="entr" presetSubtype="0" fill="hold" grpId="0" nodeType="afterEffect">
                                  <p:stCondLst>
                                    <p:cond delay="0"/>
                                  </p:stCondLst>
                                  <p:childTnLst>
                                    <p:set>
                                      <p:cBhvr>
                                        <p:cTn id="62" dur="1000">
                                          <p:stCondLst>
                                            <p:cond delay="0"/>
                                          </p:stCondLst>
                                        </p:cTn>
                                        <p:tgtEl>
                                          <p:spTgt spid="22"/>
                                        </p:tgtEl>
                                        <p:attrNameLst>
                                          <p:attrName>style.visibility</p:attrName>
                                        </p:attrNameLst>
                                      </p:cBhvr>
                                      <p:to>
                                        <p:strVal val="visible"/>
                                      </p:to>
                                    </p:set>
                                  </p:childTnLst>
                                </p:cTn>
                              </p:par>
                            </p:childTnLst>
                          </p:cTn>
                        </p:par>
                        <p:par>
                          <p:cTn id="63" fill="hold">
                            <p:stCondLst>
                              <p:cond delay="8000"/>
                            </p:stCondLst>
                            <p:childTnLst>
                              <p:par>
                                <p:cTn id="64" presetID="11" presetClass="entr" presetSubtype="0" fill="hold" grpId="0" nodeType="afterEffect">
                                  <p:stCondLst>
                                    <p:cond delay="0"/>
                                  </p:stCondLst>
                                  <p:childTnLst>
                                    <p:set>
                                      <p:cBhvr>
                                        <p:cTn id="65" dur="1000">
                                          <p:stCondLst>
                                            <p:cond delay="0"/>
                                          </p:stCondLst>
                                        </p:cTn>
                                        <p:tgtEl>
                                          <p:spTgt spid="23"/>
                                        </p:tgtEl>
                                        <p:attrNameLst>
                                          <p:attrName>style.visibility</p:attrName>
                                        </p:attrNameLst>
                                      </p:cBhvr>
                                      <p:to>
                                        <p:strVal val="visible"/>
                                      </p:to>
                                    </p:set>
                                  </p:childTnLst>
                                </p:cTn>
                              </p:par>
                            </p:childTnLst>
                          </p:cTn>
                        </p:par>
                        <p:par>
                          <p:cTn id="66" fill="hold">
                            <p:stCondLst>
                              <p:cond delay="9000"/>
                            </p:stCondLst>
                            <p:childTnLst>
                              <p:par>
                                <p:cTn id="67" presetID="11" presetClass="entr" presetSubtype="0" fill="hold" grpId="0" nodeType="afterEffect">
                                  <p:stCondLst>
                                    <p:cond delay="0"/>
                                  </p:stCondLst>
                                  <p:childTnLst>
                                    <p:set>
                                      <p:cBhvr>
                                        <p:cTn id="68" dur="1000">
                                          <p:stCondLst>
                                            <p:cond delay="0"/>
                                          </p:stCondLst>
                                        </p:cTn>
                                        <p:tgtEl>
                                          <p:spTgt spid="24"/>
                                        </p:tgtEl>
                                        <p:attrNameLst>
                                          <p:attrName>style.visibility</p:attrName>
                                        </p:attrNameLst>
                                      </p:cBhvr>
                                      <p:to>
                                        <p:strVal val="visible"/>
                                      </p:to>
                                    </p:set>
                                  </p:childTnLst>
                                </p:cTn>
                              </p:par>
                            </p:childTnLst>
                          </p:cTn>
                        </p:par>
                        <p:par>
                          <p:cTn id="69" fill="hold">
                            <p:stCondLst>
                              <p:cond delay="10000"/>
                            </p:stCondLst>
                            <p:childTnLst>
                              <p:par>
                                <p:cTn id="70" presetID="11" presetClass="entr" presetSubtype="0" fill="hold" grpId="0" nodeType="afterEffect">
                                  <p:stCondLst>
                                    <p:cond delay="0"/>
                                  </p:stCondLst>
                                  <p:childTnLst>
                                    <p:set>
                                      <p:cBhvr>
                                        <p:cTn id="71" dur="1000">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13" grpId="0" animBg="1"/>
      <p:bldP spid="14" grpId="0" animBg="1"/>
      <p:bldP spid="15" grpId="0" animBg="1"/>
      <p:bldP spid="16" grpId="0" animBg="1"/>
      <p:bldP spid="10" grpId="0" animBg="1"/>
      <p:bldP spid="11" grpId="0" animBg="1"/>
      <p:bldP spid="12" grpId="0" animBg="1"/>
      <p:bldP spid="17" grpId="0" animBg="1"/>
      <p:bldP spid="18" grpId="0" animBg="1"/>
      <p:bldP spid="19" grpId="0" animBg="1"/>
      <p:bldP spid="20" grpId="0" animBg="1"/>
      <p:bldP spid="22" grpId="0" animBg="1"/>
      <p:bldP spid="23" grpId="0" animBg="1"/>
      <p:bldP spid="24" grpId="0" animBg="1"/>
      <p:bldP spid="2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4324" y="-29405"/>
            <a:ext cx="18356647" cy="10345809"/>
          </a:xfrm>
          <a:prstGeom prst="rect">
            <a:avLst/>
          </a:prstGeom>
        </p:spPr>
      </p:pic>
      <p:sp>
        <p:nvSpPr>
          <p:cNvPr id="5" name="Rectangle 4"/>
          <p:cNvSpPr/>
          <p:nvPr/>
        </p:nvSpPr>
        <p:spPr>
          <a:xfrm>
            <a:off x="3438524" y="1167492"/>
            <a:ext cx="11204802" cy="4098471"/>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vi-VN" sz="4000" b="1" dirty="0"/>
              <a:t>Câu 3:</a:t>
            </a:r>
          </a:p>
          <a:p>
            <a:r>
              <a:rPr lang="vi-VN" sz="4000" dirty="0"/>
              <a:t>Trong các cặp số (0; 2), (−1; −8), (1; 1), (3; 2), (1; −6) có bao nhiêu cặp số là nghiệm của phương trình 3x – 2y = 13</a:t>
            </a:r>
          </a:p>
        </p:txBody>
      </p:sp>
      <p:sp>
        <p:nvSpPr>
          <p:cNvPr id="13" name="A"/>
          <p:cNvSpPr/>
          <p:nvPr/>
        </p:nvSpPr>
        <p:spPr>
          <a:xfrm>
            <a:off x="2498274" y="5976257"/>
            <a:ext cx="651509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4000" dirty="0"/>
              <a:t>A. 1</a:t>
            </a:r>
          </a:p>
        </p:txBody>
      </p:sp>
      <p:sp>
        <p:nvSpPr>
          <p:cNvPr id="14" name="B"/>
          <p:cNvSpPr/>
          <p:nvPr/>
        </p:nvSpPr>
        <p:spPr>
          <a:xfrm>
            <a:off x="2530931" y="7723413"/>
            <a:ext cx="651509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4000" dirty="0"/>
              <a:t>B. 2</a:t>
            </a:r>
          </a:p>
        </p:txBody>
      </p:sp>
      <p:sp>
        <p:nvSpPr>
          <p:cNvPr id="15" name="C"/>
          <p:cNvSpPr/>
          <p:nvPr/>
        </p:nvSpPr>
        <p:spPr>
          <a:xfrm flipH="1">
            <a:off x="9281092" y="5976257"/>
            <a:ext cx="650863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4000" dirty="0"/>
              <a:t>C. 3</a:t>
            </a:r>
          </a:p>
        </p:txBody>
      </p:sp>
      <p:sp>
        <p:nvSpPr>
          <p:cNvPr id="16" name="D"/>
          <p:cNvSpPr/>
          <p:nvPr/>
        </p:nvSpPr>
        <p:spPr>
          <a:xfrm flipH="1">
            <a:off x="9313748" y="7723413"/>
            <a:ext cx="650863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4000" dirty="0"/>
              <a:t>D. 4</a:t>
            </a:r>
          </a:p>
        </p:txBody>
      </p:sp>
      <p:pic>
        <p:nvPicPr>
          <p:cNvPr id="9" name="Picture 8">
            <a:hlinkClick r:id="rId5" action="ppaction://hlinksldjump"/>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411002" y="177989"/>
            <a:ext cx="1027523" cy="989504"/>
          </a:xfrm>
          <a:prstGeom prst="rect">
            <a:avLst/>
          </a:prstGeom>
        </p:spPr>
      </p:pic>
      <p:sp>
        <p:nvSpPr>
          <p:cNvPr id="10" name="Rounded Rectangle 23"/>
          <p:cNvSpPr/>
          <p:nvPr/>
        </p:nvSpPr>
        <p:spPr>
          <a:xfrm>
            <a:off x="12201789" y="94754"/>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00:10</a:t>
            </a:r>
          </a:p>
        </p:txBody>
      </p:sp>
      <p:sp>
        <p:nvSpPr>
          <p:cNvPr id="11" name="Rounded Rectangle 24"/>
          <p:cNvSpPr/>
          <p:nvPr/>
        </p:nvSpPr>
        <p:spPr>
          <a:xfrm>
            <a:off x="12201789" y="116931"/>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00:09</a:t>
            </a:r>
          </a:p>
        </p:txBody>
      </p:sp>
      <p:sp>
        <p:nvSpPr>
          <p:cNvPr id="12" name="Rounded Rectangle 25"/>
          <p:cNvSpPr/>
          <p:nvPr/>
        </p:nvSpPr>
        <p:spPr>
          <a:xfrm>
            <a:off x="12201789" y="131876"/>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00:08</a:t>
            </a:r>
          </a:p>
        </p:txBody>
      </p:sp>
      <p:sp>
        <p:nvSpPr>
          <p:cNvPr id="18" name="Rounded Rectangle 26"/>
          <p:cNvSpPr/>
          <p:nvPr/>
        </p:nvSpPr>
        <p:spPr>
          <a:xfrm>
            <a:off x="12201789" y="117410"/>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00:07</a:t>
            </a:r>
          </a:p>
        </p:txBody>
      </p:sp>
      <p:sp>
        <p:nvSpPr>
          <p:cNvPr id="19" name="Rounded Rectangle 27"/>
          <p:cNvSpPr/>
          <p:nvPr/>
        </p:nvSpPr>
        <p:spPr>
          <a:xfrm>
            <a:off x="12201789" y="94754"/>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00:06</a:t>
            </a:r>
          </a:p>
        </p:txBody>
      </p:sp>
      <p:sp>
        <p:nvSpPr>
          <p:cNvPr id="20" name="Rounded Rectangle 28"/>
          <p:cNvSpPr/>
          <p:nvPr/>
        </p:nvSpPr>
        <p:spPr>
          <a:xfrm>
            <a:off x="12201789" y="124643"/>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00:05</a:t>
            </a:r>
          </a:p>
        </p:txBody>
      </p:sp>
      <p:sp>
        <p:nvSpPr>
          <p:cNvPr id="21" name="Rounded Rectangle 29"/>
          <p:cNvSpPr/>
          <p:nvPr/>
        </p:nvSpPr>
        <p:spPr>
          <a:xfrm>
            <a:off x="12201789" y="109698"/>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00:04</a:t>
            </a:r>
          </a:p>
        </p:txBody>
      </p:sp>
      <p:sp>
        <p:nvSpPr>
          <p:cNvPr id="22" name="Rounded Rectangle 30"/>
          <p:cNvSpPr/>
          <p:nvPr/>
        </p:nvSpPr>
        <p:spPr>
          <a:xfrm>
            <a:off x="12201789" y="94754"/>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00:03</a:t>
            </a:r>
          </a:p>
        </p:txBody>
      </p:sp>
      <p:sp>
        <p:nvSpPr>
          <p:cNvPr id="23" name="Rounded Rectangle 31"/>
          <p:cNvSpPr/>
          <p:nvPr/>
        </p:nvSpPr>
        <p:spPr>
          <a:xfrm>
            <a:off x="12201789" y="64865"/>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00:02</a:t>
            </a:r>
          </a:p>
        </p:txBody>
      </p:sp>
      <p:sp>
        <p:nvSpPr>
          <p:cNvPr id="24" name="Rounded Rectangle 32"/>
          <p:cNvSpPr/>
          <p:nvPr/>
        </p:nvSpPr>
        <p:spPr>
          <a:xfrm>
            <a:off x="12201789" y="79809"/>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00:01</a:t>
            </a:r>
          </a:p>
        </p:txBody>
      </p:sp>
      <p:sp>
        <p:nvSpPr>
          <p:cNvPr id="25" name="Rounded Rectangle 33"/>
          <p:cNvSpPr/>
          <p:nvPr/>
        </p:nvSpPr>
        <p:spPr>
          <a:xfrm>
            <a:off x="12201789" y="79809"/>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00:00</a:t>
            </a:r>
          </a:p>
        </p:txBody>
      </p:sp>
      <p:pic>
        <p:nvPicPr>
          <p:cNvPr id="26" name="Picture 2" descr="Káº¿t quáº£ hÃ¬nh áº£nh cho icon Äá»ng há»"/>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830689" y="38349"/>
            <a:ext cx="1171311" cy="1185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985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30" presetClass="emph" presetSubtype="0" fill="hold" grpId="0" nodeType="clickEffect">
                                  <p:stCondLst>
                                    <p:cond delay="0"/>
                                  </p:stCondLst>
                                  <p:childTnLst>
                                    <p:animClr clrSpc="hsl" dir="cw">
                                      <p:cBhvr override="childStyle">
                                        <p:cTn id="15" dur="500" fill="hold"/>
                                        <p:tgtEl>
                                          <p:spTgt spid="13"/>
                                        </p:tgtEl>
                                        <p:attrNameLst>
                                          <p:attrName>style.color</p:attrName>
                                        </p:attrNameLst>
                                      </p:cBhvr>
                                      <p:by>
                                        <p:hsl h="0" s="12549" l="25098"/>
                                      </p:by>
                                    </p:animClr>
                                    <p:animClr clrSpc="hsl" dir="cw">
                                      <p:cBhvr>
                                        <p:cTn id="16" dur="500" fill="hold"/>
                                        <p:tgtEl>
                                          <p:spTgt spid="13"/>
                                        </p:tgtEl>
                                        <p:attrNameLst>
                                          <p:attrName>fillcolor</p:attrName>
                                        </p:attrNameLst>
                                      </p:cBhvr>
                                      <p:by>
                                        <p:hsl h="0" s="12549" l="25098"/>
                                      </p:by>
                                    </p:animClr>
                                    <p:animClr clrSpc="hsl" dir="cw">
                                      <p:cBhvr>
                                        <p:cTn id="17" dur="500" fill="hold"/>
                                        <p:tgtEl>
                                          <p:spTgt spid="13"/>
                                        </p:tgtEl>
                                        <p:attrNameLst>
                                          <p:attrName>stroke.color</p:attrName>
                                        </p:attrNameLst>
                                      </p:cBhvr>
                                      <p:by>
                                        <p:hsl h="0" s="12549" l="25098"/>
                                      </p:by>
                                    </p:animClr>
                                    <p:set>
                                      <p:cBhvr>
                                        <p:cTn id="18" dur="500" fill="hold"/>
                                        <p:tgtEl>
                                          <p:spTgt spid="13"/>
                                        </p:tgtEl>
                                        <p:attrNameLst>
                                          <p:attrName>fill.type</p:attrName>
                                        </p:attrNameLst>
                                      </p:cBhvr>
                                      <p:to>
                                        <p:strVal val="solid"/>
                                      </p:to>
                                    </p:set>
                                  </p:childTnLst>
                                  <p:subTnLst>
                                    <p:animClr clrSpc="rgb" dir="cw">
                                      <p:cBhvr override="childStyle">
                                        <p:cTn dur="1" fill="hold" display="0" masterRel="nextClick" afterEffect="1"/>
                                        <p:tgtEl>
                                          <p:spTgt spid="13"/>
                                        </p:tgtEl>
                                        <p:attrNameLst>
                                          <p:attrName>ppt_c</p:attrName>
                                        </p:attrNameLst>
                                      </p:cBhvr>
                                      <p:to>
                                        <a:schemeClr val="accent2"/>
                                      </p:to>
                                    </p:animClr>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4"/>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14"/>
                                        </p:tgtEl>
                                      </p:cBhvr>
                                    </p:animEffect>
                                    <p:animScale>
                                      <p:cBhvr>
                                        <p:cTn id="24" dur="250" autoRev="1" fill="hold"/>
                                        <p:tgtEl>
                                          <p:spTgt spid="14"/>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grpId="0" nodeType="clickEffect">
                                  <p:stCondLst>
                                    <p:cond delay="0"/>
                                  </p:stCondLst>
                                  <p:childTnLst>
                                    <p:animEffect transition="out" filter="fade">
                                      <p:cBhvr>
                                        <p:cTn id="29" dur="500" tmFilter="0, 0; .2, .5; .8, .5; 1, 0"/>
                                        <p:tgtEl>
                                          <p:spTgt spid="15"/>
                                        </p:tgtEl>
                                      </p:cBhvr>
                                    </p:animEffect>
                                    <p:animScale>
                                      <p:cBhvr>
                                        <p:cTn id="30" dur="250" autoRev="1" fill="hold"/>
                                        <p:tgtEl>
                                          <p:spTgt spid="15"/>
                                        </p:tgtEl>
                                      </p:cBhvr>
                                      <p:by x="105000" y="105000"/>
                                    </p:animScale>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5"/>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grpId="0" nodeType="clickEffect">
                                  <p:stCondLst>
                                    <p:cond delay="0"/>
                                  </p:stCondLst>
                                  <p:childTnLst>
                                    <p:animEffect transition="out" filter="fade">
                                      <p:cBhvr>
                                        <p:cTn id="35" dur="500" tmFilter="0, 0; .2, .5; .8, .5; 1, 0"/>
                                        <p:tgtEl>
                                          <p:spTgt spid="16"/>
                                        </p:tgtEl>
                                      </p:cBhvr>
                                    </p:animEffect>
                                    <p:animScale>
                                      <p:cBhvr>
                                        <p:cTn id="36" dur="250" autoRev="1" fill="hold"/>
                                        <p:tgtEl>
                                          <p:spTgt spid="16"/>
                                        </p:tgtEl>
                                      </p:cBhvr>
                                      <p:by x="105000" y="105000"/>
                                    </p:animScale>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1" presetClass="entr" presetSubtype="0" fill="hold" grpId="0" nodeType="afterEffect">
                                  <p:stCondLst>
                                    <p:cond delay="0"/>
                                  </p:stCondLst>
                                  <p:childTnLst>
                                    <p:set>
                                      <p:cBhvr>
                                        <p:cTn id="41" dur="1000">
                                          <p:stCondLst>
                                            <p:cond delay="0"/>
                                          </p:stCondLst>
                                        </p:cTn>
                                        <p:tgtEl>
                                          <p:spTgt spid="10"/>
                                        </p:tgtEl>
                                        <p:attrNameLst>
                                          <p:attrName>style.visibility</p:attrName>
                                        </p:attrNameLst>
                                      </p:cBhvr>
                                      <p:to>
                                        <p:strVal val="visible"/>
                                      </p:to>
                                    </p:set>
                                  </p:childTnLst>
                                </p:cTn>
                              </p:par>
                            </p:childTnLst>
                          </p:cTn>
                        </p:par>
                        <p:par>
                          <p:cTn id="42" fill="hold">
                            <p:stCondLst>
                              <p:cond delay="1000"/>
                            </p:stCondLst>
                            <p:childTnLst>
                              <p:par>
                                <p:cTn id="43" presetID="11" presetClass="entr" presetSubtype="0" fill="hold" grpId="0" nodeType="afterEffect">
                                  <p:stCondLst>
                                    <p:cond delay="0"/>
                                  </p:stCondLst>
                                  <p:childTnLst>
                                    <p:set>
                                      <p:cBhvr>
                                        <p:cTn id="44" dur="1000">
                                          <p:stCondLst>
                                            <p:cond delay="0"/>
                                          </p:stCondLst>
                                        </p:cTn>
                                        <p:tgtEl>
                                          <p:spTgt spid="11"/>
                                        </p:tgtEl>
                                        <p:attrNameLst>
                                          <p:attrName>style.visibility</p:attrName>
                                        </p:attrNameLst>
                                      </p:cBhvr>
                                      <p:to>
                                        <p:strVal val="visible"/>
                                      </p:to>
                                    </p:set>
                                  </p:childTnLst>
                                </p:cTn>
                              </p:par>
                            </p:childTnLst>
                          </p:cTn>
                        </p:par>
                        <p:par>
                          <p:cTn id="45" fill="hold">
                            <p:stCondLst>
                              <p:cond delay="2000"/>
                            </p:stCondLst>
                            <p:childTnLst>
                              <p:par>
                                <p:cTn id="46" presetID="11" presetClass="entr" presetSubtype="0" fill="hold" grpId="0" nodeType="afterEffect">
                                  <p:stCondLst>
                                    <p:cond delay="0"/>
                                  </p:stCondLst>
                                  <p:childTnLst>
                                    <p:set>
                                      <p:cBhvr>
                                        <p:cTn id="47" dur="1000">
                                          <p:stCondLst>
                                            <p:cond delay="0"/>
                                          </p:stCondLst>
                                        </p:cTn>
                                        <p:tgtEl>
                                          <p:spTgt spid="12"/>
                                        </p:tgtEl>
                                        <p:attrNameLst>
                                          <p:attrName>style.visibility</p:attrName>
                                        </p:attrNameLst>
                                      </p:cBhvr>
                                      <p:to>
                                        <p:strVal val="visible"/>
                                      </p:to>
                                    </p:set>
                                  </p:childTnLst>
                                </p:cTn>
                              </p:par>
                            </p:childTnLst>
                          </p:cTn>
                        </p:par>
                        <p:par>
                          <p:cTn id="48" fill="hold">
                            <p:stCondLst>
                              <p:cond delay="3000"/>
                            </p:stCondLst>
                            <p:childTnLst>
                              <p:par>
                                <p:cTn id="49" presetID="11" presetClass="entr" presetSubtype="0" fill="hold" grpId="0" nodeType="afterEffect">
                                  <p:stCondLst>
                                    <p:cond delay="0"/>
                                  </p:stCondLst>
                                  <p:childTnLst>
                                    <p:set>
                                      <p:cBhvr>
                                        <p:cTn id="50" dur="1000">
                                          <p:stCondLst>
                                            <p:cond delay="0"/>
                                          </p:stCondLst>
                                        </p:cTn>
                                        <p:tgtEl>
                                          <p:spTgt spid="18"/>
                                        </p:tgtEl>
                                        <p:attrNameLst>
                                          <p:attrName>style.visibility</p:attrName>
                                        </p:attrNameLst>
                                      </p:cBhvr>
                                      <p:to>
                                        <p:strVal val="visible"/>
                                      </p:to>
                                    </p:set>
                                  </p:childTnLst>
                                </p:cTn>
                              </p:par>
                            </p:childTnLst>
                          </p:cTn>
                        </p:par>
                        <p:par>
                          <p:cTn id="51" fill="hold">
                            <p:stCondLst>
                              <p:cond delay="4000"/>
                            </p:stCondLst>
                            <p:childTnLst>
                              <p:par>
                                <p:cTn id="52" presetID="11" presetClass="entr" presetSubtype="0" fill="hold" grpId="0" nodeType="afterEffect">
                                  <p:stCondLst>
                                    <p:cond delay="0"/>
                                  </p:stCondLst>
                                  <p:childTnLst>
                                    <p:set>
                                      <p:cBhvr>
                                        <p:cTn id="53" dur="1000">
                                          <p:stCondLst>
                                            <p:cond delay="0"/>
                                          </p:stCondLst>
                                        </p:cTn>
                                        <p:tgtEl>
                                          <p:spTgt spid="19"/>
                                        </p:tgtEl>
                                        <p:attrNameLst>
                                          <p:attrName>style.visibility</p:attrName>
                                        </p:attrNameLst>
                                      </p:cBhvr>
                                      <p:to>
                                        <p:strVal val="visible"/>
                                      </p:to>
                                    </p:set>
                                  </p:childTnLst>
                                </p:cTn>
                              </p:par>
                            </p:childTnLst>
                          </p:cTn>
                        </p:par>
                        <p:par>
                          <p:cTn id="54" fill="hold">
                            <p:stCondLst>
                              <p:cond delay="5000"/>
                            </p:stCondLst>
                            <p:childTnLst>
                              <p:par>
                                <p:cTn id="55" presetID="11" presetClass="entr" presetSubtype="0" fill="hold" grpId="0" nodeType="afterEffect">
                                  <p:stCondLst>
                                    <p:cond delay="0"/>
                                  </p:stCondLst>
                                  <p:childTnLst>
                                    <p:set>
                                      <p:cBhvr>
                                        <p:cTn id="56" dur="1000">
                                          <p:stCondLst>
                                            <p:cond delay="0"/>
                                          </p:stCondLst>
                                        </p:cTn>
                                        <p:tgtEl>
                                          <p:spTgt spid="20"/>
                                        </p:tgtEl>
                                        <p:attrNameLst>
                                          <p:attrName>style.visibility</p:attrName>
                                        </p:attrNameLst>
                                      </p:cBhvr>
                                      <p:to>
                                        <p:strVal val="visible"/>
                                      </p:to>
                                    </p:set>
                                  </p:childTnLst>
                                </p:cTn>
                              </p:par>
                            </p:childTnLst>
                          </p:cTn>
                        </p:par>
                        <p:par>
                          <p:cTn id="57" fill="hold">
                            <p:stCondLst>
                              <p:cond delay="6000"/>
                            </p:stCondLst>
                            <p:childTnLst>
                              <p:par>
                                <p:cTn id="58" presetID="11" presetClass="entr" presetSubtype="0" fill="hold" grpId="0" nodeType="afterEffect">
                                  <p:stCondLst>
                                    <p:cond delay="0"/>
                                  </p:stCondLst>
                                  <p:childTnLst>
                                    <p:set>
                                      <p:cBhvr>
                                        <p:cTn id="59" dur="1000">
                                          <p:stCondLst>
                                            <p:cond delay="0"/>
                                          </p:stCondLst>
                                        </p:cTn>
                                        <p:tgtEl>
                                          <p:spTgt spid="21"/>
                                        </p:tgtEl>
                                        <p:attrNameLst>
                                          <p:attrName>style.visibility</p:attrName>
                                        </p:attrNameLst>
                                      </p:cBhvr>
                                      <p:to>
                                        <p:strVal val="visible"/>
                                      </p:to>
                                    </p:set>
                                  </p:childTnLst>
                                </p:cTn>
                              </p:par>
                            </p:childTnLst>
                          </p:cTn>
                        </p:par>
                        <p:par>
                          <p:cTn id="60" fill="hold">
                            <p:stCondLst>
                              <p:cond delay="7000"/>
                            </p:stCondLst>
                            <p:childTnLst>
                              <p:par>
                                <p:cTn id="61" presetID="11" presetClass="entr" presetSubtype="0" fill="hold" grpId="0" nodeType="afterEffect">
                                  <p:stCondLst>
                                    <p:cond delay="0"/>
                                  </p:stCondLst>
                                  <p:childTnLst>
                                    <p:set>
                                      <p:cBhvr>
                                        <p:cTn id="62" dur="1000">
                                          <p:stCondLst>
                                            <p:cond delay="0"/>
                                          </p:stCondLst>
                                        </p:cTn>
                                        <p:tgtEl>
                                          <p:spTgt spid="22"/>
                                        </p:tgtEl>
                                        <p:attrNameLst>
                                          <p:attrName>style.visibility</p:attrName>
                                        </p:attrNameLst>
                                      </p:cBhvr>
                                      <p:to>
                                        <p:strVal val="visible"/>
                                      </p:to>
                                    </p:set>
                                  </p:childTnLst>
                                </p:cTn>
                              </p:par>
                            </p:childTnLst>
                          </p:cTn>
                        </p:par>
                        <p:par>
                          <p:cTn id="63" fill="hold">
                            <p:stCondLst>
                              <p:cond delay="8000"/>
                            </p:stCondLst>
                            <p:childTnLst>
                              <p:par>
                                <p:cTn id="64" presetID="11" presetClass="entr" presetSubtype="0" fill="hold" grpId="0" nodeType="afterEffect">
                                  <p:stCondLst>
                                    <p:cond delay="0"/>
                                  </p:stCondLst>
                                  <p:childTnLst>
                                    <p:set>
                                      <p:cBhvr>
                                        <p:cTn id="65" dur="1000">
                                          <p:stCondLst>
                                            <p:cond delay="0"/>
                                          </p:stCondLst>
                                        </p:cTn>
                                        <p:tgtEl>
                                          <p:spTgt spid="23"/>
                                        </p:tgtEl>
                                        <p:attrNameLst>
                                          <p:attrName>style.visibility</p:attrName>
                                        </p:attrNameLst>
                                      </p:cBhvr>
                                      <p:to>
                                        <p:strVal val="visible"/>
                                      </p:to>
                                    </p:set>
                                  </p:childTnLst>
                                </p:cTn>
                              </p:par>
                            </p:childTnLst>
                          </p:cTn>
                        </p:par>
                        <p:par>
                          <p:cTn id="66" fill="hold">
                            <p:stCondLst>
                              <p:cond delay="9000"/>
                            </p:stCondLst>
                            <p:childTnLst>
                              <p:par>
                                <p:cTn id="67" presetID="11" presetClass="entr" presetSubtype="0" fill="hold" grpId="0" nodeType="afterEffect">
                                  <p:stCondLst>
                                    <p:cond delay="0"/>
                                  </p:stCondLst>
                                  <p:childTnLst>
                                    <p:set>
                                      <p:cBhvr>
                                        <p:cTn id="68" dur="1000">
                                          <p:stCondLst>
                                            <p:cond delay="0"/>
                                          </p:stCondLst>
                                        </p:cTn>
                                        <p:tgtEl>
                                          <p:spTgt spid="24"/>
                                        </p:tgtEl>
                                        <p:attrNameLst>
                                          <p:attrName>style.visibility</p:attrName>
                                        </p:attrNameLst>
                                      </p:cBhvr>
                                      <p:to>
                                        <p:strVal val="visible"/>
                                      </p:to>
                                    </p:set>
                                  </p:childTnLst>
                                </p:cTn>
                              </p:par>
                            </p:childTnLst>
                          </p:cTn>
                        </p:par>
                        <p:par>
                          <p:cTn id="69" fill="hold">
                            <p:stCondLst>
                              <p:cond delay="10000"/>
                            </p:stCondLst>
                            <p:childTnLst>
                              <p:par>
                                <p:cTn id="70" presetID="11" presetClass="entr" presetSubtype="0" fill="hold" grpId="0" nodeType="afterEffect">
                                  <p:stCondLst>
                                    <p:cond delay="0"/>
                                  </p:stCondLst>
                                  <p:childTnLst>
                                    <p:set>
                                      <p:cBhvr>
                                        <p:cTn id="71" dur="1000">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13" grpId="0" animBg="1"/>
      <p:bldP spid="14" grpId="0" animBg="1"/>
      <p:bldP spid="15" grpId="0" animBg="1"/>
      <p:bldP spid="16" grpId="0" animBg="1"/>
      <p:bldP spid="10" grpId="0" animBg="1"/>
      <p:bldP spid="11" grpId="0" animBg="1"/>
      <p:bldP spid="12"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4324" y="-29405"/>
            <a:ext cx="18356647" cy="10345809"/>
          </a:xfrm>
          <a:prstGeom prst="rect">
            <a:avLst/>
          </a:prstGeom>
        </p:spPr>
      </p:pic>
      <p:sp>
        <p:nvSpPr>
          <p:cNvPr id="5" name="Rectangle 4"/>
          <p:cNvSpPr/>
          <p:nvPr/>
        </p:nvSpPr>
        <p:spPr>
          <a:xfrm>
            <a:off x="3438524" y="1167492"/>
            <a:ext cx="11204802" cy="4098471"/>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vi-VN" sz="4000" b="1" dirty="0"/>
              <a:t>Câu 4:</a:t>
            </a:r>
          </a:p>
          <a:p>
            <a:r>
              <a:rPr lang="vi-VN" sz="4000" dirty="0"/>
              <a:t>Trong các cặp số (−2; 1), (0; 2), (−1; 0), (1,5 ; 3), (4; −3) có bao nhiêu cặp số không là nghiệm của phương trình 3x + 5y = −3</a:t>
            </a:r>
          </a:p>
        </p:txBody>
      </p:sp>
      <p:sp>
        <p:nvSpPr>
          <p:cNvPr id="13" name="A"/>
          <p:cNvSpPr/>
          <p:nvPr/>
        </p:nvSpPr>
        <p:spPr>
          <a:xfrm flipH="1">
            <a:off x="9313748" y="5976257"/>
            <a:ext cx="651509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4000" dirty="0"/>
              <a:t>B. 3</a:t>
            </a:r>
          </a:p>
        </p:txBody>
      </p:sp>
      <p:sp>
        <p:nvSpPr>
          <p:cNvPr id="14" name="B"/>
          <p:cNvSpPr/>
          <p:nvPr/>
        </p:nvSpPr>
        <p:spPr>
          <a:xfrm>
            <a:off x="2530931" y="7723413"/>
            <a:ext cx="651509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4000" dirty="0"/>
              <a:t>C. 2</a:t>
            </a:r>
          </a:p>
        </p:txBody>
      </p:sp>
      <p:sp>
        <p:nvSpPr>
          <p:cNvPr id="16" name="D"/>
          <p:cNvSpPr/>
          <p:nvPr/>
        </p:nvSpPr>
        <p:spPr>
          <a:xfrm flipH="1">
            <a:off x="9313748" y="7723413"/>
            <a:ext cx="650863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4000" dirty="0"/>
              <a:t>D. 4</a:t>
            </a:r>
          </a:p>
        </p:txBody>
      </p:sp>
      <p:sp>
        <p:nvSpPr>
          <p:cNvPr id="21" name="B"/>
          <p:cNvSpPr/>
          <p:nvPr/>
        </p:nvSpPr>
        <p:spPr>
          <a:xfrm>
            <a:off x="2524470" y="5976257"/>
            <a:ext cx="6515097" cy="11919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4000" dirty="0"/>
              <a:t>A. 1</a:t>
            </a:r>
          </a:p>
        </p:txBody>
      </p:sp>
      <p:pic>
        <p:nvPicPr>
          <p:cNvPr id="9" name="Picture 8">
            <a:hlinkClick r:id="rId5" action="ppaction://hlinksldjump"/>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411002" y="177989"/>
            <a:ext cx="1027523" cy="989504"/>
          </a:xfrm>
          <a:prstGeom prst="rect">
            <a:avLst/>
          </a:prstGeom>
        </p:spPr>
      </p:pic>
      <p:sp>
        <p:nvSpPr>
          <p:cNvPr id="10" name="Rounded Rectangle 23"/>
          <p:cNvSpPr/>
          <p:nvPr/>
        </p:nvSpPr>
        <p:spPr>
          <a:xfrm>
            <a:off x="12201789" y="94754"/>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00:10</a:t>
            </a:r>
          </a:p>
        </p:txBody>
      </p:sp>
      <p:sp>
        <p:nvSpPr>
          <p:cNvPr id="11" name="Rounded Rectangle 24"/>
          <p:cNvSpPr/>
          <p:nvPr/>
        </p:nvSpPr>
        <p:spPr>
          <a:xfrm>
            <a:off x="12201789" y="116931"/>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00:09</a:t>
            </a:r>
          </a:p>
        </p:txBody>
      </p:sp>
      <p:sp>
        <p:nvSpPr>
          <p:cNvPr id="12" name="Rounded Rectangle 25"/>
          <p:cNvSpPr/>
          <p:nvPr/>
        </p:nvSpPr>
        <p:spPr>
          <a:xfrm>
            <a:off x="12201789" y="131876"/>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00:08</a:t>
            </a:r>
          </a:p>
        </p:txBody>
      </p:sp>
      <p:sp>
        <p:nvSpPr>
          <p:cNvPr id="17" name="Rounded Rectangle 26"/>
          <p:cNvSpPr/>
          <p:nvPr/>
        </p:nvSpPr>
        <p:spPr>
          <a:xfrm>
            <a:off x="12201789" y="117410"/>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00:07</a:t>
            </a:r>
          </a:p>
        </p:txBody>
      </p:sp>
      <p:sp>
        <p:nvSpPr>
          <p:cNvPr id="18" name="Rounded Rectangle 27"/>
          <p:cNvSpPr/>
          <p:nvPr/>
        </p:nvSpPr>
        <p:spPr>
          <a:xfrm>
            <a:off x="12201789" y="94754"/>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00:06</a:t>
            </a:r>
          </a:p>
        </p:txBody>
      </p:sp>
      <p:sp>
        <p:nvSpPr>
          <p:cNvPr id="19" name="Rounded Rectangle 28"/>
          <p:cNvSpPr/>
          <p:nvPr/>
        </p:nvSpPr>
        <p:spPr>
          <a:xfrm>
            <a:off x="12201789" y="124643"/>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00:05</a:t>
            </a:r>
          </a:p>
        </p:txBody>
      </p:sp>
      <p:sp>
        <p:nvSpPr>
          <p:cNvPr id="20" name="Rounded Rectangle 29"/>
          <p:cNvSpPr/>
          <p:nvPr/>
        </p:nvSpPr>
        <p:spPr>
          <a:xfrm>
            <a:off x="12201789" y="109698"/>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00:04</a:t>
            </a:r>
          </a:p>
        </p:txBody>
      </p:sp>
      <p:sp>
        <p:nvSpPr>
          <p:cNvPr id="22" name="Rounded Rectangle 30"/>
          <p:cNvSpPr/>
          <p:nvPr/>
        </p:nvSpPr>
        <p:spPr>
          <a:xfrm>
            <a:off x="12201789" y="94754"/>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00:03</a:t>
            </a:r>
          </a:p>
        </p:txBody>
      </p:sp>
      <p:sp>
        <p:nvSpPr>
          <p:cNvPr id="23" name="Rounded Rectangle 31"/>
          <p:cNvSpPr/>
          <p:nvPr/>
        </p:nvSpPr>
        <p:spPr>
          <a:xfrm>
            <a:off x="12201789" y="64865"/>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00:02</a:t>
            </a:r>
          </a:p>
        </p:txBody>
      </p:sp>
      <p:sp>
        <p:nvSpPr>
          <p:cNvPr id="24" name="Rounded Rectangle 32"/>
          <p:cNvSpPr/>
          <p:nvPr/>
        </p:nvSpPr>
        <p:spPr>
          <a:xfrm>
            <a:off x="12201789" y="79809"/>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00:01</a:t>
            </a:r>
          </a:p>
        </p:txBody>
      </p:sp>
      <p:sp>
        <p:nvSpPr>
          <p:cNvPr id="25" name="Rounded Rectangle 33"/>
          <p:cNvSpPr/>
          <p:nvPr/>
        </p:nvSpPr>
        <p:spPr>
          <a:xfrm>
            <a:off x="12201789" y="79809"/>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00:00</a:t>
            </a:r>
          </a:p>
        </p:txBody>
      </p:sp>
      <p:pic>
        <p:nvPicPr>
          <p:cNvPr id="26" name="Picture 2" descr="Káº¿t quáº£ hÃ¬nh áº£nh cho icon Äá»ng há»"/>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830689" y="38349"/>
            <a:ext cx="1171311" cy="1185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44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30" presetClass="emph" presetSubtype="0" fill="hold" grpId="0" nodeType="clickEffect">
                                  <p:stCondLst>
                                    <p:cond delay="0"/>
                                  </p:stCondLst>
                                  <p:childTnLst>
                                    <p:animClr clrSpc="hsl" dir="cw">
                                      <p:cBhvr override="childStyle">
                                        <p:cTn id="15" dur="500" fill="hold"/>
                                        <p:tgtEl>
                                          <p:spTgt spid="13"/>
                                        </p:tgtEl>
                                        <p:attrNameLst>
                                          <p:attrName>style.color</p:attrName>
                                        </p:attrNameLst>
                                      </p:cBhvr>
                                      <p:by>
                                        <p:hsl h="0" s="12549" l="25098"/>
                                      </p:by>
                                    </p:animClr>
                                    <p:animClr clrSpc="hsl" dir="cw">
                                      <p:cBhvr>
                                        <p:cTn id="16" dur="500" fill="hold"/>
                                        <p:tgtEl>
                                          <p:spTgt spid="13"/>
                                        </p:tgtEl>
                                        <p:attrNameLst>
                                          <p:attrName>fillcolor</p:attrName>
                                        </p:attrNameLst>
                                      </p:cBhvr>
                                      <p:by>
                                        <p:hsl h="0" s="12549" l="25098"/>
                                      </p:by>
                                    </p:animClr>
                                    <p:animClr clrSpc="hsl" dir="cw">
                                      <p:cBhvr>
                                        <p:cTn id="17" dur="500" fill="hold"/>
                                        <p:tgtEl>
                                          <p:spTgt spid="13"/>
                                        </p:tgtEl>
                                        <p:attrNameLst>
                                          <p:attrName>stroke.color</p:attrName>
                                        </p:attrNameLst>
                                      </p:cBhvr>
                                      <p:by>
                                        <p:hsl h="0" s="12549" l="25098"/>
                                      </p:by>
                                    </p:animClr>
                                    <p:set>
                                      <p:cBhvr>
                                        <p:cTn id="18" dur="500" fill="hold"/>
                                        <p:tgtEl>
                                          <p:spTgt spid="13"/>
                                        </p:tgtEl>
                                        <p:attrNameLst>
                                          <p:attrName>fill.type</p:attrName>
                                        </p:attrNameLst>
                                      </p:cBhvr>
                                      <p:to>
                                        <p:strVal val="solid"/>
                                      </p:to>
                                    </p:set>
                                  </p:childTnLst>
                                  <p:subTnLst>
                                    <p:animClr clrSpc="rgb" dir="cw">
                                      <p:cBhvr override="childStyle">
                                        <p:cTn dur="1" fill="hold" display="0" masterRel="nextClick" afterEffect="1"/>
                                        <p:tgtEl>
                                          <p:spTgt spid="13"/>
                                        </p:tgtEl>
                                        <p:attrNameLst>
                                          <p:attrName>ppt_c</p:attrName>
                                        </p:attrNameLst>
                                      </p:cBhvr>
                                      <p:to>
                                        <a:schemeClr val="accent2"/>
                                      </p:to>
                                    </p:animClr>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4"/>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14"/>
                                        </p:tgtEl>
                                      </p:cBhvr>
                                    </p:animEffect>
                                    <p:animScale>
                                      <p:cBhvr>
                                        <p:cTn id="24" dur="250" autoRev="1" fill="hold"/>
                                        <p:tgtEl>
                                          <p:spTgt spid="14"/>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16"/>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grpId="0" nodeType="clickEffect">
                                  <p:stCondLst>
                                    <p:cond delay="0"/>
                                  </p:stCondLst>
                                  <p:childTnLst>
                                    <p:animEffect transition="out" filter="fade">
                                      <p:cBhvr>
                                        <p:cTn id="29" dur="500" tmFilter="0, 0; .2, .5; .8, .5; 1, 0"/>
                                        <p:tgtEl>
                                          <p:spTgt spid="16"/>
                                        </p:tgtEl>
                                      </p:cBhvr>
                                    </p:animEffect>
                                    <p:animScale>
                                      <p:cBhvr>
                                        <p:cTn id="30" dur="250" autoRev="1" fill="hold"/>
                                        <p:tgtEl>
                                          <p:spTgt spid="16"/>
                                        </p:tgtEl>
                                      </p:cBhvr>
                                      <p:by x="105000" y="105000"/>
                                    </p:animScale>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grpId="0" nodeType="clickEffect">
                                  <p:stCondLst>
                                    <p:cond delay="0"/>
                                  </p:stCondLst>
                                  <p:childTnLst>
                                    <p:animEffect transition="out" filter="fade">
                                      <p:cBhvr>
                                        <p:cTn id="35" dur="500" tmFilter="0, 0; .2, .5; .8, .5; 1, 0"/>
                                        <p:tgtEl>
                                          <p:spTgt spid="21"/>
                                        </p:tgtEl>
                                      </p:cBhvr>
                                    </p:animEffect>
                                    <p:animScale>
                                      <p:cBhvr>
                                        <p:cTn id="36" dur="250" autoRev="1" fill="hold"/>
                                        <p:tgtEl>
                                          <p:spTgt spid="21"/>
                                        </p:tgtEl>
                                      </p:cBhvr>
                                      <p:by x="105000" y="105000"/>
                                    </p:animScale>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1"/>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1" presetClass="entr" presetSubtype="0" fill="hold" grpId="0" nodeType="afterEffect">
                                  <p:stCondLst>
                                    <p:cond delay="0"/>
                                  </p:stCondLst>
                                  <p:childTnLst>
                                    <p:set>
                                      <p:cBhvr>
                                        <p:cTn id="41" dur="1000">
                                          <p:stCondLst>
                                            <p:cond delay="0"/>
                                          </p:stCondLst>
                                        </p:cTn>
                                        <p:tgtEl>
                                          <p:spTgt spid="10"/>
                                        </p:tgtEl>
                                        <p:attrNameLst>
                                          <p:attrName>style.visibility</p:attrName>
                                        </p:attrNameLst>
                                      </p:cBhvr>
                                      <p:to>
                                        <p:strVal val="visible"/>
                                      </p:to>
                                    </p:set>
                                  </p:childTnLst>
                                </p:cTn>
                              </p:par>
                            </p:childTnLst>
                          </p:cTn>
                        </p:par>
                        <p:par>
                          <p:cTn id="42" fill="hold">
                            <p:stCondLst>
                              <p:cond delay="1000"/>
                            </p:stCondLst>
                            <p:childTnLst>
                              <p:par>
                                <p:cTn id="43" presetID="11" presetClass="entr" presetSubtype="0" fill="hold" grpId="0" nodeType="afterEffect">
                                  <p:stCondLst>
                                    <p:cond delay="0"/>
                                  </p:stCondLst>
                                  <p:childTnLst>
                                    <p:set>
                                      <p:cBhvr>
                                        <p:cTn id="44" dur="1000">
                                          <p:stCondLst>
                                            <p:cond delay="0"/>
                                          </p:stCondLst>
                                        </p:cTn>
                                        <p:tgtEl>
                                          <p:spTgt spid="11"/>
                                        </p:tgtEl>
                                        <p:attrNameLst>
                                          <p:attrName>style.visibility</p:attrName>
                                        </p:attrNameLst>
                                      </p:cBhvr>
                                      <p:to>
                                        <p:strVal val="visible"/>
                                      </p:to>
                                    </p:set>
                                  </p:childTnLst>
                                </p:cTn>
                              </p:par>
                            </p:childTnLst>
                          </p:cTn>
                        </p:par>
                        <p:par>
                          <p:cTn id="45" fill="hold">
                            <p:stCondLst>
                              <p:cond delay="2000"/>
                            </p:stCondLst>
                            <p:childTnLst>
                              <p:par>
                                <p:cTn id="46" presetID="11" presetClass="entr" presetSubtype="0" fill="hold" grpId="0" nodeType="afterEffect">
                                  <p:stCondLst>
                                    <p:cond delay="0"/>
                                  </p:stCondLst>
                                  <p:childTnLst>
                                    <p:set>
                                      <p:cBhvr>
                                        <p:cTn id="47" dur="1000">
                                          <p:stCondLst>
                                            <p:cond delay="0"/>
                                          </p:stCondLst>
                                        </p:cTn>
                                        <p:tgtEl>
                                          <p:spTgt spid="12"/>
                                        </p:tgtEl>
                                        <p:attrNameLst>
                                          <p:attrName>style.visibility</p:attrName>
                                        </p:attrNameLst>
                                      </p:cBhvr>
                                      <p:to>
                                        <p:strVal val="visible"/>
                                      </p:to>
                                    </p:set>
                                  </p:childTnLst>
                                </p:cTn>
                              </p:par>
                            </p:childTnLst>
                          </p:cTn>
                        </p:par>
                        <p:par>
                          <p:cTn id="48" fill="hold">
                            <p:stCondLst>
                              <p:cond delay="3000"/>
                            </p:stCondLst>
                            <p:childTnLst>
                              <p:par>
                                <p:cTn id="49" presetID="11" presetClass="entr" presetSubtype="0" fill="hold" grpId="0" nodeType="afterEffect">
                                  <p:stCondLst>
                                    <p:cond delay="0"/>
                                  </p:stCondLst>
                                  <p:childTnLst>
                                    <p:set>
                                      <p:cBhvr>
                                        <p:cTn id="50" dur="1000">
                                          <p:stCondLst>
                                            <p:cond delay="0"/>
                                          </p:stCondLst>
                                        </p:cTn>
                                        <p:tgtEl>
                                          <p:spTgt spid="17"/>
                                        </p:tgtEl>
                                        <p:attrNameLst>
                                          <p:attrName>style.visibility</p:attrName>
                                        </p:attrNameLst>
                                      </p:cBhvr>
                                      <p:to>
                                        <p:strVal val="visible"/>
                                      </p:to>
                                    </p:set>
                                  </p:childTnLst>
                                </p:cTn>
                              </p:par>
                            </p:childTnLst>
                          </p:cTn>
                        </p:par>
                        <p:par>
                          <p:cTn id="51" fill="hold">
                            <p:stCondLst>
                              <p:cond delay="4000"/>
                            </p:stCondLst>
                            <p:childTnLst>
                              <p:par>
                                <p:cTn id="52" presetID="11" presetClass="entr" presetSubtype="0" fill="hold" grpId="0" nodeType="afterEffect">
                                  <p:stCondLst>
                                    <p:cond delay="0"/>
                                  </p:stCondLst>
                                  <p:childTnLst>
                                    <p:set>
                                      <p:cBhvr>
                                        <p:cTn id="53" dur="1000">
                                          <p:stCondLst>
                                            <p:cond delay="0"/>
                                          </p:stCondLst>
                                        </p:cTn>
                                        <p:tgtEl>
                                          <p:spTgt spid="18"/>
                                        </p:tgtEl>
                                        <p:attrNameLst>
                                          <p:attrName>style.visibility</p:attrName>
                                        </p:attrNameLst>
                                      </p:cBhvr>
                                      <p:to>
                                        <p:strVal val="visible"/>
                                      </p:to>
                                    </p:set>
                                  </p:childTnLst>
                                </p:cTn>
                              </p:par>
                            </p:childTnLst>
                          </p:cTn>
                        </p:par>
                        <p:par>
                          <p:cTn id="54" fill="hold">
                            <p:stCondLst>
                              <p:cond delay="5000"/>
                            </p:stCondLst>
                            <p:childTnLst>
                              <p:par>
                                <p:cTn id="55" presetID="11" presetClass="entr" presetSubtype="0" fill="hold" grpId="0" nodeType="afterEffect">
                                  <p:stCondLst>
                                    <p:cond delay="0"/>
                                  </p:stCondLst>
                                  <p:childTnLst>
                                    <p:set>
                                      <p:cBhvr>
                                        <p:cTn id="56" dur="1000">
                                          <p:stCondLst>
                                            <p:cond delay="0"/>
                                          </p:stCondLst>
                                        </p:cTn>
                                        <p:tgtEl>
                                          <p:spTgt spid="19"/>
                                        </p:tgtEl>
                                        <p:attrNameLst>
                                          <p:attrName>style.visibility</p:attrName>
                                        </p:attrNameLst>
                                      </p:cBhvr>
                                      <p:to>
                                        <p:strVal val="visible"/>
                                      </p:to>
                                    </p:set>
                                  </p:childTnLst>
                                </p:cTn>
                              </p:par>
                            </p:childTnLst>
                          </p:cTn>
                        </p:par>
                        <p:par>
                          <p:cTn id="57" fill="hold">
                            <p:stCondLst>
                              <p:cond delay="6000"/>
                            </p:stCondLst>
                            <p:childTnLst>
                              <p:par>
                                <p:cTn id="58" presetID="11" presetClass="entr" presetSubtype="0" fill="hold" grpId="0" nodeType="afterEffect">
                                  <p:stCondLst>
                                    <p:cond delay="0"/>
                                  </p:stCondLst>
                                  <p:childTnLst>
                                    <p:set>
                                      <p:cBhvr>
                                        <p:cTn id="59" dur="1000">
                                          <p:stCondLst>
                                            <p:cond delay="0"/>
                                          </p:stCondLst>
                                        </p:cTn>
                                        <p:tgtEl>
                                          <p:spTgt spid="20"/>
                                        </p:tgtEl>
                                        <p:attrNameLst>
                                          <p:attrName>style.visibility</p:attrName>
                                        </p:attrNameLst>
                                      </p:cBhvr>
                                      <p:to>
                                        <p:strVal val="visible"/>
                                      </p:to>
                                    </p:set>
                                  </p:childTnLst>
                                </p:cTn>
                              </p:par>
                            </p:childTnLst>
                          </p:cTn>
                        </p:par>
                        <p:par>
                          <p:cTn id="60" fill="hold">
                            <p:stCondLst>
                              <p:cond delay="7000"/>
                            </p:stCondLst>
                            <p:childTnLst>
                              <p:par>
                                <p:cTn id="61" presetID="11" presetClass="entr" presetSubtype="0" fill="hold" grpId="0" nodeType="afterEffect">
                                  <p:stCondLst>
                                    <p:cond delay="0"/>
                                  </p:stCondLst>
                                  <p:childTnLst>
                                    <p:set>
                                      <p:cBhvr>
                                        <p:cTn id="62" dur="1000">
                                          <p:stCondLst>
                                            <p:cond delay="0"/>
                                          </p:stCondLst>
                                        </p:cTn>
                                        <p:tgtEl>
                                          <p:spTgt spid="22"/>
                                        </p:tgtEl>
                                        <p:attrNameLst>
                                          <p:attrName>style.visibility</p:attrName>
                                        </p:attrNameLst>
                                      </p:cBhvr>
                                      <p:to>
                                        <p:strVal val="visible"/>
                                      </p:to>
                                    </p:set>
                                  </p:childTnLst>
                                </p:cTn>
                              </p:par>
                            </p:childTnLst>
                          </p:cTn>
                        </p:par>
                        <p:par>
                          <p:cTn id="63" fill="hold">
                            <p:stCondLst>
                              <p:cond delay="8000"/>
                            </p:stCondLst>
                            <p:childTnLst>
                              <p:par>
                                <p:cTn id="64" presetID="11" presetClass="entr" presetSubtype="0" fill="hold" grpId="0" nodeType="afterEffect">
                                  <p:stCondLst>
                                    <p:cond delay="0"/>
                                  </p:stCondLst>
                                  <p:childTnLst>
                                    <p:set>
                                      <p:cBhvr>
                                        <p:cTn id="65" dur="1000">
                                          <p:stCondLst>
                                            <p:cond delay="0"/>
                                          </p:stCondLst>
                                        </p:cTn>
                                        <p:tgtEl>
                                          <p:spTgt spid="23"/>
                                        </p:tgtEl>
                                        <p:attrNameLst>
                                          <p:attrName>style.visibility</p:attrName>
                                        </p:attrNameLst>
                                      </p:cBhvr>
                                      <p:to>
                                        <p:strVal val="visible"/>
                                      </p:to>
                                    </p:set>
                                  </p:childTnLst>
                                </p:cTn>
                              </p:par>
                            </p:childTnLst>
                          </p:cTn>
                        </p:par>
                        <p:par>
                          <p:cTn id="66" fill="hold">
                            <p:stCondLst>
                              <p:cond delay="9000"/>
                            </p:stCondLst>
                            <p:childTnLst>
                              <p:par>
                                <p:cTn id="67" presetID="11" presetClass="entr" presetSubtype="0" fill="hold" grpId="0" nodeType="afterEffect">
                                  <p:stCondLst>
                                    <p:cond delay="0"/>
                                  </p:stCondLst>
                                  <p:childTnLst>
                                    <p:set>
                                      <p:cBhvr>
                                        <p:cTn id="68" dur="1000">
                                          <p:stCondLst>
                                            <p:cond delay="0"/>
                                          </p:stCondLst>
                                        </p:cTn>
                                        <p:tgtEl>
                                          <p:spTgt spid="24"/>
                                        </p:tgtEl>
                                        <p:attrNameLst>
                                          <p:attrName>style.visibility</p:attrName>
                                        </p:attrNameLst>
                                      </p:cBhvr>
                                      <p:to>
                                        <p:strVal val="visible"/>
                                      </p:to>
                                    </p:set>
                                  </p:childTnLst>
                                </p:cTn>
                              </p:par>
                            </p:childTnLst>
                          </p:cTn>
                        </p:par>
                        <p:par>
                          <p:cTn id="69" fill="hold">
                            <p:stCondLst>
                              <p:cond delay="10000"/>
                            </p:stCondLst>
                            <p:childTnLst>
                              <p:par>
                                <p:cTn id="70" presetID="11" presetClass="entr" presetSubtype="0" fill="hold" grpId="0" nodeType="afterEffect">
                                  <p:stCondLst>
                                    <p:cond delay="0"/>
                                  </p:stCondLst>
                                  <p:childTnLst>
                                    <p:set>
                                      <p:cBhvr>
                                        <p:cTn id="71" dur="1000">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13" grpId="0" animBg="1"/>
      <p:bldP spid="14" grpId="0" animBg="1"/>
      <p:bldP spid="16" grpId="0" animBg="1"/>
      <p:bldP spid="21" grpId="0" animBg="1"/>
      <p:bldP spid="10" grpId="0" animBg="1"/>
      <p:bldP spid="11" grpId="0" animBg="1"/>
      <p:bldP spid="12" grpId="0" animBg="1"/>
      <p:bldP spid="17" grpId="0" animBg="1"/>
      <p:bldP spid="18" grpId="0" animBg="1"/>
      <p:bldP spid="19" grpId="0" animBg="1"/>
      <p:bldP spid="20" grpId="0" animBg="1"/>
      <p:bldP spid="22" grpId="0" animBg="1"/>
      <p:bldP spid="23" grpId="0" animBg="1"/>
      <p:bldP spid="24" grpId="0" animBg="1"/>
      <p:bldP spid="2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65314" y="0"/>
            <a:ext cx="18353314" cy="10342101"/>
          </a:xfrm>
          <a:prstGeom prst="rect">
            <a:avLst/>
          </a:prstGeom>
        </p:spPr>
      </p:pic>
      <p:sp>
        <p:nvSpPr>
          <p:cNvPr id="5" name="Rectangle 4"/>
          <p:cNvSpPr/>
          <p:nvPr/>
        </p:nvSpPr>
        <p:spPr>
          <a:xfrm>
            <a:off x="3405868" y="1454263"/>
            <a:ext cx="11204802" cy="2375808"/>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b="1" dirty="0"/>
              <a:t>Câu 5:</a:t>
            </a:r>
            <a:r>
              <a:rPr lang="vi-VN" sz="3200" dirty="0"/>
              <a:t> Chọn đáp án đúng:</a:t>
            </a:r>
          </a:p>
          <a:p>
            <a:pPr algn="ctr"/>
            <a:r>
              <a:rPr lang="vi-VN" sz="3200" dirty="0"/>
              <a:t>Phương trình bậc nhất hai ẩn: </a:t>
            </a:r>
          </a:p>
        </p:txBody>
      </p:sp>
      <p:sp>
        <p:nvSpPr>
          <p:cNvPr id="13" name="A"/>
          <p:cNvSpPr/>
          <p:nvPr/>
        </p:nvSpPr>
        <p:spPr>
          <a:xfrm>
            <a:off x="642260" y="7207914"/>
            <a:ext cx="9209314" cy="262685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800" b="1" dirty="0"/>
              <a:t>B. Luôn luôn có vô số nghiệm. Các điểm (x; y) thỏa </a:t>
            </a:r>
          </a:p>
          <a:p>
            <a:pPr algn="ctr"/>
            <a:r>
              <a:rPr lang="vi-VN" sz="2800" b="1" dirty="0"/>
              <a:t>mãn phương trình này được biểu diễn hình học bằng một đường thẳng </a:t>
            </a:r>
          </a:p>
        </p:txBody>
      </p:sp>
      <p:sp>
        <p:nvSpPr>
          <p:cNvPr id="14" name="B"/>
          <p:cNvSpPr/>
          <p:nvPr/>
        </p:nvSpPr>
        <p:spPr>
          <a:xfrm>
            <a:off x="642260" y="4962803"/>
            <a:ext cx="8991599" cy="171168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vi-VN" sz="2800" b="1" dirty="0"/>
              <a:t> A. Luôn luôn vô nghiệm </a:t>
            </a:r>
          </a:p>
        </p:txBody>
      </p:sp>
      <p:sp>
        <p:nvSpPr>
          <p:cNvPr id="15" name="C"/>
          <p:cNvSpPr/>
          <p:nvPr/>
        </p:nvSpPr>
        <p:spPr>
          <a:xfrm flipH="1">
            <a:off x="9944103" y="5106941"/>
            <a:ext cx="8142511" cy="156754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800" dirty="0"/>
              <a:t>      </a:t>
            </a:r>
            <a:r>
              <a:rPr lang="vi-VN" sz="2800" b="1" dirty="0"/>
              <a:t>C. Luôn luôn có 1 nghiệm. Điểm (x; y) duy nhất thỏa mãn phương trình này được gọi là nghiệm </a:t>
            </a:r>
          </a:p>
        </p:txBody>
      </p:sp>
      <p:sp>
        <p:nvSpPr>
          <p:cNvPr id="16" name="D"/>
          <p:cNvSpPr/>
          <p:nvPr/>
        </p:nvSpPr>
        <p:spPr>
          <a:xfrm flipH="1">
            <a:off x="10036632" y="7201666"/>
            <a:ext cx="8088081" cy="260237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vi-VN" dirty="0"/>
              <a:t>       </a:t>
            </a:r>
            <a:r>
              <a:rPr lang="vi-VN" sz="2800" b="1" dirty="0"/>
              <a:t>D. Luôn luôn có 2 nghiệm </a:t>
            </a:r>
          </a:p>
        </p:txBody>
      </p:sp>
      <p:pic>
        <p:nvPicPr>
          <p:cNvPr id="9" name="Picture 8">
            <a:hlinkClick r:id="rId5" action="ppaction://hlinksldjump"/>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411002" y="177989"/>
            <a:ext cx="1027523" cy="989504"/>
          </a:xfrm>
          <a:prstGeom prst="rect">
            <a:avLst/>
          </a:prstGeom>
        </p:spPr>
      </p:pic>
      <p:sp>
        <p:nvSpPr>
          <p:cNvPr id="10" name="Rounded Rectangle 23"/>
          <p:cNvSpPr/>
          <p:nvPr/>
        </p:nvSpPr>
        <p:spPr>
          <a:xfrm>
            <a:off x="12201789" y="94754"/>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00:10</a:t>
            </a:r>
          </a:p>
        </p:txBody>
      </p:sp>
      <p:sp>
        <p:nvSpPr>
          <p:cNvPr id="11" name="Rounded Rectangle 24"/>
          <p:cNvSpPr/>
          <p:nvPr/>
        </p:nvSpPr>
        <p:spPr>
          <a:xfrm>
            <a:off x="12201789" y="116931"/>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00:09</a:t>
            </a:r>
          </a:p>
        </p:txBody>
      </p:sp>
      <p:sp>
        <p:nvSpPr>
          <p:cNvPr id="12" name="Rounded Rectangle 25"/>
          <p:cNvSpPr/>
          <p:nvPr/>
        </p:nvSpPr>
        <p:spPr>
          <a:xfrm>
            <a:off x="12201789" y="131876"/>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00:08</a:t>
            </a:r>
          </a:p>
        </p:txBody>
      </p:sp>
      <p:sp>
        <p:nvSpPr>
          <p:cNvPr id="17" name="Rounded Rectangle 26"/>
          <p:cNvSpPr/>
          <p:nvPr/>
        </p:nvSpPr>
        <p:spPr>
          <a:xfrm>
            <a:off x="12201789" y="117410"/>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00:07</a:t>
            </a:r>
          </a:p>
        </p:txBody>
      </p:sp>
      <p:sp>
        <p:nvSpPr>
          <p:cNvPr id="18" name="Rounded Rectangle 27"/>
          <p:cNvSpPr/>
          <p:nvPr/>
        </p:nvSpPr>
        <p:spPr>
          <a:xfrm>
            <a:off x="12201789" y="94754"/>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00:06</a:t>
            </a:r>
          </a:p>
        </p:txBody>
      </p:sp>
      <p:sp>
        <p:nvSpPr>
          <p:cNvPr id="19" name="Rounded Rectangle 28"/>
          <p:cNvSpPr/>
          <p:nvPr/>
        </p:nvSpPr>
        <p:spPr>
          <a:xfrm>
            <a:off x="12201789" y="124643"/>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00:05</a:t>
            </a:r>
          </a:p>
        </p:txBody>
      </p:sp>
      <p:sp>
        <p:nvSpPr>
          <p:cNvPr id="20" name="Rounded Rectangle 29"/>
          <p:cNvSpPr/>
          <p:nvPr/>
        </p:nvSpPr>
        <p:spPr>
          <a:xfrm>
            <a:off x="12201789" y="109698"/>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00:04</a:t>
            </a:r>
          </a:p>
        </p:txBody>
      </p:sp>
      <p:sp>
        <p:nvSpPr>
          <p:cNvPr id="22" name="Rounded Rectangle 30"/>
          <p:cNvSpPr/>
          <p:nvPr/>
        </p:nvSpPr>
        <p:spPr>
          <a:xfrm>
            <a:off x="12201789" y="94754"/>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00:03</a:t>
            </a:r>
          </a:p>
        </p:txBody>
      </p:sp>
      <p:sp>
        <p:nvSpPr>
          <p:cNvPr id="23" name="Rounded Rectangle 31"/>
          <p:cNvSpPr/>
          <p:nvPr/>
        </p:nvSpPr>
        <p:spPr>
          <a:xfrm>
            <a:off x="12201789" y="64865"/>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00:02</a:t>
            </a:r>
          </a:p>
        </p:txBody>
      </p:sp>
      <p:sp>
        <p:nvSpPr>
          <p:cNvPr id="24" name="Rounded Rectangle 32"/>
          <p:cNvSpPr/>
          <p:nvPr/>
        </p:nvSpPr>
        <p:spPr>
          <a:xfrm>
            <a:off x="12201789" y="79809"/>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00:01</a:t>
            </a:r>
          </a:p>
        </p:txBody>
      </p:sp>
      <p:sp>
        <p:nvSpPr>
          <p:cNvPr id="25" name="Rounded Rectangle 33"/>
          <p:cNvSpPr/>
          <p:nvPr/>
        </p:nvSpPr>
        <p:spPr>
          <a:xfrm>
            <a:off x="12201789" y="79809"/>
            <a:ext cx="2286000" cy="10287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2060"/>
                </a:solidFill>
              </a:rPr>
              <a:t>00:00</a:t>
            </a:r>
          </a:p>
        </p:txBody>
      </p:sp>
      <p:pic>
        <p:nvPicPr>
          <p:cNvPr id="26" name="Picture 2" descr="Káº¿t quáº£ hÃ¬nh áº£nh cho icon Äá»ng há»"/>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830689" y="38349"/>
            <a:ext cx="1171311" cy="1185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71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30" presetClass="emph" presetSubtype="0" fill="hold" grpId="0" nodeType="clickEffect">
                                  <p:stCondLst>
                                    <p:cond delay="0"/>
                                  </p:stCondLst>
                                  <p:childTnLst>
                                    <p:animClr clrSpc="hsl" dir="cw">
                                      <p:cBhvr override="childStyle">
                                        <p:cTn id="15" dur="500" fill="hold"/>
                                        <p:tgtEl>
                                          <p:spTgt spid="13"/>
                                        </p:tgtEl>
                                        <p:attrNameLst>
                                          <p:attrName>style.color</p:attrName>
                                        </p:attrNameLst>
                                      </p:cBhvr>
                                      <p:by>
                                        <p:hsl h="0" s="12549" l="25098"/>
                                      </p:by>
                                    </p:animClr>
                                    <p:animClr clrSpc="hsl" dir="cw">
                                      <p:cBhvr>
                                        <p:cTn id="16" dur="500" fill="hold"/>
                                        <p:tgtEl>
                                          <p:spTgt spid="13"/>
                                        </p:tgtEl>
                                        <p:attrNameLst>
                                          <p:attrName>fillcolor</p:attrName>
                                        </p:attrNameLst>
                                      </p:cBhvr>
                                      <p:by>
                                        <p:hsl h="0" s="12549" l="25098"/>
                                      </p:by>
                                    </p:animClr>
                                    <p:animClr clrSpc="hsl" dir="cw">
                                      <p:cBhvr>
                                        <p:cTn id="17" dur="500" fill="hold"/>
                                        <p:tgtEl>
                                          <p:spTgt spid="13"/>
                                        </p:tgtEl>
                                        <p:attrNameLst>
                                          <p:attrName>stroke.color</p:attrName>
                                        </p:attrNameLst>
                                      </p:cBhvr>
                                      <p:by>
                                        <p:hsl h="0" s="12549" l="25098"/>
                                      </p:by>
                                    </p:animClr>
                                    <p:set>
                                      <p:cBhvr>
                                        <p:cTn id="18" dur="500" fill="hold"/>
                                        <p:tgtEl>
                                          <p:spTgt spid="13"/>
                                        </p:tgtEl>
                                        <p:attrNameLst>
                                          <p:attrName>fill.type</p:attrName>
                                        </p:attrNameLst>
                                      </p:cBhvr>
                                      <p:to>
                                        <p:strVal val="solid"/>
                                      </p:to>
                                    </p:set>
                                  </p:childTnLst>
                                  <p:subTnLst>
                                    <p:animClr clrSpc="rgb" dir="cw">
                                      <p:cBhvr override="childStyle">
                                        <p:cTn dur="1" fill="hold" display="0" masterRel="nextClick" afterEffect="1"/>
                                        <p:tgtEl>
                                          <p:spTgt spid="13"/>
                                        </p:tgtEl>
                                        <p:attrNameLst>
                                          <p:attrName>ppt_c</p:attrName>
                                        </p:attrNameLst>
                                      </p:cBhvr>
                                      <p:to>
                                        <a:schemeClr val="accent2"/>
                                      </p:to>
                                    </p:animClr>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4"/>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14"/>
                                        </p:tgtEl>
                                      </p:cBhvr>
                                    </p:animEffect>
                                    <p:animScale>
                                      <p:cBhvr>
                                        <p:cTn id="24" dur="250" autoRev="1" fill="hold"/>
                                        <p:tgtEl>
                                          <p:spTgt spid="14"/>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grpId="0" nodeType="clickEffect">
                                  <p:stCondLst>
                                    <p:cond delay="0"/>
                                  </p:stCondLst>
                                  <p:childTnLst>
                                    <p:animEffect transition="out" filter="fade">
                                      <p:cBhvr>
                                        <p:cTn id="29" dur="500" tmFilter="0, 0; .2, .5; .8, .5; 1, 0"/>
                                        <p:tgtEl>
                                          <p:spTgt spid="15"/>
                                        </p:tgtEl>
                                      </p:cBhvr>
                                    </p:animEffect>
                                    <p:animScale>
                                      <p:cBhvr>
                                        <p:cTn id="30" dur="250" autoRev="1" fill="hold"/>
                                        <p:tgtEl>
                                          <p:spTgt spid="15"/>
                                        </p:tgtEl>
                                      </p:cBhvr>
                                      <p:by x="105000" y="105000"/>
                                    </p:animScale>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5"/>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grpId="0" nodeType="clickEffect">
                                  <p:stCondLst>
                                    <p:cond delay="0"/>
                                  </p:stCondLst>
                                  <p:childTnLst>
                                    <p:animEffect transition="out" filter="fade">
                                      <p:cBhvr>
                                        <p:cTn id="35" dur="500" tmFilter="0, 0; .2, .5; .8, .5; 1, 0"/>
                                        <p:tgtEl>
                                          <p:spTgt spid="16"/>
                                        </p:tgtEl>
                                      </p:cBhvr>
                                    </p:animEffect>
                                    <p:animScale>
                                      <p:cBhvr>
                                        <p:cTn id="36" dur="250" autoRev="1" fill="hold"/>
                                        <p:tgtEl>
                                          <p:spTgt spid="16"/>
                                        </p:tgtEl>
                                      </p:cBhvr>
                                      <p:by x="105000" y="105000"/>
                                    </p:animScale>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1" presetClass="entr" presetSubtype="0" fill="hold" grpId="0" nodeType="afterEffect">
                                  <p:stCondLst>
                                    <p:cond delay="0"/>
                                  </p:stCondLst>
                                  <p:childTnLst>
                                    <p:set>
                                      <p:cBhvr>
                                        <p:cTn id="41" dur="1000">
                                          <p:stCondLst>
                                            <p:cond delay="0"/>
                                          </p:stCondLst>
                                        </p:cTn>
                                        <p:tgtEl>
                                          <p:spTgt spid="10"/>
                                        </p:tgtEl>
                                        <p:attrNameLst>
                                          <p:attrName>style.visibility</p:attrName>
                                        </p:attrNameLst>
                                      </p:cBhvr>
                                      <p:to>
                                        <p:strVal val="visible"/>
                                      </p:to>
                                    </p:set>
                                  </p:childTnLst>
                                </p:cTn>
                              </p:par>
                            </p:childTnLst>
                          </p:cTn>
                        </p:par>
                        <p:par>
                          <p:cTn id="42" fill="hold">
                            <p:stCondLst>
                              <p:cond delay="1000"/>
                            </p:stCondLst>
                            <p:childTnLst>
                              <p:par>
                                <p:cTn id="43" presetID="11" presetClass="entr" presetSubtype="0" fill="hold" grpId="0" nodeType="afterEffect">
                                  <p:stCondLst>
                                    <p:cond delay="0"/>
                                  </p:stCondLst>
                                  <p:childTnLst>
                                    <p:set>
                                      <p:cBhvr>
                                        <p:cTn id="44" dur="1000">
                                          <p:stCondLst>
                                            <p:cond delay="0"/>
                                          </p:stCondLst>
                                        </p:cTn>
                                        <p:tgtEl>
                                          <p:spTgt spid="11"/>
                                        </p:tgtEl>
                                        <p:attrNameLst>
                                          <p:attrName>style.visibility</p:attrName>
                                        </p:attrNameLst>
                                      </p:cBhvr>
                                      <p:to>
                                        <p:strVal val="visible"/>
                                      </p:to>
                                    </p:set>
                                  </p:childTnLst>
                                </p:cTn>
                              </p:par>
                            </p:childTnLst>
                          </p:cTn>
                        </p:par>
                        <p:par>
                          <p:cTn id="45" fill="hold">
                            <p:stCondLst>
                              <p:cond delay="2000"/>
                            </p:stCondLst>
                            <p:childTnLst>
                              <p:par>
                                <p:cTn id="46" presetID="11" presetClass="entr" presetSubtype="0" fill="hold" grpId="0" nodeType="afterEffect">
                                  <p:stCondLst>
                                    <p:cond delay="0"/>
                                  </p:stCondLst>
                                  <p:childTnLst>
                                    <p:set>
                                      <p:cBhvr>
                                        <p:cTn id="47" dur="1000">
                                          <p:stCondLst>
                                            <p:cond delay="0"/>
                                          </p:stCondLst>
                                        </p:cTn>
                                        <p:tgtEl>
                                          <p:spTgt spid="12"/>
                                        </p:tgtEl>
                                        <p:attrNameLst>
                                          <p:attrName>style.visibility</p:attrName>
                                        </p:attrNameLst>
                                      </p:cBhvr>
                                      <p:to>
                                        <p:strVal val="visible"/>
                                      </p:to>
                                    </p:set>
                                  </p:childTnLst>
                                </p:cTn>
                              </p:par>
                            </p:childTnLst>
                          </p:cTn>
                        </p:par>
                        <p:par>
                          <p:cTn id="48" fill="hold">
                            <p:stCondLst>
                              <p:cond delay="3000"/>
                            </p:stCondLst>
                            <p:childTnLst>
                              <p:par>
                                <p:cTn id="49" presetID="11" presetClass="entr" presetSubtype="0" fill="hold" grpId="0" nodeType="afterEffect">
                                  <p:stCondLst>
                                    <p:cond delay="0"/>
                                  </p:stCondLst>
                                  <p:childTnLst>
                                    <p:set>
                                      <p:cBhvr>
                                        <p:cTn id="50" dur="1000">
                                          <p:stCondLst>
                                            <p:cond delay="0"/>
                                          </p:stCondLst>
                                        </p:cTn>
                                        <p:tgtEl>
                                          <p:spTgt spid="17"/>
                                        </p:tgtEl>
                                        <p:attrNameLst>
                                          <p:attrName>style.visibility</p:attrName>
                                        </p:attrNameLst>
                                      </p:cBhvr>
                                      <p:to>
                                        <p:strVal val="visible"/>
                                      </p:to>
                                    </p:set>
                                  </p:childTnLst>
                                </p:cTn>
                              </p:par>
                            </p:childTnLst>
                          </p:cTn>
                        </p:par>
                        <p:par>
                          <p:cTn id="51" fill="hold">
                            <p:stCondLst>
                              <p:cond delay="4000"/>
                            </p:stCondLst>
                            <p:childTnLst>
                              <p:par>
                                <p:cTn id="52" presetID="11" presetClass="entr" presetSubtype="0" fill="hold" grpId="0" nodeType="afterEffect">
                                  <p:stCondLst>
                                    <p:cond delay="0"/>
                                  </p:stCondLst>
                                  <p:childTnLst>
                                    <p:set>
                                      <p:cBhvr>
                                        <p:cTn id="53" dur="1000">
                                          <p:stCondLst>
                                            <p:cond delay="0"/>
                                          </p:stCondLst>
                                        </p:cTn>
                                        <p:tgtEl>
                                          <p:spTgt spid="18"/>
                                        </p:tgtEl>
                                        <p:attrNameLst>
                                          <p:attrName>style.visibility</p:attrName>
                                        </p:attrNameLst>
                                      </p:cBhvr>
                                      <p:to>
                                        <p:strVal val="visible"/>
                                      </p:to>
                                    </p:set>
                                  </p:childTnLst>
                                </p:cTn>
                              </p:par>
                            </p:childTnLst>
                          </p:cTn>
                        </p:par>
                        <p:par>
                          <p:cTn id="54" fill="hold">
                            <p:stCondLst>
                              <p:cond delay="5000"/>
                            </p:stCondLst>
                            <p:childTnLst>
                              <p:par>
                                <p:cTn id="55" presetID="11" presetClass="entr" presetSubtype="0" fill="hold" grpId="0" nodeType="afterEffect">
                                  <p:stCondLst>
                                    <p:cond delay="0"/>
                                  </p:stCondLst>
                                  <p:childTnLst>
                                    <p:set>
                                      <p:cBhvr>
                                        <p:cTn id="56" dur="1000">
                                          <p:stCondLst>
                                            <p:cond delay="0"/>
                                          </p:stCondLst>
                                        </p:cTn>
                                        <p:tgtEl>
                                          <p:spTgt spid="19"/>
                                        </p:tgtEl>
                                        <p:attrNameLst>
                                          <p:attrName>style.visibility</p:attrName>
                                        </p:attrNameLst>
                                      </p:cBhvr>
                                      <p:to>
                                        <p:strVal val="visible"/>
                                      </p:to>
                                    </p:set>
                                  </p:childTnLst>
                                </p:cTn>
                              </p:par>
                            </p:childTnLst>
                          </p:cTn>
                        </p:par>
                        <p:par>
                          <p:cTn id="57" fill="hold">
                            <p:stCondLst>
                              <p:cond delay="6000"/>
                            </p:stCondLst>
                            <p:childTnLst>
                              <p:par>
                                <p:cTn id="58" presetID="11" presetClass="entr" presetSubtype="0" fill="hold" grpId="0" nodeType="afterEffect">
                                  <p:stCondLst>
                                    <p:cond delay="0"/>
                                  </p:stCondLst>
                                  <p:childTnLst>
                                    <p:set>
                                      <p:cBhvr>
                                        <p:cTn id="59" dur="1000">
                                          <p:stCondLst>
                                            <p:cond delay="0"/>
                                          </p:stCondLst>
                                        </p:cTn>
                                        <p:tgtEl>
                                          <p:spTgt spid="20"/>
                                        </p:tgtEl>
                                        <p:attrNameLst>
                                          <p:attrName>style.visibility</p:attrName>
                                        </p:attrNameLst>
                                      </p:cBhvr>
                                      <p:to>
                                        <p:strVal val="visible"/>
                                      </p:to>
                                    </p:set>
                                  </p:childTnLst>
                                </p:cTn>
                              </p:par>
                            </p:childTnLst>
                          </p:cTn>
                        </p:par>
                        <p:par>
                          <p:cTn id="60" fill="hold">
                            <p:stCondLst>
                              <p:cond delay="7000"/>
                            </p:stCondLst>
                            <p:childTnLst>
                              <p:par>
                                <p:cTn id="61" presetID="11" presetClass="entr" presetSubtype="0" fill="hold" grpId="0" nodeType="afterEffect">
                                  <p:stCondLst>
                                    <p:cond delay="0"/>
                                  </p:stCondLst>
                                  <p:childTnLst>
                                    <p:set>
                                      <p:cBhvr>
                                        <p:cTn id="62" dur="1000">
                                          <p:stCondLst>
                                            <p:cond delay="0"/>
                                          </p:stCondLst>
                                        </p:cTn>
                                        <p:tgtEl>
                                          <p:spTgt spid="22"/>
                                        </p:tgtEl>
                                        <p:attrNameLst>
                                          <p:attrName>style.visibility</p:attrName>
                                        </p:attrNameLst>
                                      </p:cBhvr>
                                      <p:to>
                                        <p:strVal val="visible"/>
                                      </p:to>
                                    </p:set>
                                  </p:childTnLst>
                                </p:cTn>
                              </p:par>
                            </p:childTnLst>
                          </p:cTn>
                        </p:par>
                        <p:par>
                          <p:cTn id="63" fill="hold">
                            <p:stCondLst>
                              <p:cond delay="8000"/>
                            </p:stCondLst>
                            <p:childTnLst>
                              <p:par>
                                <p:cTn id="64" presetID="11" presetClass="entr" presetSubtype="0" fill="hold" grpId="0" nodeType="afterEffect">
                                  <p:stCondLst>
                                    <p:cond delay="0"/>
                                  </p:stCondLst>
                                  <p:childTnLst>
                                    <p:set>
                                      <p:cBhvr>
                                        <p:cTn id="65" dur="1000">
                                          <p:stCondLst>
                                            <p:cond delay="0"/>
                                          </p:stCondLst>
                                        </p:cTn>
                                        <p:tgtEl>
                                          <p:spTgt spid="23"/>
                                        </p:tgtEl>
                                        <p:attrNameLst>
                                          <p:attrName>style.visibility</p:attrName>
                                        </p:attrNameLst>
                                      </p:cBhvr>
                                      <p:to>
                                        <p:strVal val="visible"/>
                                      </p:to>
                                    </p:set>
                                  </p:childTnLst>
                                </p:cTn>
                              </p:par>
                            </p:childTnLst>
                          </p:cTn>
                        </p:par>
                        <p:par>
                          <p:cTn id="66" fill="hold">
                            <p:stCondLst>
                              <p:cond delay="9000"/>
                            </p:stCondLst>
                            <p:childTnLst>
                              <p:par>
                                <p:cTn id="67" presetID="11" presetClass="entr" presetSubtype="0" fill="hold" grpId="0" nodeType="afterEffect">
                                  <p:stCondLst>
                                    <p:cond delay="0"/>
                                  </p:stCondLst>
                                  <p:childTnLst>
                                    <p:set>
                                      <p:cBhvr>
                                        <p:cTn id="68" dur="1000">
                                          <p:stCondLst>
                                            <p:cond delay="0"/>
                                          </p:stCondLst>
                                        </p:cTn>
                                        <p:tgtEl>
                                          <p:spTgt spid="24"/>
                                        </p:tgtEl>
                                        <p:attrNameLst>
                                          <p:attrName>style.visibility</p:attrName>
                                        </p:attrNameLst>
                                      </p:cBhvr>
                                      <p:to>
                                        <p:strVal val="visible"/>
                                      </p:to>
                                    </p:set>
                                  </p:childTnLst>
                                </p:cTn>
                              </p:par>
                            </p:childTnLst>
                          </p:cTn>
                        </p:par>
                        <p:par>
                          <p:cTn id="69" fill="hold">
                            <p:stCondLst>
                              <p:cond delay="10000"/>
                            </p:stCondLst>
                            <p:childTnLst>
                              <p:par>
                                <p:cTn id="70" presetID="11" presetClass="entr" presetSubtype="0" fill="hold" grpId="0" nodeType="afterEffect">
                                  <p:stCondLst>
                                    <p:cond delay="0"/>
                                  </p:stCondLst>
                                  <p:childTnLst>
                                    <p:set>
                                      <p:cBhvr>
                                        <p:cTn id="71" dur="1000">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13" grpId="0" animBg="1"/>
      <p:bldP spid="14" grpId="0" animBg="1"/>
      <p:bldP spid="15" grpId="0" animBg="1"/>
      <p:bldP spid="16" grpId="0" animBg="1"/>
      <p:bldP spid="10" grpId="0" animBg="1"/>
      <p:bldP spid="11" grpId="0" animBg="1"/>
      <p:bldP spid="12" grpId="0" animBg="1"/>
      <p:bldP spid="17" grpId="0" animBg="1"/>
      <p:bldP spid="18" grpId="0" animBg="1"/>
      <p:bldP spid="19" grpId="0" animBg="1"/>
      <p:bldP spid="20" grpId="0" animBg="1"/>
      <p:bldP spid="22" grpId="0" animBg="1"/>
      <p:bldP spid="23" grpId="0" animBg="1"/>
      <p:bldP spid="24" grpId="0" animBg="1"/>
      <p:bldP spid="2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5998" y="1714500"/>
            <a:ext cx="13362212" cy="3120700"/>
            <a:chOff x="2193759" y="2917658"/>
            <a:chExt cx="13362212" cy="3120700"/>
          </a:xfrm>
        </p:grpSpPr>
        <p:grpSp>
          <p:nvGrpSpPr>
            <p:cNvPr id="40" name="Group 4"/>
            <p:cNvGrpSpPr/>
            <p:nvPr/>
          </p:nvGrpSpPr>
          <p:grpSpPr>
            <a:xfrm>
              <a:off x="2193759" y="2917658"/>
              <a:ext cx="13335000" cy="2743200"/>
              <a:chOff x="-335748" y="0"/>
              <a:chExt cx="8393709" cy="2579249"/>
            </a:xfrm>
          </p:grpSpPr>
          <p:sp>
            <p:nvSpPr>
              <p:cNvPr id="42" name="Freeform 5"/>
              <p:cNvSpPr/>
              <p:nvPr/>
            </p:nvSpPr>
            <p:spPr>
              <a:xfrm>
                <a:off x="-335748" y="12700"/>
                <a:ext cx="8393708" cy="2566549"/>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335747" y="0"/>
                <a:ext cx="8393708" cy="2579249"/>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2220973" y="3706951"/>
              <a:ext cx="13334998" cy="2331407"/>
            </a:xfrm>
            <a:prstGeom prst="rect">
              <a:avLst/>
            </a:prstGeom>
          </p:spPr>
          <p:txBody>
            <a:bodyPr wrap="square">
              <a:spAutoFit/>
            </a:bodyPr>
            <a:lstStyle/>
            <a:p>
              <a:pPr algn="ctr">
                <a:lnSpc>
                  <a:spcPct val="150000"/>
                </a:lnSpc>
                <a:tabLst>
                  <a:tab pos="360045" algn="l"/>
                  <a:tab pos="720090" algn="l"/>
                </a:tabLst>
                <a:defRPr/>
              </a:pPr>
              <a:r>
                <a:rPr kumimoji="0" lang="nl-NL" sz="4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a:t>
              </a:r>
              <a:r>
                <a:rPr lang="en-US" sz="4400" b="1" dirty="0">
                  <a:latin typeface="Arial"/>
                  <a:ea typeface="Arial"/>
                  <a:cs typeface="Arial"/>
                  <a:sym typeface="Arial"/>
                </a:rPr>
                <a:t>HỆ HAI PHƯƠNG TRÌNH BẬC NHẤT HAI ẨN</a:t>
              </a:r>
              <a:endParaRPr lang="en-US" sz="4400"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endParaRPr kumimoji="0" lang="en-US" sz="53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3036921847"/>
      </p:ext>
    </p:extLst>
  </p:cSld>
  <p:clrMapOvr>
    <a:masterClrMapping/>
  </p:clrMapOvr>
  <p:transition spd="med">
    <p:circl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2"/>
          <a:stretch>
            <a:fillRect/>
          </a:stretch>
        </p:blipFill>
        <p:spPr>
          <a:xfrm>
            <a:off x="15887099" y="8280547"/>
            <a:ext cx="1998114" cy="1439883"/>
          </a:xfrm>
          <a:prstGeom prst="rect">
            <a:avLst/>
          </a:prstGeom>
        </p:spPr>
      </p:pic>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907552" y="1217672"/>
            <a:ext cx="15849600" cy="830997"/>
          </a:xfrm>
          <a:prstGeom prst="rect">
            <a:avLst/>
          </a:prstGeom>
          <a:noFill/>
        </p:spPr>
        <p:txBody>
          <a:bodyPr wrap="square">
            <a:spAutoFit/>
          </a:bodyPr>
          <a:lstStyle/>
          <a:p>
            <a:pPr algn="just">
              <a:lnSpc>
                <a:spcPct val="150000"/>
              </a:lnSpc>
              <a:spcAft>
                <a:spcPts val="800"/>
              </a:spcAft>
            </a:pPr>
            <a:r>
              <a:rPr lang="en-US" sz="3200" b="1" kern="100" dirty="0">
                <a:latin typeface="Arial" panose="020B0604020202020204" pitchFamily="34" charset="0"/>
                <a:ea typeface="Times New Roman" panose="02020603050405020304" pitchFamily="18" charset="0"/>
                <a:cs typeface="Times New Roman" panose="02020603050405020304" pitchFamily="18" charset="0"/>
              </a:rPr>
              <a:t>Ở bài toán mở đầu nếu gọi x là số cam, y là số quýt ( với x, y nguyên dương)</a:t>
            </a:r>
            <a:endParaRPr lang="en-US" sz="3200" b="1"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p:cNvSpPr txBox="1"/>
          <p:nvPr/>
        </p:nvSpPr>
        <p:spPr>
          <a:xfrm>
            <a:off x="5334000" y="3489179"/>
            <a:ext cx="2892158" cy="923330"/>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en-US" sz="5400" dirty="0"/>
              <a:t>x + y = 17</a:t>
            </a:r>
            <a:endParaRPr lang="vi-VN" sz="5400" dirty="0"/>
          </a:p>
        </p:txBody>
      </p:sp>
      <p:sp>
        <p:nvSpPr>
          <p:cNvPr id="15" name="TextBox 14"/>
          <p:cNvSpPr txBox="1"/>
          <p:nvPr/>
        </p:nvSpPr>
        <p:spPr>
          <a:xfrm>
            <a:off x="5557024" y="8280547"/>
            <a:ext cx="4362570" cy="923330"/>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5400" dirty="0"/>
              <a:t>10x + 3y = 100</a:t>
            </a:r>
            <a:endParaRPr lang="vi-VN" sz="5400" dirty="0"/>
          </a:p>
        </p:txBody>
      </p:sp>
      <p:sp>
        <p:nvSpPr>
          <p:cNvPr id="4" name="Rectangle 3"/>
          <p:cNvSpPr/>
          <p:nvPr/>
        </p:nvSpPr>
        <p:spPr>
          <a:xfrm>
            <a:off x="1949417" y="2067450"/>
            <a:ext cx="16231991" cy="1323439"/>
          </a:xfrm>
          <a:prstGeom prst="rect">
            <a:avLst/>
          </a:prstGeom>
        </p:spPr>
        <p:txBody>
          <a:bodyPr wrap="square">
            <a:spAutoFit/>
          </a:bodyPr>
          <a:lstStyle/>
          <a:p>
            <a:r>
              <a:rPr lang="en-US" sz="4000" dirty="0"/>
              <a:t>Câu “Quýt, cam mười bảy quả tươi’’ có nghĩa là tổng số cam và số quýt là 17. </a:t>
            </a:r>
          </a:p>
          <a:p>
            <a:r>
              <a:rPr lang="en-US" sz="4000" dirty="0"/>
              <a:t>Hãy viết hệ thức với hai biến x và y biểu thị giả thiết này.</a:t>
            </a:r>
            <a:endParaRPr lang="vi-VN" sz="4000" dirty="0"/>
          </a:p>
        </p:txBody>
      </p:sp>
      <p:sp>
        <p:nvSpPr>
          <p:cNvPr id="16" name="Google Shape;169;p5"/>
          <p:cNvSpPr/>
          <p:nvPr/>
        </p:nvSpPr>
        <p:spPr>
          <a:xfrm>
            <a:off x="161880" y="2022638"/>
            <a:ext cx="1491343"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ea typeface="Arial"/>
                <a:cs typeface="Arial"/>
                <a:sym typeface="Arial"/>
              </a:rPr>
              <a:t>HĐ1</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8" name="Rectangle 7"/>
          <p:cNvSpPr/>
          <p:nvPr/>
        </p:nvSpPr>
        <p:spPr>
          <a:xfrm>
            <a:off x="1949417" y="4645123"/>
            <a:ext cx="16231991" cy="1323439"/>
          </a:xfrm>
          <a:prstGeom prst="rect">
            <a:avLst/>
          </a:prstGeom>
        </p:spPr>
        <p:txBody>
          <a:bodyPr wrap="square">
            <a:spAutoFit/>
          </a:bodyPr>
          <a:lstStyle/>
          <a:p>
            <a:r>
              <a:rPr lang="en-US" sz="4000" dirty="0"/>
              <a:t>Tương tự, hãy viết hệ thức với hai biến x và y biểu thị giả thiết cho bởi các câu thơ thứ ba, thứ tư, thứ năm.</a:t>
            </a:r>
            <a:endParaRPr lang="vi-VN" sz="4000" dirty="0"/>
          </a:p>
        </p:txBody>
      </p:sp>
      <p:sp>
        <p:nvSpPr>
          <p:cNvPr id="19" name="Google Shape;169;p5"/>
          <p:cNvSpPr/>
          <p:nvPr/>
        </p:nvSpPr>
        <p:spPr>
          <a:xfrm>
            <a:off x="266256" y="4762480"/>
            <a:ext cx="1491343"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ea typeface="Arial"/>
                <a:cs typeface="Arial"/>
                <a:sym typeface="Arial"/>
              </a:rPr>
              <a:t>HĐ 2</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0" name="Rectangle 9"/>
          <p:cNvSpPr/>
          <p:nvPr/>
        </p:nvSpPr>
        <p:spPr>
          <a:xfrm>
            <a:off x="1596432" y="6118844"/>
            <a:ext cx="9144000" cy="1938992"/>
          </a:xfrm>
          <a:prstGeom prst="rect">
            <a:avLst/>
          </a:prstGeom>
        </p:spPr>
        <p:txBody>
          <a:bodyPr>
            <a:spAutoFit/>
          </a:bodyPr>
          <a:lstStyle/>
          <a:p>
            <a:r>
              <a:rPr lang="en-US" sz="4000" dirty="0"/>
              <a:t>         Chia ba mỗi quả quýt rồi</a:t>
            </a:r>
          </a:p>
          <a:p>
            <a:r>
              <a:rPr lang="en-US" sz="4000" dirty="0"/>
              <a:t>Còn cam, mỗi  quả chia mười vừa xinh.</a:t>
            </a:r>
          </a:p>
          <a:p>
            <a:r>
              <a:rPr lang="en-US" sz="4000" dirty="0"/>
              <a:t>        Trăm người trăm miếng ngọt lành.</a:t>
            </a:r>
          </a:p>
        </p:txBody>
      </p:sp>
      <p:sp>
        <p:nvSpPr>
          <p:cNvPr id="20" name="Google Shape;169;p5"/>
          <p:cNvSpPr/>
          <p:nvPr/>
        </p:nvSpPr>
        <p:spPr>
          <a:xfrm>
            <a:off x="1282569" y="161996"/>
            <a:ext cx="15660576"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ea typeface="Arial"/>
                <a:cs typeface="Arial"/>
                <a:sym typeface="Arial"/>
              </a:rPr>
              <a:t>Khái</a:t>
            </a:r>
            <a:r>
              <a:rPr kumimoji="0" lang="en-US" sz="3600" b="1" i="0" u="none" strike="noStrike" kern="1200" cap="none" spc="0" normalizeH="0" noProof="0" dirty="0">
                <a:ln>
                  <a:noFill/>
                </a:ln>
                <a:solidFill>
                  <a:prstClr val="white"/>
                </a:solidFill>
                <a:effectLst/>
                <a:uLnTx/>
                <a:uFillTx/>
                <a:latin typeface="Arial"/>
                <a:ea typeface="Arial"/>
                <a:cs typeface="Arial"/>
                <a:sym typeface="Arial"/>
              </a:rPr>
              <a:t> niệm hệ hai phương trình bậc nhất hai ẩn và nghiệm của nó</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008491779"/>
              </p:ext>
            </p:extLst>
          </p:nvPr>
        </p:nvGraphicFramePr>
        <p:xfrm>
          <a:off x="4812641" y="3039959"/>
          <a:ext cx="850900" cy="2928604"/>
        </p:xfrm>
        <a:graphic>
          <a:graphicData uri="http://schemas.openxmlformats.org/presentationml/2006/ole">
            <mc:AlternateContent xmlns:mc="http://schemas.openxmlformats.org/markup-compatibility/2006">
              <mc:Choice xmlns:v="urn:schemas-microsoft-com:vml" Requires="v">
                <p:oleObj name="Equation" r:id="rId5" imgW="177480" imgH="253800" progId="Equation.DSMT4">
                  <p:embed/>
                </p:oleObj>
              </mc:Choice>
              <mc:Fallback>
                <p:oleObj name="Equation" r:id="rId5" imgW="177480" imgH="253800" progId="Equation.DSMT4">
                  <p:embed/>
                  <p:pic>
                    <p:nvPicPr>
                      <p:cNvPr id="0" name=""/>
                      <p:cNvPicPr/>
                      <p:nvPr/>
                    </p:nvPicPr>
                    <p:blipFill>
                      <a:blip r:embed="rId6"/>
                      <a:stretch>
                        <a:fillRect/>
                      </a:stretch>
                    </p:blipFill>
                    <p:spPr>
                      <a:xfrm>
                        <a:off x="4812641" y="3039959"/>
                        <a:ext cx="850900" cy="2928604"/>
                      </a:xfrm>
                      <a:prstGeom prst="rect">
                        <a:avLst/>
                      </a:prstGeom>
                    </p:spPr>
                  </p:pic>
                </p:oleObj>
              </mc:Fallback>
            </mc:AlternateContent>
          </a:graphicData>
        </a:graphic>
      </p:graphicFrame>
      <p:sp>
        <p:nvSpPr>
          <p:cNvPr id="9" name="Rectangle 8"/>
          <p:cNvSpPr/>
          <p:nvPr/>
        </p:nvSpPr>
        <p:spPr>
          <a:xfrm>
            <a:off x="2820135" y="5782318"/>
            <a:ext cx="9836347" cy="707886"/>
          </a:xfrm>
          <a:prstGeom prst="rect">
            <a:avLst/>
          </a:prstGeom>
        </p:spPr>
        <p:txBody>
          <a:bodyPr wrap="none">
            <a:spAutoFit/>
          </a:bodyPr>
          <a:lstStyle/>
          <a:p>
            <a:r>
              <a:rPr lang="en-US" sz="4000" b="1" dirty="0">
                <a:latin typeface="Arial"/>
                <a:ea typeface="Arial"/>
                <a:cs typeface="Arial"/>
                <a:sym typeface="Arial"/>
              </a:rPr>
              <a:t>là hệ hai phương trình bậc nhất hai ẩn </a:t>
            </a:r>
            <a:endParaRPr lang="vi-VN" sz="4000" dirty="0"/>
          </a:p>
        </p:txBody>
      </p:sp>
    </p:spTree>
    <p:extLst>
      <p:ext uri="{BB962C8B-B14F-4D97-AF65-F5344CB8AC3E}">
        <p14:creationId xmlns:p14="http://schemas.microsoft.com/office/powerpoint/2010/main" val="174357969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grpId="1" nodeType="clickEffect">
                                  <p:stCondLst>
                                    <p:cond delay="0"/>
                                  </p:stCondLst>
                                  <p:childTnLst>
                                    <p:anim calcmode="lin" valueType="num">
                                      <p:cBhvr>
                                        <p:cTn id="32" dur="500"/>
                                        <p:tgtEl>
                                          <p:spTgt spid="3"/>
                                        </p:tgtEl>
                                        <p:attrNameLst>
                                          <p:attrName>ppt_w</p:attrName>
                                        </p:attrNameLst>
                                      </p:cBhvr>
                                      <p:tavLst>
                                        <p:tav tm="0">
                                          <p:val>
                                            <p:strVal val="ppt_w"/>
                                          </p:val>
                                        </p:tav>
                                        <p:tav tm="100000">
                                          <p:val>
                                            <p:fltVal val="0"/>
                                          </p:val>
                                        </p:tav>
                                      </p:tavLst>
                                    </p:anim>
                                    <p:anim calcmode="lin" valueType="num">
                                      <p:cBhvr>
                                        <p:cTn id="33" dur="500"/>
                                        <p:tgtEl>
                                          <p:spTgt spid="3"/>
                                        </p:tgtEl>
                                        <p:attrNameLst>
                                          <p:attrName>ppt_h</p:attrName>
                                        </p:attrNameLst>
                                      </p:cBhvr>
                                      <p:tavLst>
                                        <p:tav tm="0">
                                          <p:val>
                                            <p:strVal val="ppt_h"/>
                                          </p:val>
                                        </p:tav>
                                        <p:tav tm="100000">
                                          <p:val>
                                            <p:fltVal val="0"/>
                                          </p:val>
                                        </p:tav>
                                      </p:tavLst>
                                    </p:anim>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par>
                                <p:cTn id="36" presetID="53" presetClass="exit" presetSubtype="32" fill="hold" grpId="1" nodeType="withEffect">
                                  <p:stCondLst>
                                    <p:cond delay="0"/>
                                  </p:stCondLst>
                                  <p:childTnLst>
                                    <p:anim calcmode="lin" valueType="num">
                                      <p:cBhvr>
                                        <p:cTn id="37" dur="500"/>
                                        <p:tgtEl>
                                          <p:spTgt spid="16"/>
                                        </p:tgtEl>
                                        <p:attrNameLst>
                                          <p:attrName>ppt_w</p:attrName>
                                        </p:attrNameLst>
                                      </p:cBhvr>
                                      <p:tavLst>
                                        <p:tav tm="0">
                                          <p:val>
                                            <p:strVal val="ppt_w"/>
                                          </p:val>
                                        </p:tav>
                                        <p:tav tm="100000">
                                          <p:val>
                                            <p:fltVal val="0"/>
                                          </p:val>
                                        </p:tav>
                                      </p:tavLst>
                                    </p:anim>
                                    <p:anim calcmode="lin" valueType="num">
                                      <p:cBhvr>
                                        <p:cTn id="38" dur="500"/>
                                        <p:tgtEl>
                                          <p:spTgt spid="16"/>
                                        </p:tgtEl>
                                        <p:attrNameLst>
                                          <p:attrName>ppt_h</p:attrName>
                                        </p:attrNameLst>
                                      </p:cBhvr>
                                      <p:tavLst>
                                        <p:tav tm="0">
                                          <p:val>
                                            <p:strVal val="ppt_h"/>
                                          </p:val>
                                        </p:tav>
                                        <p:tav tm="100000">
                                          <p:val>
                                            <p:fltVal val="0"/>
                                          </p:val>
                                        </p:tav>
                                      </p:tavLst>
                                    </p:anim>
                                    <p:animEffect transition="out" filter="fad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par>
                                <p:cTn id="41" presetID="53" presetClass="exit" presetSubtype="32" fill="hold" grpId="1" nodeType="withEffect">
                                  <p:stCondLst>
                                    <p:cond delay="0"/>
                                  </p:stCondLst>
                                  <p:childTnLst>
                                    <p:anim calcmode="lin" valueType="num">
                                      <p:cBhvr>
                                        <p:cTn id="42" dur="500"/>
                                        <p:tgtEl>
                                          <p:spTgt spid="4"/>
                                        </p:tgtEl>
                                        <p:attrNameLst>
                                          <p:attrName>ppt_w</p:attrName>
                                        </p:attrNameLst>
                                      </p:cBhvr>
                                      <p:tavLst>
                                        <p:tav tm="0">
                                          <p:val>
                                            <p:strVal val="ppt_w"/>
                                          </p:val>
                                        </p:tav>
                                        <p:tav tm="100000">
                                          <p:val>
                                            <p:fltVal val="0"/>
                                          </p:val>
                                        </p:tav>
                                      </p:tavLst>
                                    </p:anim>
                                    <p:anim calcmode="lin" valueType="num">
                                      <p:cBhvr>
                                        <p:cTn id="43" dur="500"/>
                                        <p:tgtEl>
                                          <p:spTgt spid="4"/>
                                        </p:tgtEl>
                                        <p:attrNameLst>
                                          <p:attrName>ppt_h</p:attrName>
                                        </p:attrNameLst>
                                      </p:cBhvr>
                                      <p:tavLst>
                                        <p:tav tm="0">
                                          <p:val>
                                            <p:strVal val="ppt_h"/>
                                          </p:val>
                                        </p:tav>
                                        <p:tav tm="100000">
                                          <p:val>
                                            <p:fltVal val="0"/>
                                          </p:val>
                                        </p:tav>
                                      </p:tavLst>
                                    </p:anim>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par>
                                <p:cTn id="46" presetID="53" presetClass="exit" presetSubtype="32" fill="hold" grpId="1" nodeType="withEffect">
                                  <p:stCondLst>
                                    <p:cond delay="0"/>
                                  </p:stCondLst>
                                  <p:childTnLst>
                                    <p:anim calcmode="lin" valueType="num">
                                      <p:cBhvr>
                                        <p:cTn id="47" dur="500"/>
                                        <p:tgtEl>
                                          <p:spTgt spid="19"/>
                                        </p:tgtEl>
                                        <p:attrNameLst>
                                          <p:attrName>ppt_w</p:attrName>
                                        </p:attrNameLst>
                                      </p:cBhvr>
                                      <p:tavLst>
                                        <p:tav tm="0">
                                          <p:val>
                                            <p:strVal val="ppt_w"/>
                                          </p:val>
                                        </p:tav>
                                        <p:tav tm="100000">
                                          <p:val>
                                            <p:fltVal val="0"/>
                                          </p:val>
                                        </p:tav>
                                      </p:tavLst>
                                    </p:anim>
                                    <p:anim calcmode="lin" valueType="num">
                                      <p:cBhvr>
                                        <p:cTn id="48" dur="500"/>
                                        <p:tgtEl>
                                          <p:spTgt spid="19"/>
                                        </p:tgtEl>
                                        <p:attrNameLst>
                                          <p:attrName>ppt_h</p:attrName>
                                        </p:attrNameLst>
                                      </p:cBhvr>
                                      <p:tavLst>
                                        <p:tav tm="0">
                                          <p:val>
                                            <p:strVal val="ppt_h"/>
                                          </p:val>
                                        </p:tav>
                                        <p:tav tm="100000">
                                          <p:val>
                                            <p:fltVal val="0"/>
                                          </p:val>
                                        </p:tav>
                                      </p:tavLst>
                                    </p:anim>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par>
                                <p:cTn id="51" presetID="53" presetClass="exit" presetSubtype="32" fill="hold" grpId="1" nodeType="withEffect">
                                  <p:stCondLst>
                                    <p:cond delay="0"/>
                                  </p:stCondLst>
                                  <p:childTnLst>
                                    <p:anim calcmode="lin" valueType="num">
                                      <p:cBhvr>
                                        <p:cTn id="52" dur="500"/>
                                        <p:tgtEl>
                                          <p:spTgt spid="8"/>
                                        </p:tgtEl>
                                        <p:attrNameLst>
                                          <p:attrName>ppt_w</p:attrName>
                                        </p:attrNameLst>
                                      </p:cBhvr>
                                      <p:tavLst>
                                        <p:tav tm="0">
                                          <p:val>
                                            <p:strVal val="ppt_w"/>
                                          </p:val>
                                        </p:tav>
                                        <p:tav tm="100000">
                                          <p:val>
                                            <p:fltVal val="0"/>
                                          </p:val>
                                        </p:tav>
                                      </p:tavLst>
                                    </p:anim>
                                    <p:anim calcmode="lin" valueType="num">
                                      <p:cBhvr>
                                        <p:cTn id="53" dur="500"/>
                                        <p:tgtEl>
                                          <p:spTgt spid="8"/>
                                        </p:tgtEl>
                                        <p:attrNameLst>
                                          <p:attrName>ppt_h</p:attrName>
                                        </p:attrNameLst>
                                      </p:cBhvr>
                                      <p:tavLst>
                                        <p:tav tm="0">
                                          <p:val>
                                            <p:strVal val="ppt_h"/>
                                          </p:val>
                                        </p:tav>
                                        <p:tav tm="100000">
                                          <p:val>
                                            <p:fltVal val="0"/>
                                          </p:val>
                                        </p:tav>
                                      </p:tavLst>
                                    </p:anim>
                                    <p:animEffect transition="out" filter="fade">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par>
                                <p:cTn id="56" presetID="53" presetClass="exit" presetSubtype="32" fill="hold" grpId="1" nodeType="withEffect">
                                  <p:stCondLst>
                                    <p:cond delay="0"/>
                                  </p:stCondLst>
                                  <p:childTnLst>
                                    <p:anim calcmode="lin" valueType="num">
                                      <p:cBhvr>
                                        <p:cTn id="57" dur="500"/>
                                        <p:tgtEl>
                                          <p:spTgt spid="10"/>
                                        </p:tgtEl>
                                        <p:attrNameLst>
                                          <p:attrName>ppt_w</p:attrName>
                                        </p:attrNameLst>
                                      </p:cBhvr>
                                      <p:tavLst>
                                        <p:tav tm="0">
                                          <p:val>
                                            <p:strVal val="ppt_w"/>
                                          </p:val>
                                        </p:tav>
                                        <p:tav tm="100000">
                                          <p:val>
                                            <p:fltVal val="0"/>
                                          </p:val>
                                        </p:tav>
                                      </p:tavLst>
                                    </p:anim>
                                    <p:anim calcmode="lin" valueType="num">
                                      <p:cBhvr>
                                        <p:cTn id="58" dur="500"/>
                                        <p:tgtEl>
                                          <p:spTgt spid="10"/>
                                        </p:tgtEl>
                                        <p:attrNameLst>
                                          <p:attrName>ppt_h</p:attrName>
                                        </p:attrNameLst>
                                      </p:cBhvr>
                                      <p:tavLst>
                                        <p:tav tm="0">
                                          <p:val>
                                            <p:strVal val="ppt_h"/>
                                          </p:val>
                                        </p:tav>
                                        <p:tav tm="100000">
                                          <p:val>
                                            <p:fltVal val="0"/>
                                          </p:val>
                                        </p:tav>
                                      </p:tavLst>
                                    </p:anim>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56" presetClass="path" presetSubtype="0" accel="50000" decel="50000" fill="hold" grpId="1" nodeType="clickEffect">
                                  <p:stCondLst>
                                    <p:cond delay="0"/>
                                  </p:stCondLst>
                                  <p:childTnLst>
                                    <p:animMotion origin="layout" path="M -2.77778E-7 4.32099E-6 L -0.01476 -0.35726 " pathEditMode="relative" rAng="0" ptsTypes="AA">
                                      <p:cBhvr>
                                        <p:cTn id="64" dur="2000" fill="hold"/>
                                        <p:tgtEl>
                                          <p:spTgt spid="15"/>
                                        </p:tgtEl>
                                        <p:attrNameLst>
                                          <p:attrName>ppt_x</p:attrName>
                                          <p:attrName>ppt_y</p:attrName>
                                        </p:attrNameLst>
                                      </p:cBhvr>
                                      <p:rCtr x="-738" y="-17870"/>
                                    </p:animMotion>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fade">
                                      <p:cBhvr>
                                        <p:cTn id="69" dur="500"/>
                                        <p:tgtEl>
                                          <p:spTgt spid="5"/>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9"/>
                                        </p:tgtEl>
                                        <p:attrNameLst>
                                          <p:attrName>style.visibility</p:attrName>
                                        </p:attrNameLst>
                                      </p:cBhvr>
                                      <p:to>
                                        <p:strVal val="visible"/>
                                      </p:to>
                                    </p:set>
                                    <p:anim calcmode="lin" valueType="num">
                                      <p:cBhvr additive="base">
                                        <p:cTn id="74" dur="500" fill="hold"/>
                                        <p:tgtEl>
                                          <p:spTgt spid="9"/>
                                        </p:tgtEl>
                                        <p:attrNameLst>
                                          <p:attrName>ppt_x</p:attrName>
                                        </p:attrNameLst>
                                      </p:cBhvr>
                                      <p:tavLst>
                                        <p:tav tm="0">
                                          <p:val>
                                            <p:strVal val="#ppt_x"/>
                                          </p:val>
                                        </p:tav>
                                        <p:tav tm="100000">
                                          <p:val>
                                            <p:strVal val="#ppt_x"/>
                                          </p:val>
                                        </p:tav>
                                      </p:tavLst>
                                    </p:anim>
                                    <p:anim calcmode="lin" valueType="num">
                                      <p:cBhvr additive="base">
                                        <p:cTn id="7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animBg="1"/>
      <p:bldP spid="15" grpId="0" animBg="1"/>
      <p:bldP spid="15" grpId="1" animBg="1"/>
      <p:bldP spid="4" grpId="0"/>
      <p:bldP spid="4" grpId="1"/>
      <p:bldP spid="16" grpId="0" animBg="1"/>
      <p:bldP spid="16" grpId="1" animBg="1"/>
      <p:bldP spid="8" grpId="0"/>
      <p:bldP spid="8" grpId="1"/>
      <p:bldP spid="19" grpId="0" animBg="1"/>
      <p:bldP spid="19" grpId="1" animBg="1"/>
      <p:bldP spid="10" grpId="0"/>
      <p:bldP spid="10" grpId="1"/>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259;p11"/>
          <p:cNvSpPr/>
          <p:nvPr/>
        </p:nvSpPr>
        <p:spPr>
          <a:xfrm>
            <a:off x="679594" y="2448933"/>
            <a:ext cx="16928811" cy="6988180"/>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Arial"/>
              <a:ea typeface="Arial"/>
              <a:cs typeface="Arial"/>
              <a:sym typeface="Arial"/>
            </a:endParaRPr>
          </a:p>
        </p:txBody>
      </p:sp>
      <p:grpSp>
        <p:nvGrpSpPr>
          <p:cNvPr id="4" name="Group 3"/>
          <p:cNvGrpSpPr/>
          <p:nvPr/>
        </p:nvGrpSpPr>
        <p:grpSpPr>
          <a:xfrm>
            <a:off x="6603332" y="486440"/>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1F497D"/>
                  </a:solidFill>
                  <a:effectLst/>
                  <a:uLnTx/>
                  <a:uFillTx/>
                  <a:latin typeface="Arial"/>
                  <a:ea typeface="Arial"/>
                  <a:cs typeface="Arial"/>
                  <a:sym typeface="Arial"/>
                </a:rPr>
                <a:t>KẾT LUẬN</a:t>
              </a:r>
              <a:endParaRPr kumimoji="0" sz="5500" b="1" i="0" u="none" strike="noStrike" kern="1200" cap="none" spc="0" normalizeH="0" baseline="0" noProof="0" dirty="0">
                <a:ln>
                  <a:noFill/>
                </a:ln>
                <a:solidFill>
                  <a:srgbClr val="1F497D"/>
                </a:solidFill>
                <a:effectLst/>
                <a:uLnTx/>
                <a:uFillTx/>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78200" y="8306401"/>
            <a:ext cx="1173320" cy="1045322"/>
          </a:xfrm>
          <a:prstGeom prst="rect">
            <a:avLst/>
          </a:prstGeom>
        </p:spPr>
      </p:pic>
      <p:pic>
        <p:nvPicPr>
          <p:cNvPr id="6" name="Picture 5"/>
          <p:cNvPicPr>
            <a:picLocks noChangeAspect="1"/>
          </p:cNvPicPr>
          <p:nvPr/>
        </p:nvPicPr>
        <p:blipFill>
          <a:blip r:embed="rId4"/>
          <a:stretch>
            <a:fillRect/>
          </a:stretch>
        </p:blipFill>
        <p:spPr>
          <a:xfrm>
            <a:off x="1734327" y="482083"/>
            <a:ext cx="2685274" cy="2680217"/>
          </a:xfrm>
          <a:prstGeom prst="rect">
            <a:avLst/>
          </a:prstGeom>
        </p:spPr>
      </p:pic>
      <p:pic>
        <p:nvPicPr>
          <p:cNvPr id="7" name="Picture 6"/>
          <p:cNvPicPr>
            <a:picLocks noChangeAspect="1"/>
          </p:cNvPicPr>
          <p:nvPr/>
        </p:nvPicPr>
        <p:blipFill>
          <a:blip r:embed="rId5"/>
          <a:stretch>
            <a:fillRect/>
          </a:stretch>
        </p:blipFill>
        <p:spPr>
          <a:xfrm>
            <a:off x="15385625" y="-114184"/>
            <a:ext cx="2987299" cy="2517866"/>
          </a:xfrm>
          <a:prstGeom prst="rect">
            <a:avLst/>
          </a:prstGeom>
        </p:spPr>
      </p:pic>
      <p:sp>
        <p:nvSpPr>
          <p:cNvPr id="2" name="Rectangle 1"/>
          <p:cNvSpPr/>
          <p:nvPr/>
        </p:nvSpPr>
        <p:spPr>
          <a:xfrm>
            <a:off x="679595" y="2850379"/>
            <a:ext cx="16928810" cy="7417415"/>
          </a:xfrm>
          <a:prstGeom prst="rect">
            <a:avLst/>
          </a:prstGeom>
        </p:spPr>
        <p:txBody>
          <a:bodyPr wrap="square">
            <a:spAutoFit/>
          </a:bodyPr>
          <a:lstStyle/>
          <a:p>
            <a:pPr marL="742950" indent="-742950" algn="just">
              <a:lnSpc>
                <a:spcPct val="150000"/>
              </a:lnSpc>
              <a:spcBef>
                <a:spcPts val="300"/>
              </a:spcBef>
              <a:spcAft>
                <a:spcPts val="300"/>
              </a:spcAft>
              <a:buAutoNum type="arabicPeriod"/>
            </a:pP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Một cặp gồm hai phương trình bậc nhất hai ẩn ax + by = c và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a’x</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b’y</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 c’ được gọi là </a:t>
            </a:r>
            <a:r>
              <a:rPr lang="en-US" sz="3800" dirty="0">
                <a:solidFill>
                  <a:srgbClr val="FFFF00"/>
                </a:solidFill>
                <a:latin typeface="Arial" panose="020B0604020202020204" pitchFamily="34" charset="0"/>
                <a:ea typeface="Arial" panose="020B0604020202020204" pitchFamily="34" charset="0"/>
                <a:cs typeface="Arial" panose="020B0604020202020204" pitchFamily="34" charset="0"/>
              </a:rPr>
              <a:t>một hệ hai phương trình bậc nhất hai ẩn</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Ta thường viết hệ dưới dạng: </a:t>
            </a:r>
          </a:p>
          <a:p>
            <a:pPr marL="742950" indent="-742950" algn="just">
              <a:lnSpc>
                <a:spcPct val="150000"/>
              </a:lnSpc>
              <a:spcBef>
                <a:spcPts val="300"/>
              </a:spcBef>
              <a:spcAft>
                <a:spcPts val="300"/>
              </a:spcAft>
              <a:buAutoNum type="arabicPeriod"/>
            </a:pPr>
            <a:endParaRPr lang="en-US" sz="3800" dirty="0">
              <a:solidFill>
                <a:schemeClr val="bg1"/>
              </a:solidFill>
              <a:latin typeface="Arial" panose="020B0604020202020204" pitchFamily="34" charset="0"/>
              <a:ea typeface="Arial" panose="020B0604020202020204" pitchFamily="34" charset="0"/>
              <a:cs typeface="Arial" panose="020B0604020202020204" pitchFamily="34" charset="0"/>
            </a:endParaRPr>
          </a:p>
          <a:p>
            <a:pPr marL="742950" indent="-742950" algn="just">
              <a:lnSpc>
                <a:spcPct val="150000"/>
              </a:lnSpc>
              <a:spcBef>
                <a:spcPts val="300"/>
              </a:spcBef>
              <a:spcAft>
                <a:spcPts val="300"/>
              </a:spcAft>
              <a:buAutoNum type="arabicPeriod"/>
            </a:pPr>
            <a:endParaRPr lang="en-US" sz="3800" dirty="0">
              <a:solidFill>
                <a:schemeClr val="bg1"/>
              </a:solidFill>
              <a:latin typeface="Arial" panose="020B0604020202020204" pitchFamily="34" charset="0"/>
              <a:ea typeface="Arial" panose="020B0604020202020204" pitchFamily="34" charset="0"/>
              <a:cs typeface="Arial" panose="020B0604020202020204" pitchFamily="34" charset="0"/>
            </a:endParaRPr>
          </a:p>
          <a:p>
            <a:pPr marL="742950" indent="-742950" algn="just">
              <a:lnSpc>
                <a:spcPct val="150000"/>
              </a:lnSpc>
              <a:spcBef>
                <a:spcPts val="300"/>
              </a:spcBef>
              <a:spcAft>
                <a:spcPts val="300"/>
              </a:spcAft>
              <a:buAutoNum type="arabicPeriod"/>
            </a:pP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Mỗi cặp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số</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được</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gọi là một </a:t>
            </a:r>
            <a:r>
              <a:rPr lang="en-US" sz="3800" dirty="0">
                <a:solidFill>
                  <a:srgbClr val="FFFF00"/>
                </a:solidFill>
                <a:latin typeface="Arial" panose="020B0604020202020204" pitchFamily="34" charset="0"/>
                <a:ea typeface="Arial" panose="020B0604020202020204" pitchFamily="34" charset="0"/>
                <a:cs typeface="Arial" panose="020B0604020202020204" pitchFamily="34" charset="0"/>
              </a:rPr>
              <a:t>nghiệm</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của hệ (*) nếu nó đồng thời là nghiệm của cả hai phương trình của hệ (*) </a:t>
            </a:r>
          </a:p>
          <a:p>
            <a:pPr algn="just">
              <a:lnSpc>
                <a:spcPct val="150000"/>
              </a:lnSpc>
              <a:spcBef>
                <a:spcPts val="300"/>
              </a:spcBef>
              <a:spcAft>
                <a:spcPts val="300"/>
              </a:spcAft>
            </a:pPr>
            <a:endParaRPr lang="en-US" sz="3800"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1605921403"/>
              </p:ext>
            </p:extLst>
          </p:nvPr>
        </p:nvGraphicFramePr>
        <p:xfrm>
          <a:off x="5978276" y="5398882"/>
          <a:ext cx="3505199" cy="1682792"/>
        </p:xfrm>
        <a:graphic>
          <a:graphicData uri="http://schemas.openxmlformats.org/presentationml/2006/ole">
            <mc:AlternateContent xmlns:mc="http://schemas.openxmlformats.org/markup-compatibility/2006">
              <mc:Choice xmlns:v="urn:schemas-microsoft-com:vml" Requires="v">
                <p:oleObj name="Equation" r:id="rId6" imgW="952200" imgH="457200" progId="Equation.DSMT4">
                  <p:embed/>
                </p:oleObj>
              </mc:Choice>
              <mc:Fallback>
                <p:oleObj name="Equation" r:id="rId6" imgW="952200" imgH="457200" progId="Equation.DSMT4">
                  <p:embed/>
                  <p:pic>
                    <p:nvPicPr>
                      <p:cNvPr id="0" name=""/>
                      <p:cNvPicPr/>
                      <p:nvPr/>
                    </p:nvPicPr>
                    <p:blipFill>
                      <a:blip r:embed="rId7"/>
                      <a:stretch>
                        <a:fillRect/>
                      </a:stretch>
                    </p:blipFill>
                    <p:spPr>
                      <a:xfrm>
                        <a:off x="5978276" y="5398882"/>
                        <a:ext cx="3505199" cy="1682792"/>
                      </a:xfrm>
                      <a:prstGeom prst="rect">
                        <a:avLst/>
                      </a:prstGeom>
                    </p:spPr>
                  </p:pic>
                </p:oleObj>
              </mc:Fallback>
            </mc:AlternateContent>
          </a:graphicData>
        </a:graphic>
      </p:graphicFrame>
      <p:sp>
        <p:nvSpPr>
          <p:cNvPr id="11" name="TextBox 10"/>
          <p:cNvSpPr txBox="1"/>
          <p:nvPr/>
        </p:nvSpPr>
        <p:spPr>
          <a:xfrm>
            <a:off x="9982200" y="5851200"/>
            <a:ext cx="1025054" cy="707886"/>
          </a:xfrm>
          <a:prstGeom prst="rect">
            <a:avLst/>
          </a:prstGeom>
          <a:noFill/>
        </p:spPr>
        <p:txBody>
          <a:bodyPr wrap="square" rtlCol="0">
            <a:spAutoFit/>
          </a:bodyPr>
          <a:lstStyle/>
          <a:p>
            <a:r>
              <a:rPr lang="en-US" sz="4000" dirty="0">
                <a:solidFill>
                  <a:schemeClr val="bg1"/>
                </a:solidFill>
              </a:rPr>
              <a:t>(*)</a:t>
            </a:r>
            <a:endParaRPr lang="vi-VN" sz="4000" dirty="0">
              <a:solidFill>
                <a:schemeClr val="bg1"/>
              </a:solidFill>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259062649"/>
              </p:ext>
            </p:extLst>
          </p:nvPr>
        </p:nvGraphicFramePr>
        <p:xfrm>
          <a:off x="4191000" y="7350660"/>
          <a:ext cx="2005359" cy="1055452"/>
        </p:xfrm>
        <a:graphic>
          <a:graphicData uri="http://schemas.openxmlformats.org/presentationml/2006/ole">
            <mc:AlternateContent xmlns:mc="http://schemas.openxmlformats.org/markup-compatibility/2006">
              <mc:Choice xmlns:v="urn:schemas-microsoft-com:vml" Requires="v">
                <p:oleObj name="Equation" r:id="rId8" imgW="482400" imgH="253800" progId="Equation.DSMT4">
                  <p:embed/>
                </p:oleObj>
              </mc:Choice>
              <mc:Fallback>
                <p:oleObj name="Equation" r:id="rId8" imgW="482400" imgH="253800" progId="Equation.DSMT4">
                  <p:embed/>
                  <p:pic>
                    <p:nvPicPr>
                      <p:cNvPr id="0" name=""/>
                      <p:cNvPicPr/>
                      <p:nvPr/>
                    </p:nvPicPr>
                    <p:blipFill>
                      <a:blip r:embed="rId9"/>
                      <a:stretch>
                        <a:fillRect/>
                      </a:stretch>
                    </p:blipFill>
                    <p:spPr>
                      <a:xfrm>
                        <a:off x="4191000" y="7350660"/>
                        <a:ext cx="2005359" cy="1055452"/>
                      </a:xfrm>
                      <a:prstGeom prst="rect">
                        <a:avLst/>
                      </a:prstGeom>
                    </p:spPr>
                  </p:pic>
                </p:oleObj>
              </mc:Fallback>
            </mc:AlternateContent>
          </a:graphicData>
        </a:graphic>
      </p:graphicFrame>
    </p:spTree>
    <p:extLst>
      <p:ext uri="{BB962C8B-B14F-4D97-AF65-F5344CB8AC3E}">
        <p14:creationId xmlns:p14="http://schemas.microsoft.com/office/powerpoint/2010/main" val="130164334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anim calcmode="lin" valueType="num">
                                      <p:cBhvr>
                                        <p:cTn id="18" dur="500" fill="hold"/>
                                        <p:tgtEl>
                                          <p:spTgt spid="28"/>
                                        </p:tgtEl>
                                        <p:attrNameLst>
                                          <p:attrName>ppt_x</p:attrName>
                                        </p:attrNameLst>
                                      </p:cBhvr>
                                      <p:tavLst>
                                        <p:tav tm="0">
                                          <p:val>
                                            <p:strVal val="#ppt_x"/>
                                          </p:val>
                                        </p:tav>
                                        <p:tav tm="100000">
                                          <p:val>
                                            <p:strVal val="#ppt_x"/>
                                          </p:val>
                                        </p:tav>
                                      </p:tavLst>
                                    </p:anim>
                                    <p:anim calcmode="lin" valueType="num">
                                      <p:cBhvr>
                                        <p:cTn id="19" dur="5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1190082" y="342900"/>
            <a:ext cx="2351175"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Ví dụ 4</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a:off x="954567" y="3430792"/>
            <a:ext cx="1700394" cy="1188276"/>
            <a:chOff x="7890477" y="787864"/>
            <a:chExt cx="2022200" cy="1289304"/>
          </a:xfrm>
        </p:grpSpPr>
        <p:pic>
          <p:nvPicPr>
            <p:cNvPr id="17"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4" name="Rectangle 13"/>
          <p:cNvSpPr/>
          <p:nvPr/>
        </p:nvSpPr>
        <p:spPr>
          <a:xfrm>
            <a:off x="1190082" y="476952"/>
            <a:ext cx="15622729" cy="1752211"/>
          </a:xfrm>
          <a:prstGeom prst="rect">
            <a:avLst/>
          </a:prstGeom>
        </p:spPr>
        <p:txBody>
          <a:bodyPr wrap="square">
            <a:spAutoFit/>
          </a:bodyPr>
          <a:lstStyle/>
          <a:p>
            <a:pPr>
              <a:lnSpc>
                <a:spcPct val="150000"/>
              </a:lnSpc>
              <a:spcAft>
                <a:spcPts val="800"/>
              </a:spcAft>
            </a:pPr>
            <a:r>
              <a:rPr lang="en-US" sz="3800" kern="100" dirty="0">
                <a:latin typeface="Arial" panose="020B0604020202020204" pitchFamily="34" charset="0"/>
                <a:ea typeface="Times New Roman" panose="02020603050405020304" pitchFamily="18" charset="0"/>
                <a:cs typeface="Times New Roman" panose="02020603050405020304" pitchFamily="18" charset="0"/>
              </a:rPr>
              <a:t>		    Trong các hệ phương trình sau hệ phương trình nào là hệ phương trình bậc nhất hai ẩn. Vì sao?</a:t>
            </a:r>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22" name="Group 2"/>
          <p:cNvGrpSpPr/>
          <p:nvPr/>
        </p:nvGrpSpPr>
        <p:grpSpPr>
          <a:xfrm>
            <a:off x="-228600" y="8711176"/>
            <a:ext cx="19126200" cy="2485610"/>
            <a:chOff x="0" y="0"/>
            <a:chExt cx="6345389" cy="3559339"/>
          </a:xfrm>
        </p:grpSpPr>
        <p:sp>
          <p:nvSpPr>
            <p:cNvPr id="23"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txBody>
            <a:bodyPr/>
            <a:lstStyle/>
            <a:p>
              <a:endParaRPr lang="en-US"/>
            </a:p>
          </p:txBody>
        </p:sp>
      </p:grpSp>
      <p:pic>
        <p:nvPicPr>
          <p:cNvPr id="25" name="Picture 24"/>
          <p:cNvPicPr>
            <a:picLocks noChangeAspect="1"/>
          </p:cNvPicPr>
          <p:nvPr/>
        </p:nvPicPr>
        <p:blipFill>
          <a:blip r:embed="rId3"/>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4"/>
          <a:stretch>
            <a:fillRect/>
          </a:stretch>
        </p:blipFill>
        <p:spPr>
          <a:xfrm>
            <a:off x="-533400" y="3430792"/>
            <a:ext cx="1408298" cy="1371719"/>
          </a:xfrm>
          <a:prstGeom prst="rect">
            <a:avLst/>
          </a:prstGeom>
        </p:spPr>
      </p:pic>
      <p:pic>
        <p:nvPicPr>
          <p:cNvPr id="27" name="Picture 26"/>
          <p:cNvPicPr>
            <a:picLocks noChangeAspect="1"/>
          </p:cNvPicPr>
          <p:nvPr/>
        </p:nvPicPr>
        <p:blipFill>
          <a:blip r:embed="rId5"/>
          <a:stretch>
            <a:fillRect/>
          </a:stretch>
        </p:blipFill>
        <p:spPr>
          <a:xfrm rot="481536">
            <a:off x="16379105" y="128744"/>
            <a:ext cx="1981200" cy="1952112"/>
          </a:xfrm>
          <a:prstGeom prst="rect">
            <a:avLst/>
          </a:prstGeom>
        </p:spPr>
      </p:pic>
      <p:sp>
        <p:nvSpPr>
          <p:cNvPr id="4" name="Rectangle 3">
            <a:extLst>
              <a:ext uri="{FF2B5EF4-FFF2-40B4-BE49-F238E27FC236}">
                <a16:creationId xmlns:a16="http://schemas.microsoft.com/office/drawing/2014/main" id="{F7E9E277-2916-5EC0-67CA-ABE2709F4382}"/>
              </a:ext>
            </a:extLst>
          </p:cNvPr>
          <p:cNvSpPr/>
          <p:nvPr/>
        </p:nvSpPr>
        <p:spPr>
          <a:xfrm>
            <a:off x="1046752" y="4522086"/>
            <a:ext cx="16194496" cy="2723823"/>
          </a:xfrm>
          <a:prstGeom prst="rect">
            <a:avLst/>
          </a:prstGeom>
        </p:spPr>
        <p:txBody>
          <a:bodyPr wrap="square">
            <a:spAutoFit/>
          </a:bodyPr>
          <a:lstStyle/>
          <a:p>
            <a:pPr>
              <a:lnSpc>
                <a:spcPct val="150000"/>
              </a:lnSpc>
              <a:spcAft>
                <a:spcPts val="800"/>
              </a:spcAft>
            </a:pPr>
            <a:r>
              <a:rPr lang="en-US" sz="3800" kern="100" dirty="0">
                <a:latin typeface="Arial" panose="020B0604020202020204" pitchFamily="34" charset="0"/>
                <a:ea typeface="Times New Roman" panose="02020603050405020304" pitchFamily="18" charset="0"/>
                <a:cs typeface="Times New Roman" panose="02020603050405020304" pitchFamily="18" charset="0"/>
              </a:rPr>
              <a:t>Hệ phương b không phải là hệ phương trình bậc nhất hai ẩn. Vì phương trình thứ hai của hệ 0x + 0y = 1 không phải là phương trình bậc nhất hai ẩn</a:t>
            </a:r>
            <a:endParaRPr lang="en-US" sz="3800" kern="100" dirty="0">
              <a:latin typeface="Arial" panose="020B0604020202020204" pitchFamily="34" charset="0"/>
              <a:ea typeface="Calibri" panose="020F0502020204030204" pitchFamily="34" charset="0"/>
              <a:cs typeface="Arial" panose="020B0604020202020204"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773204994"/>
              </p:ext>
            </p:extLst>
          </p:nvPr>
        </p:nvGraphicFramePr>
        <p:xfrm>
          <a:off x="2804040" y="2362464"/>
          <a:ext cx="3749159" cy="1848900"/>
        </p:xfrm>
        <a:graphic>
          <a:graphicData uri="http://schemas.openxmlformats.org/presentationml/2006/ole">
            <mc:AlternateContent xmlns:mc="http://schemas.openxmlformats.org/markup-compatibility/2006">
              <mc:Choice xmlns:v="urn:schemas-microsoft-com:vml" Requires="v">
                <p:oleObj name="Equation" r:id="rId6" imgW="927000" imgH="457200" progId="Equation.DSMT4">
                  <p:embed/>
                </p:oleObj>
              </mc:Choice>
              <mc:Fallback>
                <p:oleObj name="Equation" r:id="rId6" imgW="927000" imgH="457200" progId="Equation.DSMT4">
                  <p:embed/>
                  <p:pic>
                    <p:nvPicPr>
                      <p:cNvPr id="0" name=""/>
                      <p:cNvPicPr/>
                      <p:nvPr/>
                    </p:nvPicPr>
                    <p:blipFill>
                      <a:blip r:embed="rId7"/>
                      <a:stretch>
                        <a:fillRect/>
                      </a:stretch>
                    </p:blipFill>
                    <p:spPr>
                      <a:xfrm>
                        <a:off x="2804040" y="2362464"/>
                        <a:ext cx="3749159" cy="18489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878891082"/>
              </p:ext>
            </p:extLst>
          </p:nvPr>
        </p:nvGraphicFramePr>
        <p:xfrm>
          <a:off x="12980469" y="2452825"/>
          <a:ext cx="3223988" cy="1758539"/>
        </p:xfrm>
        <a:graphic>
          <a:graphicData uri="http://schemas.openxmlformats.org/presentationml/2006/ole">
            <mc:AlternateContent xmlns:mc="http://schemas.openxmlformats.org/markup-compatibility/2006">
              <mc:Choice xmlns:v="urn:schemas-microsoft-com:vml" Requires="v">
                <p:oleObj name="Equation" r:id="rId8" imgW="838080" imgH="457200" progId="Equation.DSMT4">
                  <p:embed/>
                </p:oleObj>
              </mc:Choice>
              <mc:Fallback>
                <p:oleObj name="Equation" r:id="rId8" imgW="838080" imgH="457200" progId="Equation.DSMT4">
                  <p:embed/>
                  <p:pic>
                    <p:nvPicPr>
                      <p:cNvPr id="0" name=""/>
                      <p:cNvPicPr/>
                      <p:nvPr/>
                    </p:nvPicPr>
                    <p:blipFill>
                      <a:blip r:embed="rId9"/>
                      <a:stretch>
                        <a:fillRect/>
                      </a:stretch>
                    </p:blipFill>
                    <p:spPr>
                      <a:xfrm>
                        <a:off x="12980469" y="2452825"/>
                        <a:ext cx="3223988" cy="1758539"/>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75163059"/>
              </p:ext>
            </p:extLst>
          </p:nvPr>
        </p:nvGraphicFramePr>
        <p:xfrm>
          <a:off x="7576948" y="2378792"/>
          <a:ext cx="3709615" cy="1780615"/>
        </p:xfrm>
        <a:graphic>
          <a:graphicData uri="http://schemas.openxmlformats.org/presentationml/2006/ole">
            <mc:AlternateContent xmlns:mc="http://schemas.openxmlformats.org/markup-compatibility/2006">
              <mc:Choice xmlns:v="urn:schemas-microsoft-com:vml" Requires="v">
                <p:oleObj name="Equation" r:id="rId10" imgW="952200" imgH="457200" progId="Equation.DSMT4">
                  <p:embed/>
                </p:oleObj>
              </mc:Choice>
              <mc:Fallback>
                <p:oleObj name="Equation" r:id="rId10" imgW="952200" imgH="457200" progId="Equation.DSMT4">
                  <p:embed/>
                  <p:pic>
                    <p:nvPicPr>
                      <p:cNvPr id="0" name=""/>
                      <p:cNvPicPr/>
                      <p:nvPr/>
                    </p:nvPicPr>
                    <p:blipFill>
                      <a:blip r:embed="rId11"/>
                      <a:stretch>
                        <a:fillRect/>
                      </a:stretch>
                    </p:blipFill>
                    <p:spPr>
                      <a:xfrm>
                        <a:off x="7576948" y="2378792"/>
                        <a:ext cx="3709615" cy="1780615"/>
                      </a:xfrm>
                      <a:prstGeom prst="rect">
                        <a:avLst/>
                      </a:prstGeom>
                    </p:spPr>
                  </p:pic>
                </p:oleObj>
              </mc:Fallback>
            </mc:AlternateContent>
          </a:graphicData>
        </a:graphic>
      </p:graphicFrame>
    </p:spTree>
    <p:extLst>
      <p:ext uri="{BB962C8B-B14F-4D97-AF65-F5344CB8AC3E}">
        <p14:creationId xmlns:p14="http://schemas.microsoft.com/office/powerpoint/2010/main" val="3029056407"/>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6000" y="1790700"/>
            <a:ext cx="13639800" cy="2943149"/>
            <a:chOff x="2727158" y="2917658"/>
            <a:chExt cx="13639800" cy="2943149"/>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818255" y="3390900"/>
              <a:ext cx="11412098" cy="2469907"/>
            </a:xfrm>
            <a:prstGeom prst="rect">
              <a:avLst/>
            </a:prstGeom>
          </p:spPr>
          <p:txBody>
            <a:bodyPr wrap="none">
              <a:spAutoFit/>
            </a:bodyPr>
            <a:lstStyle/>
            <a:p>
              <a:pPr algn="just">
                <a:lnSpc>
                  <a:spcPct val="150000"/>
                </a:lnSpc>
                <a:tabLst>
                  <a:tab pos="360045" algn="l"/>
                  <a:tab pos="720090" algn="l"/>
                </a:tabLst>
                <a:defRPr/>
              </a:pPr>
              <a:r>
                <a:rPr lang="nl-NL" sz="4800" b="1" dirty="0">
                  <a:solidFill>
                    <a:prstClr val="black"/>
                  </a:solidFill>
                  <a:latin typeface="Arial" panose="020B0604020202020204" pitchFamily="34" charset="0"/>
                  <a:ea typeface="Calibri" panose="020F0502020204030204" pitchFamily="34" charset="0"/>
                  <a:cs typeface="Arial" panose="020B0604020202020204" pitchFamily="34" charset="0"/>
                </a:rPr>
                <a:t>1. </a:t>
              </a:r>
              <a:r>
                <a:rPr lang="nl-NL" sz="4800" b="1" dirty="0">
                  <a:latin typeface="Arial" panose="020B0604020202020204" pitchFamily="34" charset="0"/>
                  <a:ea typeface="Calibri" panose="020F0502020204030204" pitchFamily="34" charset="0"/>
                  <a:cs typeface="Arial" panose="020B0604020202020204" pitchFamily="34" charset="0"/>
                </a:rPr>
                <a:t>PHƯƠNG TRÌNH BẬC NHẤT HAI ẨN</a:t>
              </a:r>
              <a:endParaRPr lang="en-US" sz="4800" dirty="0">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380327662"/>
      </p:ext>
    </p:extLst>
  </p:cSld>
  <p:clrMapOvr>
    <a:masterClrMapping/>
  </p:clrMapOvr>
  <p:transition spd="med">
    <p:circl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1190082" y="342900"/>
            <a:ext cx="2351175"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Ví dụ 5</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a:off x="1515472" y="3430792"/>
            <a:ext cx="1700394" cy="1188276"/>
            <a:chOff x="7890477" y="787864"/>
            <a:chExt cx="2022200" cy="1289304"/>
          </a:xfrm>
        </p:grpSpPr>
        <p:pic>
          <p:nvPicPr>
            <p:cNvPr id="17"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4" name="Rectangle 13"/>
          <p:cNvSpPr/>
          <p:nvPr/>
        </p:nvSpPr>
        <p:spPr>
          <a:xfrm>
            <a:off x="1417232" y="408010"/>
            <a:ext cx="15344299" cy="282641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38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Giải</a:t>
            </a:r>
            <a:r>
              <a:rPr kumimoji="0" lang="en-US" sz="3800" b="0" i="0" u="none" strike="noStrike" kern="1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thích tại sao cặp số (1; 2) là nghiệm của hệ phương trình sau:</a:t>
            </a:r>
            <a:endParaRPr kumimoji="0" lang="en-US" sz="3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3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p:cNvPicPr>
            <a:picLocks noChangeAspect="1"/>
          </p:cNvPicPr>
          <p:nvPr/>
        </p:nvPicPr>
        <p:blipFill>
          <a:blip r:embed="rId3"/>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4"/>
          <a:stretch>
            <a:fillRect/>
          </a:stretch>
        </p:blipFill>
        <p:spPr>
          <a:xfrm>
            <a:off x="-533400" y="3430792"/>
            <a:ext cx="1408298" cy="1371719"/>
          </a:xfrm>
          <a:prstGeom prst="rect">
            <a:avLst/>
          </a:prstGeom>
        </p:spPr>
      </p:pic>
      <p:pic>
        <p:nvPicPr>
          <p:cNvPr id="27" name="Picture 26"/>
          <p:cNvPicPr>
            <a:picLocks noChangeAspect="1"/>
          </p:cNvPicPr>
          <p:nvPr/>
        </p:nvPicPr>
        <p:blipFill>
          <a:blip r:embed="rId5"/>
          <a:stretch>
            <a:fillRect/>
          </a:stretch>
        </p:blipFill>
        <p:spPr>
          <a:xfrm rot="481536">
            <a:off x="16379105" y="128744"/>
            <a:ext cx="1981200" cy="1952112"/>
          </a:xfrm>
          <a:prstGeom prst="rect">
            <a:avLst/>
          </a:prstGeom>
        </p:spPr>
      </p:pic>
      <p:sp>
        <p:nvSpPr>
          <p:cNvPr id="4" name="Rectangle 3">
            <a:extLst>
              <a:ext uri="{FF2B5EF4-FFF2-40B4-BE49-F238E27FC236}">
                <a16:creationId xmlns:a16="http://schemas.microsoft.com/office/drawing/2014/main" id="{F7E9E277-2916-5EC0-67CA-ABE2709F4382}"/>
              </a:ext>
            </a:extLst>
          </p:cNvPr>
          <p:cNvSpPr/>
          <p:nvPr/>
        </p:nvSpPr>
        <p:spPr>
          <a:xfrm>
            <a:off x="1237252" y="4918292"/>
            <a:ext cx="16060148" cy="478592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38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Ta thấy</a:t>
            </a:r>
            <a:r>
              <a:rPr kumimoji="0" lang="en-US" sz="3800" b="0" i="0" u="none" strike="noStrike" kern="1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khi x = 1, y = 2 thì </a:t>
            </a:r>
          </a:p>
          <a:p>
            <a:pPr lvl="0">
              <a:lnSpc>
                <a:spcPct val="150000"/>
              </a:lnSpc>
              <a:spcAft>
                <a:spcPts val="800"/>
              </a:spcAft>
              <a:defRPr/>
            </a:pPr>
            <a:r>
              <a:rPr lang="en-US" sz="3800" kern="100" baseline="0" dirty="0">
                <a:solidFill>
                  <a:prstClr val="black"/>
                </a:solidFill>
                <a:latin typeface="Arial" panose="020B0604020202020204" pitchFamily="34" charset="0"/>
                <a:ea typeface="Calibri" panose="020F0502020204030204" pitchFamily="34" charset="0"/>
                <a:cs typeface="Arial" panose="020B0604020202020204" pitchFamily="34" charset="0"/>
              </a:rPr>
              <a:t>2x</a:t>
            </a:r>
            <a:r>
              <a:rPr lang="en-US" sz="3800" kern="100" dirty="0">
                <a:solidFill>
                  <a:prstClr val="black"/>
                </a:solidFill>
                <a:latin typeface="Arial" panose="020B0604020202020204" pitchFamily="34" charset="0"/>
                <a:ea typeface="Calibri" panose="020F0502020204030204" pitchFamily="34" charset="0"/>
                <a:cs typeface="Arial" panose="020B0604020202020204" pitchFamily="34" charset="0"/>
              </a:rPr>
              <a:t> – y = 2,1 – 2 = 0 nên </a:t>
            </a:r>
            <a:r>
              <a:rPr lang="en-US" sz="3800" kern="1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(1; 2) là nghiệm của phương trình thứ nhất</a:t>
            </a:r>
          </a:p>
          <a:p>
            <a:pPr>
              <a:lnSpc>
                <a:spcPct val="150000"/>
              </a:lnSpc>
              <a:spcAft>
                <a:spcPts val="800"/>
              </a:spcAft>
              <a:defRPr/>
            </a:pPr>
            <a:r>
              <a:rPr kumimoji="0" lang="en-US" sz="38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x + y = 1 + 2 = 3 </a:t>
            </a:r>
            <a:r>
              <a:rPr lang="en-US" sz="3800" kern="100" dirty="0">
                <a:solidFill>
                  <a:prstClr val="black"/>
                </a:solidFill>
                <a:latin typeface="Arial" panose="020B0604020202020204" pitchFamily="34" charset="0"/>
                <a:ea typeface="Calibri" panose="020F0502020204030204" pitchFamily="34" charset="0"/>
                <a:cs typeface="Arial" panose="020B0604020202020204" pitchFamily="34" charset="0"/>
              </a:rPr>
              <a:t>nên </a:t>
            </a:r>
            <a:r>
              <a:rPr lang="en-US" sz="3800" kern="1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(1; 2) là nghiệm của phương trình thứ hai</a:t>
            </a:r>
            <a:endParaRPr lang="en-US" sz="3800"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nSpc>
                <a:spcPct val="150000"/>
              </a:lnSpc>
              <a:spcAft>
                <a:spcPts val="800"/>
              </a:spcAft>
              <a:defRPr/>
            </a:pPr>
            <a:r>
              <a:rPr kumimoji="0" lang="en-US" sz="38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Vậy</a:t>
            </a:r>
            <a:r>
              <a:rPr kumimoji="0" lang="en-US" sz="3800" b="0" i="0" u="none" strike="noStrike" kern="1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lang="en-US" sz="3800" kern="1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(1; 2) là nghiệm chung của hai phương trình, nghĩa là (1; 2) là một nghiệm của hệ phương trình đã cho.</a:t>
            </a:r>
            <a:endParaRPr kumimoji="0" lang="en-US" sz="38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2832475578"/>
              </p:ext>
            </p:extLst>
          </p:nvPr>
        </p:nvGraphicFramePr>
        <p:xfrm>
          <a:off x="5427289" y="1439640"/>
          <a:ext cx="2979738" cy="1849438"/>
        </p:xfrm>
        <a:graphic>
          <a:graphicData uri="http://schemas.openxmlformats.org/presentationml/2006/ole">
            <mc:AlternateContent xmlns:mc="http://schemas.openxmlformats.org/markup-compatibility/2006">
              <mc:Choice xmlns:v="urn:schemas-microsoft-com:vml" Requires="v">
                <p:oleObj name="Equation" r:id="rId6" imgW="736560" imgH="457200" progId="Equation.DSMT4">
                  <p:embed/>
                </p:oleObj>
              </mc:Choice>
              <mc:Fallback>
                <p:oleObj name="Equation" r:id="rId6" imgW="736560" imgH="457200" progId="Equation.DSMT4">
                  <p:embed/>
                  <p:pic>
                    <p:nvPicPr>
                      <p:cNvPr id="2" name="Object 1"/>
                      <p:cNvPicPr/>
                      <p:nvPr/>
                    </p:nvPicPr>
                    <p:blipFill>
                      <a:blip r:embed="rId7"/>
                      <a:stretch>
                        <a:fillRect/>
                      </a:stretch>
                    </p:blipFill>
                    <p:spPr>
                      <a:xfrm>
                        <a:off x="5427289" y="1439640"/>
                        <a:ext cx="2979738" cy="1849438"/>
                      </a:xfrm>
                      <a:prstGeom prst="rect">
                        <a:avLst/>
                      </a:prstGeom>
                    </p:spPr>
                  </p:pic>
                </p:oleObj>
              </mc:Fallback>
            </mc:AlternateContent>
          </a:graphicData>
        </a:graphic>
      </p:graphicFrame>
    </p:spTree>
    <p:extLst>
      <p:ext uri="{BB962C8B-B14F-4D97-AF65-F5344CB8AC3E}">
        <p14:creationId xmlns:p14="http://schemas.microsoft.com/office/powerpoint/2010/main" val="19868696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2;p15"/>
          <p:cNvSpPr/>
          <p:nvPr/>
        </p:nvSpPr>
        <p:spPr>
          <a:xfrm>
            <a:off x="304800" y="23232"/>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dirty="0">
                <a:solidFill>
                  <a:schemeClr val="lt1"/>
                </a:solidFill>
                <a:latin typeface="Arial"/>
                <a:ea typeface="Arial"/>
                <a:cs typeface="Arial"/>
                <a:sym typeface="Arial"/>
              </a:rPr>
              <a:t>LUYỆN TẬP 3:</a:t>
            </a:r>
            <a:endParaRPr sz="4500" b="1" dirty="0">
              <a:solidFill>
                <a:schemeClr val="lt1"/>
              </a:solidFill>
              <a:latin typeface="Arial"/>
              <a:ea typeface="Arial"/>
              <a:cs typeface="Arial"/>
              <a:sym typeface="Arial"/>
            </a:endParaRPr>
          </a:p>
        </p:txBody>
      </p:sp>
      <p:sp>
        <p:nvSpPr>
          <p:cNvPr id="3" name="TextBox 2"/>
          <p:cNvSpPr txBox="1"/>
          <p:nvPr/>
        </p:nvSpPr>
        <p:spPr>
          <a:xfrm>
            <a:off x="6705600" y="179932"/>
            <a:ext cx="6934200" cy="769441"/>
          </a:xfrm>
          <a:prstGeom prst="rect">
            <a:avLst/>
          </a:prstGeom>
          <a:noFill/>
        </p:spPr>
        <p:txBody>
          <a:bodyPr wrap="square" rtlCol="0">
            <a:spAutoFit/>
          </a:bodyPr>
          <a:lstStyle/>
          <a:p>
            <a:r>
              <a:rPr lang="en-US" sz="4400" dirty="0">
                <a:solidFill>
                  <a:srgbClr val="00B0F0"/>
                </a:solidFill>
              </a:rPr>
              <a:t>HOẠT ĐỘNG CẶP ĐÔI</a:t>
            </a:r>
            <a:endParaRPr lang="vi-VN" sz="4400" dirty="0">
              <a:solidFill>
                <a:srgbClr val="00B0F0"/>
              </a:solidFill>
            </a:endParaRPr>
          </a:p>
        </p:txBody>
      </p:sp>
      <p:sp>
        <p:nvSpPr>
          <p:cNvPr id="4" name="Rectangle 3"/>
          <p:cNvSpPr/>
          <p:nvPr/>
        </p:nvSpPr>
        <p:spPr>
          <a:xfrm>
            <a:off x="1066800" y="1943100"/>
            <a:ext cx="16459200" cy="1846659"/>
          </a:xfrm>
          <a:prstGeom prst="rect">
            <a:avLst/>
          </a:prstGeom>
        </p:spPr>
        <p:txBody>
          <a:bodyPr wrap="square">
            <a:spAutoFit/>
          </a:bodyPr>
          <a:lstStyle/>
          <a:p>
            <a:pPr>
              <a:lnSpc>
                <a:spcPct val="150000"/>
              </a:lnSpc>
              <a:spcAft>
                <a:spcPts val="800"/>
              </a:spcAft>
            </a:pPr>
            <a:r>
              <a:rPr lang="en-US" sz="3800" kern="100" dirty="0">
                <a:latin typeface="Arial" panose="020B0604020202020204" pitchFamily="34" charset="0"/>
                <a:ea typeface="Times New Roman" panose="02020603050405020304" pitchFamily="18" charset="0"/>
                <a:cs typeface="Times New Roman" panose="02020603050405020304" pitchFamily="18" charset="0"/>
              </a:rPr>
              <a:t>Trong hai cặp số (0; - 2) và (2; - 1)  cặp số nào là nghiệm của hệ phương trình sau:</a:t>
            </a:r>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4252825350"/>
              </p:ext>
            </p:extLst>
          </p:nvPr>
        </p:nvGraphicFramePr>
        <p:xfrm>
          <a:off x="6934200" y="3789759"/>
          <a:ext cx="3586033" cy="2049462"/>
        </p:xfrm>
        <a:graphic>
          <a:graphicData uri="http://schemas.openxmlformats.org/presentationml/2006/ole">
            <mc:AlternateContent xmlns:mc="http://schemas.openxmlformats.org/markup-compatibility/2006">
              <mc:Choice xmlns:v="urn:schemas-microsoft-com:vml" Requires="v">
                <p:oleObj name="Equation" r:id="rId2" imgW="799920" imgH="457200" progId="Equation.DSMT4">
                  <p:embed/>
                </p:oleObj>
              </mc:Choice>
              <mc:Fallback>
                <p:oleObj name="Equation" r:id="rId2" imgW="799920" imgH="457200" progId="Equation.DSMT4">
                  <p:embed/>
                  <p:pic>
                    <p:nvPicPr>
                      <p:cNvPr id="5" name="Object 4"/>
                      <p:cNvPicPr/>
                      <p:nvPr/>
                    </p:nvPicPr>
                    <p:blipFill>
                      <a:blip r:embed="rId3"/>
                      <a:stretch>
                        <a:fillRect/>
                      </a:stretch>
                    </p:blipFill>
                    <p:spPr>
                      <a:xfrm>
                        <a:off x="6934200" y="3789759"/>
                        <a:ext cx="3586033" cy="2049462"/>
                      </a:xfrm>
                      <a:prstGeom prst="rect">
                        <a:avLst/>
                      </a:prstGeom>
                    </p:spPr>
                  </p:pic>
                </p:oleObj>
              </mc:Fallback>
            </mc:AlternateContent>
          </a:graphicData>
        </a:graphic>
      </p:graphicFrame>
    </p:spTree>
    <p:extLst>
      <p:ext uri="{BB962C8B-B14F-4D97-AF65-F5344CB8AC3E}">
        <p14:creationId xmlns:p14="http://schemas.microsoft.com/office/powerpoint/2010/main" val="2230052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ppt_w</p:attrName>
                                        </p:attrNameLst>
                                      </p:cBhvr>
                                      <p:tavLst>
                                        <p:tav tm="0">
                                          <p:val>
                                            <p:strVal val="0"/>
                                          </p:val>
                                        </p:tav>
                                        <p:tav tm="100000">
                                          <p:val>
                                            <p:strVal val="#ppt_w"/>
                                          </p:val>
                                        </p:tav>
                                      </p:tavLst>
                                    </p:anim>
                                    <p:anim calcmode="lin" valueType="num">
                                      <p:cBhvr additive="base">
                                        <p:cTn id="8" dur="500"/>
                                        <p:tgtEl>
                                          <p:spTgt spid="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403180"/>
            <a:ext cx="18516600" cy="9465517"/>
            <a:chOff x="838200" y="1201817"/>
            <a:chExt cx="12725400" cy="8491029"/>
          </a:xfrm>
        </p:grpSpPr>
        <p:pic>
          <p:nvPicPr>
            <p:cNvPr id="4" name="Picture 4"/>
            <p:cNvPicPr>
              <a:picLocks noChangeAspect="1"/>
            </p:cNvPicPr>
            <p:nvPr/>
          </p:nvPicPr>
          <p:blipFill>
            <a:blip r:embed="rId2"/>
            <a:srcRect/>
            <a:stretch>
              <a:fillRect/>
            </a:stretch>
          </p:blipFill>
          <p:spPr>
            <a:xfrm>
              <a:off x="838200" y="1201817"/>
              <a:ext cx="12725400" cy="8491029"/>
            </a:xfrm>
            <a:prstGeom prst="rect">
              <a:avLst/>
            </a:prstGeom>
          </p:spPr>
        </p:pic>
        <p:sp>
          <p:nvSpPr>
            <p:cNvPr id="6" name="Rectangle 5"/>
            <p:cNvSpPr/>
            <p:nvPr/>
          </p:nvSpPr>
          <p:spPr>
            <a:xfrm>
              <a:off x="1204775" y="1377410"/>
              <a:ext cx="8119038" cy="6720503"/>
            </a:xfrm>
            <a:prstGeom prst="rect">
              <a:avLst/>
            </a:prstGeom>
          </p:spPr>
          <p:txBody>
            <a:bodyPr wrap="square">
              <a:spAutoFit/>
            </a:bodyPr>
            <a:lstStyle/>
            <a:p>
              <a:pPr algn="just">
                <a:lnSpc>
                  <a:spcPct val="200000"/>
                </a:lnSpc>
                <a:spcBef>
                  <a:spcPts val="100"/>
                </a:spcBef>
                <a:spcAft>
                  <a:spcPts val="0"/>
                </a:spcAft>
              </a:pPr>
              <a:r>
                <a:rPr lang="nl-NL" sz="4000" b="1" dirty="0">
                  <a:solidFill>
                    <a:schemeClr val="bg1"/>
                  </a:solidFill>
                  <a:latin typeface="Arial" panose="020B0604020202020204" pitchFamily="34" charset="0"/>
                  <a:ea typeface="Calibri" panose="020F0502020204030204" pitchFamily="34" charset="0"/>
                  <a:cs typeface="Arial" panose="020B0604020202020204" pitchFamily="34" charset="0"/>
                </a:rPr>
                <a:t>Chú ý:</a:t>
              </a:r>
            </a:p>
            <a:p>
              <a:pPr algn="just">
                <a:lnSpc>
                  <a:spcPct val="200000"/>
                </a:lnSpc>
                <a:spcBef>
                  <a:spcPts val="100"/>
                </a:spcBef>
                <a:spcAft>
                  <a:spcPts val="0"/>
                </a:spcAft>
              </a:pPr>
              <a:r>
                <a:rPr lang="nl-NL" sz="4000" b="1" dirty="0">
                  <a:solidFill>
                    <a:schemeClr val="bg1"/>
                  </a:solidFill>
                  <a:effectLst/>
                  <a:latin typeface="Arial" panose="020B0604020202020204" pitchFamily="34" charset="0"/>
                  <a:ea typeface="Arial" panose="020B0604020202020204" pitchFamily="34" charset="0"/>
                  <a:cs typeface="Arial" panose="020B0604020202020204" pitchFamily="34" charset="0"/>
                </a:rPr>
                <a:t>Trong ví dụ 5, cặp số (1; 2) là nghiệm của hệ phương trình đã cho có nghĩa là điểm  M(1; 2) vừa thuộc đường thẳng    : 2x – y = 0, vừa thuộc đường thẳng    : x + y = 3. Vậy M là giao điểm của hai đường thẳng      và       </a:t>
              </a:r>
              <a:r>
                <a:rPr lang="nl-NL" sz="4000" b="1" dirty="0">
                  <a:solidFill>
                    <a:schemeClr val="bg1"/>
                  </a:solidFill>
                  <a:latin typeface="Arial" panose="020B0604020202020204" pitchFamily="34" charset="0"/>
                  <a:ea typeface="Arial" panose="020B0604020202020204" pitchFamily="34" charset="0"/>
                  <a:cs typeface="Arial" panose="020B0604020202020204" pitchFamily="34" charset="0"/>
                </a:rPr>
                <a:t>(H.1.2)</a:t>
              </a:r>
              <a:endParaRPr lang="en-US" sz="40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grpSp>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1901">
            <a:off x="15530698" y="291410"/>
            <a:ext cx="2183861" cy="559863"/>
          </a:xfrm>
          <a:prstGeom prst="rect">
            <a:avLst/>
          </a:prstGeom>
        </p:spPr>
      </p:pic>
      <p:pic>
        <p:nvPicPr>
          <p:cNvPr id="16"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163418" y="8998469"/>
            <a:ext cx="2120571" cy="1318610"/>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2211620129"/>
              </p:ext>
            </p:extLst>
          </p:nvPr>
        </p:nvGraphicFramePr>
        <p:xfrm>
          <a:off x="6934200" y="4635012"/>
          <a:ext cx="692150" cy="958362"/>
        </p:xfrm>
        <a:graphic>
          <a:graphicData uri="http://schemas.openxmlformats.org/presentationml/2006/ole">
            <mc:AlternateContent xmlns:mc="http://schemas.openxmlformats.org/markup-compatibility/2006">
              <mc:Choice xmlns:v="urn:schemas-microsoft-com:vml" Requires="v">
                <p:oleObj name="Equation" r:id="rId7" imgW="164880" imgH="228600" progId="Equation.DSMT4">
                  <p:embed/>
                </p:oleObj>
              </mc:Choice>
              <mc:Fallback>
                <p:oleObj name="Equation" r:id="rId7" imgW="164880" imgH="228600" progId="Equation.DSMT4">
                  <p:embed/>
                  <p:pic>
                    <p:nvPicPr>
                      <p:cNvPr id="0" name=""/>
                      <p:cNvPicPr/>
                      <p:nvPr/>
                    </p:nvPicPr>
                    <p:blipFill>
                      <a:blip r:embed="rId8"/>
                      <a:stretch>
                        <a:fillRect/>
                      </a:stretch>
                    </p:blipFill>
                    <p:spPr>
                      <a:xfrm>
                        <a:off x="6934200" y="4635012"/>
                        <a:ext cx="692150" cy="958362"/>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033190668"/>
              </p:ext>
            </p:extLst>
          </p:nvPr>
        </p:nvGraphicFramePr>
        <p:xfrm>
          <a:off x="5436849" y="5834356"/>
          <a:ext cx="744538" cy="958850"/>
        </p:xfrm>
        <a:graphic>
          <a:graphicData uri="http://schemas.openxmlformats.org/presentationml/2006/ole">
            <mc:AlternateContent xmlns:mc="http://schemas.openxmlformats.org/markup-compatibility/2006">
              <mc:Choice xmlns:v="urn:schemas-microsoft-com:vml" Requires="v">
                <p:oleObj name="Equation" r:id="rId9" imgW="177480" imgH="228600" progId="Equation.DSMT4">
                  <p:embed/>
                </p:oleObj>
              </mc:Choice>
              <mc:Fallback>
                <p:oleObj name="Equation" r:id="rId9" imgW="177480" imgH="228600" progId="Equation.DSMT4">
                  <p:embed/>
                  <p:pic>
                    <p:nvPicPr>
                      <p:cNvPr id="3" name="Object 2"/>
                      <p:cNvPicPr/>
                      <p:nvPr/>
                    </p:nvPicPr>
                    <p:blipFill>
                      <a:blip r:embed="rId10"/>
                      <a:stretch>
                        <a:fillRect/>
                      </a:stretch>
                    </p:blipFill>
                    <p:spPr>
                      <a:xfrm>
                        <a:off x="5436849" y="5834356"/>
                        <a:ext cx="744538" cy="95885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908543565"/>
              </p:ext>
            </p:extLst>
          </p:nvPr>
        </p:nvGraphicFramePr>
        <p:xfrm>
          <a:off x="7193855" y="7067322"/>
          <a:ext cx="692150" cy="958362"/>
        </p:xfrm>
        <a:graphic>
          <a:graphicData uri="http://schemas.openxmlformats.org/presentationml/2006/ole">
            <mc:AlternateContent xmlns:mc="http://schemas.openxmlformats.org/markup-compatibility/2006">
              <mc:Choice xmlns:v="urn:schemas-microsoft-com:vml" Requires="v">
                <p:oleObj name="Equation" r:id="rId11" imgW="164880" imgH="228600" progId="Equation.DSMT4">
                  <p:embed/>
                </p:oleObj>
              </mc:Choice>
              <mc:Fallback>
                <p:oleObj name="Equation" r:id="rId11" imgW="164880" imgH="228600" progId="Equation.DSMT4">
                  <p:embed/>
                  <p:pic>
                    <p:nvPicPr>
                      <p:cNvPr id="3" name="Object 2"/>
                      <p:cNvPicPr/>
                      <p:nvPr/>
                    </p:nvPicPr>
                    <p:blipFill>
                      <a:blip r:embed="rId12"/>
                      <a:stretch>
                        <a:fillRect/>
                      </a:stretch>
                    </p:blipFill>
                    <p:spPr>
                      <a:xfrm>
                        <a:off x="7193855" y="7067322"/>
                        <a:ext cx="692150" cy="958362"/>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943402625"/>
              </p:ext>
            </p:extLst>
          </p:nvPr>
        </p:nvGraphicFramePr>
        <p:xfrm>
          <a:off x="8566776" y="7056818"/>
          <a:ext cx="746125" cy="958850"/>
        </p:xfrm>
        <a:graphic>
          <a:graphicData uri="http://schemas.openxmlformats.org/presentationml/2006/ole">
            <mc:AlternateContent xmlns:mc="http://schemas.openxmlformats.org/markup-compatibility/2006">
              <mc:Choice xmlns:v="urn:schemas-microsoft-com:vml" Requires="v">
                <p:oleObj name="Equation" r:id="rId13" imgW="177480" imgH="228600" progId="Equation.DSMT4">
                  <p:embed/>
                </p:oleObj>
              </mc:Choice>
              <mc:Fallback>
                <p:oleObj name="Equation" r:id="rId13" imgW="177480" imgH="228600" progId="Equation.DSMT4">
                  <p:embed/>
                  <p:pic>
                    <p:nvPicPr>
                      <p:cNvPr id="3" name="Object 2"/>
                      <p:cNvPicPr/>
                      <p:nvPr/>
                    </p:nvPicPr>
                    <p:blipFill>
                      <a:blip r:embed="rId14"/>
                      <a:stretch>
                        <a:fillRect/>
                      </a:stretch>
                    </p:blipFill>
                    <p:spPr>
                      <a:xfrm>
                        <a:off x="8566776" y="7056818"/>
                        <a:ext cx="746125" cy="958850"/>
                      </a:xfrm>
                      <a:prstGeom prst="rect">
                        <a:avLst/>
                      </a:prstGeom>
                    </p:spPr>
                  </p:pic>
                </p:oleObj>
              </mc:Fallback>
            </mc:AlternateContent>
          </a:graphicData>
        </a:graphic>
      </p:graphicFrame>
      <p:grpSp>
        <p:nvGrpSpPr>
          <p:cNvPr id="17" name="Group 16"/>
          <p:cNvGrpSpPr/>
          <p:nvPr/>
        </p:nvGrpSpPr>
        <p:grpSpPr>
          <a:xfrm>
            <a:off x="12237522" y="2317683"/>
            <a:ext cx="5869769" cy="5740467"/>
            <a:chOff x="4698177" y="479698"/>
            <a:chExt cx="4370389" cy="3163888"/>
          </a:xfrm>
        </p:grpSpPr>
        <p:grpSp>
          <p:nvGrpSpPr>
            <p:cNvPr id="18" name="Group 17"/>
            <p:cNvGrpSpPr/>
            <p:nvPr/>
          </p:nvGrpSpPr>
          <p:grpSpPr>
            <a:xfrm>
              <a:off x="4698177" y="479698"/>
              <a:ext cx="4370389" cy="3163888"/>
              <a:chOff x="4698177" y="479698"/>
              <a:chExt cx="4370389" cy="3163888"/>
            </a:xfrm>
          </p:grpSpPr>
          <p:grpSp>
            <p:nvGrpSpPr>
              <p:cNvPr id="21" name="Group 13"/>
              <p:cNvGrpSpPr>
                <a:grpSpLocks noChangeAspect="1"/>
              </p:cNvGrpSpPr>
              <p:nvPr/>
            </p:nvGrpSpPr>
            <p:grpSpPr bwMode="auto">
              <a:xfrm>
                <a:off x="4698177" y="479698"/>
                <a:ext cx="4370389" cy="3163888"/>
                <a:chOff x="2962" y="317"/>
                <a:chExt cx="2753" cy="1993"/>
              </a:xfrm>
            </p:grpSpPr>
            <p:sp>
              <p:nvSpPr>
                <p:cNvPr id="25" name="Line 14"/>
                <p:cNvSpPr>
                  <a:spLocks noChangeShapeType="1"/>
                </p:cNvSpPr>
                <p:nvPr/>
              </p:nvSpPr>
              <p:spPr bwMode="auto">
                <a:xfrm flipH="1">
                  <a:off x="3692" y="410"/>
                  <a:ext cx="52" cy="64"/>
                </a:xfrm>
                <a:prstGeom prst="line">
                  <a:avLst/>
                </a:prstGeom>
                <a:noFill/>
                <a:ln w="14288">
                  <a:solidFill>
                    <a:srgbClr val="0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Line 15"/>
                <p:cNvSpPr>
                  <a:spLocks noChangeShapeType="1"/>
                </p:cNvSpPr>
                <p:nvPr/>
              </p:nvSpPr>
              <p:spPr bwMode="auto">
                <a:xfrm>
                  <a:off x="3744" y="410"/>
                  <a:ext cx="51" cy="64"/>
                </a:xfrm>
                <a:prstGeom prst="line">
                  <a:avLst/>
                </a:prstGeom>
                <a:noFill/>
                <a:ln w="14288">
                  <a:solidFill>
                    <a:srgbClr val="0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Rectangle 16"/>
                <p:cNvSpPr>
                  <a:spLocks noChangeArrowheads="1"/>
                </p:cNvSpPr>
                <p:nvPr/>
              </p:nvSpPr>
              <p:spPr bwMode="auto">
                <a:xfrm>
                  <a:off x="3641" y="317"/>
                  <a:ext cx="14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anose="020B0604020202020204" pitchFamily="34" charset="0"/>
                    </a:rPr>
                    <a:t>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Line 17"/>
                <p:cNvSpPr>
                  <a:spLocks noChangeShapeType="1"/>
                </p:cNvSpPr>
                <p:nvPr/>
              </p:nvSpPr>
              <p:spPr bwMode="auto">
                <a:xfrm flipV="1">
                  <a:off x="2962" y="1765"/>
                  <a:ext cx="2582" cy="11"/>
                </a:xfrm>
                <a:prstGeom prst="line">
                  <a:avLst/>
                </a:prstGeom>
                <a:noFill/>
                <a:ln w="41275">
                  <a:solidFill>
                    <a:srgbClr val="0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Line 18"/>
                <p:cNvSpPr>
                  <a:spLocks noChangeShapeType="1"/>
                </p:cNvSpPr>
                <p:nvPr/>
              </p:nvSpPr>
              <p:spPr bwMode="auto">
                <a:xfrm>
                  <a:off x="5485" y="1715"/>
                  <a:ext cx="59" cy="50"/>
                </a:xfrm>
                <a:prstGeom prst="line">
                  <a:avLst/>
                </a:prstGeom>
                <a:noFill/>
                <a:ln w="14288">
                  <a:solidFill>
                    <a:srgbClr val="0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Line 19"/>
                <p:cNvSpPr>
                  <a:spLocks noChangeShapeType="1"/>
                </p:cNvSpPr>
                <p:nvPr/>
              </p:nvSpPr>
              <p:spPr bwMode="auto">
                <a:xfrm>
                  <a:off x="3744" y="410"/>
                  <a:ext cx="8" cy="1900"/>
                </a:xfrm>
                <a:prstGeom prst="line">
                  <a:avLst/>
                </a:prstGeom>
                <a:noFill/>
                <a:ln w="41275">
                  <a:solidFill>
                    <a:srgbClr val="0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Line 20"/>
                <p:cNvSpPr>
                  <a:spLocks noChangeShapeType="1"/>
                </p:cNvSpPr>
                <p:nvPr/>
              </p:nvSpPr>
              <p:spPr bwMode="auto">
                <a:xfrm flipH="1">
                  <a:off x="5485" y="1765"/>
                  <a:ext cx="59" cy="57"/>
                </a:xfrm>
                <a:prstGeom prst="line">
                  <a:avLst/>
                </a:prstGeom>
                <a:noFill/>
                <a:ln w="14288">
                  <a:solidFill>
                    <a:srgbClr val="0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Rectangle 21"/>
                <p:cNvSpPr>
                  <a:spLocks noChangeArrowheads="1"/>
                </p:cNvSpPr>
                <p:nvPr/>
              </p:nvSpPr>
              <p:spPr bwMode="auto">
                <a:xfrm>
                  <a:off x="5570" y="1701"/>
                  <a:ext cx="14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anose="020B0604020202020204" pitchFamily="34" charset="0"/>
                    </a:rPr>
                    <a:t>x</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 name="Oval 22"/>
                <p:cNvSpPr>
                  <a:spLocks noChangeArrowheads="1"/>
                </p:cNvSpPr>
                <p:nvPr/>
              </p:nvSpPr>
              <p:spPr bwMode="auto">
                <a:xfrm>
                  <a:off x="3726" y="1751"/>
                  <a:ext cx="43" cy="3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Rectangle 23"/>
                <p:cNvSpPr>
                  <a:spLocks noChangeArrowheads="1"/>
                </p:cNvSpPr>
                <p:nvPr/>
              </p:nvSpPr>
              <p:spPr bwMode="auto">
                <a:xfrm>
                  <a:off x="3616" y="1629"/>
                  <a:ext cx="171"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 name="Oval 24"/>
                <p:cNvSpPr>
                  <a:spLocks noChangeArrowheads="1"/>
                </p:cNvSpPr>
                <p:nvPr/>
              </p:nvSpPr>
              <p:spPr bwMode="auto">
                <a:xfrm>
                  <a:off x="4042" y="1744"/>
                  <a:ext cx="43" cy="35"/>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Rectangle 25"/>
                <p:cNvSpPr>
                  <a:spLocks noChangeArrowheads="1"/>
                </p:cNvSpPr>
                <p:nvPr/>
              </p:nvSpPr>
              <p:spPr bwMode="auto">
                <a:xfrm>
                  <a:off x="4034" y="1794"/>
                  <a:ext cx="14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7" name="Oval 26"/>
                <p:cNvSpPr>
                  <a:spLocks noChangeArrowheads="1"/>
                </p:cNvSpPr>
                <p:nvPr/>
              </p:nvSpPr>
              <p:spPr bwMode="auto">
                <a:xfrm>
                  <a:off x="4375" y="1751"/>
                  <a:ext cx="43" cy="3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Rectangle 27"/>
                <p:cNvSpPr>
                  <a:spLocks noChangeArrowheads="1"/>
                </p:cNvSpPr>
                <p:nvPr/>
              </p:nvSpPr>
              <p:spPr bwMode="auto">
                <a:xfrm>
                  <a:off x="4367" y="1801"/>
                  <a:ext cx="14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9" name="Oval 28"/>
                <p:cNvSpPr>
                  <a:spLocks noChangeArrowheads="1"/>
                </p:cNvSpPr>
                <p:nvPr/>
              </p:nvSpPr>
              <p:spPr bwMode="auto">
                <a:xfrm>
                  <a:off x="4691" y="1751"/>
                  <a:ext cx="43" cy="3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Rectangle 29"/>
                <p:cNvSpPr>
                  <a:spLocks noChangeArrowheads="1"/>
                </p:cNvSpPr>
                <p:nvPr/>
              </p:nvSpPr>
              <p:spPr bwMode="auto">
                <a:xfrm>
                  <a:off x="4665" y="1794"/>
                  <a:ext cx="14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 name="Oval 30"/>
                <p:cNvSpPr>
                  <a:spLocks noChangeArrowheads="1"/>
                </p:cNvSpPr>
                <p:nvPr/>
              </p:nvSpPr>
              <p:spPr bwMode="auto">
                <a:xfrm>
                  <a:off x="5015" y="1751"/>
                  <a:ext cx="43" cy="3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Rectangle 31"/>
                <p:cNvSpPr>
                  <a:spLocks noChangeArrowheads="1"/>
                </p:cNvSpPr>
                <p:nvPr/>
              </p:nvSpPr>
              <p:spPr bwMode="auto">
                <a:xfrm>
                  <a:off x="4972" y="1801"/>
                  <a:ext cx="14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3" name="Oval 32"/>
                <p:cNvSpPr>
                  <a:spLocks noChangeArrowheads="1"/>
                </p:cNvSpPr>
                <p:nvPr/>
              </p:nvSpPr>
              <p:spPr bwMode="auto">
                <a:xfrm>
                  <a:off x="3735" y="1471"/>
                  <a:ext cx="43" cy="3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Rectangle 33"/>
                <p:cNvSpPr>
                  <a:spLocks noChangeArrowheads="1"/>
                </p:cNvSpPr>
                <p:nvPr/>
              </p:nvSpPr>
              <p:spPr bwMode="auto">
                <a:xfrm>
                  <a:off x="3616" y="1421"/>
                  <a:ext cx="14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5" name="Oval 34"/>
                <p:cNvSpPr>
                  <a:spLocks noChangeArrowheads="1"/>
                </p:cNvSpPr>
                <p:nvPr/>
              </p:nvSpPr>
              <p:spPr bwMode="auto">
                <a:xfrm>
                  <a:off x="3726" y="1206"/>
                  <a:ext cx="43" cy="3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Rectangle 35"/>
                <p:cNvSpPr>
                  <a:spLocks noChangeArrowheads="1"/>
                </p:cNvSpPr>
                <p:nvPr/>
              </p:nvSpPr>
              <p:spPr bwMode="auto">
                <a:xfrm>
                  <a:off x="3616" y="1170"/>
                  <a:ext cx="14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rPr>
                    <a:t>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7" name="Oval 36"/>
                <p:cNvSpPr>
                  <a:spLocks noChangeArrowheads="1"/>
                </p:cNvSpPr>
                <p:nvPr/>
              </p:nvSpPr>
              <p:spPr bwMode="auto">
                <a:xfrm>
                  <a:off x="3726" y="948"/>
                  <a:ext cx="43" cy="3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Rectangle 37"/>
                <p:cNvSpPr>
                  <a:spLocks noChangeArrowheads="1"/>
                </p:cNvSpPr>
                <p:nvPr/>
              </p:nvSpPr>
              <p:spPr bwMode="auto">
                <a:xfrm>
                  <a:off x="3598" y="912"/>
                  <a:ext cx="14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9" name="Oval 38"/>
                <p:cNvSpPr>
                  <a:spLocks noChangeArrowheads="1"/>
                </p:cNvSpPr>
                <p:nvPr/>
              </p:nvSpPr>
              <p:spPr bwMode="auto">
                <a:xfrm>
                  <a:off x="3726" y="668"/>
                  <a:ext cx="43" cy="3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Rectangle 39"/>
                <p:cNvSpPr>
                  <a:spLocks noChangeArrowheads="1"/>
                </p:cNvSpPr>
                <p:nvPr/>
              </p:nvSpPr>
              <p:spPr bwMode="auto">
                <a:xfrm>
                  <a:off x="3633" y="611"/>
                  <a:ext cx="14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 name="Oval 40"/>
                <p:cNvSpPr>
                  <a:spLocks noChangeArrowheads="1"/>
                </p:cNvSpPr>
                <p:nvPr/>
              </p:nvSpPr>
              <p:spPr bwMode="auto">
                <a:xfrm>
                  <a:off x="3394" y="1744"/>
                  <a:ext cx="42" cy="35"/>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Rectangle 41"/>
                <p:cNvSpPr>
                  <a:spLocks noChangeArrowheads="1"/>
                </p:cNvSpPr>
                <p:nvPr/>
              </p:nvSpPr>
              <p:spPr bwMode="auto">
                <a:xfrm>
                  <a:off x="3051" y="1794"/>
                  <a:ext cx="196"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3" name="Oval 42"/>
                <p:cNvSpPr>
                  <a:spLocks noChangeArrowheads="1"/>
                </p:cNvSpPr>
                <p:nvPr/>
              </p:nvSpPr>
              <p:spPr bwMode="auto">
                <a:xfrm>
                  <a:off x="3735" y="2030"/>
                  <a:ext cx="43" cy="3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Rectangle 43"/>
                <p:cNvSpPr>
                  <a:spLocks noChangeArrowheads="1"/>
                </p:cNvSpPr>
                <p:nvPr/>
              </p:nvSpPr>
              <p:spPr bwMode="auto">
                <a:xfrm>
                  <a:off x="3827" y="1966"/>
                  <a:ext cx="196"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
            <p:nvSpPr>
              <p:cNvPr id="22" name="Oval 21"/>
              <p:cNvSpPr/>
              <p:nvPr/>
            </p:nvSpPr>
            <p:spPr>
              <a:xfrm>
                <a:off x="5922485" y="1470248"/>
                <a:ext cx="50068"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922485" y="2743614"/>
                <a:ext cx="50068"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440703" y="1878056"/>
                <a:ext cx="50068"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43"/>
            <p:cNvSpPr>
              <a:spLocks noChangeArrowheads="1"/>
            </p:cNvSpPr>
            <p:nvPr/>
          </p:nvSpPr>
          <p:spPr bwMode="auto">
            <a:xfrm>
              <a:off x="5287139" y="2831210"/>
              <a:ext cx="3111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Oval 19"/>
            <p:cNvSpPr/>
            <p:nvPr/>
          </p:nvSpPr>
          <p:spPr>
            <a:xfrm>
              <a:off x="4888736" y="2779235"/>
              <a:ext cx="50068"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 name="Straight Connector 6"/>
          <p:cNvCxnSpPr>
            <a:stCxn id="45" idx="5"/>
          </p:cNvCxnSpPr>
          <p:nvPr/>
        </p:nvCxnSpPr>
        <p:spPr>
          <a:xfrm>
            <a:off x="13944729" y="4966789"/>
            <a:ext cx="137090" cy="15185"/>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45" idx="7"/>
          </p:cNvCxnSpPr>
          <p:nvPr/>
        </p:nvCxnSpPr>
        <p:spPr>
          <a:xfrm>
            <a:off x="13944729" y="4893468"/>
            <a:ext cx="640434" cy="918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9" name="Straight Connector 58"/>
          <p:cNvCxnSpPr>
            <a:stCxn id="35" idx="4"/>
          </p:cNvCxnSpPr>
          <p:nvPr/>
        </p:nvCxnSpPr>
        <p:spPr>
          <a:xfrm flipV="1">
            <a:off x="14586069" y="4902653"/>
            <a:ext cx="35341" cy="162605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1" name="Straight Connector 60"/>
          <p:cNvCxnSpPr/>
          <p:nvPr/>
        </p:nvCxnSpPr>
        <p:spPr>
          <a:xfrm flipV="1">
            <a:off x="12956052" y="2853678"/>
            <a:ext cx="2562678" cy="5720049"/>
          </a:xfrm>
          <a:prstGeom prst="line">
            <a:avLst/>
          </a:prstGeom>
        </p:spPr>
        <p:style>
          <a:lnRef idx="3">
            <a:schemeClr val="accent6"/>
          </a:lnRef>
          <a:fillRef idx="0">
            <a:schemeClr val="accent6"/>
          </a:fillRef>
          <a:effectRef idx="2">
            <a:schemeClr val="accent6"/>
          </a:effectRef>
          <a:fontRef idx="minor">
            <a:schemeClr val="tx1"/>
          </a:fontRef>
        </p:style>
      </p:cxnSp>
      <p:cxnSp>
        <p:nvCxnSpPr>
          <p:cNvPr id="64" name="Straight Connector 63"/>
          <p:cNvCxnSpPr/>
          <p:nvPr/>
        </p:nvCxnSpPr>
        <p:spPr>
          <a:xfrm>
            <a:off x="12909560" y="3037761"/>
            <a:ext cx="4729111" cy="5288258"/>
          </a:xfrm>
          <a:prstGeom prst="line">
            <a:avLst/>
          </a:prstGeom>
        </p:spPr>
        <p:style>
          <a:lnRef idx="3">
            <a:schemeClr val="accent6"/>
          </a:lnRef>
          <a:fillRef idx="0">
            <a:schemeClr val="accent6"/>
          </a:fillRef>
          <a:effectRef idx="2">
            <a:schemeClr val="accent6"/>
          </a:effectRef>
          <a:fontRef idx="minor">
            <a:schemeClr val="tx1"/>
          </a:fontRef>
        </p:style>
      </p:cxnSp>
      <p:sp>
        <p:nvSpPr>
          <p:cNvPr id="66" name="TextBox 65"/>
          <p:cNvSpPr txBox="1"/>
          <p:nvPr/>
        </p:nvSpPr>
        <p:spPr>
          <a:xfrm>
            <a:off x="14770894" y="4514920"/>
            <a:ext cx="1004266" cy="707886"/>
          </a:xfrm>
          <a:prstGeom prst="rect">
            <a:avLst/>
          </a:prstGeom>
          <a:noFill/>
        </p:spPr>
        <p:txBody>
          <a:bodyPr wrap="square" rtlCol="0">
            <a:spAutoFit/>
          </a:bodyPr>
          <a:lstStyle/>
          <a:p>
            <a:r>
              <a:rPr lang="en-US" sz="4000" dirty="0">
                <a:solidFill>
                  <a:schemeClr val="bg1"/>
                </a:solidFill>
              </a:rPr>
              <a:t>M</a:t>
            </a:r>
            <a:endParaRPr lang="vi-VN" sz="4000" dirty="0">
              <a:solidFill>
                <a:schemeClr val="bg1"/>
              </a:solidFill>
            </a:endParaRPr>
          </a:p>
        </p:txBody>
      </p:sp>
      <p:sp>
        <p:nvSpPr>
          <p:cNvPr id="67" name="TextBox 66"/>
          <p:cNvSpPr txBox="1"/>
          <p:nvPr/>
        </p:nvSpPr>
        <p:spPr>
          <a:xfrm>
            <a:off x="14645114" y="2555309"/>
            <a:ext cx="344995" cy="1084438"/>
          </a:xfrm>
          <a:prstGeom prst="rect">
            <a:avLst/>
          </a:prstGeom>
          <a:noFill/>
        </p:spPr>
        <p:txBody>
          <a:bodyPr wrap="square" rtlCol="0">
            <a:spAutoFit/>
          </a:bodyPr>
          <a:lstStyle/>
          <a:p>
            <a:endParaRPr lang="vi-VN" dirty="0"/>
          </a:p>
        </p:txBody>
      </p:sp>
      <p:graphicFrame>
        <p:nvGraphicFramePr>
          <p:cNvPr id="68" name="Object 67"/>
          <p:cNvGraphicFramePr>
            <a:graphicFrameLocks noChangeAspect="1"/>
          </p:cNvGraphicFramePr>
          <p:nvPr>
            <p:extLst>
              <p:ext uri="{D42A27DB-BD31-4B8C-83A1-F6EECF244321}">
                <p14:modId xmlns:p14="http://schemas.microsoft.com/office/powerpoint/2010/main" val="4260263204"/>
              </p:ext>
            </p:extLst>
          </p:nvPr>
        </p:nvGraphicFramePr>
        <p:xfrm>
          <a:off x="14638979" y="2620446"/>
          <a:ext cx="685800" cy="952500"/>
        </p:xfrm>
        <a:graphic>
          <a:graphicData uri="http://schemas.openxmlformats.org/presentationml/2006/ole">
            <mc:AlternateContent xmlns:mc="http://schemas.openxmlformats.org/markup-compatibility/2006">
              <mc:Choice xmlns:v="urn:schemas-microsoft-com:vml" Requires="v">
                <p:oleObj name="Equation" r:id="rId15" imgW="685667" imgH="952658" progId="Equation.DSMT4">
                  <p:embed/>
                </p:oleObj>
              </mc:Choice>
              <mc:Fallback>
                <p:oleObj name="Equation" r:id="rId15" imgW="685667" imgH="952658" progId="Equation.DSMT4">
                  <p:embed/>
                  <p:pic>
                    <p:nvPicPr>
                      <p:cNvPr id="0" name=""/>
                      <p:cNvPicPr/>
                      <p:nvPr/>
                    </p:nvPicPr>
                    <p:blipFill>
                      <a:blip r:embed="rId16"/>
                      <a:stretch>
                        <a:fillRect/>
                      </a:stretch>
                    </p:blipFill>
                    <p:spPr>
                      <a:xfrm>
                        <a:off x="14638979" y="2620446"/>
                        <a:ext cx="685800" cy="952500"/>
                      </a:xfrm>
                      <a:prstGeom prst="rect">
                        <a:avLst/>
                      </a:prstGeom>
                    </p:spPr>
                  </p:pic>
                </p:oleObj>
              </mc:Fallback>
            </mc:AlternateContent>
          </a:graphicData>
        </a:graphic>
      </p:graphicFrame>
      <p:graphicFrame>
        <p:nvGraphicFramePr>
          <p:cNvPr id="69" name="Object 68"/>
          <p:cNvGraphicFramePr>
            <a:graphicFrameLocks noChangeAspect="1"/>
          </p:cNvGraphicFramePr>
          <p:nvPr>
            <p:extLst>
              <p:ext uri="{D42A27DB-BD31-4B8C-83A1-F6EECF244321}">
                <p14:modId xmlns:p14="http://schemas.microsoft.com/office/powerpoint/2010/main" val="3622822822"/>
              </p:ext>
            </p:extLst>
          </p:nvPr>
        </p:nvGraphicFramePr>
        <p:xfrm>
          <a:off x="16806204" y="6760563"/>
          <a:ext cx="742950" cy="952500"/>
        </p:xfrm>
        <a:graphic>
          <a:graphicData uri="http://schemas.openxmlformats.org/presentationml/2006/ole">
            <mc:AlternateContent xmlns:mc="http://schemas.openxmlformats.org/markup-compatibility/2006">
              <mc:Choice xmlns:v="urn:schemas-microsoft-com:vml" Requires="v">
                <p:oleObj name="Equation" r:id="rId17" imgW="742894" imgH="952658" progId="Equation.DSMT4">
                  <p:embed/>
                </p:oleObj>
              </mc:Choice>
              <mc:Fallback>
                <p:oleObj name="Equation" r:id="rId17" imgW="742894" imgH="952658" progId="Equation.DSMT4">
                  <p:embed/>
                  <p:pic>
                    <p:nvPicPr>
                      <p:cNvPr id="0" name=""/>
                      <p:cNvPicPr/>
                      <p:nvPr/>
                    </p:nvPicPr>
                    <p:blipFill>
                      <a:blip r:embed="rId18"/>
                      <a:stretch>
                        <a:fillRect/>
                      </a:stretch>
                    </p:blipFill>
                    <p:spPr>
                      <a:xfrm>
                        <a:off x="16806204" y="6760563"/>
                        <a:ext cx="742950" cy="952500"/>
                      </a:xfrm>
                      <a:prstGeom prst="rect">
                        <a:avLst/>
                      </a:prstGeom>
                    </p:spPr>
                  </p:pic>
                </p:oleObj>
              </mc:Fallback>
            </mc:AlternateContent>
          </a:graphicData>
        </a:graphic>
      </p:graphicFrame>
    </p:spTree>
    <p:extLst>
      <p:ext uri="{BB962C8B-B14F-4D97-AF65-F5344CB8AC3E}">
        <p14:creationId xmlns:p14="http://schemas.microsoft.com/office/powerpoint/2010/main" val="2322341481"/>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fade">
                                      <p:cBhvr>
                                        <p:cTn id="34" dur="500"/>
                                        <p:tgtEl>
                                          <p:spTgt spid="59"/>
                                        </p:tgtEl>
                                      </p:cBhvr>
                                    </p:animEffect>
                                  </p:childTnLst>
                                </p:cTn>
                              </p:par>
                              <p:par>
                                <p:cTn id="35" presetID="10" presetClass="entr" presetSubtype="0" fill="hold" nodeType="with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500"/>
                                        <p:tgtEl>
                                          <p:spTgt spid="61"/>
                                        </p:tgtEl>
                                      </p:cBhvr>
                                    </p:animEffect>
                                  </p:childTnLst>
                                </p:cTn>
                              </p:par>
                              <p:par>
                                <p:cTn id="38" presetID="10" presetClass="entr" presetSubtype="0" fill="hold" nodeType="withEffect">
                                  <p:stCondLst>
                                    <p:cond delay="0"/>
                                  </p:stCondLst>
                                  <p:childTnLst>
                                    <p:set>
                                      <p:cBhvr>
                                        <p:cTn id="39" dur="1" fill="hold">
                                          <p:stCondLst>
                                            <p:cond delay="0"/>
                                          </p:stCondLst>
                                        </p:cTn>
                                        <p:tgtEl>
                                          <p:spTgt spid="64"/>
                                        </p:tgtEl>
                                        <p:attrNameLst>
                                          <p:attrName>style.visibility</p:attrName>
                                        </p:attrNameLst>
                                      </p:cBhvr>
                                      <p:to>
                                        <p:strVal val="visible"/>
                                      </p:to>
                                    </p:set>
                                    <p:animEffect transition="in" filter="fade">
                                      <p:cBhvr>
                                        <p:cTn id="40" dur="500"/>
                                        <p:tgtEl>
                                          <p:spTgt spid="6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500"/>
                                        <p:tgtEl>
                                          <p:spTgt spid="66"/>
                                        </p:tgtEl>
                                      </p:cBhvr>
                                    </p:animEffect>
                                  </p:childTnLst>
                                </p:cTn>
                              </p:par>
                              <p:par>
                                <p:cTn id="44" presetID="10" presetClass="entr" presetSubtype="0" fill="hold" grpId="0" nodeType="withEffect" nodePh="1">
                                  <p:stCondLst>
                                    <p:cond delay="0"/>
                                  </p:stCondLst>
                                  <p:endCondLst>
                                    <p:cond evt="begin" delay="0">
                                      <p:tn val="44"/>
                                    </p:cond>
                                  </p:endCondLst>
                                  <p:childTnLst>
                                    <p:set>
                                      <p:cBhvr>
                                        <p:cTn id="45" dur="1" fill="hold">
                                          <p:stCondLst>
                                            <p:cond delay="0"/>
                                          </p:stCondLst>
                                        </p:cTn>
                                        <p:tgtEl>
                                          <p:spTgt spid="67"/>
                                        </p:tgtEl>
                                        <p:attrNameLst>
                                          <p:attrName>style.visibility</p:attrName>
                                        </p:attrNameLst>
                                      </p:cBhvr>
                                      <p:to>
                                        <p:strVal val="visible"/>
                                      </p:to>
                                    </p:set>
                                    <p:animEffect transition="in" filter="fade">
                                      <p:cBhvr>
                                        <p:cTn id="46" dur="500"/>
                                        <p:tgtEl>
                                          <p:spTgt spid="67"/>
                                        </p:tgtEl>
                                      </p:cBhvr>
                                    </p:animEffect>
                                  </p:childTnLst>
                                </p:cTn>
                              </p:par>
                              <p:par>
                                <p:cTn id="47" presetID="10" presetClass="entr" presetSubtype="0" fill="hold" nodeType="withEffect">
                                  <p:stCondLst>
                                    <p:cond delay="0"/>
                                  </p:stCondLst>
                                  <p:childTnLst>
                                    <p:set>
                                      <p:cBhvr>
                                        <p:cTn id="48" dur="1" fill="hold">
                                          <p:stCondLst>
                                            <p:cond delay="0"/>
                                          </p:stCondLst>
                                        </p:cTn>
                                        <p:tgtEl>
                                          <p:spTgt spid="68"/>
                                        </p:tgtEl>
                                        <p:attrNameLst>
                                          <p:attrName>style.visibility</p:attrName>
                                        </p:attrNameLst>
                                      </p:cBhvr>
                                      <p:to>
                                        <p:strVal val="visible"/>
                                      </p:to>
                                    </p:set>
                                    <p:animEffect transition="in" filter="fade">
                                      <p:cBhvr>
                                        <p:cTn id="49" dur="500"/>
                                        <p:tgtEl>
                                          <p:spTgt spid="68"/>
                                        </p:tgtEl>
                                      </p:cBhvr>
                                    </p:animEffect>
                                  </p:childTnLst>
                                </p:cTn>
                              </p:par>
                              <p:par>
                                <p:cTn id="50" presetID="10" presetClass="entr" presetSubtype="0" fill="hold" nodeType="withEffect">
                                  <p:stCondLst>
                                    <p:cond delay="0"/>
                                  </p:stCondLst>
                                  <p:childTnLst>
                                    <p:set>
                                      <p:cBhvr>
                                        <p:cTn id="51" dur="1" fill="hold">
                                          <p:stCondLst>
                                            <p:cond delay="0"/>
                                          </p:stCondLst>
                                        </p:cTn>
                                        <p:tgtEl>
                                          <p:spTgt spid="69"/>
                                        </p:tgtEl>
                                        <p:attrNameLst>
                                          <p:attrName>style.visibility</p:attrName>
                                        </p:attrNameLst>
                                      </p:cBhvr>
                                      <p:to>
                                        <p:strVal val="visible"/>
                                      </p:to>
                                    </p:set>
                                    <p:animEffect transition="in" filter="fade">
                                      <p:cBhvr>
                                        <p:cTn id="52" dur="500"/>
                                        <p:tgtEl>
                                          <p:spTgt spid="69"/>
                                        </p:tgtEl>
                                      </p:cBhvr>
                                    </p:animEffect>
                                  </p:childTnLst>
                                </p:cTn>
                              </p:par>
                              <p:par>
                                <p:cTn id="53" presetID="10" presetClass="entr" presetSubtype="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2"/>
          <a:srcRect/>
          <a:stretch>
            <a:fillRect/>
          </a:stretch>
        </p:blipFill>
        <p:spPr>
          <a:xfrm rot="-1169232">
            <a:off x="16331575" y="8111301"/>
            <a:ext cx="2196234" cy="2137287"/>
          </a:xfrm>
          <a:prstGeom prst="rect">
            <a:avLst/>
          </a:prstGeom>
        </p:spPr>
      </p:pic>
      <p:grpSp>
        <p:nvGrpSpPr>
          <p:cNvPr id="18" name="Google Shape;305;p14"/>
          <p:cNvGrpSpPr/>
          <p:nvPr/>
        </p:nvGrpSpPr>
        <p:grpSpPr>
          <a:xfrm flipH="1">
            <a:off x="-51770" y="7212051"/>
            <a:ext cx="1699513" cy="1188276"/>
            <a:chOff x="7890477" y="787864"/>
            <a:chExt cx="2022200" cy="1289304"/>
          </a:xfrm>
        </p:grpSpPr>
        <p:pic>
          <p:nvPicPr>
            <p:cNvPr id="19" name="Google Shape;306;p14"/>
            <p:cNvPicPr preferRelativeResize="0"/>
            <p:nvPr/>
          </p:nvPicPr>
          <p:blipFill rotWithShape="1">
            <a:blip r:embed="rId3">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3" name="Google Shape;322;p15"/>
          <p:cNvSpPr/>
          <p:nvPr/>
        </p:nvSpPr>
        <p:spPr>
          <a:xfrm>
            <a:off x="1794782" y="468529"/>
            <a:ext cx="3615418"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dirty="0">
                <a:solidFill>
                  <a:schemeClr val="lt1"/>
                </a:solidFill>
                <a:latin typeface="Arial"/>
                <a:ea typeface="Arial"/>
                <a:cs typeface="Arial"/>
                <a:sym typeface="Arial"/>
              </a:rPr>
              <a:t>Vận dụng:</a:t>
            </a:r>
            <a:endParaRPr sz="4500" b="1" dirty="0">
              <a:solidFill>
                <a:schemeClr val="lt1"/>
              </a:solidFill>
              <a:latin typeface="Arial"/>
              <a:ea typeface="Arial"/>
              <a:cs typeface="Arial"/>
              <a:sym typeface="Arial"/>
            </a:endParaRPr>
          </a:p>
        </p:txBody>
      </p:sp>
      <p:pic>
        <p:nvPicPr>
          <p:cNvPr id="9" name="Picture 8"/>
          <p:cNvPicPr>
            <a:picLocks noChangeAspect="1"/>
          </p:cNvPicPr>
          <p:nvPr/>
        </p:nvPicPr>
        <p:blipFill>
          <a:blip r:embed="rId4"/>
          <a:stretch>
            <a:fillRect/>
          </a:stretch>
        </p:blipFill>
        <p:spPr>
          <a:xfrm rot="6653049">
            <a:off x="-1787312" y="-1369560"/>
            <a:ext cx="3523124" cy="3307523"/>
          </a:xfrm>
          <a:prstGeom prst="rect">
            <a:avLst/>
          </a:prstGeom>
        </p:spPr>
      </p:pic>
      <p:pic>
        <p:nvPicPr>
          <p:cNvPr id="25" name="Picture 6"/>
          <p:cNvPicPr>
            <a:picLocks noChangeAspect="1"/>
          </p:cNvPicPr>
          <p:nvPr/>
        </p:nvPicPr>
        <p:blipFill>
          <a:blip r:embed="rId5"/>
          <a:srcRect/>
          <a:stretch>
            <a:fillRect/>
          </a:stretch>
        </p:blipFill>
        <p:spPr>
          <a:xfrm rot="10305860" flipV="1">
            <a:off x="16674154" y="118756"/>
            <a:ext cx="1286626" cy="1343735"/>
          </a:xfrm>
          <a:prstGeom prst="rect">
            <a:avLst/>
          </a:prstGeom>
        </p:spPr>
      </p:pic>
      <p:sp>
        <p:nvSpPr>
          <p:cNvPr id="2" name="Rectangle 1">
            <a:extLst>
              <a:ext uri="{FF2B5EF4-FFF2-40B4-BE49-F238E27FC236}">
                <a16:creationId xmlns:a16="http://schemas.microsoft.com/office/drawing/2014/main" id="{E2C630F1-389D-7564-4DB3-2FEFE4BFE957}"/>
              </a:ext>
            </a:extLst>
          </p:cNvPr>
          <p:cNvSpPr/>
          <p:nvPr/>
        </p:nvSpPr>
        <p:spPr>
          <a:xfrm>
            <a:off x="1794782" y="566536"/>
            <a:ext cx="15807418" cy="2862322"/>
          </a:xfrm>
          <a:prstGeom prst="rect">
            <a:avLst/>
          </a:prstGeom>
        </p:spPr>
        <p:txBody>
          <a:bodyPr wrap="square">
            <a:spAutoFit/>
          </a:bodyPr>
          <a:lstStyle/>
          <a:p>
            <a:pPr>
              <a:lnSpc>
                <a:spcPct val="150000"/>
              </a:lnSpc>
            </a:pPr>
            <a:r>
              <a:rPr lang="en-US" sz="4000" dirty="0">
                <a:latin typeface="Arial" panose="020B0604020202020204" pitchFamily="34" charset="0"/>
                <a:ea typeface="Times New Roman" panose="02020603050405020304" pitchFamily="18" charset="0"/>
              </a:rPr>
              <a:t>                           Xét bài toán cổ trong tình huống mở đầu. Gọi x là số cam, y là số quýt cần tính                 . Ta có hệ phương trình bậc nhất hai ẩn sau: </a:t>
            </a:r>
            <a:endParaRPr lang="en-US" sz="40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DCA144F1-1B10-663A-3757-5C6A60A2D302}"/>
              </a:ext>
            </a:extLst>
          </p:cNvPr>
          <p:cNvSpPr txBox="1"/>
          <p:nvPr/>
        </p:nvSpPr>
        <p:spPr>
          <a:xfrm>
            <a:off x="1794782" y="4524073"/>
            <a:ext cx="15173657" cy="2862322"/>
          </a:xfrm>
          <a:prstGeom prst="rect">
            <a:avLst/>
          </a:prstGeom>
          <a:noFill/>
        </p:spPr>
        <p:txBody>
          <a:bodyPr wrap="square">
            <a:spAutoFit/>
          </a:bodyPr>
          <a:lstStyle/>
          <a:p>
            <a:pPr algn="just">
              <a:lnSpc>
                <a:spcPct val="150000"/>
              </a:lnSpc>
              <a:spcBef>
                <a:spcPts val="300"/>
              </a:spcBef>
              <a:spcAft>
                <a:spcPts val="300"/>
              </a:spcAft>
            </a:pPr>
            <a:r>
              <a:rPr lang="en-US" sz="4000" dirty="0">
                <a:latin typeface="Arial" panose="020B0604020202020204" pitchFamily="34" charset="0"/>
                <a:ea typeface="Arial" panose="020B0604020202020204" pitchFamily="34" charset="0"/>
                <a:cs typeface="Arial" panose="020B0604020202020204" pitchFamily="34" charset="0"/>
              </a:rPr>
              <a:t>Trong hai cặp số (10; 7) và (7; 10) cặp số nào là nghiệm của hệ phương trình trên. Từ đó cho biết một phương án về số cam và số quýt thỏa mãn yêu cầu của bài toán cổ</a:t>
            </a:r>
          </a:p>
        </p:txBody>
      </p:sp>
      <p:graphicFrame>
        <p:nvGraphicFramePr>
          <p:cNvPr id="3" name="Object 2"/>
          <p:cNvGraphicFramePr>
            <a:graphicFrameLocks noChangeAspect="1"/>
          </p:cNvGraphicFramePr>
          <p:nvPr>
            <p:extLst>
              <p:ext uri="{D42A27DB-BD31-4B8C-83A1-F6EECF244321}">
                <p14:modId xmlns:p14="http://schemas.microsoft.com/office/powerpoint/2010/main" val="107634018"/>
              </p:ext>
            </p:extLst>
          </p:nvPr>
        </p:nvGraphicFramePr>
        <p:xfrm>
          <a:off x="7696200" y="1556560"/>
          <a:ext cx="2396258" cy="941387"/>
        </p:xfrm>
        <a:graphic>
          <a:graphicData uri="http://schemas.openxmlformats.org/presentationml/2006/ole">
            <mc:AlternateContent xmlns:mc="http://schemas.openxmlformats.org/markup-compatibility/2006">
              <mc:Choice xmlns:v="urn:schemas-microsoft-com:vml" Requires="v">
                <p:oleObj name="Equation" r:id="rId6" imgW="711000" imgH="279360" progId="Equation.DSMT4">
                  <p:embed/>
                </p:oleObj>
              </mc:Choice>
              <mc:Fallback>
                <p:oleObj name="Equation" r:id="rId6" imgW="711000" imgH="279360" progId="Equation.DSMT4">
                  <p:embed/>
                  <p:pic>
                    <p:nvPicPr>
                      <p:cNvPr id="0" name=""/>
                      <p:cNvPicPr/>
                      <p:nvPr/>
                    </p:nvPicPr>
                    <p:blipFill>
                      <a:blip r:embed="rId7"/>
                      <a:stretch>
                        <a:fillRect/>
                      </a:stretch>
                    </p:blipFill>
                    <p:spPr>
                      <a:xfrm>
                        <a:off x="7696200" y="1556560"/>
                        <a:ext cx="2396258" cy="941387"/>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387357782"/>
              </p:ext>
            </p:extLst>
          </p:nvPr>
        </p:nvGraphicFramePr>
        <p:xfrm>
          <a:off x="6148955" y="2519567"/>
          <a:ext cx="4138045" cy="1886421"/>
        </p:xfrm>
        <a:graphic>
          <a:graphicData uri="http://schemas.openxmlformats.org/presentationml/2006/ole">
            <mc:AlternateContent xmlns:mc="http://schemas.openxmlformats.org/markup-compatibility/2006">
              <mc:Choice xmlns:v="urn:schemas-microsoft-com:vml" Requires="v">
                <p:oleObj name="Equation" r:id="rId8" imgW="1002960" imgH="457200" progId="Equation.DSMT4">
                  <p:embed/>
                </p:oleObj>
              </mc:Choice>
              <mc:Fallback>
                <p:oleObj name="Equation" r:id="rId8" imgW="1002960" imgH="457200" progId="Equation.DSMT4">
                  <p:embed/>
                  <p:pic>
                    <p:nvPicPr>
                      <p:cNvPr id="5" name="Object 4"/>
                      <p:cNvPicPr/>
                      <p:nvPr/>
                    </p:nvPicPr>
                    <p:blipFill>
                      <a:blip r:embed="rId9"/>
                      <a:stretch>
                        <a:fillRect/>
                      </a:stretch>
                    </p:blipFill>
                    <p:spPr>
                      <a:xfrm>
                        <a:off x="6148955" y="2519567"/>
                        <a:ext cx="4138045" cy="1886421"/>
                      </a:xfrm>
                      <a:prstGeom prst="rect">
                        <a:avLst/>
                      </a:prstGeom>
                    </p:spPr>
                  </p:pic>
                </p:oleObj>
              </mc:Fallback>
            </mc:AlternateContent>
          </a:graphicData>
        </a:graphic>
      </p:graphicFrame>
      <p:sp>
        <p:nvSpPr>
          <p:cNvPr id="4" name="Rectangle 3"/>
          <p:cNvSpPr/>
          <p:nvPr/>
        </p:nvSpPr>
        <p:spPr>
          <a:xfrm>
            <a:off x="1872090" y="8089241"/>
            <a:ext cx="15349110" cy="1938992"/>
          </a:xfrm>
          <a:prstGeom prst="rect">
            <a:avLst/>
          </a:prstGeom>
        </p:spPr>
        <p:txBody>
          <a:bodyPr wrap="square">
            <a:spAutoFit/>
          </a:bodyPr>
          <a:lstStyle/>
          <a:p>
            <a:r>
              <a:rPr lang="vi-VN" sz="4000" dirty="0">
                <a:latin typeface="Arial" panose="020B0604020202020204" pitchFamily="34" charset="0"/>
                <a:ea typeface="Arial" panose="020B0604020202020204" pitchFamily="34" charset="0"/>
                <a:cs typeface="Arial" panose="020B0604020202020204" pitchFamily="34" charset="0"/>
              </a:rPr>
              <a:t>Cặp số (7; 10) là nghiệm của hệ phương trình đã cho. Một phương án về số cam và số quýt thoả mãn yêu cầu là: 7 quả cam và 10 quả quýt.</a:t>
            </a:r>
          </a:p>
        </p:txBody>
      </p:sp>
    </p:spTree>
    <p:extLst>
      <p:ext uri="{BB962C8B-B14F-4D97-AF65-F5344CB8AC3E}">
        <p14:creationId xmlns:p14="http://schemas.microsoft.com/office/powerpoint/2010/main" val="3564971437"/>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22;p15"/>
          <p:cNvSpPr/>
          <p:nvPr/>
        </p:nvSpPr>
        <p:spPr>
          <a:xfrm>
            <a:off x="0" y="16329"/>
            <a:ext cx="7467600"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dirty="0">
                <a:solidFill>
                  <a:schemeClr val="lt1"/>
                </a:solidFill>
                <a:latin typeface="Arial"/>
                <a:ea typeface="Arial"/>
                <a:cs typeface="Arial"/>
                <a:sym typeface="Arial"/>
              </a:rPr>
              <a:t>Bài 1.4 ( SGK): trang 10</a:t>
            </a:r>
            <a:endParaRPr sz="4500" b="1" dirty="0">
              <a:solidFill>
                <a:schemeClr val="lt1"/>
              </a:solidFill>
              <a:latin typeface="Arial"/>
              <a:ea typeface="Arial"/>
              <a:cs typeface="Arial"/>
              <a:sym typeface="Arial"/>
            </a:endParaRPr>
          </a:p>
        </p:txBody>
      </p:sp>
      <p:sp>
        <p:nvSpPr>
          <p:cNvPr id="4" name="Rectangle 3"/>
          <p:cNvSpPr/>
          <p:nvPr/>
        </p:nvSpPr>
        <p:spPr>
          <a:xfrm>
            <a:off x="838200" y="1893206"/>
            <a:ext cx="17145000" cy="969496"/>
          </a:xfrm>
          <a:prstGeom prst="rect">
            <a:avLst/>
          </a:prstGeom>
        </p:spPr>
        <p:txBody>
          <a:bodyPr wrap="square">
            <a:spAutoFit/>
          </a:bodyPr>
          <a:lstStyle/>
          <a:p>
            <a:pPr>
              <a:lnSpc>
                <a:spcPct val="150000"/>
              </a:lnSpc>
              <a:spcAft>
                <a:spcPts val="800"/>
              </a:spcAft>
            </a:pPr>
            <a:r>
              <a:rPr lang="en-US" sz="3800" kern="100" dirty="0">
                <a:latin typeface="Arial" panose="020B0604020202020204" pitchFamily="34" charset="0"/>
                <a:ea typeface="Times New Roman" panose="02020603050405020304" pitchFamily="18" charset="0"/>
                <a:cs typeface="Times New Roman" panose="02020603050405020304" pitchFamily="18" charset="0"/>
              </a:rPr>
              <a:t>a) Hệ phương trình                     có là hệ phương trình bậc nhất hai ẩn. Vì sao?</a:t>
            </a:r>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340255788"/>
              </p:ext>
            </p:extLst>
          </p:nvPr>
        </p:nvGraphicFramePr>
        <p:xfrm>
          <a:off x="5105400" y="1607222"/>
          <a:ext cx="2611437" cy="1541463"/>
        </p:xfrm>
        <a:graphic>
          <a:graphicData uri="http://schemas.openxmlformats.org/presentationml/2006/ole">
            <mc:AlternateContent xmlns:mc="http://schemas.openxmlformats.org/markup-compatibility/2006">
              <mc:Choice xmlns:v="urn:schemas-microsoft-com:vml" Requires="v">
                <p:oleObj name="Equation" r:id="rId2" imgW="774360" imgH="457200" progId="Equation.DSMT4">
                  <p:embed/>
                </p:oleObj>
              </mc:Choice>
              <mc:Fallback>
                <p:oleObj name="Equation" r:id="rId2" imgW="774360" imgH="457200" progId="Equation.DSMT4">
                  <p:embed/>
                  <p:pic>
                    <p:nvPicPr>
                      <p:cNvPr id="2" name="Object 1"/>
                      <p:cNvPicPr/>
                      <p:nvPr/>
                    </p:nvPicPr>
                    <p:blipFill>
                      <a:blip r:embed="rId3"/>
                      <a:stretch>
                        <a:fillRect/>
                      </a:stretch>
                    </p:blipFill>
                    <p:spPr>
                      <a:xfrm>
                        <a:off x="5105400" y="1607222"/>
                        <a:ext cx="2611437" cy="1541463"/>
                      </a:xfrm>
                      <a:prstGeom prst="rect">
                        <a:avLst/>
                      </a:prstGeom>
                    </p:spPr>
                  </p:pic>
                </p:oleObj>
              </mc:Fallback>
            </mc:AlternateContent>
          </a:graphicData>
        </a:graphic>
      </p:graphicFrame>
      <p:sp>
        <p:nvSpPr>
          <p:cNvPr id="6" name="Rectangle 5"/>
          <p:cNvSpPr/>
          <p:nvPr/>
        </p:nvSpPr>
        <p:spPr>
          <a:xfrm>
            <a:off x="838200" y="3457972"/>
            <a:ext cx="16459200" cy="969496"/>
          </a:xfrm>
          <a:prstGeom prst="rect">
            <a:avLst/>
          </a:prstGeom>
        </p:spPr>
        <p:txBody>
          <a:bodyPr wrap="square">
            <a:spAutoFit/>
          </a:bodyPr>
          <a:lstStyle/>
          <a:p>
            <a:pPr>
              <a:lnSpc>
                <a:spcPct val="150000"/>
              </a:lnSpc>
              <a:spcAft>
                <a:spcPts val="800"/>
              </a:spcAft>
            </a:pPr>
            <a:r>
              <a:rPr lang="en-US" sz="3800" kern="100" dirty="0">
                <a:latin typeface="Arial" panose="020B0604020202020204" pitchFamily="34" charset="0"/>
                <a:ea typeface="Times New Roman" panose="02020603050405020304" pitchFamily="18" charset="0"/>
                <a:cs typeface="Times New Roman" panose="02020603050405020304" pitchFamily="18" charset="0"/>
              </a:rPr>
              <a:t>b) Cặp số (</a:t>
            </a:r>
            <a:r>
              <a:rPr lang="vi-VN" sz="3800" kern="100">
                <a:ea typeface="Times New Roman" panose="02020603050405020304" pitchFamily="18" charset="0"/>
                <a:cs typeface="Times New Roman" panose="02020603050405020304" pitchFamily="18" charset="0"/>
              </a:rPr>
              <a:t>–</a:t>
            </a:r>
            <a:r>
              <a:rPr lang="en-US" sz="3800" kern="100">
                <a:latin typeface="Arial" panose="020B0604020202020204" pitchFamily="34" charset="0"/>
                <a:ea typeface="Times New Roman" panose="02020603050405020304" pitchFamily="18" charset="0"/>
                <a:cs typeface="Times New Roman" panose="02020603050405020304" pitchFamily="18" charset="0"/>
              </a:rPr>
              <a:t> </a:t>
            </a:r>
            <a:r>
              <a:rPr lang="en-US" sz="3800" kern="100" dirty="0">
                <a:latin typeface="Arial" panose="020B0604020202020204" pitchFamily="34" charset="0"/>
                <a:ea typeface="Times New Roman" panose="02020603050405020304" pitchFamily="18" charset="0"/>
                <a:cs typeface="Times New Roman" panose="02020603050405020304" pitchFamily="18" charset="0"/>
              </a:rPr>
              <a:t>3; 4) có là một nghiệm của hệ phương trình đó không. Vì sao?</a:t>
            </a:r>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8" name="Google Shape;305;p14"/>
          <p:cNvGrpSpPr/>
          <p:nvPr/>
        </p:nvGrpSpPr>
        <p:grpSpPr>
          <a:xfrm>
            <a:off x="1066800" y="4863698"/>
            <a:ext cx="1700394" cy="1188276"/>
            <a:chOff x="7890477" y="787864"/>
            <a:chExt cx="2022200" cy="1289304"/>
          </a:xfrm>
        </p:grpSpPr>
        <p:pic>
          <p:nvPicPr>
            <p:cNvPr id="9" name="Google Shape;306;p14"/>
            <p:cNvPicPr preferRelativeResize="0"/>
            <p:nvPr/>
          </p:nvPicPr>
          <p:blipFill rotWithShape="1">
            <a:blip r:embed="rId4">
              <a:alphaModFix/>
            </a:blip>
            <a:srcRect/>
            <a:stretch/>
          </p:blipFill>
          <p:spPr>
            <a:xfrm>
              <a:off x="7934187" y="787864"/>
              <a:ext cx="1912845" cy="1289304"/>
            </a:xfrm>
            <a:prstGeom prst="rect">
              <a:avLst/>
            </a:prstGeom>
            <a:noFill/>
            <a:ln>
              <a:noFill/>
            </a:ln>
          </p:spPr>
        </p:pic>
        <p:sp>
          <p:nvSpPr>
            <p:cNvPr id="1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1" name="Rectangle 10"/>
          <p:cNvSpPr/>
          <p:nvPr/>
        </p:nvSpPr>
        <p:spPr>
          <a:xfrm>
            <a:off x="1136211" y="6488204"/>
            <a:ext cx="16193846" cy="2742289"/>
          </a:xfrm>
          <a:prstGeom prst="rect">
            <a:avLst/>
          </a:prstGeom>
        </p:spPr>
        <p:txBody>
          <a:bodyPr wrap="square">
            <a:spAutoFit/>
          </a:bodyPr>
          <a:lstStyle/>
          <a:p>
            <a:pPr marL="180340" indent="-180340" algn="just">
              <a:lnSpc>
                <a:spcPct val="110000"/>
              </a:lnSpc>
              <a:spcBef>
                <a:spcPts val="300"/>
              </a:spcBef>
              <a:spcAft>
                <a:spcPts val="300"/>
              </a:spcAft>
            </a:pPr>
            <a:r>
              <a:rPr lang="vi-VN" sz="3800" kern="100" dirty="0">
                <a:latin typeface="Arial" panose="020B0604020202020204" pitchFamily="34" charset="0"/>
                <a:ea typeface="Times New Roman" panose="02020603050405020304" pitchFamily="18" charset="0"/>
                <a:cs typeface="Times New Roman" panose="02020603050405020304" pitchFamily="18" charset="0"/>
              </a:rPr>
              <a:t>a) Hệ đã cho là một hệ hai phương trình bậc nhất hai ẩn vì cả hai phương trình của hệ đã cho đều là phương trình bậc nhất hai ẩn.</a:t>
            </a:r>
          </a:p>
          <a:p>
            <a:pPr marL="180340" algn="just">
              <a:lnSpc>
                <a:spcPct val="110000"/>
              </a:lnSpc>
              <a:spcBef>
                <a:spcPts val="300"/>
              </a:spcBef>
              <a:spcAft>
                <a:spcPts val="300"/>
              </a:spcAft>
            </a:pPr>
            <a:r>
              <a:rPr lang="vi-VN" sz="3800" kern="100" dirty="0">
                <a:latin typeface="Arial" panose="020B0604020202020204" pitchFamily="34" charset="0"/>
                <a:ea typeface="Times New Roman" panose="02020603050405020304" pitchFamily="18" charset="0"/>
                <a:cs typeface="Times New Roman" panose="02020603050405020304" pitchFamily="18" charset="0"/>
              </a:rPr>
              <a:t>b) Cặp số (–3; 4) nghiệm đúng cả hai phương trình của hệ nên là nghiệm của hệ đã cho.</a:t>
            </a:r>
          </a:p>
        </p:txBody>
      </p:sp>
    </p:spTree>
    <p:extLst>
      <p:ext uri="{BB962C8B-B14F-4D97-AF65-F5344CB8AC3E}">
        <p14:creationId xmlns:p14="http://schemas.microsoft.com/office/powerpoint/2010/main" val="319516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 calcmode="lin" valueType="num">
                                      <p:cBhvr additive="base">
                                        <p:cTn id="19"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5"/>
          <p:cNvPicPr>
            <a:picLocks noChangeAspect="1"/>
          </p:cNvPicPr>
          <p:nvPr/>
        </p:nvPicPr>
        <p:blipFill>
          <a:blip r:embed="rId2"/>
          <a:srcRect/>
          <a:stretch>
            <a:fillRect/>
          </a:stretch>
        </p:blipFill>
        <p:spPr>
          <a:xfrm>
            <a:off x="-166980" y="6521896"/>
            <a:ext cx="1066800" cy="1147096"/>
          </a:xfrm>
          <a:prstGeom prst="rect">
            <a:avLst/>
          </a:prstGeom>
        </p:spPr>
      </p:pic>
      <p:pic>
        <p:nvPicPr>
          <p:cNvPr id="45" name="Picture 44"/>
          <p:cNvPicPr>
            <a:picLocks noChangeAspect="1"/>
          </p:cNvPicPr>
          <p:nvPr/>
        </p:nvPicPr>
        <p:blipFill>
          <a:blip r:embed="rId3"/>
          <a:stretch>
            <a:fillRect/>
          </a:stretch>
        </p:blipFill>
        <p:spPr>
          <a:xfrm rot="2032777">
            <a:off x="17315190" y="419192"/>
            <a:ext cx="1640817" cy="1685431"/>
          </a:xfrm>
          <a:prstGeom prst="rect">
            <a:avLst/>
          </a:prstGeom>
        </p:spPr>
      </p:pic>
      <p:pic>
        <p:nvPicPr>
          <p:cNvPr id="46" name="Picture 45"/>
          <p:cNvPicPr>
            <a:picLocks noChangeAspect="1"/>
          </p:cNvPicPr>
          <p:nvPr/>
        </p:nvPicPr>
        <p:blipFill>
          <a:blip r:embed="rId4"/>
          <a:stretch>
            <a:fillRect/>
          </a:stretch>
        </p:blipFill>
        <p:spPr>
          <a:xfrm rot="5900184">
            <a:off x="-280909" y="245482"/>
            <a:ext cx="2091109" cy="2091109"/>
          </a:xfrm>
          <a:prstGeom prst="rect">
            <a:avLst/>
          </a:prstGeom>
        </p:spPr>
      </p:pic>
      <p:sp>
        <p:nvSpPr>
          <p:cNvPr id="14" name="Google Shape;322;p15"/>
          <p:cNvSpPr/>
          <p:nvPr/>
        </p:nvSpPr>
        <p:spPr>
          <a:xfrm>
            <a:off x="0" y="16329"/>
            <a:ext cx="7467600"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dirty="0">
                <a:solidFill>
                  <a:schemeClr val="lt1"/>
                </a:solidFill>
                <a:latin typeface="Arial"/>
                <a:ea typeface="Arial"/>
                <a:cs typeface="Arial"/>
                <a:sym typeface="Arial"/>
              </a:rPr>
              <a:t>Bài 1.5 ( SGK): trang 10</a:t>
            </a:r>
            <a:endParaRPr sz="4500" b="1" dirty="0">
              <a:solidFill>
                <a:schemeClr val="lt1"/>
              </a:solidFill>
              <a:latin typeface="Arial"/>
              <a:ea typeface="Arial"/>
              <a:cs typeface="Arial"/>
              <a:sym typeface="Arial"/>
            </a:endParaRPr>
          </a:p>
        </p:txBody>
      </p:sp>
      <p:sp>
        <p:nvSpPr>
          <p:cNvPr id="5" name="TextBox 4"/>
          <p:cNvSpPr txBox="1"/>
          <p:nvPr/>
        </p:nvSpPr>
        <p:spPr>
          <a:xfrm>
            <a:off x="982520" y="1291036"/>
            <a:ext cx="770080" cy="880664"/>
          </a:xfrm>
          <a:prstGeom prst="rect">
            <a:avLst/>
          </a:prstGeom>
          <a:solidFill>
            <a:srgbClr val="FFFDDB"/>
          </a:solidFill>
          <a:ln>
            <a:solidFill>
              <a:srgbClr val="FFFDDB"/>
            </a:solidFill>
          </a:ln>
        </p:spPr>
        <p:txBody>
          <a:bodyPr wrap="square" rtlCol="0">
            <a:spAutoFit/>
          </a:bodyPr>
          <a:lstStyle/>
          <a:p>
            <a:endParaRPr lang="vi-VN" dirty="0"/>
          </a:p>
        </p:txBody>
      </p:sp>
      <p:sp>
        <p:nvSpPr>
          <p:cNvPr id="13" name="Rectangle 12"/>
          <p:cNvSpPr/>
          <p:nvPr/>
        </p:nvSpPr>
        <p:spPr>
          <a:xfrm>
            <a:off x="525515" y="1087278"/>
            <a:ext cx="16459200" cy="8704947"/>
          </a:xfrm>
          <a:prstGeom prst="rect">
            <a:avLst/>
          </a:prstGeom>
        </p:spPr>
        <p:txBody>
          <a:bodyPr wrap="square">
            <a:spAutoFit/>
          </a:bodyPr>
          <a:lstStyle/>
          <a:p>
            <a:pPr>
              <a:lnSpc>
                <a:spcPct val="150000"/>
              </a:lnSpc>
              <a:spcAft>
                <a:spcPts val="800"/>
              </a:spcAft>
            </a:pPr>
            <a:r>
              <a:rPr lang="en-US" sz="3800" kern="100" dirty="0">
                <a:latin typeface="Arial" panose="020B0604020202020204" pitchFamily="34" charset="0"/>
                <a:ea typeface="Times New Roman" panose="02020603050405020304" pitchFamily="18" charset="0"/>
                <a:cs typeface="Times New Roman" panose="02020603050405020304" pitchFamily="18" charset="0"/>
              </a:rPr>
              <a:t>Cho các cặp số (-2; 1), (0; 2), (1; 0) (1,5; 3), (4; -3) và hai phương tình sau:</a:t>
            </a:r>
          </a:p>
          <a:p>
            <a:pPr lvl="8">
              <a:lnSpc>
                <a:spcPct val="150000"/>
              </a:lnSpc>
              <a:spcAft>
                <a:spcPts val="800"/>
              </a:spcAft>
            </a:pPr>
            <a:r>
              <a:rPr lang="en-US" sz="3800" kern="100" dirty="0">
                <a:latin typeface="Arial" panose="020B0604020202020204" pitchFamily="34" charset="0"/>
                <a:ea typeface="Times New Roman" panose="02020603050405020304" pitchFamily="18" charset="0"/>
                <a:cs typeface="Times New Roman" panose="02020603050405020304" pitchFamily="18" charset="0"/>
              </a:rPr>
              <a:t>5x + 4y =8           (1)</a:t>
            </a:r>
          </a:p>
          <a:p>
            <a:pPr lvl="8">
              <a:lnSpc>
                <a:spcPct val="150000"/>
              </a:lnSpc>
              <a:spcAft>
                <a:spcPts val="800"/>
              </a:spcAft>
            </a:pPr>
            <a:r>
              <a:rPr lang="en-US" sz="3800" kern="100" dirty="0">
                <a:latin typeface="Arial" panose="020B0604020202020204" pitchFamily="34" charset="0"/>
                <a:ea typeface="Times New Roman" panose="02020603050405020304" pitchFamily="18" charset="0"/>
                <a:cs typeface="Times New Roman" panose="02020603050405020304" pitchFamily="18" charset="0"/>
              </a:rPr>
              <a:t>3x + 5y = -3           (2)</a:t>
            </a:r>
          </a:p>
          <a:p>
            <a:pPr>
              <a:lnSpc>
                <a:spcPct val="150000"/>
              </a:lnSpc>
              <a:spcAft>
                <a:spcPts val="800"/>
              </a:spcAft>
            </a:pPr>
            <a:r>
              <a:rPr lang="en-US" sz="3800" kern="100" dirty="0">
                <a:latin typeface="Arial" panose="020B0604020202020204" pitchFamily="34" charset="0"/>
                <a:ea typeface="Times New Roman" panose="02020603050405020304" pitchFamily="18" charset="0"/>
                <a:cs typeface="Times New Roman" panose="02020603050405020304" pitchFamily="18" charset="0"/>
              </a:rPr>
              <a:t>Trong các cặp số đã cho:</a:t>
            </a:r>
          </a:p>
          <a:p>
            <a:pPr marL="742950" indent="-742950">
              <a:lnSpc>
                <a:spcPct val="150000"/>
              </a:lnSpc>
              <a:spcAft>
                <a:spcPts val="800"/>
              </a:spcAft>
              <a:buAutoNum type="alphaLcParenR"/>
            </a:pPr>
            <a:r>
              <a:rPr lang="en-US" sz="3800" kern="100" dirty="0">
                <a:latin typeface="Arial" panose="020B0604020202020204" pitchFamily="34" charset="0"/>
                <a:ea typeface="Times New Roman" panose="02020603050405020304" pitchFamily="18" charset="0"/>
                <a:cs typeface="Times New Roman" panose="02020603050405020304" pitchFamily="18" charset="0"/>
              </a:rPr>
              <a:t>Những cặp số nào là nghiệm của hệ phương trình (1)</a:t>
            </a:r>
          </a:p>
          <a:p>
            <a:pPr marL="742950" indent="-742950">
              <a:lnSpc>
                <a:spcPct val="150000"/>
              </a:lnSpc>
              <a:spcAft>
                <a:spcPts val="800"/>
              </a:spcAft>
              <a:buFontTx/>
              <a:buAutoNum type="alphaLcParenR"/>
            </a:pPr>
            <a:r>
              <a:rPr lang="en-US" sz="3800" kern="100" dirty="0">
                <a:latin typeface="Arial" panose="020B0604020202020204" pitchFamily="34" charset="0"/>
                <a:ea typeface="Times New Roman" panose="02020603050405020304" pitchFamily="18" charset="0"/>
                <a:cs typeface="Times New Roman" panose="02020603050405020304" pitchFamily="18" charset="0"/>
              </a:rPr>
              <a:t>Cặp số nào là nghiệm của hệ hai phương trình gồm (1) và (2)</a:t>
            </a:r>
          </a:p>
          <a:p>
            <a:pPr marL="742950" indent="-742950">
              <a:lnSpc>
                <a:spcPct val="150000"/>
              </a:lnSpc>
              <a:spcAft>
                <a:spcPts val="800"/>
              </a:spcAft>
              <a:buFontTx/>
              <a:buAutoNum type="alphaLcParenR"/>
            </a:pPr>
            <a:r>
              <a:rPr lang="en-US" sz="3800" kern="100" dirty="0">
                <a:latin typeface="Arial" panose="020B0604020202020204" pitchFamily="34" charset="0"/>
                <a:ea typeface="Times New Roman" panose="02020603050405020304" pitchFamily="18" charset="0"/>
                <a:cs typeface="Times New Roman" panose="02020603050405020304" pitchFamily="18" charset="0"/>
              </a:rPr>
              <a:t>Vẽ hai đường thẳng 5x + 4y =8 và 3x + 5y = -3 trên cùng một mặt phẳng </a:t>
            </a:r>
            <a:r>
              <a:rPr lang="en-US" sz="3800" kern="100" dirty="0" err="1">
                <a:latin typeface="Arial" panose="020B0604020202020204" pitchFamily="34" charset="0"/>
                <a:ea typeface="Times New Roman" panose="02020603050405020304" pitchFamily="18" charset="0"/>
                <a:cs typeface="Times New Roman" panose="02020603050405020304" pitchFamily="18" charset="0"/>
              </a:rPr>
              <a:t>tọa</a:t>
            </a:r>
            <a:r>
              <a:rPr lang="en-US" sz="3800" kern="100" dirty="0">
                <a:latin typeface="Arial" panose="020B0604020202020204" pitchFamily="34" charset="0"/>
                <a:ea typeface="Times New Roman" panose="02020603050405020304" pitchFamily="18" charset="0"/>
                <a:cs typeface="Times New Roman" panose="02020603050405020304" pitchFamily="18" charset="0"/>
              </a:rPr>
              <a:t> độ để minh họa kết luận ở câu b</a:t>
            </a:r>
          </a:p>
          <a:p>
            <a:pPr marL="742950" indent="-742950">
              <a:lnSpc>
                <a:spcPct val="150000"/>
              </a:lnSpc>
              <a:spcAft>
                <a:spcPts val="800"/>
              </a:spcAft>
              <a:buAutoNum type="alphaLcParenR"/>
            </a:pPr>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81183894"/>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8200" y="2019300"/>
            <a:ext cx="17068800" cy="2277547"/>
          </a:xfrm>
          <a:prstGeom prst="rect">
            <a:avLst/>
          </a:prstGeom>
        </p:spPr>
        <p:txBody>
          <a:bodyPr wrap="square">
            <a:spAutoFit/>
          </a:bodyPr>
          <a:lstStyle/>
          <a:p>
            <a:pPr marL="180340" indent="-180340" algn="just">
              <a:lnSpc>
                <a:spcPct val="110000"/>
              </a:lnSpc>
              <a:spcBef>
                <a:spcPts val="300"/>
              </a:spcBef>
              <a:spcAft>
                <a:spcPts val="300"/>
              </a:spcAft>
            </a:pPr>
            <a:r>
              <a:rPr lang="vi-VN" sz="4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a) Các cặp số là </a:t>
            </a:r>
            <a:r>
              <a:rPr lang="en-US" sz="4000" dirty="0">
                <a:latin typeface="Times New Roman" panose="02020603050405020304" pitchFamily="18" charset="0"/>
                <a:ea typeface="SimSun" panose="02010600030101010101" pitchFamily="2" charset="-122"/>
                <a:cs typeface="Times New Roman" panose="02020603050405020304" pitchFamily="18" charset="0"/>
              </a:rPr>
              <a:t>nghiệm</a:t>
            </a:r>
            <a:r>
              <a:rPr lang="vi-VN" sz="4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của phương trình (1) là (0 ; 2) và (4 ; –3).</a:t>
            </a:r>
            <a:endParaRPr lang="vi-VN" sz="4000" dirty="0">
              <a:latin typeface="Times New Roman" panose="02020603050405020304" pitchFamily="18" charset="0"/>
              <a:ea typeface="SimSun" panose="02010600030101010101" pitchFamily="2" charset="-122"/>
              <a:cs typeface="Times New Roman" panose="02020603050405020304" pitchFamily="18" charset="0"/>
            </a:endParaRPr>
          </a:p>
          <a:p>
            <a:pPr marL="180340" algn="just">
              <a:lnSpc>
                <a:spcPct val="110000"/>
              </a:lnSpc>
              <a:spcBef>
                <a:spcPts val="300"/>
              </a:spcBef>
              <a:spcAft>
                <a:spcPts val="300"/>
              </a:spcAft>
            </a:pPr>
            <a:r>
              <a:rPr lang="vi-VN" sz="4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b) Cặp (4 ; –3) là nghiệm chung của (1) và (2) nên là nghiệm của hệ (1) và (2).</a:t>
            </a:r>
          </a:p>
          <a:p>
            <a:pPr marL="180340" algn="just">
              <a:lnSpc>
                <a:spcPct val="110000"/>
              </a:lnSpc>
              <a:spcBef>
                <a:spcPts val="300"/>
              </a:spcBef>
              <a:spcAft>
                <a:spcPts val="300"/>
              </a:spcAft>
            </a:pPr>
            <a:r>
              <a:rPr lang="vi-VN" sz="4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c) </a:t>
            </a:r>
            <a:endParaRPr lang="vi-VN" sz="4000" dirty="0">
              <a:latin typeface="Times New Roman" panose="02020603050405020304" pitchFamily="18" charset="0"/>
              <a:ea typeface="SimSun" panose="02010600030101010101" pitchFamily="2" charset="-122"/>
              <a:cs typeface="Times New Roman" panose="02020603050405020304" pitchFamily="18" charset="0"/>
            </a:endParaRPr>
          </a:p>
        </p:txBody>
      </p:sp>
      <p:grpSp>
        <p:nvGrpSpPr>
          <p:cNvPr id="44" name="Group 43"/>
          <p:cNvGrpSpPr/>
          <p:nvPr/>
        </p:nvGrpSpPr>
        <p:grpSpPr>
          <a:xfrm>
            <a:off x="11490967" y="3543300"/>
            <a:ext cx="5654034" cy="5682438"/>
            <a:chOff x="4698177" y="479698"/>
            <a:chExt cx="4370389" cy="3624003"/>
          </a:xfrm>
        </p:grpSpPr>
        <p:grpSp>
          <p:nvGrpSpPr>
            <p:cNvPr id="45" name="Group 44"/>
            <p:cNvGrpSpPr/>
            <p:nvPr/>
          </p:nvGrpSpPr>
          <p:grpSpPr>
            <a:xfrm>
              <a:off x="4698177" y="479698"/>
              <a:ext cx="4370389" cy="3624003"/>
              <a:chOff x="4698177" y="479698"/>
              <a:chExt cx="4370389" cy="3624003"/>
            </a:xfrm>
          </p:grpSpPr>
          <p:grpSp>
            <p:nvGrpSpPr>
              <p:cNvPr id="48" name="Group 13"/>
              <p:cNvGrpSpPr>
                <a:grpSpLocks noChangeAspect="1"/>
              </p:cNvGrpSpPr>
              <p:nvPr/>
            </p:nvGrpSpPr>
            <p:grpSpPr bwMode="auto">
              <a:xfrm>
                <a:off x="4698177" y="479698"/>
                <a:ext cx="4370389" cy="3163888"/>
                <a:chOff x="2962" y="317"/>
                <a:chExt cx="2753" cy="1993"/>
              </a:xfrm>
            </p:grpSpPr>
            <p:sp>
              <p:nvSpPr>
                <p:cNvPr id="52" name="Line 14"/>
                <p:cNvSpPr>
                  <a:spLocks noChangeShapeType="1"/>
                </p:cNvSpPr>
                <p:nvPr/>
              </p:nvSpPr>
              <p:spPr bwMode="auto">
                <a:xfrm flipH="1">
                  <a:off x="3692" y="410"/>
                  <a:ext cx="52" cy="64"/>
                </a:xfrm>
                <a:prstGeom prst="line">
                  <a:avLst/>
                </a:prstGeom>
                <a:noFill/>
                <a:ln w="14288">
                  <a:solidFill>
                    <a:srgbClr val="0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Line 15"/>
                <p:cNvSpPr>
                  <a:spLocks noChangeShapeType="1"/>
                </p:cNvSpPr>
                <p:nvPr/>
              </p:nvSpPr>
              <p:spPr bwMode="auto">
                <a:xfrm>
                  <a:off x="3744" y="410"/>
                  <a:ext cx="51" cy="64"/>
                </a:xfrm>
                <a:prstGeom prst="line">
                  <a:avLst/>
                </a:prstGeom>
                <a:noFill/>
                <a:ln w="14288">
                  <a:solidFill>
                    <a:srgbClr val="0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Rectangle 16"/>
                <p:cNvSpPr>
                  <a:spLocks noChangeArrowheads="1"/>
                </p:cNvSpPr>
                <p:nvPr/>
              </p:nvSpPr>
              <p:spPr bwMode="auto">
                <a:xfrm>
                  <a:off x="3641" y="317"/>
                  <a:ext cx="14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anose="020B0604020202020204" pitchFamily="34" charset="0"/>
                    </a:rPr>
                    <a:t>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5" name="Line 17"/>
                <p:cNvSpPr>
                  <a:spLocks noChangeShapeType="1"/>
                </p:cNvSpPr>
                <p:nvPr/>
              </p:nvSpPr>
              <p:spPr bwMode="auto">
                <a:xfrm flipV="1">
                  <a:off x="2962" y="1765"/>
                  <a:ext cx="2582" cy="11"/>
                </a:xfrm>
                <a:prstGeom prst="line">
                  <a:avLst/>
                </a:prstGeom>
                <a:noFill/>
                <a:ln w="41275">
                  <a:solidFill>
                    <a:srgbClr val="0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Line 18"/>
                <p:cNvSpPr>
                  <a:spLocks noChangeShapeType="1"/>
                </p:cNvSpPr>
                <p:nvPr/>
              </p:nvSpPr>
              <p:spPr bwMode="auto">
                <a:xfrm>
                  <a:off x="5485" y="1715"/>
                  <a:ext cx="59" cy="50"/>
                </a:xfrm>
                <a:prstGeom prst="line">
                  <a:avLst/>
                </a:prstGeom>
                <a:noFill/>
                <a:ln w="14288">
                  <a:solidFill>
                    <a:srgbClr val="0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Line 19"/>
                <p:cNvSpPr>
                  <a:spLocks noChangeShapeType="1"/>
                </p:cNvSpPr>
                <p:nvPr/>
              </p:nvSpPr>
              <p:spPr bwMode="auto">
                <a:xfrm>
                  <a:off x="3744" y="410"/>
                  <a:ext cx="8" cy="1900"/>
                </a:xfrm>
                <a:prstGeom prst="line">
                  <a:avLst/>
                </a:prstGeom>
                <a:noFill/>
                <a:ln w="41275">
                  <a:solidFill>
                    <a:srgbClr val="0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Line 20"/>
                <p:cNvSpPr>
                  <a:spLocks noChangeShapeType="1"/>
                </p:cNvSpPr>
                <p:nvPr/>
              </p:nvSpPr>
              <p:spPr bwMode="auto">
                <a:xfrm flipH="1">
                  <a:off x="5485" y="1765"/>
                  <a:ext cx="59" cy="57"/>
                </a:xfrm>
                <a:prstGeom prst="line">
                  <a:avLst/>
                </a:prstGeom>
                <a:noFill/>
                <a:ln w="14288">
                  <a:solidFill>
                    <a:srgbClr val="0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Rectangle 21"/>
                <p:cNvSpPr>
                  <a:spLocks noChangeArrowheads="1"/>
                </p:cNvSpPr>
                <p:nvPr/>
              </p:nvSpPr>
              <p:spPr bwMode="auto">
                <a:xfrm>
                  <a:off x="5570" y="1701"/>
                  <a:ext cx="14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anose="020B0604020202020204" pitchFamily="34" charset="0"/>
                    </a:rPr>
                    <a:t>x</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0" name="Oval 22"/>
                <p:cNvSpPr>
                  <a:spLocks noChangeArrowheads="1"/>
                </p:cNvSpPr>
                <p:nvPr/>
              </p:nvSpPr>
              <p:spPr bwMode="auto">
                <a:xfrm>
                  <a:off x="3726" y="1751"/>
                  <a:ext cx="43" cy="3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Rectangle 23"/>
                <p:cNvSpPr>
                  <a:spLocks noChangeArrowheads="1"/>
                </p:cNvSpPr>
                <p:nvPr/>
              </p:nvSpPr>
              <p:spPr bwMode="auto">
                <a:xfrm>
                  <a:off x="3616" y="1629"/>
                  <a:ext cx="171"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2" name="Oval 24"/>
                <p:cNvSpPr>
                  <a:spLocks noChangeArrowheads="1"/>
                </p:cNvSpPr>
                <p:nvPr/>
              </p:nvSpPr>
              <p:spPr bwMode="auto">
                <a:xfrm>
                  <a:off x="4042" y="1744"/>
                  <a:ext cx="43" cy="35"/>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Rectangle 25"/>
                <p:cNvSpPr>
                  <a:spLocks noChangeArrowheads="1"/>
                </p:cNvSpPr>
                <p:nvPr/>
              </p:nvSpPr>
              <p:spPr bwMode="auto">
                <a:xfrm>
                  <a:off x="4034" y="1794"/>
                  <a:ext cx="14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4" name="Oval 26"/>
                <p:cNvSpPr>
                  <a:spLocks noChangeArrowheads="1"/>
                </p:cNvSpPr>
                <p:nvPr/>
              </p:nvSpPr>
              <p:spPr bwMode="auto">
                <a:xfrm>
                  <a:off x="4375" y="1751"/>
                  <a:ext cx="43" cy="3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Rectangle 27"/>
                <p:cNvSpPr>
                  <a:spLocks noChangeArrowheads="1"/>
                </p:cNvSpPr>
                <p:nvPr/>
              </p:nvSpPr>
              <p:spPr bwMode="auto">
                <a:xfrm>
                  <a:off x="4367" y="1801"/>
                  <a:ext cx="14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6" name="Oval 28"/>
                <p:cNvSpPr>
                  <a:spLocks noChangeArrowheads="1"/>
                </p:cNvSpPr>
                <p:nvPr/>
              </p:nvSpPr>
              <p:spPr bwMode="auto">
                <a:xfrm>
                  <a:off x="4691" y="1751"/>
                  <a:ext cx="43" cy="3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Rectangle 29"/>
                <p:cNvSpPr>
                  <a:spLocks noChangeArrowheads="1"/>
                </p:cNvSpPr>
                <p:nvPr/>
              </p:nvSpPr>
              <p:spPr bwMode="auto">
                <a:xfrm>
                  <a:off x="4665" y="1794"/>
                  <a:ext cx="14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8" name="Oval 30"/>
                <p:cNvSpPr>
                  <a:spLocks noChangeArrowheads="1"/>
                </p:cNvSpPr>
                <p:nvPr/>
              </p:nvSpPr>
              <p:spPr bwMode="auto">
                <a:xfrm>
                  <a:off x="5015" y="1751"/>
                  <a:ext cx="43" cy="3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Rectangle 31"/>
                <p:cNvSpPr>
                  <a:spLocks noChangeArrowheads="1"/>
                </p:cNvSpPr>
                <p:nvPr/>
              </p:nvSpPr>
              <p:spPr bwMode="auto">
                <a:xfrm>
                  <a:off x="4972" y="1801"/>
                  <a:ext cx="14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0" name="Oval 32"/>
                <p:cNvSpPr>
                  <a:spLocks noChangeArrowheads="1"/>
                </p:cNvSpPr>
                <p:nvPr/>
              </p:nvSpPr>
              <p:spPr bwMode="auto">
                <a:xfrm>
                  <a:off x="3735" y="1471"/>
                  <a:ext cx="43" cy="3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Rectangle 33"/>
                <p:cNvSpPr>
                  <a:spLocks noChangeArrowheads="1"/>
                </p:cNvSpPr>
                <p:nvPr/>
              </p:nvSpPr>
              <p:spPr bwMode="auto">
                <a:xfrm>
                  <a:off x="3616" y="1421"/>
                  <a:ext cx="14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2" name="Oval 34"/>
                <p:cNvSpPr>
                  <a:spLocks noChangeArrowheads="1"/>
                </p:cNvSpPr>
                <p:nvPr/>
              </p:nvSpPr>
              <p:spPr bwMode="auto">
                <a:xfrm>
                  <a:off x="3726" y="1206"/>
                  <a:ext cx="43" cy="3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Rectangle 35"/>
                <p:cNvSpPr>
                  <a:spLocks noChangeArrowheads="1"/>
                </p:cNvSpPr>
                <p:nvPr/>
              </p:nvSpPr>
              <p:spPr bwMode="auto">
                <a:xfrm>
                  <a:off x="3616" y="1170"/>
                  <a:ext cx="14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rPr>
                    <a:t>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4" name="Oval 36"/>
                <p:cNvSpPr>
                  <a:spLocks noChangeArrowheads="1"/>
                </p:cNvSpPr>
                <p:nvPr/>
              </p:nvSpPr>
              <p:spPr bwMode="auto">
                <a:xfrm>
                  <a:off x="3726" y="948"/>
                  <a:ext cx="43" cy="3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Rectangle 37"/>
                <p:cNvSpPr>
                  <a:spLocks noChangeArrowheads="1"/>
                </p:cNvSpPr>
                <p:nvPr/>
              </p:nvSpPr>
              <p:spPr bwMode="auto">
                <a:xfrm>
                  <a:off x="3598" y="912"/>
                  <a:ext cx="14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6" name="Oval 38"/>
                <p:cNvSpPr>
                  <a:spLocks noChangeArrowheads="1"/>
                </p:cNvSpPr>
                <p:nvPr/>
              </p:nvSpPr>
              <p:spPr bwMode="auto">
                <a:xfrm>
                  <a:off x="3726" y="668"/>
                  <a:ext cx="43" cy="3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Rectangle 39"/>
                <p:cNvSpPr>
                  <a:spLocks noChangeArrowheads="1"/>
                </p:cNvSpPr>
                <p:nvPr/>
              </p:nvSpPr>
              <p:spPr bwMode="auto">
                <a:xfrm>
                  <a:off x="3633" y="611"/>
                  <a:ext cx="14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8" name="Oval 40"/>
                <p:cNvSpPr>
                  <a:spLocks noChangeArrowheads="1"/>
                </p:cNvSpPr>
                <p:nvPr/>
              </p:nvSpPr>
              <p:spPr bwMode="auto">
                <a:xfrm>
                  <a:off x="3394" y="1744"/>
                  <a:ext cx="42" cy="35"/>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Rectangle 41"/>
                <p:cNvSpPr>
                  <a:spLocks noChangeArrowheads="1"/>
                </p:cNvSpPr>
                <p:nvPr/>
              </p:nvSpPr>
              <p:spPr bwMode="auto">
                <a:xfrm>
                  <a:off x="3051" y="1794"/>
                  <a:ext cx="196"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0" name="Oval 42"/>
                <p:cNvSpPr>
                  <a:spLocks noChangeArrowheads="1"/>
                </p:cNvSpPr>
                <p:nvPr/>
              </p:nvSpPr>
              <p:spPr bwMode="auto">
                <a:xfrm>
                  <a:off x="3735" y="2030"/>
                  <a:ext cx="43" cy="36"/>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Rectangle 43"/>
                <p:cNvSpPr>
                  <a:spLocks noChangeArrowheads="1"/>
                </p:cNvSpPr>
                <p:nvPr/>
              </p:nvSpPr>
              <p:spPr bwMode="auto">
                <a:xfrm>
                  <a:off x="3827" y="1966"/>
                  <a:ext cx="196"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
            <p:nvSpPr>
              <p:cNvPr id="49" name="Oval 48"/>
              <p:cNvSpPr/>
              <p:nvPr/>
            </p:nvSpPr>
            <p:spPr>
              <a:xfrm>
                <a:off x="5922485" y="1470248"/>
                <a:ext cx="50068"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5922485" y="2743614"/>
                <a:ext cx="50068"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7988116" y="4057982"/>
                <a:ext cx="50068"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3"/>
            <p:cNvSpPr>
              <a:spLocks noChangeArrowheads="1"/>
            </p:cNvSpPr>
            <p:nvPr/>
          </p:nvSpPr>
          <p:spPr bwMode="auto">
            <a:xfrm>
              <a:off x="5287139" y="2831210"/>
              <a:ext cx="3111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7" name="Oval 46"/>
            <p:cNvSpPr/>
            <p:nvPr/>
          </p:nvSpPr>
          <p:spPr>
            <a:xfrm>
              <a:off x="4888736" y="2779235"/>
              <a:ext cx="50068"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7" name="Straight Connector 86"/>
          <p:cNvCxnSpPr/>
          <p:nvPr/>
        </p:nvCxnSpPr>
        <p:spPr>
          <a:xfrm>
            <a:off x="13097548" y="3774795"/>
            <a:ext cx="34137" cy="6658083"/>
          </a:xfrm>
          <a:prstGeom prst="line">
            <a:avLst/>
          </a:prstGeom>
        </p:spPr>
        <p:style>
          <a:lnRef idx="3">
            <a:schemeClr val="dk1"/>
          </a:lnRef>
          <a:fillRef idx="0">
            <a:schemeClr val="dk1"/>
          </a:fillRef>
          <a:effectRef idx="2">
            <a:schemeClr val="dk1"/>
          </a:effectRef>
          <a:fontRef idx="minor">
            <a:schemeClr val="tx1"/>
          </a:fontRef>
        </p:style>
      </p:cxnSp>
      <p:cxnSp>
        <p:nvCxnSpPr>
          <p:cNvPr id="91" name="Straight Connector 90"/>
          <p:cNvCxnSpPr/>
          <p:nvPr/>
        </p:nvCxnSpPr>
        <p:spPr>
          <a:xfrm flipV="1">
            <a:off x="11490967" y="7126514"/>
            <a:ext cx="5302839" cy="27381"/>
          </a:xfrm>
          <a:prstGeom prst="line">
            <a:avLst/>
          </a:prstGeom>
        </p:spPr>
        <p:style>
          <a:lnRef idx="3">
            <a:schemeClr val="dk1"/>
          </a:lnRef>
          <a:fillRef idx="0">
            <a:schemeClr val="dk1"/>
          </a:fillRef>
          <a:effectRef idx="2">
            <a:schemeClr val="dk1"/>
          </a:effectRef>
          <a:fontRef idx="minor">
            <a:schemeClr val="tx1"/>
          </a:fontRef>
        </p:style>
      </p:cxnSp>
      <p:sp>
        <p:nvSpPr>
          <p:cNvPr id="92" name="Oval 91"/>
          <p:cNvSpPr/>
          <p:nvPr/>
        </p:nvSpPr>
        <p:spPr>
          <a:xfrm>
            <a:off x="13108052" y="9844321"/>
            <a:ext cx="73877" cy="8148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13083437" y="9150450"/>
            <a:ext cx="73877" cy="8148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13083589" y="8501729"/>
            <a:ext cx="73877" cy="8148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 </a:t>
            </a:r>
            <a:endParaRPr lang="en-US" dirty="0"/>
          </a:p>
        </p:txBody>
      </p:sp>
      <p:cxnSp>
        <p:nvCxnSpPr>
          <p:cNvPr id="98" name="Straight Connector 97"/>
          <p:cNvCxnSpPr/>
          <p:nvPr/>
        </p:nvCxnSpPr>
        <p:spPr>
          <a:xfrm>
            <a:off x="15772719" y="7164394"/>
            <a:ext cx="16429" cy="2029511"/>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0" name="Straight Connector 99"/>
          <p:cNvCxnSpPr>
            <a:stCxn id="93" idx="6"/>
          </p:cNvCxnSpPr>
          <p:nvPr/>
        </p:nvCxnSpPr>
        <p:spPr>
          <a:xfrm>
            <a:off x="13157314" y="9191191"/>
            <a:ext cx="2660661" cy="40741"/>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2" name="Straight Connector 101"/>
          <p:cNvCxnSpPr/>
          <p:nvPr/>
        </p:nvCxnSpPr>
        <p:spPr>
          <a:xfrm>
            <a:off x="11769883" y="4185513"/>
            <a:ext cx="4504530" cy="5612787"/>
          </a:xfrm>
          <a:prstGeom prst="line">
            <a:avLst/>
          </a:prstGeom>
        </p:spPr>
        <p:style>
          <a:lnRef idx="2">
            <a:schemeClr val="accent6"/>
          </a:lnRef>
          <a:fillRef idx="0">
            <a:schemeClr val="accent6"/>
          </a:fillRef>
          <a:effectRef idx="1">
            <a:schemeClr val="accent6"/>
          </a:effectRef>
          <a:fontRef idx="minor">
            <a:schemeClr val="tx1"/>
          </a:fontRef>
        </p:style>
      </p:cxnSp>
      <p:cxnSp>
        <p:nvCxnSpPr>
          <p:cNvPr id="108" name="Straight Connector 107"/>
          <p:cNvCxnSpPr/>
          <p:nvPr/>
        </p:nvCxnSpPr>
        <p:spPr>
          <a:xfrm>
            <a:off x="9506349" y="5343686"/>
            <a:ext cx="7924800" cy="4851907"/>
          </a:xfrm>
          <a:prstGeom prst="line">
            <a:avLst/>
          </a:prstGeom>
        </p:spPr>
        <p:style>
          <a:lnRef idx="2">
            <a:schemeClr val="accent6"/>
          </a:lnRef>
          <a:fillRef idx="0">
            <a:schemeClr val="accent6"/>
          </a:fillRef>
          <a:effectRef idx="1">
            <a:schemeClr val="accent6"/>
          </a:effectRef>
          <a:fontRef idx="minor">
            <a:schemeClr val="tx1"/>
          </a:fontRef>
        </p:style>
      </p:cxnSp>
      <p:sp>
        <p:nvSpPr>
          <p:cNvPr id="110" name="TextBox 109"/>
          <p:cNvSpPr txBox="1"/>
          <p:nvPr/>
        </p:nvSpPr>
        <p:spPr>
          <a:xfrm rot="2001063">
            <a:off x="15483017" y="9856000"/>
            <a:ext cx="4375004" cy="523220"/>
          </a:xfrm>
          <a:prstGeom prst="rect">
            <a:avLst/>
          </a:prstGeom>
          <a:noFill/>
        </p:spPr>
        <p:txBody>
          <a:bodyPr wrap="square" rtlCol="0">
            <a:spAutoFit/>
          </a:bodyPr>
          <a:lstStyle/>
          <a:p>
            <a:r>
              <a:rPr lang="vi-VN" sz="2800" dirty="0"/>
              <a:t>3x + 5y = -3</a:t>
            </a:r>
          </a:p>
        </p:txBody>
      </p:sp>
      <p:sp>
        <p:nvSpPr>
          <p:cNvPr id="111" name="TextBox 110"/>
          <p:cNvSpPr txBox="1"/>
          <p:nvPr/>
        </p:nvSpPr>
        <p:spPr>
          <a:xfrm rot="3271923">
            <a:off x="12802537" y="6204066"/>
            <a:ext cx="2281268" cy="523220"/>
          </a:xfrm>
          <a:prstGeom prst="rect">
            <a:avLst/>
          </a:prstGeom>
          <a:noFill/>
        </p:spPr>
        <p:txBody>
          <a:bodyPr wrap="square" rtlCol="0">
            <a:spAutoFit/>
          </a:bodyPr>
          <a:lstStyle/>
          <a:p>
            <a:r>
              <a:rPr lang="vi-VN" sz="2800" dirty="0"/>
              <a:t>5x + 4y = 8</a:t>
            </a:r>
          </a:p>
        </p:txBody>
      </p:sp>
      <p:grpSp>
        <p:nvGrpSpPr>
          <p:cNvPr id="112" name="Google Shape;305;p14"/>
          <p:cNvGrpSpPr/>
          <p:nvPr/>
        </p:nvGrpSpPr>
        <p:grpSpPr>
          <a:xfrm>
            <a:off x="8763000" y="659952"/>
            <a:ext cx="2022200" cy="1289304"/>
            <a:chOff x="7837953" y="804641"/>
            <a:chExt cx="2022200" cy="1289304"/>
          </a:xfrm>
        </p:grpSpPr>
        <p:pic>
          <p:nvPicPr>
            <p:cNvPr id="113" name="Google Shape;306;p14"/>
            <p:cNvPicPr preferRelativeResize="0"/>
            <p:nvPr/>
          </p:nvPicPr>
          <p:blipFill rotWithShape="1">
            <a:blip r:embed="rId2">
              <a:alphaModFix/>
            </a:blip>
            <a:srcRect/>
            <a:stretch/>
          </p:blipFill>
          <p:spPr>
            <a:xfrm>
              <a:off x="7974522" y="804641"/>
              <a:ext cx="1828800" cy="1289304"/>
            </a:xfrm>
            <a:prstGeom prst="rect">
              <a:avLst/>
            </a:prstGeom>
            <a:noFill/>
            <a:ln>
              <a:noFill/>
            </a:ln>
          </p:spPr>
        </p:pic>
        <p:sp>
          <p:nvSpPr>
            <p:cNvPr id="114"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15" name="TextBox 114"/>
          <p:cNvSpPr txBox="1"/>
          <p:nvPr/>
        </p:nvSpPr>
        <p:spPr>
          <a:xfrm>
            <a:off x="13155970" y="8367917"/>
            <a:ext cx="402539" cy="375571"/>
          </a:xfrm>
          <a:prstGeom prst="rect">
            <a:avLst/>
          </a:prstGeom>
          <a:noFill/>
        </p:spPr>
        <p:txBody>
          <a:bodyPr wrap="square" rtlCol="0">
            <a:spAutoFit/>
          </a:bodyPr>
          <a:lstStyle/>
          <a:p>
            <a:r>
              <a:rPr lang="vi-VN" dirty="0"/>
              <a:t>-2</a:t>
            </a:r>
          </a:p>
        </p:txBody>
      </p:sp>
      <p:sp>
        <p:nvSpPr>
          <p:cNvPr id="116" name="TextBox 115"/>
          <p:cNvSpPr txBox="1"/>
          <p:nvPr/>
        </p:nvSpPr>
        <p:spPr>
          <a:xfrm>
            <a:off x="13131873" y="8880079"/>
            <a:ext cx="402539" cy="375571"/>
          </a:xfrm>
          <a:prstGeom prst="rect">
            <a:avLst/>
          </a:prstGeom>
          <a:noFill/>
        </p:spPr>
        <p:txBody>
          <a:bodyPr wrap="square" rtlCol="0">
            <a:spAutoFit/>
          </a:bodyPr>
          <a:lstStyle/>
          <a:p>
            <a:r>
              <a:rPr lang="vi-VN" dirty="0"/>
              <a:t>-3</a:t>
            </a:r>
          </a:p>
        </p:txBody>
      </p:sp>
      <p:sp>
        <p:nvSpPr>
          <p:cNvPr id="82" name="Google Shape;322;p15"/>
          <p:cNvSpPr/>
          <p:nvPr/>
        </p:nvSpPr>
        <p:spPr>
          <a:xfrm>
            <a:off x="0" y="16329"/>
            <a:ext cx="7467600"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dirty="0">
                <a:solidFill>
                  <a:schemeClr val="lt1"/>
                </a:solidFill>
                <a:latin typeface="Arial"/>
                <a:ea typeface="Arial"/>
                <a:cs typeface="Arial"/>
                <a:sym typeface="Arial"/>
              </a:rPr>
              <a:t>Bài 1.5 ( SGK): trang 10</a:t>
            </a:r>
            <a:endParaRPr sz="4500" b="1"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19762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5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par>
                                <p:cTn id="28" presetID="10" presetClass="entr" presetSubtype="0" fill="hold" nodeType="withEffect">
                                  <p:stCondLst>
                                    <p:cond delay="0"/>
                                  </p:stCondLst>
                                  <p:childTnLst>
                                    <p:set>
                                      <p:cBhvr>
                                        <p:cTn id="29" dur="1" fill="hold">
                                          <p:stCondLst>
                                            <p:cond delay="0"/>
                                          </p:stCondLst>
                                        </p:cTn>
                                        <p:tgtEl>
                                          <p:spTgt spid="87"/>
                                        </p:tgtEl>
                                        <p:attrNameLst>
                                          <p:attrName>style.visibility</p:attrName>
                                        </p:attrNameLst>
                                      </p:cBhvr>
                                      <p:to>
                                        <p:strVal val="visible"/>
                                      </p:to>
                                    </p:set>
                                    <p:animEffect transition="in" filter="fade">
                                      <p:cBhvr>
                                        <p:cTn id="30" dur="500"/>
                                        <p:tgtEl>
                                          <p:spTgt spid="87"/>
                                        </p:tgtEl>
                                      </p:cBhvr>
                                    </p:animEffect>
                                  </p:childTnLst>
                                </p:cTn>
                              </p:par>
                              <p:par>
                                <p:cTn id="31" presetID="10" presetClass="entr" presetSubtype="0" fill="hold" nodeType="withEffect">
                                  <p:stCondLst>
                                    <p:cond delay="0"/>
                                  </p:stCondLst>
                                  <p:childTnLst>
                                    <p:set>
                                      <p:cBhvr>
                                        <p:cTn id="32" dur="1" fill="hold">
                                          <p:stCondLst>
                                            <p:cond delay="0"/>
                                          </p:stCondLst>
                                        </p:cTn>
                                        <p:tgtEl>
                                          <p:spTgt spid="91"/>
                                        </p:tgtEl>
                                        <p:attrNameLst>
                                          <p:attrName>style.visibility</p:attrName>
                                        </p:attrNameLst>
                                      </p:cBhvr>
                                      <p:to>
                                        <p:strVal val="visible"/>
                                      </p:to>
                                    </p:set>
                                    <p:animEffect transition="in" filter="fade">
                                      <p:cBhvr>
                                        <p:cTn id="33" dur="500"/>
                                        <p:tgtEl>
                                          <p:spTgt spid="9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2"/>
                                        </p:tgtEl>
                                        <p:attrNameLst>
                                          <p:attrName>style.visibility</p:attrName>
                                        </p:attrNameLst>
                                      </p:cBhvr>
                                      <p:to>
                                        <p:strVal val="visible"/>
                                      </p:to>
                                    </p:set>
                                    <p:animEffect transition="in" filter="fade">
                                      <p:cBhvr>
                                        <p:cTn id="36" dur="500"/>
                                        <p:tgtEl>
                                          <p:spTgt spid="9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3"/>
                                        </p:tgtEl>
                                        <p:attrNameLst>
                                          <p:attrName>style.visibility</p:attrName>
                                        </p:attrNameLst>
                                      </p:cBhvr>
                                      <p:to>
                                        <p:strVal val="visible"/>
                                      </p:to>
                                    </p:set>
                                    <p:animEffect transition="in" filter="fade">
                                      <p:cBhvr>
                                        <p:cTn id="39" dur="500"/>
                                        <p:tgtEl>
                                          <p:spTgt spid="9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4"/>
                                        </p:tgtEl>
                                        <p:attrNameLst>
                                          <p:attrName>style.visibility</p:attrName>
                                        </p:attrNameLst>
                                      </p:cBhvr>
                                      <p:to>
                                        <p:strVal val="visible"/>
                                      </p:to>
                                    </p:set>
                                    <p:animEffect transition="in" filter="fade">
                                      <p:cBhvr>
                                        <p:cTn id="42" dur="500"/>
                                        <p:tgtEl>
                                          <p:spTgt spid="94"/>
                                        </p:tgtEl>
                                      </p:cBhvr>
                                    </p:animEffect>
                                  </p:childTnLst>
                                </p:cTn>
                              </p:par>
                              <p:par>
                                <p:cTn id="43" presetID="10" presetClass="entr" presetSubtype="0" fill="hold" nodeType="withEffect">
                                  <p:stCondLst>
                                    <p:cond delay="0"/>
                                  </p:stCondLst>
                                  <p:childTnLst>
                                    <p:set>
                                      <p:cBhvr>
                                        <p:cTn id="44" dur="1" fill="hold">
                                          <p:stCondLst>
                                            <p:cond delay="0"/>
                                          </p:stCondLst>
                                        </p:cTn>
                                        <p:tgtEl>
                                          <p:spTgt spid="98"/>
                                        </p:tgtEl>
                                        <p:attrNameLst>
                                          <p:attrName>style.visibility</p:attrName>
                                        </p:attrNameLst>
                                      </p:cBhvr>
                                      <p:to>
                                        <p:strVal val="visible"/>
                                      </p:to>
                                    </p:set>
                                    <p:animEffect transition="in" filter="fade">
                                      <p:cBhvr>
                                        <p:cTn id="45" dur="500"/>
                                        <p:tgtEl>
                                          <p:spTgt spid="98"/>
                                        </p:tgtEl>
                                      </p:cBhvr>
                                    </p:animEffect>
                                  </p:childTnLst>
                                </p:cTn>
                              </p:par>
                              <p:par>
                                <p:cTn id="46" presetID="10" presetClass="entr" presetSubtype="0" fill="hold" nodeType="withEffect">
                                  <p:stCondLst>
                                    <p:cond delay="0"/>
                                  </p:stCondLst>
                                  <p:childTnLst>
                                    <p:set>
                                      <p:cBhvr>
                                        <p:cTn id="47" dur="1" fill="hold">
                                          <p:stCondLst>
                                            <p:cond delay="0"/>
                                          </p:stCondLst>
                                        </p:cTn>
                                        <p:tgtEl>
                                          <p:spTgt spid="100"/>
                                        </p:tgtEl>
                                        <p:attrNameLst>
                                          <p:attrName>style.visibility</p:attrName>
                                        </p:attrNameLst>
                                      </p:cBhvr>
                                      <p:to>
                                        <p:strVal val="visible"/>
                                      </p:to>
                                    </p:set>
                                    <p:animEffect transition="in" filter="fade">
                                      <p:cBhvr>
                                        <p:cTn id="48" dur="500"/>
                                        <p:tgtEl>
                                          <p:spTgt spid="100"/>
                                        </p:tgtEl>
                                      </p:cBhvr>
                                    </p:animEffect>
                                  </p:childTnLst>
                                </p:cTn>
                              </p:par>
                              <p:par>
                                <p:cTn id="49" presetID="10" presetClass="entr" presetSubtype="0" fill="hold" nodeType="withEffect">
                                  <p:stCondLst>
                                    <p:cond delay="0"/>
                                  </p:stCondLst>
                                  <p:childTnLst>
                                    <p:set>
                                      <p:cBhvr>
                                        <p:cTn id="50" dur="1" fill="hold">
                                          <p:stCondLst>
                                            <p:cond delay="0"/>
                                          </p:stCondLst>
                                        </p:cTn>
                                        <p:tgtEl>
                                          <p:spTgt spid="102"/>
                                        </p:tgtEl>
                                        <p:attrNameLst>
                                          <p:attrName>style.visibility</p:attrName>
                                        </p:attrNameLst>
                                      </p:cBhvr>
                                      <p:to>
                                        <p:strVal val="visible"/>
                                      </p:to>
                                    </p:set>
                                    <p:animEffect transition="in" filter="fade">
                                      <p:cBhvr>
                                        <p:cTn id="51" dur="500"/>
                                        <p:tgtEl>
                                          <p:spTgt spid="102"/>
                                        </p:tgtEl>
                                      </p:cBhvr>
                                    </p:animEffect>
                                  </p:childTnLst>
                                </p:cTn>
                              </p:par>
                              <p:par>
                                <p:cTn id="52" presetID="10" presetClass="entr" presetSubtype="0" fill="hold" nodeType="withEffect">
                                  <p:stCondLst>
                                    <p:cond delay="0"/>
                                  </p:stCondLst>
                                  <p:childTnLst>
                                    <p:set>
                                      <p:cBhvr>
                                        <p:cTn id="53" dur="1" fill="hold">
                                          <p:stCondLst>
                                            <p:cond delay="0"/>
                                          </p:stCondLst>
                                        </p:cTn>
                                        <p:tgtEl>
                                          <p:spTgt spid="108"/>
                                        </p:tgtEl>
                                        <p:attrNameLst>
                                          <p:attrName>style.visibility</p:attrName>
                                        </p:attrNameLst>
                                      </p:cBhvr>
                                      <p:to>
                                        <p:strVal val="visible"/>
                                      </p:to>
                                    </p:set>
                                    <p:animEffect transition="in" filter="fade">
                                      <p:cBhvr>
                                        <p:cTn id="54" dur="500"/>
                                        <p:tgtEl>
                                          <p:spTgt spid="10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10"/>
                                        </p:tgtEl>
                                        <p:attrNameLst>
                                          <p:attrName>style.visibility</p:attrName>
                                        </p:attrNameLst>
                                      </p:cBhvr>
                                      <p:to>
                                        <p:strVal val="visible"/>
                                      </p:to>
                                    </p:set>
                                    <p:animEffect transition="in" filter="fade">
                                      <p:cBhvr>
                                        <p:cTn id="57" dur="500"/>
                                        <p:tgtEl>
                                          <p:spTgt spid="11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11"/>
                                        </p:tgtEl>
                                        <p:attrNameLst>
                                          <p:attrName>style.visibility</p:attrName>
                                        </p:attrNameLst>
                                      </p:cBhvr>
                                      <p:to>
                                        <p:strVal val="visible"/>
                                      </p:to>
                                    </p:set>
                                    <p:animEffect transition="in" filter="fade">
                                      <p:cBhvr>
                                        <p:cTn id="60" dur="500"/>
                                        <p:tgtEl>
                                          <p:spTgt spid="11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15"/>
                                        </p:tgtEl>
                                        <p:attrNameLst>
                                          <p:attrName>style.visibility</p:attrName>
                                        </p:attrNameLst>
                                      </p:cBhvr>
                                      <p:to>
                                        <p:strVal val="visible"/>
                                      </p:to>
                                    </p:set>
                                    <p:animEffect transition="in" filter="fade">
                                      <p:cBhvr>
                                        <p:cTn id="63" dur="500"/>
                                        <p:tgtEl>
                                          <p:spTgt spid="11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16"/>
                                        </p:tgtEl>
                                        <p:attrNameLst>
                                          <p:attrName>style.visibility</p:attrName>
                                        </p:attrNameLst>
                                      </p:cBhvr>
                                      <p:to>
                                        <p:strVal val="visible"/>
                                      </p:to>
                                    </p:set>
                                    <p:animEffect transition="in" filter="fade">
                                      <p:cBhvr>
                                        <p:cTn id="66"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93" grpId="0" animBg="1"/>
      <p:bldP spid="94" grpId="0" animBg="1"/>
      <p:bldP spid="110" grpId="0"/>
      <p:bldP spid="111" grpId="0"/>
      <p:bldP spid="115" grpId="0"/>
      <p:bldP spid="11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nh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334" y="349085"/>
            <a:ext cx="10715840" cy="9937916"/>
          </a:xfrm>
          <a:prstGeom prst="rect">
            <a:avLst/>
          </a:prstGeom>
        </p:spPr>
      </p:pic>
      <p:sp>
        <p:nvSpPr>
          <p:cNvPr id="5" name="Hình chữ nhật 4"/>
          <p:cNvSpPr/>
          <p:nvPr/>
        </p:nvSpPr>
        <p:spPr>
          <a:xfrm>
            <a:off x="4619769" y="349085"/>
            <a:ext cx="10174388" cy="1384995"/>
          </a:xfrm>
          <a:prstGeom prst="rect">
            <a:avLst/>
          </a:prstGeom>
          <a:noFill/>
        </p:spPr>
        <p:txBody>
          <a:bodyPr wrap="none" lIns="137160" tIns="68580" rIns="137160" bIns="68580">
            <a:spAutoFit/>
          </a:bodyPr>
          <a:lstStyle/>
          <a:p>
            <a:pPr algn="ctr"/>
            <a:r>
              <a:rPr lang="vi-VN" sz="8100" b="1">
                <a:ln w="6600">
                  <a:solidFill>
                    <a:schemeClr val="accent2"/>
                  </a:solidFill>
                  <a:prstDash val="solid"/>
                </a:ln>
                <a:solidFill>
                  <a:srgbClr val="FF0000"/>
                </a:solidFill>
                <a:effectLst>
                  <a:outerShdw dist="38100" dir="2700000" algn="tl" rotWithShape="0">
                    <a:schemeClr val="accent2"/>
                  </a:outerShdw>
                </a:effectLst>
                <a:latin typeface="+mj-lt"/>
              </a:rPr>
              <a:t>BIỆT ĐỘI CỨU HỎA</a:t>
            </a:r>
          </a:p>
        </p:txBody>
      </p:sp>
      <p:pic>
        <p:nvPicPr>
          <p:cNvPr id="6" name="Ảnh 5">
            <a:hlinkClick r:id="rId3" action="ppaction://hlinksldjump"/>
          </p:cNvPr>
          <p:cNvPicPr>
            <a:picLocks noChangeAspect="1"/>
          </p:cNvPicPr>
          <p:nvPr/>
        </p:nvPicPr>
        <p:blipFill>
          <a:blip r:embed="rId4">
            <a:extLst>
              <a:ext uri="{BEBA8EAE-BF5A-486C-A8C5-ECC9F3942E4B}">
                <a14:imgProps xmlns:a14="http://schemas.microsoft.com/office/drawing/2010/main">
                  <a14:imgLayer r:embed="rId5">
                    <a14:imgEffect>
                      <a14:backgroundRemoval t="8046" b="97701" l="0" r="100000"/>
                    </a14:imgEffect>
                  </a14:imgLayer>
                </a14:imgProps>
              </a:ext>
            </a:extLst>
          </a:blip>
          <a:stretch>
            <a:fillRect/>
          </a:stretch>
        </p:blipFill>
        <p:spPr>
          <a:xfrm>
            <a:off x="11480535" y="2076805"/>
            <a:ext cx="3457143" cy="1242857"/>
          </a:xfrm>
          <a:prstGeom prst="rect">
            <a:avLst/>
          </a:prstGeom>
        </p:spPr>
      </p:pic>
    </p:spTree>
    <p:extLst>
      <p:ext uri="{BB962C8B-B14F-4D97-AF65-F5344CB8AC3E}">
        <p14:creationId xmlns:p14="http://schemas.microsoft.com/office/powerpoint/2010/main" val="11002293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5105400" y="484414"/>
            <a:ext cx="8229600" cy="1143000"/>
          </a:xfrm>
        </p:spPr>
        <p:txBody>
          <a:bodyPr/>
          <a:lstStyle/>
          <a:p>
            <a:pPr algn="ctr"/>
            <a:r>
              <a:rPr lang="vi-VN" b="1" dirty="0">
                <a:solidFill>
                  <a:srgbClr val="FF0000"/>
                </a:solidFill>
              </a:rPr>
              <a:t>Luật chơi – Cách chơi</a:t>
            </a:r>
          </a:p>
        </p:txBody>
      </p:sp>
      <p:sp>
        <p:nvSpPr>
          <p:cNvPr id="3" name="Chỗ dành sẵn cho Nội dung 2"/>
          <p:cNvSpPr>
            <a:spLocks noGrp="1"/>
          </p:cNvSpPr>
          <p:nvPr>
            <p:ph idx="1"/>
          </p:nvPr>
        </p:nvSpPr>
        <p:spPr>
          <a:xfrm>
            <a:off x="5867400" y="2324100"/>
            <a:ext cx="8229600" cy="4525963"/>
          </a:xfrm>
        </p:spPr>
        <p:txBody>
          <a:bodyPr>
            <a:normAutofit/>
          </a:bodyPr>
          <a:lstStyle/>
          <a:p>
            <a:r>
              <a:rPr lang="vi-VN" sz="4000" dirty="0">
                <a:solidFill>
                  <a:schemeClr val="tx2"/>
                </a:solidFill>
                <a:latin typeface="+mj-lt"/>
              </a:rPr>
              <a:t>Có mội ngôi nhà trong thành phố bị cháy. Hãy dập tắt đám cháy bằng cách chọn các hình ảnh tương ứng với các bước cứu hỏa và vượt qua các câu hỏi được đưa ra.</a:t>
            </a:r>
          </a:p>
        </p:txBody>
      </p:sp>
    </p:spTree>
    <p:extLst>
      <p:ext uri="{BB962C8B-B14F-4D97-AF65-F5344CB8AC3E}">
        <p14:creationId xmlns:p14="http://schemas.microsoft.com/office/powerpoint/2010/main" val="7398683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nh 9">
            <a:hlinkClick r:id="rId4" action="ppaction://hlinksldjump"/>
          </p:cNvPr>
          <p:cNvPicPr>
            <a:picLocks noChangeAspect="1"/>
          </p:cNvPicPr>
          <p:nvPr/>
        </p:nvPicPr>
        <p:blipFill>
          <a:blip r:embed="rId5">
            <a:clrChange>
              <a:clrFrom>
                <a:srgbClr val="FFFFFF"/>
              </a:clrFrom>
              <a:clrTo>
                <a:srgbClr val="FFFFFF">
                  <a:alpha val="0"/>
                </a:srgbClr>
              </a:clrTo>
            </a:clrChange>
          </a:blip>
          <a:stretch>
            <a:fillRect/>
          </a:stretch>
        </p:blipFill>
        <p:spPr>
          <a:xfrm>
            <a:off x="6242498" y="5848399"/>
            <a:ext cx="3191067" cy="2406167"/>
          </a:xfrm>
          <a:prstGeom prst="rect">
            <a:avLst/>
          </a:prstGeom>
        </p:spPr>
      </p:pic>
      <p:pic>
        <p:nvPicPr>
          <p:cNvPr id="11" name="lu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2574" y="5986044"/>
            <a:ext cx="1428750" cy="1428750"/>
          </a:xfrm>
          <a:prstGeom prst="rect">
            <a:avLst/>
          </a:prstGeom>
        </p:spPr>
      </p:pic>
      <p:pic>
        <p:nvPicPr>
          <p:cNvPr id="12" name="lua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3172" y="5622732"/>
            <a:ext cx="1428750" cy="1428750"/>
          </a:xfrm>
          <a:prstGeom prst="rect">
            <a:avLst/>
          </a:prstGeom>
        </p:spPr>
      </p:pic>
      <p:pic>
        <p:nvPicPr>
          <p:cNvPr id="13" name="Lua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2873" y="5501844"/>
            <a:ext cx="1428750" cy="1428750"/>
          </a:xfrm>
          <a:prstGeom prst="rect">
            <a:avLst/>
          </a:prstGeom>
        </p:spPr>
      </p:pic>
      <p:pic>
        <p:nvPicPr>
          <p:cNvPr id="15" name="114">
            <a:hlinkClick r:id="rId7" action="ppaction://hlinksldjump"/>
          </p:cNvPr>
          <p:cNvPicPr>
            <a:picLocks noChangeAspect="1"/>
          </p:cNvPicPr>
          <p:nvPr/>
        </p:nvPicPr>
        <p:blipFill>
          <a:blip r:embed="rId8">
            <a:clrChange>
              <a:clrFrom>
                <a:srgbClr val="FFFFFF"/>
              </a:clrFrom>
              <a:clrTo>
                <a:srgbClr val="FFFFFF">
                  <a:alpha val="0"/>
                </a:srgbClr>
              </a:clrTo>
            </a:clrChange>
          </a:blip>
          <a:stretch>
            <a:fillRect/>
          </a:stretch>
        </p:blipFill>
        <p:spPr>
          <a:xfrm>
            <a:off x="2747962" y="240507"/>
            <a:ext cx="1237184" cy="1311912"/>
          </a:xfrm>
          <a:prstGeom prst="rect">
            <a:avLst/>
          </a:prstGeom>
        </p:spPr>
      </p:pic>
      <p:pic>
        <p:nvPicPr>
          <p:cNvPr id="1028" name="Xecuu" descr="Káº¿t quáº£ hÃ¬nh áº£nh cho xe cá»©u há»a hoáº¡t hÃ¬nh"/>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372803" y="6930594"/>
            <a:ext cx="3658803" cy="3655755"/>
          </a:xfrm>
          <a:prstGeom prst="rect">
            <a:avLst/>
          </a:prstGeom>
          <a:noFill/>
          <a:extLst>
            <a:ext uri="{909E8E84-426E-40DD-AFC4-6F175D3DCCD1}">
              <a14:hiddenFill xmlns:a14="http://schemas.microsoft.com/office/drawing/2010/main">
                <a:solidFill>
                  <a:srgbClr val="FFFFFF"/>
                </a:solidFill>
              </a14:hiddenFill>
            </a:ext>
          </a:extLst>
        </p:spPr>
      </p:pic>
      <p:pic>
        <p:nvPicPr>
          <p:cNvPr id="1030" name="Linhcuu\" descr="Káº¿t quáº£ hÃ¬nh áº£nh cho lÃ­nh cá»©u há»a hoáº¡t hÃ¬nh"/>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4233" l="0" r="100000"/>
                    </a14:imgEffect>
                  </a14:imgLayer>
                </a14:imgProps>
              </a:ext>
              <a:ext uri="{28A0092B-C50C-407E-A947-70E740481C1C}">
                <a14:useLocalDpi xmlns:a14="http://schemas.microsoft.com/office/drawing/2010/main" val="0"/>
              </a:ext>
            </a:extLst>
          </a:blip>
          <a:srcRect/>
          <a:stretch>
            <a:fillRect/>
          </a:stretch>
        </p:blipFill>
        <p:spPr bwMode="auto">
          <a:xfrm flipH="1">
            <a:off x="3953282" y="6132989"/>
            <a:ext cx="2542913" cy="2563611"/>
          </a:xfrm>
          <a:prstGeom prst="rect">
            <a:avLst/>
          </a:prstGeom>
          <a:noFill/>
          <a:extLst>
            <a:ext uri="{909E8E84-426E-40DD-AFC4-6F175D3DCCD1}">
              <a14:hiddenFill xmlns:a14="http://schemas.microsoft.com/office/drawing/2010/main">
                <a:solidFill>
                  <a:srgbClr val="FFFFFF"/>
                </a:solidFill>
              </a14:hiddenFill>
            </a:ext>
          </a:extLst>
        </p:spPr>
      </p:pic>
      <p:pic>
        <p:nvPicPr>
          <p:cNvPr id="19" name="TruHoi">
            <a:hlinkClick r:id="rId12" action="ppaction://hlinksldjump"/>
          </p:cNvPr>
          <p:cNvPicPr>
            <a:picLocks noChangeAspect="1"/>
          </p:cNvPicPr>
          <p:nvPr/>
        </p:nvPicPr>
        <p:blipFill>
          <a:blip r:embed="rId13">
            <a:clrChange>
              <a:clrFrom>
                <a:srgbClr val="FFFFFF"/>
              </a:clrFrom>
              <a:clrTo>
                <a:srgbClr val="FFFFFF">
                  <a:alpha val="0"/>
                </a:srgbClr>
              </a:clrTo>
            </a:clrChange>
          </a:blip>
          <a:stretch>
            <a:fillRect/>
          </a:stretch>
        </p:blipFill>
        <p:spPr>
          <a:xfrm>
            <a:off x="6484286" y="316139"/>
            <a:ext cx="758588" cy="1186046"/>
          </a:xfrm>
          <a:prstGeom prst="rect">
            <a:avLst/>
          </a:prstGeom>
        </p:spPr>
      </p:pic>
      <p:pic>
        <p:nvPicPr>
          <p:cNvPr id="1032" name="Daynuoc" descr="Káº¿t quáº£ hÃ¬nh áº£nh cho vÃ²i cá»©u há»a hoáº¡t hÃ¬nh">
            <a:hlinkClick r:id="rId14" action="ppaction://hlinksldjump"/>
          </p:cNvPr>
          <p:cNvPicPr>
            <a:picLocks noChangeAspect="1" noChangeArrowheads="1"/>
          </p:cNvPicPr>
          <p:nvPr/>
        </p:nvPicPr>
        <p:blipFill>
          <a:blip r:embed="rId15"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7567244" y="480313"/>
            <a:ext cx="1147739" cy="1147739"/>
          </a:xfrm>
          <a:prstGeom prst="rect">
            <a:avLst/>
          </a:prstGeom>
          <a:noFill/>
          <a:extLst>
            <a:ext uri="{909E8E84-426E-40DD-AFC4-6F175D3DCCD1}">
              <a14:hiddenFill xmlns:a14="http://schemas.microsoft.com/office/drawing/2010/main">
                <a:solidFill>
                  <a:srgbClr val="FFFFFF"/>
                </a:solidFill>
              </a14:hiddenFill>
            </a:ext>
          </a:extLst>
        </p:spPr>
      </p:pic>
      <p:pic>
        <p:nvPicPr>
          <p:cNvPr id="18" name="TruCuu"/>
          <p:cNvPicPr>
            <a:picLocks noChangeAspect="1"/>
          </p:cNvPicPr>
          <p:nvPr/>
        </p:nvPicPr>
        <p:blipFill>
          <a:blip r:embed="rId16">
            <a:extLst>
              <a:ext uri="{BEBA8EAE-BF5A-486C-A8C5-ECC9F3942E4B}">
                <a14:imgProps xmlns:a14="http://schemas.microsoft.com/office/drawing/2010/main">
                  <a14:imgLayer r:embed="rId17">
                    <a14:imgEffect>
                      <a14:backgroundRemoval t="4145" b="100000" l="893" r="100000"/>
                    </a14:imgEffect>
                  </a14:imgLayer>
                </a14:imgProps>
              </a:ext>
            </a:extLst>
          </a:blip>
          <a:stretch>
            <a:fillRect/>
          </a:stretch>
        </p:blipFill>
        <p:spPr>
          <a:xfrm>
            <a:off x="11632988" y="7387567"/>
            <a:ext cx="682464" cy="1176032"/>
          </a:xfrm>
          <a:prstGeom prst="rect">
            <a:avLst/>
          </a:prstGeom>
        </p:spPr>
      </p:pic>
      <p:pic>
        <p:nvPicPr>
          <p:cNvPr id="1034" name="Voicuu" descr="C:\Users\Tien\AppData\Local\Temp\SNAGHTML3c0889.PNG"/>
          <p:cNvPicPr>
            <a:picLocks noChangeAspect="1" noChangeArrowheads="1"/>
          </p:cNvPicPr>
          <p:nvPr/>
        </p:nvPicPr>
        <p:blipFill>
          <a:blip r:embed="rId18" cstate="print">
            <a:clrChange>
              <a:clrFrom>
                <a:srgbClr val="F6F6F6"/>
              </a:clrFrom>
              <a:clrTo>
                <a:srgbClr val="F6F6F6">
                  <a:alpha val="0"/>
                </a:srgbClr>
              </a:clrTo>
            </a:clrChange>
            <a:extLst>
              <a:ext uri="{BEBA8EAE-BF5A-486C-A8C5-ECC9F3942E4B}">
                <a14:imgProps xmlns:a14="http://schemas.microsoft.com/office/drawing/2010/main">
                  <a14:imgLayer r:embed="rId19">
                    <a14:imgEffect>
                      <a14:backgroundRemoval t="1613" b="100000" l="0" r="100000"/>
                    </a14:imgEffect>
                  </a14:imgLayer>
                </a14:imgProps>
              </a:ext>
              <a:ext uri="{28A0092B-C50C-407E-A947-70E740481C1C}">
                <a14:useLocalDpi xmlns:a14="http://schemas.microsoft.com/office/drawing/2010/main" val="0"/>
              </a:ext>
            </a:extLst>
          </a:blip>
          <a:srcRect/>
          <a:stretch>
            <a:fillRect/>
          </a:stretch>
        </p:blipFill>
        <p:spPr bwMode="auto">
          <a:xfrm>
            <a:off x="10995875" y="7446208"/>
            <a:ext cx="813983" cy="1058747"/>
          </a:xfrm>
          <a:prstGeom prst="rect">
            <a:avLst/>
          </a:prstGeom>
          <a:noFill/>
          <a:extLst>
            <a:ext uri="{909E8E84-426E-40DD-AFC4-6F175D3DCCD1}">
              <a14:hiddenFill xmlns:a14="http://schemas.microsoft.com/office/drawing/2010/main">
                <a:solidFill>
                  <a:srgbClr val="FFFFFF"/>
                </a:solidFill>
              </a14:hiddenFill>
            </a:ext>
          </a:extLst>
        </p:spPr>
      </p:pic>
      <p:pic>
        <p:nvPicPr>
          <p:cNvPr id="21" name="Linhcuu"/>
          <p:cNvPicPr>
            <a:picLocks noChangeAspect="1"/>
          </p:cNvPicPr>
          <p:nvPr/>
        </p:nvPicPr>
        <p:blipFill>
          <a:blip r:embed="rId20">
            <a:clrChange>
              <a:clrFrom>
                <a:srgbClr val="F6F6F6"/>
              </a:clrFrom>
              <a:clrTo>
                <a:srgbClr val="F6F6F6">
                  <a:alpha val="0"/>
                </a:srgbClr>
              </a:clrTo>
            </a:clrChange>
          </a:blip>
          <a:stretch>
            <a:fillRect/>
          </a:stretch>
        </p:blipFill>
        <p:spPr>
          <a:xfrm>
            <a:off x="9442160" y="6332822"/>
            <a:ext cx="1820507" cy="2020929"/>
          </a:xfrm>
          <a:prstGeom prst="rect">
            <a:avLst/>
          </a:prstGeom>
        </p:spPr>
      </p:pic>
      <p:pic>
        <p:nvPicPr>
          <p:cNvPr id="26" name="trucuu"/>
          <p:cNvPicPr>
            <a:picLocks noChangeAspect="1"/>
          </p:cNvPicPr>
          <p:nvPr/>
        </p:nvPicPr>
        <p:blipFill>
          <a:blip r:embed="rId13">
            <a:clrChange>
              <a:clrFrom>
                <a:srgbClr val="FFFFFF"/>
              </a:clrFrom>
              <a:clrTo>
                <a:srgbClr val="FFFFFF">
                  <a:alpha val="0"/>
                </a:srgbClr>
              </a:clrTo>
            </a:clrChange>
          </a:blip>
          <a:stretch>
            <a:fillRect/>
          </a:stretch>
        </p:blipFill>
        <p:spPr>
          <a:xfrm>
            <a:off x="3457378" y="7343287"/>
            <a:ext cx="758588" cy="1186046"/>
          </a:xfrm>
          <a:prstGeom prst="rect">
            <a:avLst/>
          </a:prstGeom>
        </p:spPr>
      </p:pic>
      <p:pic>
        <p:nvPicPr>
          <p:cNvPr id="22" name="Linhhoi">
            <a:hlinkClick r:id="rId21" action="ppaction://hlinksldjump"/>
          </p:cNvPr>
          <p:cNvPicPr>
            <a:picLocks noChangeAspect="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39352" y="290654"/>
            <a:ext cx="1211531" cy="1211531"/>
          </a:xfrm>
          <a:prstGeom prst="rect">
            <a:avLst/>
          </a:prstGeom>
        </p:spPr>
      </p:pic>
      <p:pic>
        <p:nvPicPr>
          <p:cNvPr id="28" name="Xehoi" descr="Káº¿t quáº£ hÃ¬nh áº£nh cho xe cá»©u há»a hoáº¡t hÃ¬nh">
            <a:hlinkClick r:id="rId23" action="ppaction://hlinksldjump"/>
          </p:cNvPr>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438087" y="0"/>
            <a:ext cx="1593257" cy="1591929"/>
          </a:xfrm>
          <a:prstGeom prst="rect">
            <a:avLst/>
          </a:prstGeom>
          <a:noFill/>
          <a:extLst>
            <a:ext uri="{909E8E84-426E-40DD-AFC4-6F175D3DCCD1}">
              <a14:hiddenFill xmlns:a14="http://schemas.microsoft.com/office/drawing/2010/main">
                <a:solidFill>
                  <a:srgbClr val="FFFFFF"/>
                </a:solidFill>
              </a14:hiddenFill>
            </a:ext>
          </a:extLst>
        </p:spPr>
      </p:pic>
      <p:sp>
        <p:nvSpPr>
          <p:cNvPr id="23" name="Hình Bầu dục 22"/>
          <p:cNvSpPr/>
          <p:nvPr/>
        </p:nvSpPr>
        <p:spPr>
          <a:xfrm>
            <a:off x="14801850" y="207797"/>
            <a:ext cx="822960" cy="82296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vi-VN" sz="2700"/>
          </a:p>
        </p:txBody>
      </p:sp>
      <p:pic>
        <p:nvPicPr>
          <p:cNvPr id="24" name="TiengC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3544550" y="240507"/>
            <a:ext cx="914400" cy="914400"/>
          </a:xfrm>
          <a:prstGeom prst="rect">
            <a:avLst/>
          </a:prstGeom>
        </p:spPr>
      </p:pic>
    </p:spTree>
    <p:extLst>
      <p:ext uri="{BB962C8B-B14F-4D97-AF65-F5344CB8AC3E}">
        <p14:creationId xmlns:p14="http://schemas.microsoft.com/office/powerpoint/2010/main" val="12209402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clickEffect">
                                  <p:stCondLst>
                                    <p:cond delay="0"/>
                                  </p:stCondLst>
                                  <p:childTnLst>
                                    <p:anim calcmode="lin" valueType="num">
                                      <p:cBhvr additive="base">
                                        <p:cTn id="6" dur="500"/>
                                        <p:tgtEl>
                                          <p:spTgt spid="15"/>
                                        </p:tgtEl>
                                        <p:attrNameLst>
                                          <p:attrName>ppt_y</p:attrName>
                                        </p:attrNameLst>
                                      </p:cBhvr>
                                      <p:tavLst>
                                        <p:tav tm="0">
                                          <p:val>
                                            <p:strVal val="#ppt_y"/>
                                          </p:val>
                                        </p:tav>
                                        <p:tav tm="100000">
                                          <p:val>
                                            <p:strVal val="#ppt_y+#ppt_h*1.125000"/>
                                          </p:val>
                                        </p:tav>
                                      </p:tavLst>
                                    </p:anim>
                                    <p:animEffect transition="out" filter="wipe(down)">
                                      <p:cBhvr>
                                        <p:cTn id="7" dur="500"/>
                                        <p:tgtEl>
                                          <p:spTgt spid="15"/>
                                        </p:tgtEl>
                                      </p:cBhvr>
                                    </p:animEffect>
                                    <p:set>
                                      <p:cBhvr>
                                        <p:cTn id="8"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9" restart="whenNotActive" fill="hold" evtFilter="cancelBubble" nodeType="interactiveSeq">
                <p:stCondLst>
                  <p:cond evt="onClick" delay="0">
                    <p:tgtEl>
                      <p:spTgt spid="28"/>
                    </p:tgtEl>
                  </p:cond>
                </p:stCondLst>
                <p:endSync evt="end" delay="0">
                  <p:rtn val="all"/>
                </p:endSync>
                <p:childTnLst>
                  <p:par>
                    <p:cTn id="10" fill="hold">
                      <p:stCondLst>
                        <p:cond delay="0"/>
                      </p:stCondLst>
                      <p:childTnLst>
                        <p:par>
                          <p:cTn id="11" fill="hold">
                            <p:stCondLst>
                              <p:cond delay="0"/>
                            </p:stCondLst>
                            <p:childTnLst>
                              <p:par>
                                <p:cTn id="12" presetID="12" presetClass="exit" presetSubtype="4" fill="hold" nodeType="clickEffect">
                                  <p:stCondLst>
                                    <p:cond delay="0"/>
                                  </p:stCondLst>
                                  <p:childTnLst>
                                    <p:anim calcmode="lin" valueType="num">
                                      <p:cBhvr additive="base">
                                        <p:cTn id="13" dur="500"/>
                                        <p:tgtEl>
                                          <p:spTgt spid="28"/>
                                        </p:tgtEl>
                                        <p:attrNameLst>
                                          <p:attrName>ppt_y</p:attrName>
                                        </p:attrNameLst>
                                      </p:cBhvr>
                                      <p:tavLst>
                                        <p:tav tm="0">
                                          <p:val>
                                            <p:strVal val="#ppt_y"/>
                                          </p:val>
                                        </p:tav>
                                        <p:tav tm="100000">
                                          <p:val>
                                            <p:strVal val="#ppt_y+#ppt_h*1.125000"/>
                                          </p:val>
                                        </p:tav>
                                      </p:tavLst>
                                    </p:anim>
                                    <p:animEffect transition="out" filter="wipe(down)">
                                      <p:cBhvr>
                                        <p:cTn id="14" dur="500"/>
                                        <p:tgtEl>
                                          <p:spTgt spid="28"/>
                                        </p:tgtEl>
                                      </p:cBhvr>
                                    </p:animEffect>
                                    <p:set>
                                      <p:cBhvr>
                                        <p:cTn id="15" dur="1" fill="hold">
                                          <p:stCondLst>
                                            <p:cond delay="499"/>
                                          </p:stCondLst>
                                        </p:cTn>
                                        <p:tgtEl>
                                          <p:spTgt spid="28"/>
                                        </p:tgtEl>
                                        <p:attrNameLst>
                                          <p:attrName>style.visibility</p:attrName>
                                        </p:attrNameLst>
                                      </p:cBhvr>
                                      <p:to>
                                        <p:strVal val="hidden"/>
                                      </p:to>
                                    </p:set>
                                  </p:childTnLst>
                                </p:cTn>
                              </p:par>
                              <p:par>
                                <p:cTn id="16" presetID="63" presetClass="path" presetSubtype="0" accel="50000" decel="50000" fill="hold" nodeType="withEffect">
                                  <p:stCondLst>
                                    <p:cond delay="0"/>
                                  </p:stCondLst>
                                  <p:childTnLst>
                                    <p:animMotion origin="layout" path="M 3.33333E-6 1.11111E-6 L 0.99166 0.02014 " pathEditMode="relative" rAng="0" ptsTypes="AA">
                                      <p:cBhvr>
                                        <p:cTn id="17" dur="3000" fill="hold"/>
                                        <p:tgtEl>
                                          <p:spTgt spid="1028"/>
                                        </p:tgtEl>
                                        <p:attrNameLst>
                                          <p:attrName>ppt_x</p:attrName>
                                          <p:attrName>ppt_y</p:attrName>
                                        </p:attrNameLst>
                                      </p:cBhvr>
                                      <p:rCtr x="49583" y="995"/>
                                    </p:animMotion>
                                  </p:childTnLst>
                                </p:cTn>
                              </p:par>
                            </p:childTnLst>
                          </p:cTn>
                        </p:par>
                      </p:childTnLst>
                    </p:cTn>
                  </p:par>
                </p:childTnLst>
              </p:cTn>
              <p:nextCondLst>
                <p:cond evt="onClick" delay="0">
                  <p:tgtEl>
                    <p:spTgt spid="28"/>
                  </p:tgtEl>
                </p:cond>
              </p:nextCondLst>
            </p:seq>
            <p:seq concurrent="1" nextAc="seek">
              <p:cTn id="18" restart="whenNotActive" fill="hold" evtFilter="cancelBubble" nodeType="interactiveSeq">
                <p:stCondLst>
                  <p:cond evt="onClick" delay="0">
                    <p:tgtEl>
                      <p:spTgt spid="19"/>
                    </p:tgtEl>
                  </p:cond>
                </p:stCondLst>
                <p:endSync evt="end" delay="0">
                  <p:rtn val="all"/>
                </p:endSync>
                <p:childTnLst>
                  <p:par>
                    <p:cTn id="19" fill="hold">
                      <p:stCondLst>
                        <p:cond delay="0"/>
                      </p:stCondLst>
                      <p:childTnLst>
                        <p:par>
                          <p:cTn id="20" fill="hold">
                            <p:stCondLst>
                              <p:cond delay="0"/>
                            </p:stCondLst>
                            <p:childTnLst>
                              <p:par>
                                <p:cTn id="21" presetID="12" presetClass="exit" presetSubtype="4" fill="hold" nodeType="clickEffect">
                                  <p:stCondLst>
                                    <p:cond delay="0"/>
                                  </p:stCondLst>
                                  <p:childTnLst>
                                    <p:anim calcmode="lin" valueType="num">
                                      <p:cBhvr additive="base">
                                        <p:cTn id="22" dur="500"/>
                                        <p:tgtEl>
                                          <p:spTgt spid="19"/>
                                        </p:tgtEl>
                                        <p:attrNameLst>
                                          <p:attrName>ppt_y</p:attrName>
                                        </p:attrNameLst>
                                      </p:cBhvr>
                                      <p:tavLst>
                                        <p:tav tm="0">
                                          <p:val>
                                            <p:strVal val="#ppt_y"/>
                                          </p:val>
                                        </p:tav>
                                        <p:tav tm="100000">
                                          <p:val>
                                            <p:strVal val="#ppt_y+#ppt_h*1.125000"/>
                                          </p:val>
                                        </p:tav>
                                      </p:tavLst>
                                    </p:anim>
                                    <p:animEffect transition="out" filter="wipe(down)">
                                      <p:cBhvr>
                                        <p:cTn id="23" dur="500"/>
                                        <p:tgtEl>
                                          <p:spTgt spid="19"/>
                                        </p:tgtEl>
                                      </p:cBhvr>
                                    </p:animEffect>
                                    <p:set>
                                      <p:cBhvr>
                                        <p:cTn id="24" dur="1" fill="hold">
                                          <p:stCondLst>
                                            <p:cond delay="499"/>
                                          </p:stCondLst>
                                        </p:cTn>
                                        <p:tgtEl>
                                          <p:spTgt spid="19"/>
                                        </p:tgtEl>
                                        <p:attrNameLst>
                                          <p:attrName>style.visibility</p:attrName>
                                        </p:attrNameLst>
                                      </p:cBhvr>
                                      <p:to>
                                        <p:strVal val="hidden"/>
                                      </p:to>
                                    </p:set>
                                  </p:childTnLst>
                                </p:cTn>
                              </p:par>
                              <p:par>
                                <p:cTn id="25" presetID="12" presetClass="entr" presetSubtype="4"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p:tgtEl>
                                          <p:spTgt spid="18"/>
                                        </p:tgtEl>
                                        <p:attrNameLst>
                                          <p:attrName>ppt_y</p:attrName>
                                        </p:attrNameLst>
                                      </p:cBhvr>
                                      <p:tavLst>
                                        <p:tav tm="0">
                                          <p:val>
                                            <p:strVal val="#ppt_y+#ppt_h*1.125000"/>
                                          </p:val>
                                        </p:tav>
                                        <p:tav tm="100000">
                                          <p:val>
                                            <p:strVal val="#ppt_y"/>
                                          </p:val>
                                        </p:tav>
                                      </p:tavLst>
                                    </p:anim>
                                    <p:animEffect transition="in" filter="wipe(up)">
                                      <p:cBhvr>
                                        <p:cTn id="28" dur="500"/>
                                        <p:tgtEl>
                                          <p:spTgt spid="18"/>
                                        </p:tgtEl>
                                      </p:cBhvr>
                                    </p:animEffect>
                                  </p:childTnLst>
                                </p:cTn>
                              </p:par>
                              <p:par>
                                <p:cTn id="29" presetID="12" presetClass="entr" presetSubtype="4"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p:tgtEl>
                                          <p:spTgt spid="26"/>
                                        </p:tgtEl>
                                        <p:attrNameLst>
                                          <p:attrName>ppt_y</p:attrName>
                                        </p:attrNameLst>
                                      </p:cBhvr>
                                      <p:tavLst>
                                        <p:tav tm="0">
                                          <p:val>
                                            <p:strVal val="#ppt_y+#ppt_h*1.125000"/>
                                          </p:val>
                                        </p:tav>
                                        <p:tav tm="100000">
                                          <p:val>
                                            <p:strVal val="#ppt_y"/>
                                          </p:val>
                                        </p:tav>
                                      </p:tavLst>
                                    </p:anim>
                                    <p:animEffect transition="in" filter="wipe(up)">
                                      <p:cBhvr>
                                        <p:cTn id="32" dur="500"/>
                                        <p:tgtEl>
                                          <p:spTgt spid="26"/>
                                        </p:tgtEl>
                                      </p:cBhvr>
                                    </p:animEffect>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1032"/>
                    </p:tgtEl>
                  </p:cond>
                </p:stCondLst>
                <p:endSync evt="end" delay="0">
                  <p:rtn val="all"/>
                </p:endSync>
                <p:childTnLst>
                  <p:par>
                    <p:cTn id="34" fill="hold">
                      <p:stCondLst>
                        <p:cond delay="0"/>
                      </p:stCondLst>
                      <p:childTnLst>
                        <p:par>
                          <p:cTn id="35" fill="hold">
                            <p:stCondLst>
                              <p:cond delay="0"/>
                            </p:stCondLst>
                            <p:childTnLst>
                              <p:par>
                                <p:cTn id="36" presetID="12" presetClass="exit" presetSubtype="4" fill="hold" nodeType="clickEffect">
                                  <p:stCondLst>
                                    <p:cond delay="0"/>
                                  </p:stCondLst>
                                  <p:childTnLst>
                                    <p:anim calcmode="lin" valueType="num">
                                      <p:cBhvr additive="base">
                                        <p:cTn id="37" dur="500"/>
                                        <p:tgtEl>
                                          <p:spTgt spid="1032"/>
                                        </p:tgtEl>
                                        <p:attrNameLst>
                                          <p:attrName>ppt_y</p:attrName>
                                        </p:attrNameLst>
                                      </p:cBhvr>
                                      <p:tavLst>
                                        <p:tav tm="0">
                                          <p:val>
                                            <p:strVal val="#ppt_y"/>
                                          </p:val>
                                        </p:tav>
                                        <p:tav tm="100000">
                                          <p:val>
                                            <p:strVal val="#ppt_y+#ppt_h*1.125000"/>
                                          </p:val>
                                        </p:tav>
                                      </p:tavLst>
                                    </p:anim>
                                    <p:animEffect transition="out" filter="wipe(down)">
                                      <p:cBhvr>
                                        <p:cTn id="38" dur="500"/>
                                        <p:tgtEl>
                                          <p:spTgt spid="1032"/>
                                        </p:tgtEl>
                                      </p:cBhvr>
                                    </p:animEffect>
                                    <p:set>
                                      <p:cBhvr>
                                        <p:cTn id="39" dur="1" fill="hold">
                                          <p:stCondLst>
                                            <p:cond delay="499"/>
                                          </p:stCondLst>
                                        </p:cTn>
                                        <p:tgtEl>
                                          <p:spTgt spid="1032"/>
                                        </p:tgtEl>
                                        <p:attrNameLst>
                                          <p:attrName>style.visibility</p:attrName>
                                        </p:attrNameLst>
                                      </p:cBhvr>
                                      <p:to>
                                        <p:strVal val="hidden"/>
                                      </p:to>
                                    </p:set>
                                  </p:childTnLst>
                                </p:cTn>
                              </p:par>
                              <p:par>
                                <p:cTn id="40" presetID="12" presetClass="entr" presetSubtype="4" fill="hold" nodeType="withEffect">
                                  <p:stCondLst>
                                    <p:cond delay="0"/>
                                  </p:stCondLst>
                                  <p:childTnLst>
                                    <p:set>
                                      <p:cBhvr>
                                        <p:cTn id="41" dur="1" fill="hold">
                                          <p:stCondLst>
                                            <p:cond delay="0"/>
                                          </p:stCondLst>
                                        </p:cTn>
                                        <p:tgtEl>
                                          <p:spTgt spid="1034"/>
                                        </p:tgtEl>
                                        <p:attrNameLst>
                                          <p:attrName>style.visibility</p:attrName>
                                        </p:attrNameLst>
                                      </p:cBhvr>
                                      <p:to>
                                        <p:strVal val="visible"/>
                                      </p:to>
                                    </p:set>
                                    <p:anim calcmode="lin" valueType="num">
                                      <p:cBhvr additive="base">
                                        <p:cTn id="42" dur="500"/>
                                        <p:tgtEl>
                                          <p:spTgt spid="1034"/>
                                        </p:tgtEl>
                                        <p:attrNameLst>
                                          <p:attrName>ppt_y</p:attrName>
                                        </p:attrNameLst>
                                      </p:cBhvr>
                                      <p:tavLst>
                                        <p:tav tm="0">
                                          <p:val>
                                            <p:strVal val="#ppt_y+#ppt_h*1.125000"/>
                                          </p:val>
                                        </p:tav>
                                        <p:tav tm="100000">
                                          <p:val>
                                            <p:strVal val="#ppt_y"/>
                                          </p:val>
                                        </p:tav>
                                      </p:tavLst>
                                    </p:anim>
                                    <p:animEffect transition="in" filter="wipe(up)">
                                      <p:cBhvr>
                                        <p:cTn id="43" dur="500"/>
                                        <p:tgtEl>
                                          <p:spTgt spid="1034"/>
                                        </p:tgtEl>
                                      </p:cBhvr>
                                    </p:animEffect>
                                  </p:childTnLst>
                                </p:cTn>
                              </p:par>
                            </p:childTnLst>
                          </p:cTn>
                        </p:par>
                      </p:childTnLst>
                    </p:cTn>
                  </p:par>
                </p:childTnLst>
              </p:cTn>
              <p:nextCondLst>
                <p:cond evt="onClick" delay="0">
                  <p:tgtEl>
                    <p:spTgt spid="1032"/>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2" presetClass="exit" presetSubtype="4" fill="hold" nodeType="clickEffect">
                                  <p:stCondLst>
                                    <p:cond delay="0"/>
                                  </p:stCondLst>
                                  <p:childTnLst>
                                    <p:anim calcmode="lin" valueType="num">
                                      <p:cBhvr additive="base">
                                        <p:cTn id="48" dur="500"/>
                                        <p:tgtEl>
                                          <p:spTgt spid="22"/>
                                        </p:tgtEl>
                                        <p:attrNameLst>
                                          <p:attrName>ppt_y</p:attrName>
                                        </p:attrNameLst>
                                      </p:cBhvr>
                                      <p:tavLst>
                                        <p:tav tm="0">
                                          <p:val>
                                            <p:strVal val="#ppt_y"/>
                                          </p:val>
                                        </p:tav>
                                        <p:tav tm="100000">
                                          <p:val>
                                            <p:strVal val="#ppt_y+#ppt_h*1.125000"/>
                                          </p:val>
                                        </p:tav>
                                      </p:tavLst>
                                    </p:anim>
                                    <p:animEffect transition="out" filter="wipe(down)">
                                      <p:cBhvr>
                                        <p:cTn id="49" dur="500"/>
                                        <p:tgtEl>
                                          <p:spTgt spid="22"/>
                                        </p:tgtEl>
                                      </p:cBhvr>
                                    </p:animEffect>
                                    <p:set>
                                      <p:cBhvr>
                                        <p:cTn id="50" dur="1" fill="hold">
                                          <p:stCondLst>
                                            <p:cond delay="499"/>
                                          </p:stCondLst>
                                        </p:cTn>
                                        <p:tgtEl>
                                          <p:spTgt spid="22"/>
                                        </p:tgtEl>
                                        <p:attrNameLst>
                                          <p:attrName>style.visibility</p:attrName>
                                        </p:attrNameLst>
                                      </p:cBhvr>
                                      <p:to>
                                        <p:strVal val="hidden"/>
                                      </p:to>
                                    </p:set>
                                  </p:childTnLst>
                                </p:cTn>
                              </p:par>
                              <p:par>
                                <p:cTn id="51" presetID="5" presetClass="entr" presetSubtype="10" fill="hold" nodeType="withEffect">
                                  <p:stCondLst>
                                    <p:cond delay="0"/>
                                  </p:stCondLst>
                                  <p:childTnLst>
                                    <p:set>
                                      <p:cBhvr>
                                        <p:cTn id="52" dur="1" fill="hold">
                                          <p:stCondLst>
                                            <p:cond delay="0"/>
                                          </p:stCondLst>
                                        </p:cTn>
                                        <p:tgtEl>
                                          <p:spTgt spid="1030"/>
                                        </p:tgtEl>
                                        <p:attrNameLst>
                                          <p:attrName>style.visibility</p:attrName>
                                        </p:attrNameLst>
                                      </p:cBhvr>
                                      <p:to>
                                        <p:strVal val="visible"/>
                                      </p:to>
                                    </p:set>
                                    <p:animEffect transition="in" filter="checkerboard(across)">
                                      <p:cBhvr>
                                        <p:cTn id="53" dur="500"/>
                                        <p:tgtEl>
                                          <p:spTgt spid="1030"/>
                                        </p:tgtEl>
                                      </p:cBhvr>
                                    </p:animEffect>
                                  </p:childTnLst>
                                </p:cTn>
                              </p:par>
                              <p:par>
                                <p:cTn id="54" presetID="5" presetClass="entr" presetSubtype="10"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checkerboard(across)">
                                      <p:cBhvr>
                                        <p:cTn id="56" dur="500"/>
                                        <p:tgtEl>
                                          <p:spTgt spid="21"/>
                                        </p:tgtEl>
                                      </p:cBhvr>
                                    </p:animEffect>
                                  </p:childTnLst>
                                </p:cTn>
                              </p:par>
                            </p:childTnLst>
                          </p:cTn>
                        </p:par>
                      </p:childTnLst>
                    </p:cTn>
                  </p:par>
                </p:childTnLst>
              </p:cTn>
              <p:nextCondLst>
                <p:cond evt="onClick" delay="0">
                  <p:tgtEl>
                    <p:spTgt spid="22"/>
                  </p:tgtEl>
                </p:cond>
              </p:nextCondLst>
            </p:seq>
            <p:seq concurrent="1" nextAc="seek">
              <p:cTn id="57" restart="whenNotActive" fill="hold" evtFilter="cancelBubble" nodeType="interactiveSeq">
                <p:stCondLst>
                  <p:cond evt="onClick" delay="0">
                    <p:tgtEl>
                      <p:spTgt spid="23"/>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1"/>
                                        </p:tgtEl>
                                      </p:cBhvr>
                                    </p:animEffect>
                                    <p:set>
                                      <p:cBhvr>
                                        <p:cTn id="62" dur="1" fill="hold">
                                          <p:stCondLst>
                                            <p:cond delay="499"/>
                                          </p:stCondLst>
                                        </p:cTn>
                                        <p:tgtEl>
                                          <p:spTgt spid="11"/>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3"/>
                                        </p:tgtEl>
                                      </p:cBhvr>
                                    </p:animEffect>
                                    <p:set>
                                      <p:cBhvr>
                                        <p:cTn id="65" dur="1" fill="hold">
                                          <p:stCondLst>
                                            <p:cond delay="499"/>
                                          </p:stCondLst>
                                        </p:cTn>
                                        <p:tgtEl>
                                          <p:spTgt spid="13"/>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2"/>
                                        </p:tgtEl>
                                      </p:cBhvr>
                                    </p:animEffect>
                                    <p:set>
                                      <p:cBhvr>
                                        <p:cTn id="6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9" restart="whenNotActive" fill="hold" evtFilter="cancelBubble" nodeType="interactiveSeq">
                <p:stCondLst>
                  <p:cond evt="onClick" delay="0">
                    <p:tgtEl>
                      <p:spTgt spid="24"/>
                    </p:tgtEl>
                  </p:cond>
                </p:stCondLst>
                <p:endSync evt="end" delay="0">
                  <p:rtn val="all"/>
                </p:endSync>
                <p:childTnLst>
                  <p:par>
                    <p:cTn id="70" fill="hold">
                      <p:stCondLst>
                        <p:cond delay="0"/>
                      </p:stCondLst>
                      <p:childTnLst>
                        <p:par>
                          <p:cTn id="71" fill="hold">
                            <p:stCondLst>
                              <p:cond delay="0"/>
                            </p:stCondLst>
                            <p:childTnLst>
                              <p:par>
                                <p:cTn id="72" presetID="1" presetClass="mediacall" presetSubtype="0" fill="hold" nodeType="clickEffect">
                                  <p:stCondLst>
                                    <p:cond delay="0"/>
                                  </p:stCondLst>
                                  <p:childTnLst>
                                    <p:cmd type="call" cmd="playFrom(0.0)">
                                      <p:cBhvr>
                                        <p:cTn id="73" dur="12094" fill="hold"/>
                                        <p:tgtEl>
                                          <p:spTgt spid="24"/>
                                        </p:tgtEl>
                                      </p:cBhvr>
                                    </p:cmd>
                                  </p:childTnLst>
                                </p:cTn>
                              </p:par>
                            </p:childTnLst>
                          </p:cTn>
                        </p:par>
                      </p:childTnLst>
                    </p:cTn>
                  </p:par>
                </p:childTnLst>
              </p:cTn>
              <p:nextCondLst>
                <p:cond evt="onClick" delay="0">
                  <p:tgtEl>
                    <p:spTgt spid="24"/>
                  </p:tgtEl>
                </p:cond>
              </p:nextCondLst>
            </p:seq>
            <p:audio>
              <p:cMediaNode vol="80000">
                <p:cTn id="74" fill="hold" display="0">
                  <p:stCondLst>
                    <p:cond delay="indefinite"/>
                  </p:stCondLst>
                  <p:endCondLst>
                    <p:cond evt="onStopAudio" delay="0">
                      <p:tgtEl>
                        <p:sldTgt/>
                      </p:tgtEl>
                    </p:cond>
                  </p:endCondLst>
                </p:cTn>
                <p:tgtEl>
                  <p:spTgt spid="2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7" name="Picture 36"/>
          <p:cNvPicPr>
            <a:picLocks noChangeAspect="1"/>
          </p:cNvPicPr>
          <p:nvPr/>
        </p:nvPicPr>
        <p:blipFill>
          <a:blip r:embed="rId3"/>
          <a:stretch>
            <a:fillRect/>
          </a:stretch>
        </p:blipFill>
        <p:spPr>
          <a:xfrm>
            <a:off x="15887099" y="8280547"/>
            <a:ext cx="1998114" cy="1439883"/>
          </a:xfrm>
          <a:prstGeom prst="rect">
            <a:avLst/>
          </a:prstGeom>
        </p:spPr>
      </p:pic>
      <p:pic>
        <p:nvPicPr>
          <p:cNvPr id="39"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907552" y="1217672"/>
            <a:ext cx="15849600" cy="830997"/>
          </a:xfrm>
          <a:prstGeom prst="rect">
            <a:avLst/>
          </a:prstGeom>
          <a:noFill/>
        </p:spPr>
        <p:txBody>
          <a:bodyPr wrap="square">
            <a:spAutoFit/>
          </a:bodyPr>
          <a:lstStyle/>
          <a:p>
            <a:pPr algn="just">
              <a:lnSpc>
                <a:spcPct val="150000"/>
              </a:lnSpc>
              <a:spcAft>
                <a:spcPts val="800"/>
              </a:spcAft>
            </a:pPr>
            <a:r>
              <a:rPr lang="en-US" sz="3200" b="1" kern="100" dirty="0">
                <a:latin typeface="Arial" panose="020B0604020202020204" pitchFamily="34" charset="0"/>
                <a:ea typeface="Times New Roman" panose="02020603050405020304" pitchFamily="18" charset="0"/>
                <a:cs typeface="Times New Roman" panose="02020603050405020304" pitchFamily="18" charset="0"/>
              </a:rPr>
              <a:t>Ở bài toán mở đầu nếu gọi x là số cam, y là số quýt ( với x, y nguyên dương)</a:t>
            </a:r>
            <a:endParaRPr lang="en-US" sz="3200" b="1"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339079" y="5673"/>
            <a:ext cx="9586091" cy="11260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p:cNvSpPr txBox="1"/>
          <p:nvPr/>
        </p:nvSpPr>
        <p:spPr>
          <a:xfrm>
            <a:off x="5334000" y="3489179"/>
            <a:ext cx="2892158" cy="923330"/>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en-US" sz="5400" dirty="0"/>
              <a:t>x + y = 17</a:t>
            </a:r>
            <a:endParaRPr lang="vi-VN" sz="5400" dirty="0"/>
          </a:p>
        </p:txBody>
      </p:sp>
      <p:sp>
        <p:nvSpPr>
          <p:cNvPr id="15" name="TextBox 14"/>
          <p:cNvSpPr txBox="1"/>
          <p:nvPr/>
        </p:nvSpPr>
        <p:spPr>
          <a:xfrm>
            <a:off x="5557024" y="8280547"/>
            <a:ext cx="4362570" cy="923330"/>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5400" dirty="0"/>
              <a:t>10x + 3y = 100</a:t>
            </a:r>
            <a:endParaRPr lang="vi-VN" sz="5400" dirty="0"/>
          </a:p>
        </p:txBody>
      </p:sp>
      <p:cxnSp>
        <p:nvCxnSpPr>
          <p:cNvPr id="13" name="Straight Connector 12"/>
          <p:cNvCxnSpPr>
            <a:stCxn id="7" idx="3"/>
          </p:cNvCxnSpPr>
          <p:nvPr/>
        </p:nvCxnSpPr>
        <p:spPr>
          <a:xfrm>
            <a:off x="8226158" y="3950844"/>
            <a:ext cx="2365642" cy="24118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5" idx="3"/>
          </p:cNvCxnSpPr>
          <p:nvPr/>
        </p:nvCxnSpPr>
        <p:spPr>
          <a:xfrm flipV="1">
            <a:off x="9919594" y="6377178"/>
            <a:ext cx="779126" cy="2365034"/>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0847352" y="6157661"/>
            <a:ext cx="6709042" cy="646331"/>
          </a:xfrm>
          <a:prstGeom prst="rect">
            <a:avLst/>
          </a:prstGeom>
          <a:noFill/>
        </p:spPr>
        <p:txBody>
          <a:bodyPr wrap="square" rtlCol="0">
            <a:spAutoFit/>
          </a:bodyPr>
          <a:lstStyle/>
          <a:p>
            <a:r>
              <a:rPr lang="en-US" sz="3600" dirty="0">
                <a:solidFill>
                  <a:srgbClr val="FF0000"/>
                </a:solidFill>
              </a:rPr>
              <a:t>PHƯƠNG TRÌNH BẬC NHẤT HAI ẨN</a:t>
            </a:r>
            <a:endParaRPr lang="vi-VN" sz="3600" dirty="0">
              <a:solidFill>
                <a:srgbClr val="FF0000"/>
              </a:solidFill>
            </a:endParaRPr>
          </a:p>
        </p:txBody>
      </p:sp>
      <p:sp>
        <p:nvSpPr>
          <p:cNvPr id="4" name="Rectangle 3"/>
          <p:cNvSpPr/>
          <p:nvPr/>
        </p:nvSpPr>
        <p:spPr>
          <a:xfrm>
            <a:off x="1949417" y="2067450"/>
            <a:ext cx="16231991" cy="1323439"/>
          </a:xfrm>
          <a:prstGeom prst="rect">
            <a:avLst/>
          </a:prstGeom>
        </p:spPr>
        <p:txBody>
          <a:bodyPr wrap="square">
            <a:spAutoFit/>
          </a:bodyPr>
          <a:lstStyle/>
          <a:p>
            <a:r>
              <a:rPr lang="en-US" sz="4000" dirty="0"/>
              <a:t>Câu “Quýt, cam mười bảy quả tươi’’ có nghĩa là tổng số cam và số quýt là 17. </a:t>
            </a:r>
          </a:p>
          <a:p>
            <a:r>
              <a:rPr lang="en-US" sz="4000" dirty="0"/>
              <a:t>Hãy viết hệ thức với hai biến x và y biểu thị giả thiết này.</a:t>
            </a:r>
            <a:endParaRPr lang="vi-VN" sz="4000" dirty="0"/>
          </a:p>
        </p:txBody>
      </p:sp>
      <p:sp>
        <p:nvSpPr>
          <p:cNvPr id="16" name="Google Shape;169;p5"/>
          <p:cNvSpPr/>
          <p:nvPr/>
        </p:nvSpPr>
        <p:spPr>
          <a:xfrm>
            <a:off x="161880" y="2022638"/>
            <a:ext cx="1491343"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ea typeface="Arial"/>
                <a:cs typeface="Arial"/>
                <a:sym typeface="Arial"/>
              </a:rPr>
              <a:t>HĐ1</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8" name="Rectangle 7"/>
          <p:cNvSpPr/>
          <p:nvPr/>
        </p:nvSpPr>
        <p:spPr>
          <a:xfrm>
            <a:off x="1949417" y="4645123"/>
            <a:ext cx="16231991" cy="1323439"/>
          </a:xfrm>
          <a:prstGeom prst="rect">
            <a:avLst/>
          </a:prstGeom>
        </p:spPr>
        <p:txBody>
          <a:bodyPr wrap="square">
            <a:spAutoFit/>
          </a:bodyPr>
          <a:lstStyle/>
          <a:p>
            <a:r>
              <a:rPr lang="en-US" sz="4000" dirty="0"/>
              <a:t>Tương tự, hãy viết hệ thức với hai biến x và y biểu thị giả thiết cho bởi các câu thơ thứ ba, thứ tư, thứ năm.</a:t>
            </a:r>
            <a:endParaRPr lang="vi-VN" sz="4000" dirty="0"/>
          </a:p>
        </p:txBody>
      </p:sp>
      <p:sp>
        <p:nvSpPr>
          <p:cNvPr id="19" name="Google Shape;169;p5"/>
          <p:cNvSpPr/>
          <p:nvPr/>
        </p:nvSpPr>
        <p:spPr>
          <a:xfrm>
            <a:off x="266256" y="4762480"/>
            <a:ext cx="1491343"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ea typeface="Arial"/>
                <a:cs typeface="Arial"/>
                <a:sym typeface="Arial"/>
              </a:rPr>
              <a:t>HĐ 2</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0" name="Rectangle 9"/>
          <p:cNvSpPr/>
          <p:nvPr/>
        </p:nvSpPr>
        <p:spPr>
          <a:xfrm>
            <a:off x="1596432" y="6118844"/>
            <a:ext cx="9144000" cy="1938992"/>
          </a:xfrm>
          <a:prstGeom prst="rect">
            <a:avLst/>
          </a:prstGeom>
        </p:spPr>
        <p:txBody>
          <a:bodyPr>
            <a:spAutoFit/>
          </a:bodyPr>
          <a:lstStyle/>
          <a:p>
            <a:r>
              <a:rPr lang="en-US" sz="4000" dirty="0"/>
              <a:t>         Chia ba mỗi quả quýt rồi</a:t>
            </a:r>
          </a:p>
          <a:p>
            <a:r>
              <a:rPr lang="en-US" sz="4000" dirty="0"/>
              <a:t>Còn cam, mỗi  quả chia mười vừa xinh.</a:t>
            </a:r>
          </a:p>
          <a:p>
            <a:r>
              <a:rPr lang="en-US" sz="4000" dirty="0"/>
              <a:t>        Trăm người trăm miếng ngọt lành.</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xit" presetSubtype="32" fill="hold" grpId="1" nodeType="clickEffect">
                                  <p:stCondLst>
                                    <p:cond delay="0"/>
                                  </p:stCondLst>
                                  <p:childTnLst>
                                    <p:anim calcmode="lin" valueType="num">
                                      <p:cBhvr>
                                        <p:cTn id="44" dur="500"/>
                                        <p:tgtEl>
                                          <p:spTgt spid="16"/>
                                        </p:tgtEl>
                                        <p:attrNameLst>
                                          <p:attrName>ppt_w</p:attrName>
                                        </p:attrNameLst>
                                      </p:cBhvr>
                                      <p:tavLst>
                                        <p:tav tm="0">
                                          <p:val>
                                            <p:strVal val="ppt_w"/>
                                          </p:val>
                                        </p:tav>
                                        <p:tav tm="100000">
                                          <p:val>
                                            <p:fltVal val="0"/>
                                          </p:val>
                                        </p:tav>
                                      </p:tavLst>
                                    </p:anim>
                                    <p:anim calcmode="lin" valueType="num">
                                      <p:cBhvr>
                                        <p:cTn id="45" dur="500"/>
                                        <p:tgtEl>
                                          <p:spTgt spid="16"/>
                                        </p:tgtEl>
                                        <p:attrNameLst>
                                          <p:attrName>ppt_h</p:attrName>
                                        </p:attrNameLst>
                                      </p:cBhvr>
                                      <p:tavLst>
                                        <p:tav tm="0">
                                          <p:val>
                                            <p:strVal val="ppt_h"/>
                                          </p:val>
                                        </p:tav>
                                        <p:tav tm="100000">
                                          <p:val>
                                            <p:fltVal val="0"/>
                                          </p:val>
                                        </p:tav>
                                      </p:tavLst>
                                    </p:anim>
                                    <p:animEffect transition="out" filter="fad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par>
                                <p:cTn id="48" presetID="53" presetClass="exit" presetSubtype="32" fill="hold" grpId="1" nodeType="withEffect">
                                  <p:stCondLst>
                                    <p:cond delay="0"/>
                                  </p:stCondLst>
                                  <p:childTnLst>
                                    <p:anim calcmode="lin" valueType="num">
                                      <p:cBhvr>
                                        <p:cTn id="49" dur="500"/>
                                        <p:tgtEl>
                                          <p:spTgt spid="4"/>
                                        </p:tgtEl>
                                        <p:attrNameLst>
                                          <p:attrName>ppt_w</p:attrName>
                                        </p:attrNameLst>
                                      </p:cBhvr>
                                      <p:tavLst>
                                        <p:tav tm="0">
                                          <p:val>
                                            <p:strVal val="ppt_w"/>
                                          </p:val>
                                        </p:tav>
                                        <p:tav tm="100000">
                                          <p:val>
                                            <p:fltVal val="0"/>
                                          </p:val>
                                        </p:tav>
                                      </p:tavLst>
                                    </p:anim>
                                    <p:anim calcmode="lin" valueType="num">
                                      <p:cBhvr>
                                        <p:cTn id="50" dur="500"/>
                                        <p:tgtEl>
                                          <p:spTgt spid="4"/>
                                        </p:tgtEl>
                                        <p:attrNameLst>
                                          <p:attrName>ppt_h</p:attrName>
                                        </p:attrNameLst>
                                      </p:cBhvr>
                                      <p:tavLst>
                                        <p:tav tm="0">
                                          <p:val>
                                            <p:strVal val="ppt_h"/>
                                          </p:val>
                                        </p:tav>
                                        <p:tav tm="100000">
                                          <p:val>
                                            <p:fltVal val="0"/>
                                          </p:val>
                                        </p:tav>
                                      </p:tavLst>
                                    </p:anim>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19"/>
                                        </p:tgtEl>
                                        <p:attrNameLst>
                                          <p:attrName>ppt_w</p:attrName>
                                        </p:attrNameLst>
                                      </p:cBhvr>
                                      <p:tavLst>
                                        <p:tav tm="0">
                                          <p:val>
                                            <p:strVal val="ppt_w"/>
                                          </p:val>
                                        </p:tav>
                                        <p:tav tm="100000">
                                          <p:val>
                                            <p:fltVal val="0"/>
                                          </p:val>
                                        </p:tav>
                                      </p:tavLst>
                                    </p:anim>
                                    <p:anim calcmode="lin" valueType="num">
                                      <p:cBhvr>
                                        <p:cTn id="55" dur="500"/>
                                        <p:tgtEl>
                                          <p:spTgt spid="19"/>
                                        </p:tgtEl>
                                        <p:attrNameLst>
                                          <p:attrName>ppt_h</p:attrName>
                                        </p:attrNameLst>
                                      </p:cBhvr>
                                      <p:tavLst>
                                        <p:tav tm="0">
                                          <p:val>
                                            <p:strVal val="ppt_h"/>
                                          </p:val>
                                        </p:tav>
                                        <p:tav tm="100000">
                                          <p:val>
                                            <p:fltVal val="0"/>
                                          </p:val>
                                        </p:tav>
                                      </p:tavLst>
                                    </p:anim>
                                    <p:animEffect transition="out" filter="fade">
                                      <p:cBhvr>
                                        <p:cTn id="56" dur="500"/>
                                        <p:tgtEl>
                                          <p:spTgt spid="19"/>
                                        </p:tgtEl>
                                      </p:cBhvr>
                                    </p:animEffect>
                                    <p:set>
                                      <p:cBhvr>
                                        <p:cTn id="57" dur="1" fill="hold">
                                          <p:stCondLst>
                                            <p:cond delay="499"/>
                                          </p:stCondLst>
                                        </p:cTn>
                                        <p:tgtEl>
                                          <p:spTgt spid="19"/>
                                        </p:tgtEl>
                                        <p:attrNameLst>
                                          <p:attrName>style.visibility</p:attrName>
                                        </p:attrNameLst>
                                      </p:cBhvr>
                                      <p:to>
                                        <p:strVal val="hidden"/>
                                      </p:to>
                                    </p:set>
                                  </p:childTnLst>
                                </p:cTn>
                              </p:par>
                              <p:par>
                                <p:cTn id="58" presetID="53" presetClass="exit" presetSubtype="32" fill="hold" grpId="1" nodeType="withEffect">
                                  <p:stCondLst>
                                    <p:cond delay="0"/>
                                  </p:stCondLst>
                                  <p:childTnLst>
                                    <p:anim calcmode="lin" valueType="num">
                                      <p:cBhvr>
                                        <p:cTn id="59" dur="500"/>
                                        <p:tgtEl>
                                          <p:spTgt spid="8"/>
                                        </p:tgtEl>
                                        <p:attrNameLst>
                                          <p:attrName>ppt_w</p:attrName>
                                        </p:attrNameLst>
                                      </p:cBhvr>
                                      <p:tavLst>
                                        <p:tav tm="0">
                                          <p:val>
                                            <p:strVal val="ppt_w"/>
                                          </p:val>
                                        </p:tav>
                                        <p:tav tm="100000">
                                          <p:val>
                                            <p:fltVal val="0"/>
                                          </p:val>
                                        </p:tav>
                                      </p:tavLst>
                                    </p:anim>
                                    <p:anim calcmode="lin" valueType="num">
                                      <p:cBhvr>
                                        <p:cTn id="60" dur="500"/>
                                        <p:tgtEl>
                                          <p:spTgt spid="8"/>
                                        </p:tgtEl>
                                        <p:attrNameLst>
                                          <p:attrName>ppt_h</p:attrName>
                                        </p:attrNameLst>
                                      </p:cBhvr>
                                      <p:tavLst>
                                        <p:tav tm="0">
                                          <p:val>
                                            <p:strVal val="ppt_h"/>
                                          </p:val>
                                        </p:tav>
                                        <p:tav tm="100000">
                                          <p:val>
                                            <p:fltVal val="0"/>
                                          </p:val>
                                        </p:tav>
                                      </p:tavLst>
                                    </p:anim>
                                    <p:animEffect transition="out" filter="fade">
                                      <p:cBhvr>
                                        <p:cTn id="61" dur="500"/>
                                        <p:tgtEl>
                                          <p:spTgt spid="8"/>
                                        </p:tgtEl>
                                      </p:cBhvr>
                                    </p:animEffect>
                                    <p:set>
                                      <p:cBhvr>
                                        <p:cTn id="62" dur="1" fill="hold">
                                          <p:stCondLst>
                                            <p:cond delay="499"/>
                                          </p:stCondLst>
                                        </p:cTn>
                                        <p:tgtEl>
                                          <p:spTgt spid="8"/>
                                        </p:tgtEl>
                                        <p:attrNameLst>
                                          <p:attrName>style.visibility</p:attrName>
                                        </p:attrNameLst>
                                      </p:cBhvr>
                                      <p:to>
                                        <p:strVal val="hidden"/>
                                      </p:to>
                                    </p:set>
                                  </p:childTnLst>
                                </p:cTn>
                              </p:par>
                              <p:par>
                                <p:cTn id="63" presetID="53" presetClass="exit" presetSubtype="32" fill="hold" grpId="1" nodeType="withEffect">
                                  <p:stCondLst>
                                    <p:cond delay="0"/>
                                  </p:stCondLst>
                                  <p:childTnLst>
                                    <p:anim calcmode="lin" valueType="num">
                                      <p:cBhvr>
                                        <p:cTn id="64" dur="500"/>
                                        <p:tgtEl>
                                          <p:spTgt spid="10"/>
                                        </p:tgtEl>
                                        <p:attrNameLst>
                                          <p:attrName>ppt_w</p:attrName>
                                        </p:attrNameLst>
                                      </p:cBhvr>
                                      <p:tavLst>
                                        <p:tav tm="0">
                                          <p:val>
                                            <p:strVal val="ppt_w"/>
                                          </p:val>
                                        </p:tav>
                                        <p:tav tm="100000">
                                          <p:val>
                                            <p:fltVal val="0"/>
                                          </p:val>
                                        </p:tav>
                                      </p:tavLst>
                                    </p:anim>
                                    <p:anim calcmode="lin" valueType="num">
                                      <p:cBhvr>
                                        <p:cTn id="65" dur="500"/>
                                        <p:tgtEl>
                                          <p:spTgt spid="10"/>
                                        </p:tgtEl>
                                        <p:attrNameLst>
                                          <p:attrName>ppt_h</p:attrName>
                                        </p:attrNameLst>
                                      </p:cBhvr>
                                      <p:tavLst>
                                        <p:tav tm="0">
                                          <p:val>
                                            <p:strVal val="ppt_h"/>
                                          </p:val>
                                        </p:tav>
                                        <p:tav tm="100000">
                                          <p:val>
                                            <p:fltVal val="0"/>
                                          </p:val>
                                        </p:tav>
                                      </p:tavLst>
                                    </p:anim>
                                    <p:animEffect transition="out" filter="fade">
                                      <p:cBhvr>
                                        <p:cTn id="66" dur="500"/>
                                        <p:tgtEl>
                                          <p:spTgt spid="10"/>
                                        </p:tgtEl>
                                      </p:cBhvr>
                                    </p:animEffect>
                                    <p:set>
                                      <p:cBhvr>
                                        <p:cTn id="67" dur="1" fill="hold">
                                          <p:stCondLst>
                                            <p:cond delay="499"/>
                                          </p:stCondLst>
                                        </p:cTn>
                                        <p:tgtEl>
                                          <p:spTgt spid="10"/>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0" presetClass="entr" presetSubtype="0" fill="hold" nodeType="with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500"/>
                                        <p:tgtEl>
                                          <p:spTgt spid="17"/>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15" grpId="0" animBg="1"/>
      <p:bldP spid="18" grpId="0"/>
      <p:bldP spid="4" grpId="0"/>
      <p:bldP spid="4" grpId="1"/>
      <p:bldP spid="16" grpId="0" animBg="1"/>
      <p:bldP spid="16" grpId="1" animBg="1"/>
      <p:bldP spid="8" grpId="0"/>
      <p:bldP spid="8" grpId="1"/>
      <p:bldP spid="19" grpId="0" animBg="1"/>
      <p:bldP spid="19" grpId="1" animBg="1"/>
      <p:bldP spid="10" grpId="0"/>
      <p:bldP spid="10"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p:cNvGrpSpPr/>
          <p:nvPr/>
        </p:nvGrpSpPr>
        <p:grpSpPr>
          <a:xfrm>
            <a:off x="3534506" y="1020130"/>
            <a:ext cx="12496069" cy="4248485"/>
            <a:chOff x="1016117" y="288131"/>
            <a:chExt cx="8096250" cy="2832323"/>
          </a:xfrm>
        </p:grpSpPr>
        <p:sp>
          <p:nvSpPr>
            <p:cNvPr id="5" name="Hình chữ nhật 4"/>
            <p:cNvSpPr/>
            <p:nvPr/>
          </p:nvSpPr>
          <p:spPr>
            <a:xfrm>
              <a:off x="1016117" y="701104"/>
              <a:ext cx="8096250" cy="241935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vi-VN" sz="2700" b="1" dirty="0">
                <a:solidFill>
                  <a:srgbClr val="FF0000"/>
                </a:solidFill>
              </a:endParaRPr>
            </a:p>
          </p:txBody>
        </p:sp>
        <p:pic>
          <p:nvPicPr>
            <p:cNvPr id="2052" name="Picture 4"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9091" r="100000"/>
                      </a14:imgEffect>
                    </a14:imgLayer>
                  </a14:imgProps>
                </a:ext>
                <a:ext uri="{28A0092B-C50C-407E-A947-70E740481C1C}">
                  <a14:useLocalDpi xmlns:a14="http://schemas.microsoft.com/office/drawing/2010/main" val="0"/>
                </a:ext>
              </a:extLst>
            </a:blip>
            <a:srcRect/>
            <a:stretch>
              <a:fillRect/>
            </a:stretch>
          </p:blipFill>
          <p:spPr bwMode="auto">
            <a:xfrm>
              <a:off x="8228695" y="288131"/>
              <a:ext cx="656692" cy="7572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Nhóm 7"/>
          <p:cNvGrpSpPr/>
          <p:nvPr/>
        </p:nvGrpSpPr>
        <p:grpSpPr>
          <a:xfrm>
            <a:off x="2487049" y="5399144"/>
            <a:ext cx="13543526" cy="4647429"/>
            <a:chOff x="134032" y="3066029"/>
            <a:chExt cx="8774901" cy="3098286"/>
          </a:xfrm>
        </p:grpSpPr>
        <p:sp>
          <p:nvSpPr>
            <p:cNvPr id="7" name="Hình chữ nhật 6"/>
            <p:cNvSpPr/>
            <p:nvPr/>
          </p:nvSpPr>
          <p:spPr>
            <a:xfrm>
              <a:off x="812683" y="3497315"/>
              <a:ext cx="8096250" cy="2667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altLang="vi-VN" sz="4000" dirty="0">
                  <a:solidFill>
                    <a:srgbClr val="FF0000"/>
                  </a:solidFill>
                  <a:latin typeface="Arial" panose="020B0604020202020204" pitchFamily="34" charset="0"/>
                  <a:ea typeface="SimSun" panose="02010600030101010101" pitchFamily="2" charset="-122"/>
                  <a:cs typeface="Times New Roman" panose="02020603050405020304" pitchFamily="18" charset="0"/>
                </a:rPr>
                <a:t>C. (2; –3).</a:t>
              </a:r>
              <a:endParaRPr lang="vi-VN" sz="4000" dirty="0">
                <a:solidFill>
                  <a:srgbClr val="FF0000"/>
                </a:solidFill>
              </a:endParaRPr>
            </a:p>
          </p:txBody>
        </p:sp>
        <p:pic>
          <p:nvPicPr>
            <p:cNvPr id="2054" name="Picture 6" descr="HÃ¬nh áº£nh cÃ³ liÃªn quan"/>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99222"/>
                      </a14:imgEffect>
                    </a14:imgLayer>
                  </a14:imgProps>
                </a:ext>
                <a:ext uri="{28A0092B-C50C-407E-A947-70E740481C1C}">
                  <a14:useLocalDpi xmlns:a14="http://schemas.microsoft.com/office/drawing/2010/main" val="0"/>
                </a:ext>
              </a:extLst>
            </a:blip>
            <a:srcRect/>
            <a:stretch>
              <a:fillRect/>
            </a:stretch>
          </p:blipFill>
          <p:spPr bwMode="auto">
            <a:xfrm flipH="1">
              <a:off x="134032" y="3066029"/>
              <a:ext cx="1414751" cy="1037484"/>
            </a:xfrm>
            <a:prstGeom prst="rect">
              <a:avLst/>
            </a:prstGeom>
            <a:noFill/>
            <a:extLst>
              <a:ext uri="{909E8E84-426E-40DD-AFC4-6F175D3DCCD1}">
                <a14:hiddenFill xmlns:a14="http://schemas.microsoft.com/office/drawing/2010/main">
                  <a:solidFill>
                    <a:srgbClr val="FFFFFF"/>
                  </a:solidFill>
                </a14:hiddenFill>
              </a:ext>
            </a:extLst>
          </p:spPr>
        </p:pic>
      </p:grpSp>
      <p:pic>
        <p:nvPicPr>
          <p:cNvPr id="2056" name="Picture 8" descr="Káº¿t quáº£ hÃ¬nh áº£nh cho xe cá»©u há»a hoáº¡t hÃ¬nh">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5714" l="0" r="96333"/>
                    </a14:imgEffect>
                  </a14:imgLayer>
                </a14:imgProps>
              </a:ext>
              <a:ext uri="{28A0092B-C50C-407E-A947-70E740481C1C}">
                <a14:useLocalDpi xmlns:a14="http://schemas.microsoft.com/office/drawing/2010/main" val="0"/>
              </a:ext>
            </a:extLst>
          </a:blip>
          <a:srcRect/>
          <a:stretch>
            <a:fillRect/>
          </a:stretch>
        </p:blipFill>
        <p:spPr bwMode="auto">
          <a:xfrm>
            <a:off x="2412382" y="1"/>
            <a:ext cx="1881188" cy="146314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3886200" y="1785017"/>
            <a:ext cx="1238993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vi-VN" sz="3600" b="1"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Câu </a:t>
            </a:r>
            <a:r>
              <a:rPr kumimoji="0" lang="vi-VN" altLang="vi-VN" sz="3600" b="1"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1</a:t>
            </a:r>
            <a:r>
              <a:rPr kumimoji="0" lang="fr-FR" altLang="vi-VN" sz="3600" b="1"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 </a:t>
            </a:r>
            <a:r>
              <a:rPr kumimoji="0" lang="fr-FR" altLang="vi-VN" sz="36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Cặp số nào </a:t>
            </a:r>
            <a:r>
              <a:rPr kumimoji="0" lang="en-US" altLang="vi-VN" sz="36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sau</a:t>
            </a:r>
            <a:r>
              <a:rPr kumimoji="0" lang="fr-FR" altLang="vi-VN" sz="36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 đây là nghiệm của hệ phương trình</a:t>
            </a:r>
            <a:r>
              <a:rPr kumimoji="0" lang="fr-FR" altLang="vi-VN" sz="3600" b="1"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 </a:t>
            </a:r>
            <a:endParaRPr kumimoji="0" lang="fr-FR" altLang="vi-VN" sz="3600" b="0" i="0" u="none" strike="noStrike" cap="none" normalizeH="0" baseline="0" dirty="0">
              <a:ln>
                <a:noFill/>
              </a:ln>
              <a:solidFill>
                <a:schemeClr val="tx1"/>
              </a:solidFill>
              <a:effectLst/>
              <a:latin typeface="Arial" panose="020B0604020202020204" pitchFamily="34"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465274600"/>
              </p:ext>
            </p:extLst>
          </p:nvPr>
        </p:nvGraphicFramePr>
        <p:xfrm>
          <a:off x="7619999" y="2508272"/>
          <a:ext cx="3556618" cy="1797028"/>
        </p:xfrm>
        <a:graphic>
          <a:graphicData uri="http://schemas.openxmlformats.org/presentationml/2006/ole">
            <mc:AlternateContent xmlns:mc="http://schemas.openxmlformats.org/markup-compatibility/2006">
              <mc:Choice xmlns:v="urn:schemas-microsoft-com:vml" Requires="v">
                <p:oleObj name="Equation" r:id="rId9" imgW="901440" imgH="457200" progId="Equation.DSMT4">
                  <p:embed/>
                </p:oleObj>
              </mc:Choice>
              <mc:Fallback>
                <p:oleObj name="Equation" r:id="rId9" imgW="901440" imgH="457200" progId="Equation.DSMT4">
                  <p:embed/>
                  <p:pic>
                    <p:nvPicPr>
                      <p:cNvPr id="0" name="Object 1"/>
                      <p:cNvPicPr>
                        <a:picLocks noChangeAspect="1" noChangeArrowheads="1"/>
                      </p:cNvPicPr>
                      <p:nvPr/>
                    </p:nvPicPr>
                    <p:blipFill>
                      <a:blip r:embed="rId10"/>
                      <a:srcRect/>
                      <a:stretch>
                        <a:fillRect/>
                      </a:stretch>
                    </p:blipFill>
                    <p:spPr bwMode="auto">
                      <a:xfrm>
                        <a:off x="7619999" y="2508272"/>
                        <a:ext cx="3556618" cy="1797028"/>
                      </a:xfrm>
                      <a:prstGeom prst="rect">
                        <a:avLst/>
                      </a:prstGeom>
                      <a:noFill/>
                    </p:spPr>
                  </p:pic>
                </p:oleObj>
              </mc:Fallback>
            </mc:AlternateContent>
          </a:graphicData>
        </a:graphic>
      </p:graphicFrame>
      <p:sp>
        <p:nvSpPr>
          <p:cNvPr id="4" name="Rectangle 3"/>
          <p:cNvSpPr>
            <a:spLocks noChangeArrowheads="1"/>
          </p:cNvSpPr>
          <p:nvPr/>
        </p:nvSpPr>
        <p:spPr bwMode="auto">
          <a:xfrm>
            <a:off x="4329241" y="4144938"/>
            <a:ext cx="1258715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vi-VN" sz="3600" b="1"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A. </a:t>
            </a:r>
            <a:r>
              <a:rPr kumimoji="0" lang="fr-FR" altLang="vi-VN" sz="36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(–2; –3).	</a:t>
            </a:r>
            <a:r>
              <a:rPr lang="vi-VN" altLang="vi-VN" sz="3600" b="1" dirty="0">
                <a:latin typeface="Arial" panose="020B0604020202020204" pitchFamily="34" charset="0"/>
                <a:ea typeface="SimSun" panose="02010600030101010101" pitchFamily="2" charset="-122"/>
                <a:cs typeface="Times New Roman" panose="02020603050405020304" pitchFamily="18" charset="0"/>
              </a:rPr>
              <a:t> </a:t>
            </a:r>
            <a:r>
              <a:rPr kumimoji="0" lang="fr-FR" altLang="vi-VN" sz="3600" b="1"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B. </a:t>
            </a:r>
            <a:r>
              <a:rPr kumimoji="0" lang="fr-FR" altLang="vi-VN" sz="36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(–2; 3).</a:t>
            </a:r>
            <a:r>
              <a:rPr lang="vi-VN" altLang="vi-VN" sz="3600" b="1" dirty="0">
                <a:latin typeface="Arial" panose="020B0604020202020204" pitchFamily="34" charset="0"/>
                <a:ea typeface="SimSun" panose="02010600030101010101" pitchFamily="2" charset="-122"/>
                <a:cs typeface="Times New Roman" panose="02020603050405020304" pitchFamily="18" charset="0"/>
              </a:rPr>
              <a:t>      </a:t>
            </a:r>
            <a:r>
              <a:rPr kumimoji="0" lang="fr-FR" altLang="vi-VN" sz="3600" b="1" i="0" strike="noStrike" cap="none" normalizeH="0" baseline="0" dirty="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C</a:t>
            </a:r>
            <a:r>
              <a:rPr kumimoji="0" lang="fr-FR" altLang="vi-VN" sz="3600" b="1"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 </a:t>
            </a:r>
            <a:r>
              <a:rPr kumimoji="0" lang="fr-FR" altLang="vi-VN" sz="36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(2; –3).</a:t>
            </a:r>
            <a:r>
              <a:rPr kumimoji="0" lang="fr-FR" altLang="vi-VN" sz="3600" b="1"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	</a:t>
            </a:r>
            <a:r>
              <a:rPr kumimoji="0" lang="vi-VN" altLang="vi-VN" sz="3600" b="1"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  </a:t>
            </a:r>
            <a:r>
              <a:rPr kumimoji="0" lang="fr-FR" altLang="vi-VN" sz="3600" b="1"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D. </a:t>
            </a:r>
            <a:r>
              <a:rPr kumimoji="0" lang="fr-FR" altLang="vi-VN" sz="3600" b="0" i="0" u="none" strike="noStrike" cap="none" normalizeH="0" baseline="0" dirty="0">
                <a:ln>
                  <a:noFill/>
                </a:ln>
                <a:solidFill>
                  <a:schemeClr val="tx1"/>
                </a:solidFill>
                <a:effectLst/>
                <a:latin typeface="Arial" panose="020B0604020202020204" pitchFamily="34" charset="0"/>
                <a:ea typeface="SimSun" panose="02010600030101010101" pitchFamily="2" charset="-122"/>
                <a:cs typeface="Times New Roman" panose="02020603050405020304" pitchFamily="18" charset="0"/>
              </a:rPr>
              <a:t>(2; 3).</a:t>
            </a:r>
            <a:endParaRPr kumimoji="0" lang="fr-FR" altLang="vi-VN" sz="3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4933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p:cNvGrpSpPr/>
          <p:nvPr/>
        </p:nvGrpSpPr>
        <p:grpSpPr>
          <a:xfrm>
            <a:off x="2057401" y="1020130"/>
            <a:ext cx="15239999" cy="4196954"/>
            <a:chOff x="-90617" y="288131"/>
            <a:chExt cx="8976004" cy="2797969"/>
          </a:xfrm>
        </p:grpSpPr>
        <p:sp>
          <p:nvSpPr>
            <p:cNvPr id="5" name="Hình chữ nhật 4"/>
            <p:cNvSpPr/>
            <p:nvPr/>
          </p:nvSpPr>
          <p:spPr>
            <a:xfrm>
              <a:off x="-90617" y="666750"/>
              <a:ext cx="8948867" cy="241935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vi-VN" sz="2700" b="1" dirty="0">
                <a:solidFill>
                  <a:srgbClr val="FF0000"/>
                </a:solidFill>
              </a:endParaRPr>
            </a:p>
          </p:txBody>
        </p:sp>
        <p:pic>
          <p:nvPicPr>
            <p:cNvPr id="2052" name="Picture 4"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8695" y="288131"/>
              <a:ext cx="656692" cy="7572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Nhóm 7"/>
          <p:cNvGrpSpPr/>
          <p:nvPr/>
        </p:nvGrpSpPr>
        <p:grpSpPr>
          <a:xfrm>
            <a:off x="2487049" y="5399144"/>
            <a:ext cx="13162352" cy="4647429"/>
            <a:chOff x="134032" y="3066029"/>
            <a:chExt cx="8774901" cy="3098286"/>
          </a:xfrm>
        </p:grpSpPr>
        <p:sp>
          <p:nvSpPr>
            <p:cNvPr id="7" name="Hình chữ nhật 6"/>
            <p:cNvSpPr/>
            <p:nvPr/>
          </p:nvSpPr>
          <p:spPr>
            <a:xfrm>
              <a:off x="812683" y="3497315"/>
              <a:ext cx="8096250" cy="2667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vi-VN" sz="2700" dirty="0"/>
            </a:p>
          </p:txBody>
        </p:sp>
        <p:pic>
          <p:nvPicPr>
            <p:cNvPr id="2054" name="Picture 6" descr="HÃ¬nh áº£nh cÃ³ liÃªn qu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34032" y="3066029"/>
              <a:ext cx="1414751" cy="1037484"/>
            </a:xfrm>
            <a:prstGeom prst="rect">
              <a:avLst/>
            </a:prstGeom>
            <a:noFill/>
            <a:extLst>
              <a:ext uri="{909E8E84-426E-40DD-AFC4-6F175D3DCCD1}">
                <a14:hiddenFill xmlns:a14="http://schemas.microsoft.com/office/drawing/2010/main">
                  <a:solidFill>
                    <a:srgbClr val="FFFFFF"/>
                  </a:solidFill>
                </a14:hiddenFill>
              </a:ext>
            </a:extLst>
          </p:spPr>
        </p:pic>
      </p:grpSp>
      <p:pic>
        <p:nvPicPr>
          <p:cNvPr id="2056" name="Picture 8" descr="Káº¿t quáº£ hÃ¬nh áº£nh cho xe cá»©u há»a hoáº¡t hÃ¬nh">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2382" y="1"/>
            <a:ext cx="1881188" cy="146314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Object 2"/>
          <p:cNvGraphicFramePr>
            <a:graphicFrameLocks noChangeAspect="1"/>
          </p:cNvGraphicFramePr>
          <p:nvPr>
            <p:extLst>
              <p:ext uri="{D42A27DB-BD31-4B8C-83A1-F6EECF244321}">
                <p14:modId xmlns:p14="http://schemas.microsoft.com/office/powerpoint/2010/main" val="4270082089"/>
              </p:ext>
            </p:extLst>
          </p:nvPr>
        </p:nvGraphicFramePr>
        <p:xfrm>
          <a:off x="2406015" y="2961272"/>
          <a:ext cx="3265545" cy="1465310"/>
        </p:xfrm>
        <a:graphic>
          <a:graphicData uri="http://schemas.openxmlformats.org/presentationml/2006/ole">
            <mc:AlternateContent xmlns:mc="http://schemas.openxmlformats.org/markup-compatibility/2006">
              <mc:Choice xmlns:v="urn:schemas-microsoft-com:vml" Requires="v">
                <p:oleObj name="Equation" r:id="rId6" imgW="1015920" imgH="457200" progId="Equation.DSMT4">
                  <p:embed/>
                </p:oleObj>
              </mc:Choice>
              <mc:Fallback>
                <p:oleObj name="Equation" r:id="rId6" imgW="1015920" imgH="457200" progId="Equation.DSMT4">
                  <p:embed/>
                  <p:pic>
                    <p:nvPicPr>
                      <p:cNvPr id="0" name="Object 4"/>
                      <p:cNvPicPr>
                        <a:picLocks noChangeAspect="1" noChangeArrowheads="1"/>
                      </p:cNvPicPr>
                      <p:nvPr/>
                    </p:nvPicPr>
                    <p:blipFill>
                      <a:blip r:embed="rId7"/>
                      <a:srcRect/>
                      <a:stretch>
                        <a:fillRect/>
                      </a:stretch>
                    </p:blipFill>
                    <p:spPr bwMode="auto">
                      <a:xfrm>
                        <a:off x="2406015" y="2961272"/>
                        <a:ext cx="3265545" cy="1465310"/>
                      </a:xfrm>
                      <a:prstGeom prst="rect">
                        <a:avLst/>
                      </a:prstGeom>
                      <a:noFill/>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767383926"/>
              </p:ext>
            </p:extLst>
          </p:nvPr>
        </p:nvGraphicFramePr>
        <p:xfrm>
          <a:off x="6070892" y="2912107"/>
          <a:ext cx="3339209" cy="1514475"/>
        </p:xfrm>
        <a:graphic>
          <a:graphicData uri="http://schemas.openxmlformats.org/presentationml/2006/ole">
            <mc:AlternateContent xmlns:mc="http://schemas.openxmlformats.org/markup-compatibility/2006">
              <mc:Choice xmlns:v="urn:schemas-microsoft-com:vml" Requires="v">
                <p:oleObj name="Equation" r:id="rId8" imgW="1002960" imgH="457200" progId="Equation.DSMT4">
                  <p:embed/>
                </p:oleObj>
              </mc:Choice>
              <mc:Fallback>
                <p:oleObj name="Equation" r:id="rId8" imgW="1002960" imgH="457200" progId="Equation.DSMT4">
                  <p:embed/>
                  <p:pic>
                    <p:nvPicPr>
                      <p:cNvPr id="0" name="Object 3"/>
                      <p:cNvPicPr>
                        <a:picLocks noChangeAspect="1" noChangeArrowheads="1"/>
                      </p:cNvPicPr>
                      <p:nvPr/>
                    </p:nvPicPr>
                    <p:blipFill>
                      <a:blip r:embed="rId9"/>
                      <a:srcRect/>
                      <a:stretch>
                        <a:fillRect/>
                      </a:stretch>
                    </p:blipFill>
                    <p:spPr bwMode="auto">
                      <a:xfrm>
                        <a:off x="6070892" y="2912107"/>
                        <a:ext cx="3339209" cy="1514475"/>
                      </a:xfrm>
                      <a:prstGeom prst="rect">
                        <a:avLst/>
                      </a:prstGeom>
                      <a:noFill/>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095227195"/>
              </p:ext>
            </p:extLst>
          </p:nvPr>
        </p:nvGraphicFramePr>
        <p:xfrm>
          <a:off x="9975353" y="3008317"/>
          <a:ext cx="3190718" cy="1449411"/>
        </p:xfrm>
        <a:graphic>
          <a:graphicData uri="http://schemas.openxmlformats.org/presentationml/2006/ole">
            <mc:AlternateContent xmlns:mc="http://schemas.openxmlformats.org/markup-compatibility/2006">
              <mc:Choice xmlns:v="urn:schemas-microsoft-com:vml" Requires="v">
                <p:oleObj name="Equation" r:id="rId10" imgW="1002960" imgH="457200" progId="Equation.DSMT4">
                  <p:embed/>
                </p:oleObj>
              </mc:Choice>
              <mc:Fallback>
                <p:oleObj name="Equation" r:id="rId10" imgW="1002960" imgH="457200" progId="Equation.DSMT4">
                  <p:embed/>
                  <p:pic>
                    <p:nvPicPr>
                      <p:cNvPr id="0" name="Object 2"/>
                      <p:cNvPicPr>
                        <a:picLocks noChangeAspect="1" noChangeArrowheads="1"/>
                      </p:cNvPicPr>
                      <p:nvPr/>
                    </p:nvPicPr>
                    <p:blipFill>
                      <a:blip r:embed="rId11"/>
                      <a:srcRect/>
                      <a:stretch>
                        <a:fillRect/>
                      </a:stretch>
                    </p:blipFill>
                    <p:spPr bwMode="auto">
                      <a:xfrm>
                        <a:off x="9975353" y="3008317"/>
                        <a:ext cx="3190718" cy="1449411"/>
                      </a:xfrm>
                      <a:prstGeom prst="rect">
                        <a:avLst/>
                      </a:prstGeom>
                      <a:noFill/>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243478890"/>
              </p:ext>
            </p:extLst>
          </p:nvPr>
        </p:nvGraphicFramePr>
        <p:xfrm>
          <a:off x="13481265" y="3013854"/>
          <a:ext cx="3384661" cy="1412728"/>
        </p:xfrm>
        <a:graphic>
          <a:graphicData uri="http://schemas.openxmlformats.org/presentationml/2006/ole">
            <mc:AlternateContent xmlns:mc="http://schemas.openxmlformats.org/markup-compatibility/2006">
              <mc:Choice xmlns:v="urn:schemas-microsoft-com:vml" Requires="v">
                <p:oleObj name="Equation" r:id="rId12" imgW="1091880" imgH="457200" progId="Equation.DSMT4">
                  <p:embed/>
                </p:oleObj>
              </mc:Choice>
              <mc:Fallback>
                <p:oleObj name="Equation" r:id="rId12" imgW="1091880" imgH="457200" progId="Equation.DSMT4">
                  <p:embed/>
                  <p:pic>
                    <p:nvPicPr>
                      <p:cNvPr id="0" name="Object 1"/>
                      <p:cNvPicPr>
                        <a:picLocks noChangeAspect="1" noChangeArrowheads="1"/>
                      </p:cNvPicPr>
                      <p:nvPr/>
                    </p:nvPicPr>
                    <p:blipFill>
                      <a:blip r:embed="rId13"/>
                      <a:srcRect/>
                      <a:stretch>
                        <a:fillRect/>
                      </a:stretch>
                    </p:blipFill>
                    <p:spPr bwMode="auto">
                      <a:xfrm>
                        <a:off x="13481265" y="3013854"/>
                        <a:ext cx="3384661" cy="1412728"/>
                      </a:xfrm>
                      <a:prstGeom prst="rect">
                        <a:avLst/>
                      </a:prstGeom>
                      <a:noFill/>
                    </p:spPr>
                  </p:pic>
                </p:oleObj>
              </mc:Fallback>
            </mc:AlternateContent>
          </a:graphicData>
        </a:graphic>
      </p:graphicFrame>
      <p:sp>
        <p:nvSpPr>
          <p:cNvPr id="16" name="Rectangle 11"/>
          <p:cNvSpPr>
            <a:spLocks noChangeArrowheads="1"/>
          </p:cNvSpPr>
          <p:nvPr/>
        </p:nvSpPr>
        <p:spPr bwMode="auto">
          <a:xfrm>
            <a:off x="180975" y="3629025"/>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7" name="Rectangle 16"/>
          <p:cNvSpPr/>
          <p:nvPr/>
        </p:nvSpPr>
        <p:spPr>
          <a:xfrm>
            <a:off x="2372595" y="1794108"/>
            <a:ext cx="14563536" cy="1200329"/>
          </a:xfrm>
          <a:prstGeom prst="rect">
            <a:avLst/>
          </a:prstGeom>
        </p:spPr>
        <p:txBody>
          <a:bodyPr wrap="square">
            <a:spAutoFit/>
          </a:bodyPr>
          <a:lstStyle/>
          <a:p>
            <a:pPr algn="just" eaLnBrk="0" fontAlgn="base" hangingPunct="0">
              <a:spcBef>
                <a:spcPct val="0"/>
              </a:spcBef>
              <a:spcAft>
                <a:spcPct val="0"/>
              </a:spcAft>
            </a:pPr>
            <a:r>
              <a:rPr lang="fr-FR" altLang="vi-VN" sz="3600" b="1" dirty="0">
                <a:latin typeface="Arial" panose="020B0604020202020204" pitchFamily="34" charset="0"/>
                <a:ea typeface="SimSun" panose="02010600030101010101" pitchFamily="2" charset="-122"/>
                <a:cs typeface="Times New Roman" panose="02020603050405020304" pitchFamily="18" charset="0"/>
              </a:rPr>
              <a:t>Câu </a:t>
            </a:r>
            <a:r>
              <a:rPr lang="vi-VN" altLang="vi-VN" sz="3600" b="1" dirty="0">
                <a:latin typeface="Arial" panose="020B0604020202020204" pitchFamily="34" charset="0"/>
                <a:ea typeface="SimSun" panose="02010600030101010101" pitchFamily="2" charset="-122"/>
                <a:cs typeface="Times New Roman" panose="02020603050405020304" pitchFamily="18" charset="0"/>
              </a:rPr>
              <a:t>2</a:t>
            </a:r>
            <a:r>
              <a:rPr lang="fr-FR" altLang="vi-VN" sz="3600" b="1" dirty="0">
                <a:latin typeface="Arial" panose="020B0604020202020204" pitchFamily="34" charset="0"/>
                <a:ea typeface="SimSun" panose="02010600030101010101" pitchFamily="2" charset="-122"/>
                <a:cs typeface="Times New Roman" panose="02020603050405020304" pitchFamily="18" charset="0"/>
              </a:rPr>
              <a:t>. </a:t>
            </a:r>
            <a:r>
              <a:rPr lang="fr-FR" altLang="vi-VN" sz="3600" dirty="0">
                <a:latin typeface="Arial" panose="020B0604020202020204" pitchFamily="34" charset="0"/>
                <a:ea typeface="SimSun" panose="02010600030101010101" pitchFamily="2" charset="-122"/>
                <a:cs typeface="Times New Roman" panose="02020603050405020304" pitchFamily="18" charset="0"/>
              </a:rPr>
              <a:t>Cặp số</a:t>
            </a:r>
            <a:r>
              <a:rPr lang="vi-VN" altLang="vi-VN" sz="3600" dirty="0">
                <a:latin typeface="Arial" panose="020B0604020202020204" pitchFamily="34" charset="0"/>
                <a:ea typeface="SimSun" panose="02010600030101010101" pitchFamily="2" charset="-122"/>
                <a:cs typeface="Times New Roman" panose="02020603050405020304" pitchFamily="18" charset="0"/>
              </a:rPr>
              <a:t>           </a:t>
            </a:r>
            <a:r>
              <a:rPr lang="fr-FR" altLang="vi-VN" sz="3600" dirty="0">
                <a:latin typeface="Arial" panose="020B0604020202020204" pitchFamily="34" charset="0"/>
                <a:ea typeface="SimSun" panose="02010600030101010101" pitchFamily="2" charset="-122"/>
                <a:cs typeface="Times New Roman" panose="02020603050405020304" pitchFamily="18" charset="0"/>
              </a:rPr>
              <a:t>là nghiệm của hệ phương trình nào sau đây?</a:t>
            </a:r>
            <a:endParaRPr lang="vi-VN" altLang="vi-VN" sz="3600" dirty="0"/>
          </a:p>
          <a:p>
            <a:pPr lvl="0" algn="just" eaLnBrk="0" fontAlgn="base" hangingPunct="0">
              <a:spcBef>
                <a:spcPct val="0"/>
              </a:spcBef>
              <a:spcAft>
                <a:spcPct val="0"/>
              </a:spcAft>
            </a:pPr>
            <a:r>
              <a:rPr lang="fr-FR" altLang="vi-VN" sz="3600" dirty="0">
                <a:latin typeface="Arial" panose="020B0604020202020204" pitchFamily="34" charset="0"/>
                <a:ea typeface="SimSun" panose="02010600030101010101" pitchFamily="2" charset="-122"/>
                <a:cs typeface="Times New Roman" panose="02020603050405020304" pitchFamily="18" charset="0"/>
              </a:rPr>
              <a:t> </a:t>
            </a:r>
            <a:r>
              <a:rPr lang="vi-VN" altLang="vi-VN" sz="3600" dirty="0">
                <a:latin typeface="Arial" panose="020B0604020202020204" pitchFamily="34" charset="0"/>
                <a:ea typeface="SimSun" panose="02010600030101010101" pitchFamily="2" charset="-122"/>
                <a:cs typeface="Times New Roman" panose="02020603050405020304" pitchFamily="18" charset="0"/>
              </a:rPr>
              <a:t> </a:t>
            </a:r>
            <a:endParaRPr lang="fr-FR" altLang="vi-VN" sz="3600" dirty="0">
              <a:latin typeface="Arial" panose="020B0604020202020204" pitchFamily="34" charset="0"/>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4065101536"/>
              </p:ext>
            </p:extLst>
          </p:nvPr>
        </p:nvGraphicFramePr>
        <p:xfrm>
          <a:off x="5407987" y="1517634"/>
          <a:ext cx="1298683" cy="1261578"/>
        </p:xfrm>
        <a:graphic>
          <a:graphicData uri="http://schemas.openxmlformats.org/presentationml/2006/ole">
            <mc:AlternateContent xmlns:mc="http://schemas.openxmlformats.org/markup-compatibility/2006">
              <mc:Choice xmlns:v="urn:schemas-microsoft-com:vml" Requires="v">
                <p:oleObj name="Equation" r:id="rId14" imgW="444240" imgH="431640" progId="Equation.DSMT4">
                  <p:embed/>
                </p:oleObj>
              </mc:Choice>
              <mc:Fallback>
                <p:oleObj name="Equation" r:id="rId14" imgW="444240" imgH="431640" progId="Equation.DSMT4">
                  <p:embed/>
                  <p:pic>
                    <p:nvPicPr>
                      <p:cNvPr id="0" name=""/>
                      <p:cNvPicPr/>
                      <p:nvPr/>
                    </p:nvPicPr>
                    <p:blipFill>
                      <a:blip r:embed="rId15"/>
                      <a:stretch>
                        <a:fillRect/>
                      </a:stretch>
                    </p:blipFill>
                    <p:spPr>
                      <a:xfrm>
                        <a:off x="5407987" y="1517634"/>
                        <a:ext cx="1298683" cy="1261578"/>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1573220696"/>
              </p:ext>
            </p:extLst>
          </p:nvPr>
        </p:nvGraphicFramePr>
        <p:xfrm>
          <a:off x="8260853" y="7258050"/>
          <a:ext cx="3429000" cy="1555199"/>
        </p:xfrm>
        <a:graphic>
          <a:graphicData uri="http://schemas.openxmlformats.org/presentationml/2006/ole">
            <mc:AlternateContent xmlns:mc="http://schemas.openxmlformats.org/markup-compatibility/2006">
              <mc:Choice xmlns:v="urn:schemas-microsoft-com:vml" Requires="v">
                <p:oleObj name="Equation" r:id="rId16" imgW="1002960" imgH="457200" progId="Equation.DSMT4">
                  <p:embed/>
                </p:oleObj>
              </mc:Choice>
              <mc:Fallback>
                <p:oleObj name="Equation" r:id="rId16" imgW="1002960" imgH="457200" progId="Equation.DSMT4">
                  <p:embed/>
                  <p:pic>
                    <p:nvPicPr>
                      <p:cNvPr id="4" name="Object 3"/>
                      <p:cNvPicPr>
                        <a:picLocks noChangeAspect="1" noChangeArrowheads="1"/>
                      </p:cNvPicPr>
                      <p:nvPr/>
                    </p:nvPicPr>
                    <p:blipFill>
                      <a:blip r:embed="rId17"/>
                      <a:srcRect/>
                      <a:stretch>
                        <a:fillRect/>
                      </a:stretch>
                    </p:blipFill>
                    <p:spPr bwMode="auto">
                      <a:xfrm>
                        <a:off x="8260853" y="7258050"/>
                        <a:ext cx="3429000" cy="1555199"/>
                      </a:xfrm>
                      <a:prstGeom prst="rect">
                        <a:avLst/>
                      </a:prstGeom>
                      <a:noFill/>
                    </p:spPr>
                  </p:pic>
                </p:oleObj>
              </mc:Fallback>
            </mc:AlternateContent>
          </a:graphicData>
        </a:graphic>
      </p:graphicFrame>
    </p:spTree>
    <p:extLst>
      <p:ext uri="{BB962C8B-B14F-4D97-AF65-F5344CB8AC3E}">
        <p14:creationId xmlns:p14="http://schemas.microsoft.com/office/powerpoint/2010/main" val="293111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p:cNvGrpSpPr/>
          <p:nvPr/>
        </p:nvGrpSpPr>
        <p:grpSpPr>
          <a:xfrm>
            <a:off x="1346144" y="723515"/>
            <a:ext cx="15239999" cy="4196954"/>
            <a:chOff x="762000" y="288131"/>
            <a:chExt cx="8123387" cy="2797969"/>
          </a:xfrm>
        </p:grpSpPr>
        <p:sp>
          <p:nvSpPr>
            <p:cNvPr id="5" name="Hình chữ nhật 4"/>
            <p:cNvSpPr/>
            <p:nvPr/>
          </p:nvSpPr>
          <p:spPr>
            <a:xfrm>
              <a:off x="762000" y="666750"/>
              <a:ext cx="8096250" cy="241935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vi-VN" sz="2700" b="1" dirty="0">
                <a:solidFill>
                  <a:srgbClr val="FF0000"/>
                </a:solidFill>
              </a:endParaRPr>
            </a:p>
          </p:txBody>
        </p:sp>
        <p:pic>
          <p:nvPicPr>
            <p:cNvPr id="2052" name="Picture 4"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8695" y="288131"/>
              <a:ext cx="656692" cy="7572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Nhóm 7"/>
          <p:cNvGrpSpPr/>
          <p:nvPr/>
        </p:nvGrpSpPr>
        <p:grpSpPr>
          <a:xfrm>
            <a:off x="2487049" y="5399144"/>
            <a:ext cx="13162352" cy="4647429"/>
            <a:chOff x="134032" y="3066029"/>
            <a:chExt cx="8774901" cy="3098286"/>
          </a:xfrm>
        </p:grpSpPr>
        <p:sp>
          <p:nvSpPr>
            <p:cNvPr id="7" name="Hình chữ nhật 6"/>
            <p:cNvSpPr/>
            <p:nvPr/>
          </p:nvSpPr>
          <p:spPr>
            <a:xfrm>
              <a:off x="812683" y="3497315"/>
              <a:ext cx="8096250" cy="2667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altLang="vi-VN" sz="4000" b="1" dirty="0">
                  <a:solidFill>
                    <a:srgbClr val="0033CC"/>
                  </a:solidFill>
                  <a:latin typeface="Open Sans" panose="020B0606030504020204" pitchFamily="34" charset="0"/>
                  <a:cs typeface="Open Sans" panose="020B0606030504020204" pitchFamily="34" charset="0"/>
                </a:rPr>
                <a:t>A. (−21; 15)</a:t>
              </a:r>
              <a:endParaRPr lang="vi-VN" sz="4000" b="1" dirty="0">
                <a:solidFill>
                  <a:srgbClr val="0033CC"/>
                </a:solidFill>
              </a:endParaRPr>
            </a:p>
          </p:txBody>
        </p:sp>
        <p:pic>
          <p:nvPicPr>
            <p:cNvPr id="2054" name="Picture 6" descr="HÃ¬nh áº£nh cÃ³ liÃªn qu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34032" y="3066029"/>
              <a:ext cx="1414751" cy="1037484"/>
            </a:xfrm>
            <a:prstGeom prst="rect">
              <a:avLst/>
            </a:prstGeom>
            <a:noFill/>
            <a:extLst>
              <a:ext uri="{909E8E84-426E-40DD-AFC4-6F175D3DCCD1}">
                <a14:hiddenFill xmlns:a14="http://schemas.microsoft.com/office/drawing/2010/main">
                  <a:solidFill>
                    <a:srgbClr val="FFFFFF"/>
                  </a:solidFill>
                </a14:hiddenFill>
              </a:ext>
            </a:extLst>
          </p:spPr>
        </p:pic>
      </p:grpSp>
      <p:pic>
        <p:nvPicPr>
          <p:cNvPr id="2056" name="Picture 8" descr="Káº¿t quáº£ hÃ¬nh áº£nh cho xe cá»©u há»a hoáº¡t hÃ¬nh">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2382" y="1"/>
            <a:ext cx="1881188" cy="146314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a:spLocks noChangeArrowheads="1"/>
          </p:cNvSpPr>
          <p:nvPr/>
        </p:nvSpPr>
        <p:spPr bwMode="auto">
          <a:xfrm>
            <a:off x="1485180" y="1597590"/>
            <a:ext cx="14961928" cy="2862322"/>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vi-VN" altLang="vi-VN" sz="3600" b="1" i="0" u="none" strike="noStrike" cap="none" normalizeH="0" baseline="0" dirty="0">
              <a:ln>
                <a:noFill/>
              </a:ln>
              <a:solidFill>
                <a:srgbClr val="000000"/>
              </a:solidFill>
              <a:effectLst/>
              <a:latin typeface="Open Sans" panose="020B0606030504020204" pitchFamily="34" charset="0"/>
              <a:cs typeface="Open Sans" panose="020B0606030504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3600" b="1"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Câu 3</a:t>
            </a:r>
            <a:r>
              <a:rPr kumimoji="0" lang="vi-VN" altLang="vi-VN" sz="36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Hệ phương trình                          nhận cặp số nào sau đây</a:t>
            </a: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36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là nghiệm?</a:t>
            </a:r>
            <a:endParaRPr kumimoji="0" lang="vi-VN" altLang="vi-VN" sz="36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36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A. (−21; 15)</a:t>
            </a:r>
            <a:r>
              <a:rPr lang="vi-VN" altLang="vi-VN" sz="3600" dirty="0"/>
              <a:t>                                      </a:t>
            </a:r>
            <a:r>
              <a:rPr kumimoji="0" lang="vi-VN" altLang="vi-VN" sz="36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B. (21; −15)</a:t>
            </a:r>
            <a:endParaRPr kumimoji="0" lang="vi-VN" altLang="vi-VN" sz="36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36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C. (1; 1)      </a:t>
            </a:r>
            <a:r>
              <a:rPr lang="vi-VN" altLang="vi-VN" sz="3600" dirty="0"/>
              <a:t>                                       </a:t>
            </a:r>
            <a:r>
              <a:rPr kumimoji="0" lang="vi-VN" altLang="vi-VN" sz="36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D. (1; −1)</a:t>
            </a:r>
          </a:p>
        </p:txBody>
      </p:sp>
      <p:pic>
        <p:nvPicPr>
          <p:cNvPr id="21506" name="Picture 2" descr="Trắc nghiệm Hệ hai phương trình bậc nhất hai ẩn có đáp á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1874588"/>
            <a:ext cx="2880216" cy="1440111"/>
          </a:xfrm>
          <a:prstGeom prst="rect">
            <a:avLst/>
          </a:prstGeom>
          <a:solidFill>
            <a:srgbClr val="FFDCBF"/>
          </a:solidFill>
        </p:spPr>
      </p:pic>
    </p:spTree>
    <p:extLst>
      <p:ext uri="{BB962C8B-B14F-4D97-AF65-F5344CB8AC3E}">
        <p14:creationId xmlns:p14="http://schemas.microsoft.com/office/powerpoint/2010/main" val="207013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p:cNvGrpSpPr/>
          <p:nvPr/>
        </p:nvGrpSpPr>
        <p:grpSpPr>
          <a:xfrm>
            <a:off x="990600" y="910273"/>
            <a:ext cx="15849600" cy="4196954"/>
            <a:chOff x="762000" y="288131"/>
            <a:chExt cx="8123387" cy="2797969"/>
          </a:xfrm>
        </p:grpSpPr>
        <p:sp>
          <p:nvSpPr>
            <p:cNvPr id="5" name="Hình chữ nhật 4"/>
            <p:cNvSpPr/>
            <p:nvPr/>
          </p:nvSpPr>
          <p:spPr>
            <a:xfrm>
              <a:off x="762000" y="666750"/>
              <a:ext cx="8096250" cy="241935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endParaRPr lang="vi-VN" sz="2800" dirty="0"/>
            </a:p>
          </p:txBody>
        </p:sp>
        <p:pic>
          <p:nvPicPr>
            <p:cNvPr id="2052" name="Picture 4"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8695" y="288131"/>
              <a:ext cx="656692" cy="7572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Nhóm 7"/>
          <p:cNvGrpSpPr/>
          <p:nvPr/>
        </p:nvGrpSpPr>
        <p:grpSpPr>
          <a:xfrm>
            <a:off x="2487049" y="5399144"/>
            <a:ext cx="13162352" cy="4647429"/>
            <a:chOff x="134032" y="3066029"/>
            <a:chExt cx="8774901" cy="3098286"/>
          </a:xfrm>
        </p:grpSpPr>
        <p:sp>
          <p:nvSpPr>
            <p:cNvPr id="7" name="Hình chữ nhật 6"/>
            <p:cNvSpPr/>
            <p:nvPr/>
          </p:nvSpPr>
          <p:spPr>
            <a:xfrm>
              <a:off x="812683" y="3497315"/>
              <a:ext cx="8096250" cy="2667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vi-VN" sz="2700" dirty="0"/>
            </a:p>
          </p:txBody>
        </p:sp>
        <p:pic>
          <p:nvPicPr>
            <p:cNvPr id="2054" name="Picture 6" descr="HÃ¬nh áº£nh cÃ³ liÃªn qu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34032" y="3066029"/>
              <a:ext cx="1414751" cy="1037484"/>
            </a:xfrm>
            <a:prstGeom prst="rect">
              <a:avLst/>
            </a:prstGeom>
            <a:noFill/>
            <a:extLst>
              <a:ext uri="{909E8E84-426E-40DD-AFC4-6F175D3DCCD1}">
                <a14:hiddenFill xmlns:a14="http://schemas.microsoft.com/office/drawing/2010/main">
                  <a:solidFill>
                    <a:srgbClr val="FFFFFF"/>
                  </a:solidFill>
                </a14:hiddenFill>
              </a:ext>
            </a:extLst>
          </p:spPr>
        </p:pic>
      </p:grpSp>
      <p:pic>
        <p:nvPicPr>
          <p:cNvPr id="2056" name="Picture 8" descr="Káº¿t quáº£ hÃ¬nh áº£nh cho xe cá»©u há»a hoáº¡t hÃ¬nh">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2382" y="1"/>
            <a:ext cx="1881188" cy="1463147"/>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Trắc nghiệm Hệ hai phương trình bậc nhất hai ẩn có đáp án"/>
          <p:cNvPicPr>
            <a:picLocks noChangeAspect="1" noChangeArrowheads="1"/>
          </p:cNvPicPr>
          <p:nvPr/>
        </p:nvPicPr>
        <p:blipFill rotWithShape="1">
          <a:blip r:embed="rId6">
            <a:extLst>
              <a:ext uri="{28A0092B-C50C-407E-A947-70E740481C1C}">
                <a14:useLocalDpi xmlns:a14="http://schemas.microsoft.com/office/drawing/2010/main" val="0"/>
              </a:ext>
            </a:extLst>
          </a:blip>
          <a:srcRect b="76511"/>
          <a:stretch/>
        </p:blipFill>
        <p:spPr bwMode="auto">
          <a:xfrm>
            <a:off x="1393662" y="3164547"/>
            <a:ext cx="3749078" cy="1471714"/>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Trắc nghiệm Hệ hai phương trình bậc nhất hai ẩn có đáp án"/>
          <p:cNvPicPr>
            <a:picLocks noChangeAspect="1" noChangeArrowheads="1"/>
          </p:cNvPicPr>
          <p:nvPr/>
        </p:nvPicPr>
        <p:blipFill rotWithShape="1">
          <a:blip r:embed="rId6">
            <a:extLst>
              <a:ext uri="{28A0092B-C50C-407E-A947-70E740481C1C}">
                <a14:useLocalDpi xmlns:a14="http://schemas.microsoft.com/office/drawing/2010/main" val="0"/>
              </a:ext>
            </a:extLst>
          </a:blip>
          <a:srcRect t="23783" b="52143"/>
          <a:stretch/>
        </p:blipFill>
        <p:spPr bwMode="auto">
          <a:xfrm>
            <a:off x="5425764" y="3164548"/>
            <a:ext cx="3507798" cy="14112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30403" y="2171982"/>
            <a:ext cx="13839045" cy="646331"/>
          </a:xfrm>
          <a:prstGeom prst="rect">
            <a:avLst/>
          </a:prstGeom>
          <a:solidFill>
            <a:schemeClr val="bg1"/>
          </a:solidFill>
        </p:spPr>
        <p:txBody>
          <a:bodyPr wrap="none">
            <a:spAutoFit/>
          </a:bodyPr>
          <a:lstStyle/>
          <a:p>
            <a:r>
              <a:rPr lang="vi-VN" sz="3600" dirty="0"/>
              <a:t>Câu 4: Cặp số (3;−5) là nghiệm của hệ phương trình nào sau đây?</a:t>
            </a:r>
          </a:p>
        </p:txBody>
      </p:sp>
      <p:pic>
        <p:nvPicPr>
          <p:cNvPr id="22536" name="Picture 8" descr="Trắc nghiệm Hệ hai phương trình bậc nhất hai ẩn có đáp án"/>
          <p:cNvPicPr>
            <a:picLocks noChangeAspect="1" noChangeArrowheads="1"/>
          </p:cNvPicPr>
          <p:nvPr/>
        </p:nvPicPr>
        <p:blipFill rotWithShape="1">
          <a:blip r:embed="rId6">
            <a:extLst>
              <a:ext uri="{28A0092B-C50C-407E-A947-70E740481C1C}">
                <a14:useLocalDpi xmlns:a14="http://schemas.microsoft.com/office/drawing/2010/main" val="0"/>
              </a:ext>
            </a:extLst>
          </a:blip>
          <a:srcRect t="49386" b="25777"/>
          <a:stretch/>
        </p:blipFill>
        <p:spPr bwMode="auto">
          <a:xfrm>
            <a:off x="9354009" y="3227062"/>
            <a:ext cx="3394886" cy="1409199"/>
          </a:xfrm>
          <a:prstGeom prst="rect">
            <a:avLst/>
          </a:prstGeom>
          <a:noFill/>
          <a:extLst>
            <a:ext uri="{909E8E84-426E-40DD-AFC4-6F175D3DCCD1}">
              <a14:hiddenFill xmlns:a14="http://schemas.microsoft.com/office/drawing/2010/main">
                <a:solidFill>
                  <a:srgbClr val="FFFFFF"/>
                </a:solidFill>
              </a14:hiddenFill>
            </a:ext>
          </a:extLst>
        </p:spPr>
      </p:pic>
      <p:pic>
        <p:nvPicPr>
          <p:cNvPr id="22538" name="Picture 10" descr="Trắc nghiệm Hệ hai phương trình bậc nhất hai ẩn có đáp án"/>
          <p:cNvPicPr>
            <a:picLocks noChangeAspect="1" noChangeArrowheads="1"/>
          </p:cNvPicPr>
          <p:nvPr/>
        </p:nvPicPr>
        <p:blipFill rotWithShape="1">
          <a:blip r:embed="rId6">
            <a:extLst>
              <a:ext uri="{28A0092B-C50C-407E-A947-70E740481C1C}">
                <a14:useLocalDpi xmlns:a14="http://schemas.microsoft.com/office/drawing/2010/main" val="0"/>
              </a:ext>
            </a:extLst>
          </a:blip>
          <a:srcRect t="73480"/>
          <a:stretch/>
        </p:blipFill>
        <p:spPr bwMode="auto">
          <a:xfrm>
            <a:off x="13160578" y="3258459"/>
            <a:ext cx="3115426" cy="138077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Trắc nghiệm Hệ hai phương trình bậc nhất hai ẩn có đáp án"/>
          <p:cNvPicPr>
            <a:picLocks noChangeAspect="1" noChangeArrowheads="1"/>
          </p:cNvPicPr>
          <p:nvPr/>
        </p:nvPicPr>
        <p:blipFill rotWithShape="1">
          <a:blip r:embed="rId6">
            <a:extLst>
              <a:ext uri="{28A0092B-C50C-407E-A947-70E740481C1C}">
                <a14:useLocalDpi xmlns:a14="http://schemas.microsoft.com/office/drawing/2010/main" val="0"/>
              </a:ext>
            </a:extLst>
          </a:blip>
          <a:srcRect t="23783" b="52143"/>
          <a:stretch/>
        </p:blipFill>
        <p:spPr bwMode="auto">
          <a:xfrm>
            <a:off x="7934826" y="7385542"/>
            <a:ext cx="3284774" cy="1321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99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2532"/>
                                        </p:tgtEl>
                                        <p:attrNameLst>
                                          <p:attrName>style.visibility</p:attrName>
                                        </p:attrNameLst>
                                      </p:cBhvr>
                                      <p:to>
                                        <p:strVal val="visible"/>
                                      </p:to>
                                    </p:set>
                                    <p:animEffect transition="in" filter="fade">
                                      <p:cBhvr>
                                        <p:cTn id="13" dur="500"/>
                                        <p:tgtEl>
                                          <p:spTgt spid="22532"/>
                                        </p:tgtEl>
                                      </p:cBhvr>
                                    </p:animEffect>
                                  </p:childTnLst>
                                </p:cTn>
                              </p:par>
                              <p:par>
                                <p:cTn id="14" presetID="10" presetClass="entr" presetSubtype="0" fill="hold" nodeType="withEffect">
                                  <p:stCondLst>
                                    <p:cond delay="0"/>
                                  </p:stCondLst>
                                  <p:childTnLst>
                                    <p:set>
                                      <p:cBhvr>
                                        <p:cTn id="15" dur="1" fill="hold">
                                          <p:stCondLst>
                                            <p:cond delay="0"/>
                                          </p:stCondLst>
                                        </p:cTn>
                                        <p:tgtEl>
                                          <p:spTgt spid="22534"/>
                                        </p:tgtEl>
                                        <p:attrNameLst>
                                          <p:attrName>style.visibility</p:attrName>
                                        </p:attrNameLst>
                                      </p:cBhvr>
                                      <p:to>
                                        <p:strVal val="visible"/>
                                      </p:to>
                                    </p:set>
                                    <p:animEffect transition="in" filter="fade">
                                      <p:cBhvr>
                                        <p:cTn id="16" dur="500"/>
                                        <p:tgtEl>
                                          <p:spTgt spid="22534"/>
                                        </p:tgtEl>
                                      </p:cBhvr>
                                    </p:animEffect>
                                  </p:childTnLst>
                                </p:cTn>
                              </p:par>
                              <p:par>
                                <p:cTn id="17" presetID="10" presetClass="entr" presetSubtype="0" fill="hold" nodeType="withEffect">
                                  <p:stCondLst>
                                    <p:cond delay="0"/>
                                  </p:stCondLst>
                                  <p:childTnLst>
                                    <p:set>
                                      <p:cBhvr>
                                        <p:cTn id="18" dur="1" fill="hold">
                                          <p:stCondLst>
                                            <p:cond delay="0"/>
                                          </p:stCondLst>
                                        </p:cTn>
                                        <p:tgtEl>
                                          <p:spTgt spid="22536"/>
                                        </p:tgtEl>
                                        <p:attrNameLst>
                                          <p:attrName>style.visibility</p:attrName>
                                        </p:attrNameLst>
                                      </p:cBhvr>
                                      <p:to>
                                        <p:strVal val="visible"/>
                                      </p:to>
                                    </p:set>
                                    <p:animEffect transition="in" filter="fade">
                                      <p:cBhvr>
                                        <p:cTn id="19" dur="500"/>
                                        <p:tgtEl>
                                          <p:spTgt spid="22536"/>
                                        </p:tgtEl>
                                      </p:cBhvr>
                                    </p:animEffect>
                                  </p:childTnLst>
                                </p:cTn>
                              </p:par>
                              <p:par>
                                <p:cTn id="20" presetID="10" presetClass="entr" presetSubtype="0" fill="hold" nodeType="withEffect">
                                  <p:stCondLst>
                                    <p:cond delay="0"/>
                                  </p:stCondLst>
                                  <p:childTnLst>
                                    <p:set>
                                      <p:cBhvr>
                                        <p:cTn id="21" dur="1" fill="hold">
                                          <p:stCondLst>
                                            <p:cond delay="0"/>
                                          </p:stCondLst>
                                        </p:cTn>
                                        <p:tgtEl>
                                          <p:spTgt spid="22538"/>
                                        </p:tgtEl>
                                        <p:attrNameLst>
                                          <p:attrName>style.visibility</p:attrName>
                                        </p:attrNameLst>
                                      </p:cBhvr>
                                      <p:to>
                                        <p:strVal val="visible"/>
                                      </p:to>
                                    </p:set>
                                    <p:animEffect transition="in" filter="fade">
                                      <p:cBhvr>
                                        <p:cTn id="22" dur="500"/>
                                        <p:tgtEl>
                                          <p:spTgt spid="2253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p:cNvGrpSpPr/>
          <p:nvPr/>
        </p:nvGrpSpPr>
        <p:grpSpPr>
          <a:xfrm>
            <a:off x="1143000" y="1020130"/>
            <a:ext cx="17144999" cy="4196954"/>
            <a:chOff x="762000" y="288131"/>
            <a:chExt cx="8123387" cy="2797969"/>
          </a:xfrm>
        </p:grpSpPr>
        <p:sp>
          <p:nvSpPr>
            <p:cNvPr id="5" name="Hình chữ nhật 4"/>
            <p:cNvSpPr/>
            <p:nvPr/>
          </p:nvSpPr>
          <p:spPr>
            <a:xfrm>
              <a:off x="762000" y="666750"/>
              <a:ext cx="8096250" cy="241935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vi-VN" sz="2700" b="1" dirty="0">
                <a:solidFill>
                  <a:srgbClr val="FF0000"/>
                </a:solidFill>
              </a:endParaRPr>
            </a:p>
          </p:txBody>
        </p:sp>
        <p:pic>
          <p:nvPicPr>
            <p:cNvPr id="2052" name="Picture 4"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8695" y="288131"/>
              <a:ext cx="656692" cy="7572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Nhóm 7"/>
          <p:cNvGrpSpPr/>
          <p:nvPr/>
        </p:nvGrpSpPr>
        <p:grpSpPr>
          <a:xfrm>
            <a:off x="2487049" y="5399144"/>
            <a:ext cx="13162352" cy="4647429"/>
            <a:chOff x="134032" y="3066029"/>
            <a:chExt cx="8774901" cy="3098286"/>
          </a:xfrm>
        </p:grpSpPr>
        <p:sp>
          <p:nvSpPr>
            <p:cNvPr id="7" name="Hình chữ nhật 6"/>
            <p:cNvSpPr/>
            <p:nvPr/>
          </p:nvSpPr>
          <p:spPr>
            <a:xfrm>
              <a:off x="812683" y="3497315"/>
              <a:ext cx="8096250" cy="2667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altLang="vi-VN" sz="4000" dirty="0">
                  <a:solidFill>
                    <a:srgbClr val="0033CC"/>
                  </a:solidFill>
                  <a:latin typeface="Open Sans" panose="020B0606030504020204" pitchFamily="34" charset="0"/>
                  <a:cs typeface="Open Sans" panose="020B0606030504020204" pitchFamily="34" charset="0"/>
                </a:rPr>
                <a:t>C. (3; −8) </a:t>
              </a:r>
              <a:r>
                <a:rPr lang="vi-VN" altLang="vi-VN" sz="2800" dirty="0">
                  <a:solidFill>
                    <a:srgbClr val="000000"/>
                  </a:solidFill>
                  <a:latin typeface="Open Sans" panose="020B0606030504020204" pitchFamily="34" charset="0"/>
                  <a:cs typeface="Open Sans" panose="020B0606030504020204" pitchFamily="34" charset="0"/>
                </a:rPr>
                <a:t> </a:t>
              </a:r>
              <a:endParaRPr lang="vi-VN" sz="2700" dirty="0"/>
            </a:p>
          </p:txBody>
        </p:sp>
        <p:pic>
          <p:nvPicPr>
            <p:cNvPr id="2054" name="Picture 6" descr="HÃ¬nh áº£nh cÃ³ liÃªn qu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34032" y="3066029"/>
              <a:ext cx="1414751" cy="1037484"/>
            </a:xfrm>
            <a:prstGeom prst="rect">
              <a:avLst/>
            </a:prstGeom>
            <a:noFill/>
            <a:extLst>
              <a:ext uri="{909E8E84-426E-40DD-AFC4-6F175D3DCCD1}">
                <a14:hiddenFill xmlns:a14="http://schemas.microsoft.com/office/drawing/2010/main">
                  <a:solidFill>
                    <a:srgbClr val="FFFFFF"/>
                  </a:solidFill>
                </a14:hiddenFill>
              </a:ext>
            </a:extLst>
          </p:spPr>
        </p:pic>
      </p:grpSp>
      <p:pic>
        <p:nvPicPr>
          <p:cNvPr id="2056" name="Picture 8" descr="Káº¿t quáº£ hÃ¬nh áº£nh cho xe cá»©u há»a hoáº¡t hÃ¬nh">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2382" y="1"/>
            <a:ext cx="1881188" cy="146314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a:spLocks noChangeArrowheads="1"/>
          </p:cNvSpPr>
          <p:nvPr/>
        </p:nvSpPr>
        <p:spPr bwMode="auto">
          <a:xfrm>
            <a:off x="1872737" y="1733267"/>
            <a:ext cx="15653263" cy="3170099"/>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vi-VN" altLang="vi-VN" sz="4000" b="1" i="0" u="none" strike="noStrike" cap="none" normalizeH="0" baseline="0" dirty="0">
              <a:ln>
                <a:noFill/>
              </a:ln>
              <a:solidFill>
                <a:srgbClr val="000000"/>
              </a:solidFill>
              <a:effectLst/>
              <a:latin typeface="Open Sans" panose="020B0606030504020204" pitchFamily="34" charset="0"/>
              <a:cs typeface="Open Sans" panose="020B0606030504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4000" b="1"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Câu 5</a:t>
            </a:r>
            <a:r>
              <a:rPr kumimoji="0" lang="vi-VN" altLang="vi-VN" sz="4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Hệ phương trình                       nhận cặp số nào sau đây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4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là nghiệm?</a:t>
            </a:r>
            <a:endParaRPr kumimoji="0" lang="vi-VN" altLang="vi-VN" sz="40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4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 (1; 2)     </a:t>
            </a:r>
            <a:r>
              <a:rPr lang="vi-VN" altLang="vi-VN" sz="4000" dirty="0"/>
              <a:t>                             </a:t>
            </a:r>
            <a:r>
              <a:rPr kumimoji="0" lang="vi-VN" altLang="vi-VN" sz="4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B. (8; −3)   </a:t>
            </a:r>
            <a:endParaRPr kumimoji="0" lang="vi-VN" altLang="vi-VN" sz="40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4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C. (3; −8)   </a:t>
            </a:r>
            <a:r>
              <a:rPr lang="vi-VN" altLang="vi-VN" sz="4000" dirty="0"/>
              <a:t>                             </a:t>
            </a:r>
            <a:r>
              <a:rPr kumimoji="0" lang="vi-VN" altLang="vi-VN" sz="40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D. (3; 8)</a:t>
            </a:r>
          </a:p>
        </p:txBody>
      </p:sp>
      <p:pic>
        <p:nvPicPr>
          <p:cNvPr id="23554" name="Picture 2" descr="Trắc nghiệm Hệ hai phương trình bậc nhất hai ẩn có đáp á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0" y="1943100"/>
            <a:ext cx="2826598" cy="1439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41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20726721">
            <a:off x="15116757" y="8176419"/>
            <a:ext cx="5407326" cy="5292421"/>
          </a:xfrm>
          <a:prstGeom prst="rect">
            <a:avLst/>
          </a:prstGeom>
        </p:spPr>
      </p:pic>
      <p:grpSp>
        <p:nvGrpSpPr>
          <p:cNvPr id="15" name="Google Shape;1097;p63"/>
          <p:cNvGrpSpPr/>
          <p:nvPr/>
        </p:nvGrpSpPr>
        <p:grpSpPr>
          <a:xfrm>
            <a:off x="567794" y="3484309"/>
            <a:ext cx="4906025" cy="4554790"/>
            <a:chOff x="1026411" y="3000040"/>
            <a:chExt cx="4447408" cy="4574994"/>
          </a:xfrm>
        </p:grpSpPr>
        <p:sp>
          <p:nvSpPr>
            <p:cNvPr id="16"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00;p63"/>
            <p:cNvSpPr txBox="1"/>
            <p:nvPr/>
          </p:nvSpPr>
          <p:spPr>
            <a:xfrm>
              <a:off x="1215181" y="4119901"/>
              <a:ext cx="4030937" cy="2874978"/>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000" dirty="0" err="1">
                  <a:solidFill>
                    <a:schemeClr val="dk1"/>
                  </a:solidFill>
                  <a:latin typeface="Arial"/>
                  <a:ea typeface="Arial"/>
                  <a:cs typeface="Arial"/>
                  <a:sym typeface="Arial"/>
                </a:rPr>
                <a:t>Ghi</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nhớ</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kiến</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thức</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trọng</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tâm</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trong</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bài</a:t>
              </a:r>
              <a:r>
                <a:rPr lang="en-US" sz="4000" dirty="0">
                  <a:solidFill>
                    <a:schemeClr val="dk1"/>
                  </a:solidFill>
                  <a:latin typeface="Arial"/>
                  <a:ea typeface="Arial"/>
                  <a:cs typeface="Arial"/>
                  <a:sym typeface="Arial"/>
                </a:rPr>
                <a:t>. </a:t>
              </a:r>
              <a:endParaRPr sz="4000" dirty="0">
                <a:solidFill>
                  <a:schemeClr val="dk1"/>
                </a:solidFill>
                <a:latin typeface="Arial"/>
                <a:ea typeface="Arial"/>
                <a:cs typeface="Arial"/>
                <a:sym typeface="Arial"/>
              </a:endParaRPr>
            </a:p>
          </p:txBody>
        </p:sp>
      </p:grpSp>
      <p:grpSp>
        <p:nvGrpSpPr>
          <p:cNvPr id="19" name="Google Shape;1101;p63"/>
          <p:cNvGrpSpPr/>
          <p:nvPr/>
        </p:nvGrpSpPr>
        <p:grpSpPr>
          <a:xfrm>
            <a:off x="6019800" y="3484310"/>
            <a:ext cx="5292503" cy="4554790"/>
            <a:chOff x="6899689" y="2868931"/>
            <a:chExt cx="4797758" cy="3798570"/>
          </a:xfrm>
        </p:grpSpPr>
        <p:sp>
          <p:nvSpPr>
            <p:cNvPr id="20" name="Google Shape;1102;p63"/>
            <p:cNvSpPr/>
            <p:nvPr/>
          </p:nvSpPr>
          <p:spPr>
            <a:xfrm rot="10800000">
              <a:off x="6899689" y="2868931"/>
              <a:ext cx="4797758" cy="3798570"/>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04;p63"/>
            <p:cNvSpPr txBox="1"/>
            <p:nvPr/>
          </p:nvSpPr>
          <p:spPr>
            <a:xfrm>
              <a:off x="7008720" y="3798739"/>
              <a:ext cx="4632565" cy="161703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dirty="0">
                  <a:solidFill>
                    <a:schemeClr val="dk1"/>
                  </a:solidFill>
                  <a:latin typeface="Arial"/>
                  <a:ea typeface="Arial"/>
                  <a:cs typeface="Arial"/>
                  <a:sym typeface="Arial"/>
                </a:rPr>
                <a:t>Hoàn thành bài tập trong SGK trang 10.</a:t>
              </a:r>
              <a:endParaRPr sz="4000" dirty="0">
                <a:solidFill>
                  <a:schemeClr val="dk1"/>
                </a:solidFill>
                <a:latin typeface="Arial"/>
                <a:ea typeface="Arial"/>
                <a:cs typeface="Arial"/>
                <a:sym typeface="Arial"/>
              </a:endParaRPr>
            </a:p>
          </p:txBody>
        </p:sp>
      </p:grpSp>
      <p:grpSp>
        <p:nvGrpSpPr>
          <p:cNvPr id="23" name="Google Shape;1105;p63"/>
          <p:cNvGrpSpPr/>
          <p:nvPr/>
        </p:nvGrpSpPr>
        <p:grpSpPr>
          <a:xfrm>
            <a:off x="11751630" y="3484309"/>
            <a:ext cx="5469100" cy="4554790"/>
            <a:chOff x="12263298" y="3009914"/>
            <a:chExt cx="4957847" cy="4565119"/>
          </a:xfrm>
        </p:grpSpPr>
        <p:sp>
          <p:nvSpPr>
            <p:cNvPr id="24" name="Google Shape;1106;p63"/>
            <p:cNvSpPr/>
            <p:nvPr/>
          </p:nvSpPr>
          <p:spPr>
            <a:xfrm rot="10800000">
              <a:off x="12263298" y="3009914"/>
              <a:ext cx="4957847" cy="4565119"/>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08;p63"/>
            <p:cNvSpPr txBox="1"/>
            <p:nvPr/>
          </p:nvSpPr>
          <p:spPr>
            <a:xfrm>
              <a:off x="12472322" y="3507686"/>
              <a:ext cx="4539800" cy="3609111"/>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3800" dirty="0">
                  <a:solidFill>
                    <a:schemeClr val="dk1"/>
                  </a:solidFill>
                  <a:latin typeface="Arial"/>
                  <a:ea typeface="Arial"/>
                  <a:cs typeface="Arial"/>
                  <a:sym typeface="Arial"/>
                </a:rPr>
                <a:t>Chuẩn bị bài mới: </a:t>
              </a:r>
              <a:r>
                <a:rPr lang="en-US" sz="3800" b="1" i="1" dirty="0">
                  <a:solidFill>
                    <a:schemeClr val="dk1"/>
                  </a:solidFill>
                  <a:latin typeface="Arial"/>
                  <a:ea typeface="Arial"/>
                  <a:cs typeface="Arial"/>
                  <a:sym typeface="Arial"/>
                </a:rPr>
                <a:t>“Bài 2: Giải hệ phương trình bậc nhất hai ẩn”.</a:t>
              </a:r>
              <a:endParaRPr sz="3800" b="1" i="1" dirty="0">
                <a:solidFill>
                  <a:schemeClr val="dk1"/>
                </a:solidFill>
                <a:latin typeface="Calibri"/>
                <a:ea typeface="Calibri"/>
                <a:cs typeface="Calibri"/>
                <a:sym typeface="Calibri"/>
              </a:endParaRPr>
            </a:p>
          </p:txBody>
        </p:sp>
      </p:grpSp>
      <p:grpSp>
        <p:nvGrpSpPr>
          <p:cNvPr id="29" name="Group 28"/>
          <p:cNvGrpSpPr/>
          <p:nvPr/>
        </p:nvGrpSpPr>
        <p:grpSpPr>
          <a:xfrm>
            <a:off x="4572000" y="1025690"/>
            <a:ext cx="9220200" cy="14478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5"/>
            <p:cNvSpPr txBox="1"/>
            <p:nvPr/>
          </p:nvSpPr>
          <p:spPr>
            <a:xfrm>
              <a:off x="5638800" y="310816"/>
              <a:ext cx="8539951" cy="1231106"/>
            </a:xfrm>
            <a:prstGeom prst="rect">
              <a:avLst/>
            </a:prstGeom>
          </p:spPr>
          <p:txBody>
            <a:bodyPr wrap="square" lIns="0" tIns="0" rIns="0" bIns="0" rtlCol="0" anchor="t">
              <a:spAutoFit/>
            </a:bodyPr>
            <a:lstStyle/>
            <a:p>
              <a:pPr algn="ctr">
                <a:lnSpc>
                  <a:spcPts val="9600"/>
                </a:lnSpc>
              </a:pPr>
              <a:r>
                <a:rPr lang="en-US" sz="6000" b="1">
                  <a:latin typeface="Arial" panose="020B0604020202020204" pitchFamily="34" charset="0"/>
                  <a:cs typeface="Arial" panose="020B0604020202020204" pitchFamily="34" charset="0"/>
                </a:rPr>
                <a:t>HƯỚNG DẪN VỀ NHÀ</a:t>
              </a:r>
              <a:endParaRPr lang="en-US" sz="6000" b="1" dirty="0">
                <a:latin typeface="Arial" panose="020B0604020202020204" pitchFamily="34" charset="0"/>
                <a:cs typeface="Arial" panose="020B0604020202020204" pitchFamily="34" charset="0"/>
              </a:endParaRPr>
            </a:p>
          </p:txBody>
        </p:sp>
      </p:grpSp>
      <p:pic>
        <p:nvPicPr>
          <p:cNvPr id="33" name="Picture 6"/>
          <p:cNvPicPr>
            <a:picLocks noChangeAspect="1"/>
          </p:cNvPicPr>
          <p:nvPr/>
        </p:nvPicPr>
        <p:blipFill>
          <a:blip r:embed="rId3"/>
          <a:srcRect/>
          <a:stretch>
            <a:fillRect/>
          </a:stretch>
        </p:blipFill>
        <p:spPr>
          <a:xfrm>
            <a:off x="15925800" y="201996"/>
            <a:ext cx="1894621" cy="1960798"/>
          </a:xfrm>
          <a:prstGeom prst="rect">
            <a:avLst/>
          </a:prstGeom>
        </p:spPr>
      </p:pic>
      <p:pic>
        <p:nvPicPr>
          <p:cNvPr id="34" name="Picture 7"/>
          <p:cNvPicPr>
            <a:picLocks noChangeAspect="1"/>
          </p:cNvPicPr>
          <p:nvPr/>
        </p:nvPicPr>
        <p:blipFill>
          <a:blip r:embed="rId4"/>
          <a:srcRect/>
          <a:stretch>
            <a:fillRect/>
          </a:stretch>
        </p:blipFill>
        <p:spPr>
          <a:xfrm>
            <a:off x="2819400" y="8361947"/>
            <a:ext cx="4383276" cy="4114800"/>
          </a:xfrm>
          <a:prstGeom prst="rect">
            <a:avLst/>
          </a:prstGeom>
        </p:spPr>
      </p:pic>
      <p:pic>
        <p:nvPicPr>
          <p:cNvPr id="35" name="Picture 5"/>
          <p:cNvPicPr>
            <a:picLocks noChangeAspect="1"/>
          </p:cNvPicPr>
          <p:nvPr/>
        </p:nvPicPr>
        <p:blipFill>
          <a:blip r:embed="rId5"/>
          <a:srcRect/>
          <a:stretch>
            <a:fillRect/>
          </a:stretch>
        </p:blipFill>
        <p:spPr>
          <a:xfrm>
            <a:off x="-1513390" y="708335"/>
            <a:ext cx="3026780" cy="2761937"/>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294" y="1257300"/>
            <a:ext cx="15087600" cy="6202996"/>
          </a:xfrm>
          <a:prstGeom prst="rect">
            <a:avLst/>
          </a:prstGeom>
        </p:spPr>
      </p:pic>
      <p:pic>
        <p:nvPicPr>
          <p:cNvPr id="7" name="Picture 6"/>
          <p:cNvPicPr>
            <a:picLocks noChangeAspect="1"/>
          </p:cNvPicPr>
          <p:nvPr/>
        </p:nvPicPr>
        <p:blipFill>
          <a:blip r:embed="rId4"/>
          <a:stretch>
            <a:fillRect/>
          </a:stretch>
        </p:blipFill>
        <p:spPr>
          <a:xfrm>
            <a:off x="0" y="5886138"/>
            <a:ext cx="6096000" cy="5880713"/>
          </a:xfrm>
          <a:prstGeom prst="rect">
            <a:avLst/>
          </a:prstGeom>
        </p:spPr>
      </p:pic>
      <p:pic>
        <p:nvPicPr>
          <p:cNvPr id="10" name="Picture 6"/>
          <p:cNvPicPr>
            <a:picLocks noChangeAspect="1"/>
          </p:cNvPicPr>
          <p:nvPr/>
        </p:nvPicPr>
        <p:blipFill>
          <a:blip r:embed="rId5">
            <a:duotone>
              <a:schemeClr val="accent3">
                <a:shade val="45000"/>
                <a:satMod val="135000"/>
              </a:schemeClr>
              <a:prstClr val="white"/>
            </a:duotone>
          </a:blip>
          <a:srcRect/>
          <a:stretch>
            <a:fillRect/>
          </a:stretch>
        </p:blipFill>
        <p:spPr>
          <a:xfrm flipH="1">
            <a:off x="14876702" y="565688"/>
            <a:ext cx="1734898" cy="1795496"/>
          </a:xfrm>
          <a:prstGeom prst="rect">
            <a:avLst/>
          </a:prstGeom>
        </p:spPr>
      </p:pic>
      <p:pic>
        <p:nvPicPr>
          <p:cNvPr id="11" name="Picture 5"/>
          <p:cNvPicPr>
            <a:picLocks noChangeAspect="1"/>
          </p:cNvPicPr>
          <p:nvPr/>
        </p:nvPicPr>
        <p:blipFill>
          <a:blip r:embed="rId6"/>
          <a:srcRect/>
          <a:stretch>
            <a:fillRect/>
          </a:stretch>
        </p:blipFill>
        <p:spPr>
          <a:xfrm>
            <a:off x="15316200" y="7725314"/>
            <a:ext cx="4582210" cy="2285378"/>
          </a:xfrm>
          <a:prstGeom prst="rect">
            <a:avLst/>
          </a:prstGeom>
        </p:spPr>
      </p:pic>
      <p:sp>
        <p:nvSpPr>
          <p:cNvPr id="12" name="Rectangle 11"/>
          <p:cNvSpPr/>
          <p:nvPr/>
        </p:nvSpPr>
        <p:spPr>
          <a:xfrm>
            <a:off x="2664994" y="2122049"/>
            <a:ext cx="13030200" cy="3554819"/>
          </a:xfrm>
          <a:prstGeom prst="rect">
            <a:avLst/>
          </a:prstGeom>
        </p:spPr>
        <p:txBody>
          <a:bodyPr wrap="square">
            <a:spAutoFit/>
          </a:bodyPr>
          <a:lstStyle/>
          <a:p>
            <a:pPr lvl="0" algn="ctr">
              <a:lnSpc>
                <a:spcPct val="150000"/>
              </a:lnSpc>
            </a:pPr>
            <a:r>
              <a:rPr lang="en-US" sz="7500" b="1" dirty="0">
                <a:solidFill>
                  <a:schemeClr val="bg1"/>
                </a:solidFill>
                <a:latin typeface="Arial" panose="020B0604020202020204" pitchFamily="34" charset="0"/>
                <a:cs typeface="Arial" panose="020B0604020202020204" pitchFamily="34" charset="0"/>
              </a:rPr>
              <a:t>CẢM ƠN CÁC EM </a:t>
            </a:r>
          </a:p>
          <a:p>
            <a:pPr lvl="0" algn="ctr">
              <a:lnSpc>
                <a:spcPct val="150000"/>
              </a:lnSpc>
            </a:pPr>
            <a:r>
              <a:rPr lang="en-US" sz="7500" b="1" dirty="0">
                <a:solidFill>
                  <a:schemeClr val="bg1"/>
                </a:solidFill>
                <a:latin typeface="Arial" panose="020B0604020202020204" pitchFamily="34" charset="0"/>
                <a:cs typeface="Arial" panose="020B0604020202020204" pitchFamily="34" charset="0"/>
              </a:rPr>
              <a:t>ĐÃ LẮNG NGHE BÀI HỌC!</a:t>
            </a:r>
          </a:p>
        </p:txBody>
      </p:sp>
    </p:spTree>
    <p:extLst>
      <p:ext uri="{BB962C8B-B14F-4D97-AF65-F5344CB8AC3E}">
        <p14:creationId xmlns:p14="http://schemas.microsoft.com/office/powerpoint/2010/main" val="1521356636"/>
      </p:ext>
    </p:extLst>
  </p:cSld>
  <p:clrMapOvr>
    <a:masterClrMapping/>
  </p:clrMapOvr>
  <p:transition spd="med">
    <p:split orient="vert" dir="in"/>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259;p11"/>
          <p:cNvSpPr/>
          <p:nvPr/>
        </p:nvSpPr>
        <p:spPr>
          <a:xfrm>
            <a:off x="1066799" y="4083098"/>
            <a:ext cx="16916401" cy="4625112"/>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4000" dirty="0">
                <a:solidFill>
                  <a:schemeClr val="bg1"/>
                </a:solidFill>
                <a:latin typeface="Arial"/>
                <a:ea typeface="Arial"/>
                <a:cs typeface="Arial"/>
                <a:sym typeface="Arial"/>
              </a:rPr>
              <a:t>. </a:t>
            </a:r>
            <a:r>
              <a:rPr lang="en-US" sz="4000" dirty="0">
                <a:solidFill>
                  <a:srgbClr val="92D050"/>
                </a:solidFill>
                <a:latin typeface="Arial"/>
                <a:ea typeface="Arial"/>
                <a:cs typeface="Arial"/>
                <a:sym typeface="Arial"/>
              </a:rPr>
              <a:t>Phương trình bậc nhất hai ẩn x và y </a:t>
            </a:r>
            <a:r>
              <a:rPr lang="en-US" sz="4000" dirty="0">
                <a:solidFill>
                  <a:schemeClr val="bg1"/>
                </a:solidFill>
                <a:latin typeface="Arial"/>
                <a:ea typeface="Arial"/>
                <a:cs typeface="Arial"/>
                <a:sym typeface="Arial"/>
              </a:rPr>
              <a:t>là hệ thức dạng: </a:t>
            </a:r>
          </a:p>
          <a:p>
            <a:pPr marL="0" marR="0" lvl="0" indent="0" algn="just" rtl="0">
              <a:lnSpc>
                <a:spcPct val="150000"/>
              </a:lnSpc>
              <a:spcBef>
                <a:spcPts val="0"/>
              </a:spcBef>
              <a:spcAft>
                <a:spcPts val="0"/>
              </a:spcAft>
              <a:buNone/>
            </a:pPr>
            <a:r>
              <a:rPr lang="en-US" sz="4000" dirty="0">
                <a:solidFill>
                  <a:schemeClr val="bg1"/>
                </a:solidFill>
                <a:latin typeface="Arial"/>
                <a:ea typeface="Arial"/>
                <a:cs typeface="Arial"/>
                <a:sym typeface="Arial"/>
              </a:rPr>
              <a:t>                              ax+ by =c                     (1)</a:t>
            </a:r>
          </a:p>
          <a:p>
            <a:pPr marL="0" marR="0" lvl="0" indent="0" algn="just" rtl="0">
              <a:lnSpc>
                <a:spcPct val="150000"/>
              </a:lnSpc>
              <a:spcBef>
                <a:spcPts val="0"/>
              </a:spcBef>
              <a:spcAft>
                <a:spcPts val="0"/>
              </a:spcAft>
              <a:buNone/>
            </a:pPr>
            <a:r>
              <a:rPr lang="en-US" sz="4000" dirty="0">
                <a:solidFill>
                  <a:schemeClr val="bg1"/>
                </a:solidFill>
                <a:latin typeface="Arial"/>
                <a:ea typeface="Arial"/>
                <a:cs typeface="Arial"/>
                <a:sym typeface="Arial"/>
              </a:rPr>
              <a:t>Trong đó a, b, c là các số đã biết (           hoặc           )</a:t>
            </a:r>
          </a:p>
          <a:p>
            <a:pPr marL="0" marR="0" lvl="0" indent="0" algn="just" rtl="0">
              <a:lnSpc>
                <a:spcPct val="150000"/>
              </a:lnSpc>
              <a:spcBef>
                <a:spcPts val="0"/>
              </a:spcBef>
              <a:spcAft>
                <a:spcPts val="0"/>
              </a:spcAft>
              <a:buNone/>
            </a:pPr>
            <a:r>
              <a:rPr lang="en-US" sz="4000" dirty="0">
                <a:solidFill>
                  <a:schemeClr val="bg1"/>
                </a:solidFill>
                <a:latin typeface="Arial"/>
                <a:ea typeface="Arial"/>
                <a:cs typeface="Arial"/>
                <a:sym typeface="Arial"/>
              </a:rPr>
              <a:t>. Nếu tại              và               ta có                               là một khẳng định đúng thì cặp số                là một </a:t>
            </a:r>
            <a:r>
              <a:rPr lang="en-US" sz="4000" dirty="0">
                <a:solidFill>
                  <a:srgbClr val="92D050"/>
                </a:solidFill>
                <a:latin typeface="Arial"/>
                <a:ea typeface="Arial"/>
                <a:cs typeface="Arial"/>
                <a:sym typeface="Arial"/>
              </a:rPr>
              <a:t>nghiệm</a:t>
            </a:r>
            <a:r>
              <a:rPr lang="en-US" sz="4000" dirty="0">
                <a:solidFill>
                  <a:schemeClr val="bg1"/>
                </a:solidFill>
                <a:latin typeface="Arial"/>
                <a:ea typeface="Arial"/>
                <a:cs typeface="Arial"/>
                <a:sym typeface="Arial"/>
              </a:rPr>
              <a:t> của phương trình (1)</a:t>
            </a:r>
            <a:endParaRPr sz="4000" dirty="0">
              <a:solidFill>
                <a:schemeClr val="bg1"/>
              </a:solidFill>
              <a:latin typeface="Arial"/>
              <a:ea typeface="Arial"/>
              <a:cs typeface="Arial"/>
              <a:sym typeface="Arial"/>
            </a:endParaRPr>
          </a:p>
        </p:txBody>
      </p:sp>
      <p:grpSp>
        <p:nvGrpSpPr>
          <p:cNvPr id="4" name="Group 3"/>
          <p:cNvGrpSpPr/>
          <p:nvPr/>
        </p:nvGrpSpPr>
        <p:grpSpPr>
          <a:xfrm>
            <a:off x="6600446" y="100664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KHÁI NIỆM</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1635849" y="1069500"/>
            <a:ext cx="3237257" cy="3231160"/>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p:graphicFrame>
        <p:nvGraphicFramePr>
          <p:cNvPr id="14" name="Object 13"/>
          <p:cNvGraphicFramePr>
            <a:graphicFrameLocks noChangeAspect="1"/>
          </p:cNvGraphicFramePr>
          <p:nvPr>
            <p:extLst>
              <p:ext uri="{D42A27DB-BD31-4B8C-83A1-F6EECF244321}">
                <p14:modId xmlns:p14="http://schemas.microsoft.com/office/powerpoint/2010/main" val="1768174272"/>
              </p:ext>
            </p:extLst>
          </p:nvPr>
        </p:nvGraphicFramePr>
        <p:xfrm>
          <a:off x="11811545" y="6008441"/>
          <a:ext cx="1631950" cy="815975"/>
        </p:xfrm>
        <a:graphic>
          <a:graphicData uri="http://schemas.openxmlformats.org/presentationml/2006/ole">
            <mc:AlternateContent xmlns:mc="http://schemas.openxmlformats.org/markup-compatibility/2006">
              <mc:Choice xmlns:v="urn:schemas-microsoft-com:vml" Requires="v">
                <p:oleObj name="Equation" r:id="rId8" imgW="355320" imgH="177480" progId="Equation.DSMT4">
                  <p:embed/>
                </p:oleObj>
              </mc:Choice>
              <mc:Fallback>
                <p:oleObj name="Equation" r:id="rId8" imgW="355320" imgH="177480" progId="Equation.DSMT4">
                  <p:embed/>
                  <p:pic>
                    <p:nvPicPr>
                      <p:cNvPr id="3" name="Object 2"/>
                      <p:cNvPicPr/>
                      <p:nvPr/>
                    </p:nvPicPr>
                    <p:blipFill>
                      <a:blip r:embed="rId9"/>
                      <a:stretch>
                        <a:fillRect/>
                      </a:stretch>
                    </p:blipFill>
                    <p:spPr>
                      <a:xfrm>
                        <a:off x="11811545" y="6008441"/>
                        <a:ext cx="1631950" cy="815975"/>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359677965"/>
              </p:ext>
            </p:extLst>
          </p:nvPr>
        </p:nvGraphicFramePr>
        <p:xfrm>
          <a:off x="9010406" y="5990841"/>
          <a:ext cx="1619250" cy="809625"/>
        </p:xfrm>
        <a:graphic>
          <a:graphicData uri="http://schemas.openxmlformats.org/presentationml/2006/ole">
            <mc:AlternateContent xmlns:mc="http://schemas.openxmlformats.org/markup-compatibility/2006">
              <mc:Choice xmlns:v="urn:schemas-microsoft-com:vml" Requires="v">
                <p:oleObj name="Equation" r:id="rId10" imgW="1619083" imgH="809457" progId="Equation.DSMT4">
                  <p:embed/>
                </p:oleObj>
              </mc:Choice>
              <mc:Fallback>
                <p:oleObj name="Equation" r:id="rId10" imgW="1619083" imgH="809457" progId="Equation.DSMT4">
                  <p:embed/>
                  <p:pic>
                    <p:nvPicPr>
                      <p:cNvPr id="0" name=""/>
                      <p:cNvPicPr/>
                      <p:nvPr/>
                    </p:nvPicPr>
                    <p:blipFill>
                      <a:blip r:embed="rId11"/>
                      <a:stretch>
                        <a:fillRect/>
                      </a:stretch>
                    </p:blipFill>
                    <p:spPr>
                      <a:xfrm>
                        <a:off x="9010406" y="5990841"/>
                        <a:ext cx="1619250" cy="809625"/>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93417361"/>
              </p:ext>
            </p:extLst>
          </p:nvPr>
        </p:nvGraphicFramePr>
        <p:xfrm>
          <a:off x="3466201" y="6789589"/>
          <a:ext cx="1806575" cy="1049337"/>
        </p:xfrm>
        <a:graphic>
          <a:graphicData uri="http://schemas.openxmlformats.org/presentationml/2006/ole">
            <mc:AlternateContent xmlns:mc="http://schemas.openxmlformats.org/markup-compatibility/2006">
              <mc:Choice xmlns:v="urn:schemas-microsoft-com:vml" Requires="v">
                <p:oleObj name="Equation" r:id="rId12" imgW="393480" imgH="228600" progId="Equation.DSMT4">
                  <p:embed/>
                </p:oleObj>
              </mc:Choice>
              <mc:Fallback>
                <p:oleObj name="Equation" r:id="rId12" imgW="393480" imgH="228600" progId="Equation.DSMT4">
                  <p:embed/>
                  <p:pic>
                    <p:nvPicPr>
                      <p:cNvPr id="3" name="Object 2"/>
                      <p:cNvPicPr/>
                      <p:nvPr/>
                    </p:nvPicPr>
                    <p:blipFill>
                      <a:blip r:embed="rId13"/>
                      <a:stretch>
                        <a:fillRect/>
                      </a:stretch>
                    </p:blipFill>
                    <p:spPr>
                      <a:xfrm>
                        <a:off x="3466201" y="6789589"/>
                        <a:ext cx="1806575" cy="1049337"/>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2875900445"/>
              </p:ext>
            </p:extLst>
          </p:nvPr>
        </p:nvGraphicFramePr>
        <p:xfrm>
          <a:off x="6032073" y="6767829"/>
          <a:ext cx="1922462" cy="1049338"/>
        </p:xfrm>
        <a:graphic>
          <a:graphicData uri="http://schemas.openxmlformats.org/presentationml/2006/ole">
            <mc:AlternateContent xmlns:mc="http://schemas.openxmlformats.org/markup-compatibility/2006">
              <mc:Choice xmlns:v="urn:schemas-microsoft-com:vml" Requires="v">
                <p:oleObj name="Equation" r:id="rId14" imgW="419040" imgH="228600" progId="Equation.DSMT4">
                  <p:embed/>
                </p:oleObj>
              </mc:Choice>
              <mc:Fallback>
                <p:oleObj name="Equation" r:id="rId14" imgW="419040" imgH="228600" progId="Equation.DSMT4">
                  <p:embed/>
                  <p:pic>
                    <p:nvPicPr>
                      <p:cNvPr id="16" name="Object 15"/>
                      <p:cNvPicPr/>
                      <p:nvPr/>
                    </p:nvPicPr>
                    <p:blipFill>
                      <a:blip r:embed="rId15"/>
                      <a:stretch>
                        <a:fillRect/>
                      </a:stretch>
                    </p:blipFill>
                    <p:spPr>
                      <a:xfrm>
                        <a:off x="6032073" y="6767829"/>
                        <a:ext cx="1922462" cy="1049338"/>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2504728792"/>
              </p:ext>
            </p:extLst>
          </p:nvPr>
        </p:nvGraphicFramePr>
        <p:xfrm>
          <a:off x="9524999" y="6831422"/>
          <a:ext cx="3670300" cy="1049338"/>
        </p:xfrm>
        <a:graphic>
          <a:graphicData uri="http://schemas.openxmlformats.org/presentationml/2006/ole">
            <mc:AlternateContent xmlns:mc="http://schemas.openxmlformats.org/markup-compatibility/2006">
              <mc:Choice xmlns:v="urn:schemas-microsoft-com:vml" Requires="v">
                <p:oleObj name="Equation" r:id="rId16" imgW="799920" imgH="228600" progId="Equation.DSMT4">
                  <p:embed/>
                </p:oleObj>
              </mc:Choice>
              <mc:Fallback>
                <p:oleObj name="Equation" r:id="rId16" imgW="799920" imgH="228600" progId="Equation.DSMT4">
                  <p:embed/>
                  <p:pic>
                    <p:nvPicPr>
                      <p:cNvPr id="16" name="Object 15"/>
                      <p:cNvPicPr/>
                      <p:nvPr/>
                    </p:nvPicPr>
                    <p:blipFill>
                      <a:blip r:embed="rId17"/>
                      <a:stretch>
                        <a:fillRect/>
                      </a:stretch>
                    </p:blipFill>
                    <p:spPr>
                      <a:xfrm>
                        <a:off x="9524999" y="6831422"/>
                        <a:ext cx="3670300" cy="1049338"/>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995723345"/>
              </p:ext>
            </p:extLst>
          </p:nvPr>
        </p:nvGraphicFramePr>
        <p:xfrm>
          <a:off x="4932389" y="7727141"/>
          <a:ext cx="2155825" cy="1049337"/>
        </p:xfrm>
        <a:graphic>
          <a:graphicData uri="http://schemas.openxmlformats.org/presentationml/2006/ole">
            <mc:AlternateContent xmlns:mc="http://schemas.openxmlformats.org/markup-compatibility/2006">
              <mc:Choice xmlns:v="urn:schemas-microsoft-com:vml" Requires="v">
                <p:oleObj name="Equation" r:id="rId18" imgW="469800" imgH="228600" progId="Equation.DSMT4">
                  <p:embed/>
                </p:oleObj>
              </mc:Choice>
              <mc:Fallback>
                <p:oleObj name="Equation" r:id="rId18" imgW="469800" imgH="228600" progId="Equation.DSMT4">
                  <p:embed/>
                  <p:pic>
                    <p:nvPicPr>
                      <p:cNvPr id="16" name="Object 15"/>
                      <p:cNvPicPr/>
                      <p:nvPr/>
                    </p:nvPicPr>
                    <p:blipFill>
                      <a:blip r:embed="rId19"/>
                      <a:stretch>
                        <a:fillRect/>
                      </a:stretch>
                    </p:blipFill>
                    <p:spPr>
                      <a:xfrm>
                        <a:off x="4932389" y="7727141"/>
                        <a:ext cx="2155825" cy="1049337"/>
                      </a:xfrm>
                      <a:prstGeom prst="rect">
                        <a:avLst/>
                      </a:prstGeom>
                    </p:spPr>
                  </p:pic>
                </p:oleObj>
              </mc:Fallback>
            </mc:AlternateContent>
          </a:graphicData>
        </a:graphic>
      </p:graphicFrame>
    </p:spTree>
    <p:extLst>
      <p:ext uri="{BB962C8B-B14F-4D97-AF65-F5344CB8AC3E}">
        <p14:creationId xmlns:p14="http://schemas.microsoft.com/office/powerpoint/2010/main" val="301383242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36505" y="-45944"/>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1</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56124" y="3335246"/>
            <a:ext cx="2351174" cy="1289304"/>
            <a:chOff x="7837953" y="804641"/>
            <a:chExt cx="2022200"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5" name="TextBox 4"/>
          <p:cNvSpPr txBox="1"/>
          <p:nvPr/>
        </p:nvSpPr>
        <p:spPr>
          <a:xfrm>
            <a:off x="2667000" y="228292"/>
            <a:ext cx="14325600" cy="31700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742950" indent="-742950">
              <a:buAutoNum type="alphaLcParenR"/>
            </a:pPr>
            <a:r>
              <a:rPr lang="en-US" sz="4000" dirty="0"/>
              <a:t>Trong các hệ thức 4x + 3y = 5; 0x + y = 1; 0x + 0y = 3. Hệ thức nào là phương trình bậc nhất hai ẩn? Hệ thức nào không là phương trình bậc nhất hai ẩn?</a:t>
            </a:r>
          </a:p>
          <a:p>
            <a:pPr marL="742950" indent="-742950">
              <a:buAutoNum type="alphaLcParenR"/>
            </a:pPr>
            <a:r>
              <a:rPr lang="en-US" sz="4000" dirty="0"/>
              <a:t>Trong các cặp số (2; -1) và (1; 0), cặp số nào là nghiệm của phương trình 4x + 3y = 5?</a:t>
            </a:r>
            <a:endParaRPr lang="vi-VN" sz="4000" dirty="0"/>
          </a:p>
        </p:txBody>
      </p:sp>
      <p:sp>
        <p:nvSpPr>
          <p:cNvPr id="11" name="TextBox 10"/>
          <p:cNvSpPr txBox="1"/>
          <p:nvPr/>
        </p:nvSpPr>
        <p:spPr>
          <a:xfrm>
            <a:off x="1447800" y="4700142"/>
            <a:ext cx="16078200" cy="3170099"/>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marL="742950" indent="-742950">
              <a:buAutoNum type="alphaLcParenR"/>
            </a:pPr>
            <a:r>
              <a:rPr lang="en-US" sz="4000" dirty="0"/>
              <a:t>Cả ba hệ thức đều có dạng ax + by = c. Nhưng chỉ có hệ thức 4x + 3y = 5 và 0x + y = 1 thỏa mãn điều kiện            hoặc            nên là phương trình bậc nhất hai ẩn.</a:t>
            </a:r>
          </a:p>
          <a:p>
            <a:r>
              <a:rPr lang="en-US" sz="4000" dirty="0"/>
              <a:t>Hệ thức 0x + 0y = 3 có a = b = 0, không thỏa mãn điều kiện nên hệ thức đó không phải là phương trình bậc nhất hai ẩn.</a:t>
            </a:r>
            <a:endParaRPr lang="vi-VN" sz="4000" dirty="0"/>
          </a:p>
        </p:txBody>
      </p:sp>
      <p:graphicFrame>
        <p:nvGraphicFramePr>
          <p:cNvPr id="13" name="Object 12"/>
          <p:cNvGraphicFramePr>
            <a:graphicFrameLocks noChangeAspect="1"/>
          </p:cNvGraphicFramePr>
          <p:nvPr>
            <p:extLst>
              <p:ext uri="{D42A27DB-BD31-4B8C-83A1-F6EECF244321}">
                <p14:modId xmlns:p14="http://schemas.microsoft.com/office/powerpoint/2010/main" val="4263230606"/>
              </p:ext>
            </p:extLst>
          </p:nvPr>
        </p:nvGraphicFramePr>
        <p:xfrm>
          <a:off x="11276202" y="5353192"/>
          <a:ext cx="1326998" cy="663499"/>
        </p:xfrm>
        <a:graphic>
          <a:graphicData uri="http://schemas.openxmlformats.org/presentationml/2006/ole">
            <mc:AlternateContent xmlns:mc="http://schemas.openxmlformats.org/markup-compatibility/2006">
              <mc:Choice xmlns:v="urn:schemas-microsoft-com:vml" Requires="v">
                <p:oleObj name="Equation" r:id="rId4" imgW="355320" imgH="177480" progId="Equation.DSMT4">
                  <p:embed/>
                </p:oleObj>
              </mc:Choice>
              <mc:Fallback>
                <p:oleObj name="Equation" r:id="rId4" imgW="355320" imgH="177480" progId="Equation.DSMT4">
                  <p:embed/>
                  <p:pic>
                    <p:nvPicPr>
                      <p:cNvPr id="14" name="Object 13"/>
                      <p:cNvPicPr/>
                      <p:nvPr/>
                    </p:nvPicPr>
                    <p:blipFill>
                      <a:blip r:embed="rId5"/>
                      <a:stretch>
                        <a:fillRect/>
                      </a:stretch>
                    </p:blipFill>
                    <p:spPr>
                      <a:xfrm>
                        <a:off x="11276202" y="5353192"/>
                        <a:ext cx="1326998" cy="663499"/>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892615491"/>
              </p:ext>
            </p:extLst>
          </p:nvPr>
        </p:nvGraphicFramePr>
        <p:xfrm>
          <a:off x="8888714" y="5345293"/>
          <a:ext cx="1326998" cy="663499"/>
        </p:xfrm>
        <a:graphic>
          <a:graphicData uri="http://schemas.openxmlformats.org/presentationml/2006/ole">
            <mc:AlternateContent xmlns:mc="http://schemas.openxmlformats.org/markup-compatibility/2006">
              <mc:Choice xmlns:v="urn:schemas-microsoft-com:vml" Requires="v">
                <p:oleObj name="Equation" r:id="rId6" imgW="355320" imgH="177480" progId="Equation.DSMT4">
                  <p:embed/>
                </p:oleObj>
              </mc:Choice>
              <mc:Fallback>
                <p:oleObj name="Equation" r:id="rId6" imgW="355320" imgH="177480" progId="Equation.DSMT4">
                  <p:embed/>
                  <p:pic>
                    <p:nvPicPr>
                      <p:cNvPr id="5" name="Object 4"/>
                      <p:cNvPicPr/>
                      <p:nvPr/>
                    </p:nvPicPr>
                    <p:blipFill>
                      <a:blip r:embed="rId7"/>
                      <a:stretch>
                        <a:fillRect/>
                      </a:stretch>
                    </p:blipFill>
                    <p:spPr>
                      <a:xfrm>
                        <a:off x="8888714" y="5345293"/>
                        <a:ext cx="1326998" cy="663499"/>
                      </a:xfrm>
                      <a:prstGeom prst="rect">
                        <a:avLst/>
                      </a:prstGeom>
                    </p:spPr>
                  </p:pic>
                </p:oleObj>
              </mc:Fallback>
            </mc:AlternateContent>
          </a:graphicData>
        </a:graphic>
      </p:graphicFrame>
      <p:sp>
        <p:nvSpPr>
          <p:cNvPr id="7" name="Rectangle 6"/>
          <p:cNvSpPr/>
          <p:nvPr/>
        </p:nvSpPr>
        <p:spPr>
          <a:xfrm>
            <a:off x="1328057" y="8169348"/>
            <a:ext cx="16102485" cy="1938992"/>
          </a:xfrm>
          <a:prstGeom prst="rect">
            <a:avLst/>
          </a:prstGeom>
        </p:spPr>
        <p:txBody>
          <a:bodyPr wrap="none">
            <a:spAutoFit/>
          </a:bodyPr>
          <a:lstStyle/>
          <a:p>
            <a:r>
              <a:rPr lang="en-US" sz="4000" dirty="0"/>
              <a:t>b) Cặp số (2; 1) là nghiệm của phương trình 4x + 3y = 5, vì 4.2+ 3.(-1) = 5</a:t>
            </a:r>
          </a:p>
          <a:p>
            <a:r>
              <a:rPr lang="en-US" sz="4000" dirty="0"/>
              <a:t>Cặp số (1; 0) không là nghiệm của phương trình 4x + 3y = 5, vì 4.1+ 3.0= 4     5</a:t>
            </a:r>
            <a:endParaRPr lang="vi-VN" sz="4000" dirty="0"/>
          </a:p>
          <a:p>
            <a:endParaRPr lang="vi-VN" sz="4000" dirty="0"/>
          </a:p>
        </p:txBody>
      </p:sp>
      <p:graphicFrame>
        <p:nvGraphicFramePr>
          <p:cNvPr id="10" name="Object 9"/>
          <p:cNvGraphicFramePr>
            <a:graphicFrameLocks noChangeAspect="1"/>
          </p:cNvGraphicFramePr>
          <p:nvPr>
            <p:extLst>
              <p:ext uri="{D42A27DB-BD31-4B8C-83A1-F6EECF244321}">
                <p14:modId xmlns:p14="http://schemas.microsoft.com/office/powerpoint/2010/main" val="3492531141"/>
              </p:ext>
            </p:extLst>
          </p:nvPr>
        </p:nvGraphicFramePr>
        <p:xfrm>
          <a:off x="16380244" y="8801101"/>
          <a:ext cx="595428" cy="595428"/>
        </p:xfrm>
        <a:graphic>
          <a:graphicData uri="http://schemas.openxmlformats.org/presentationml/2006/ole">
            <mc:AlternateContent xmlns:mc="http://schemas.openxmlformats.org/markup-compatibility/2006">
              <mc:Choice xmlns:v="urn:schemas-microsoft-com:vml" Requires="v">
                <p:oleObj name="Equation" r:id="rId8" imgW="139680" imgH="139680" progId="Equation.DSMT4">
                  <p:embed/>
                </p:oleObj>
              </mc:Choice>
              <mc:Fallback>
                <p:oleObj name="Equation" r:id="rId8" imgW="139680" imgH="139680" progId="Equation.DSMT4">
                  <p:embed/>
                  <p:pic>
                    <p:nvPicPr>
                      <p:cNvPr id="0" name=""/>
                      <p:cNvPicPr/>
                      <p:nvPr/>
                    </p:nvPicPr>
                    <p:blipFill>
                      <a:blip r:embed="rId9"/>
                      <a:stretch>
                        <a:fillRect/>
                      </a:stretch>
                    </p:blipFill>
                    <p:spPr>
                      <a:xfrm>
                        <a:off x="16380244" y="8801101"/>
                        <a:ext cx="595428" cy="595428"/>
                      </a:xfrm>
                      <a:prstGeom prst="rect">
                        <a:avLst/>
                      </a:prstGeom>
                    </p:spPr>
                  </p:pic>
                </p:oleObj>
              </mc:Fallback>
            </mc:AlternateContent>
          </a:graphicData>
        </a:graphic>
      </p:graphicFrame>
    </p:spTree>
    <p:extLst>
      <p:ext uri="{BB962C8B-B14F-4D97-AF65-F5344CB8AC3E}">
        <p14:creationId xmlns:p14="http://schemas.microsoft.com/office/powerpoint/2010/main" val="30055395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516461" y="636917"/>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dirty="0">
                <a:solidFill>
                  <a:schemeClr val="lt1"/>
                </a:solidFill>
                <a:latin typeface="Arial"/>
                <a:ea typeface="Arial"/>
                <a:cs typeface="Arial"/>
                <a:sym typeface="Arial"/>
              </a:rPr>
              <a:t>LUYỆN TẬP 1:</a:t>
            </a:r>
            <a:endParaRPr sz="4500" b="1" dirty="0">
              <a:solidFill>
                <a:schemeClr val="lt1"/>
              </a:solidFill>
              <a:latin typeface="Arial"/>
              <a:ea typeface="Arial"/>
              <a:cs typeface="Arial"/>
              <a:sym typeface="Arial"/>
            </a:endParaRPr>
          </a:p>
        </p:txBody>
      </p:sp>
      <p:sp>
        <p:nvSpPr>
          <p:cNvPr id="17" name="Rectangle 16"/>
          <p:cNvSpPr/>
          <p:nvPr/>
        </p:nvSpPr>
        <p:spPr>
          <a:xfrm>
            <a:off x="1295400" y="2095500"/>
            <a:ext cx="16198213" cy="969496"/>
          </a:xfrm>
          <a:prstGeom prst="rect">
            <a:avLst/>
          </a:prstGeom>
        </p:spPr>
        <p:txBody>
          <a:bodyPr wrap="square">
            <a:spAutoFit/>
          </a:bodyPr>
          <a:lstStyle/>
          <a:p>
            <a:pPr>
              <a:lnSpc>
                <a:spcPct val="150000"/>
              </a:lnSpc>
              <a:spcAft>
                <a:spcPts val="800"/>
              </a:spcAft>
            </a:pPr>
            <a:r>
              <a:rPr lang="en-US" sz="3800" kern="100" dirty="0">
                <a:latin typeface="Arial" panose="020B0604020202020204" pitchFamily="34" charset="0"/>
                <a:ea typeface="Times New Roman" panose="02020603050405020304" pitchFamily="18" charset="0"/>
                <a:cs typeface="Arial" panose="020B0604020202020204" pitchFamily="34" charset="0"/>
              </a:rPr>
              <a:t>Hãy viết một phương trình bậc nhất hai ẩn và chỉ ra một nghiệm của nó:</a:t>
            </a:r>
            <a:endParaRPr lang="en-US" sz="3800" kern="100" dirty="0">
              <a:latin typeface="Arial" panose="020B0604020202020204" pitchFamily="34" charset="0"/>
              <a:ea typeface="Calibri" panose="020F0502020204030204" pitchFamily="34" charset="0"/>
              <a:cs typeface="Arial" panose="020B0604020202020204" pitchFamily="34" charset="0"/>
            </a:endParaRPr>
          </a:p>
        </p:txBody>
      </p:sp>
      <p:grpSp>
        <p:nvGrpSpPr>
          <p:cNvPr id="18" name="Google Shape;305;p14"/>
          <p:cNvGrpSpPr/>
          <p:nvPr/>
        </p:nvGrpSpPr>
        <p:grpSpPr>
          <a:xfrm flipH="1">
            <a:off x="1295400" y="3075192"/>
            <a:ext cx="1699513" cy="1188276"/>
            <a:chOff x="7890477" y="787864"/>
            <a:chExt cx="2022200" cy="1289304"/>
          </a:xfrm>
        </p:grpSpPr>
        <p:pic>
          <p:nvPicPr>
            <p:cNvPr id="19"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7" name="Picture 26"/>
          <p:cNvPicPr>
            <a:picLocks noChangeAspect="1"/>
          </p:cNvPicPr>
          <p:nvPr/>
        </p:nvPicPr>
        <p:blipFill>
          <a:blip r:embed="rId3"/>
          <a:stretch>
            <a:fillRect/>
          </a:stretch>
        </p:blipFill>
        <p:spPr>
          <a:xfrm rot="21128703">
            <a:off x="16729032" y="-717169"/>
            <a:ext cx="2085013" cy="1774090"/>
          </a:xfrm>
          <a:prstGeom prst="rect">
            <a:avLst/>
          </a:prstGeom>
        </p:spPr>
      </p:pic>
      <p:sp>
        <p:nvSpPr>
          <p:cNvPr id="3" name="TextBox 2">
            <a:extLst>
              <a:ext uri="{FF2B5EF4-FFF2-40B4-BE49-F238E27FC236}">
                <a16:creationId xmlns:a16="http://schemas.microsoft.com/office/drawing/2014/main" id="{B4094BD1-0F78-4875-A076-AEEA23DD43AF}"/>
              </a:ext>
            </a:extLst>
          </p:cNvPr>
          <p:cNvSpPr txBox="1"/>
          <p:nvPr/>
        </p:nvSpPr>
        <p:spPr>
          <a:xfrm>
            <a:off x="2958178" y="4637360"/>
            <a:ext cx="11742672" cy="861133"/>
          </a:xfrm>
          <a:prstGeom prst="rect">
            <a:avLst/>
          </a:prstGeom>
          <a:noFill/>
        </p:spPr>
        <p:txBody>
          <a:bodyPr wrap="square">
            <a:spAutoFit/>
          </a:bodyPr>
          <a:lstStyle/>
          <a:p>
            <a:pPr algn="just">
              <a:lnSpc>
                <a:spcPct val="150000"/>
              </a:lnSpc>
              <a:spcBef>
                <a:spcPts val="300"/>
              </a:spcBef>
              <a:spcAft>
                <a:spcPts val="300"/>
              </a:spcAft>
            </a:pPr>
            <a:r>
              <a:rPr lang="en-US" sz="3800" dirty="0">
                <a:latin typeface="Arial" panose="020B0604020202020204" pitchFamily="34" charset="0"/>
                <a:ea typeface="Times New Roman" panose="02020603050405020304" pitchFamily="18" charset="0"/>
                <a:cs typeface="Arial" panose="020B0604020202020204" pitchFamily="34" charset="0"/>
              </a:rPr>
              <a:t>Ví dụ: 3x-y =9</a:t>
            </a:r>
          </a:p>
        </p:txBody>
      </p:sp>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80090" y="7931991"/>
            <a:ext cx="2307909" cy="2355009"/>
          </a:xfrm>
          <a:prstGeom prst="rect">
            <a:avLst/>
          </a:prstGeom>
        </p:spPr>
      </p:pic>
      <p:sp>
        <p:nvSpPr>
          <p:cNvPr id="12" name="TextBox 11">
            <a:extLst>
              <a:ext uri="{FF2B5EF4-FFF2-40B4-BE49-F238E27FC236}">
                <a16:creationId xmlns:a16="http://schemas.microsoft.com/office/drawing/2014/main" id="{B4094BD1-0F78-4875-A076-AEEA23DD43AF}"/>
              </a:ext>
            </a:extLst>
          </p:cNvPr>
          <p:cNvSpPr txBox="1"/>
          <p:nvPr/>
        </p:nvSpPr>
        <p:spPr>
          <a:xfrm>
            <a:off x="2662033" y="5910485"/>
            <a:ext cx="11742672" cy="969496"/>
          </a:xfrm>
          <a:prstGeom prst="rect">
            <a:avLst/>
          </a:prstGeom>
          <a:noFill/>
        </p:spPr>
        <p:txBody>
          <a:bodyPr wrap="square">
            <a:spAutoFit/>
          </a:bodyPr>
          <a:lstStyle/>
          <a:p>
            <a:pPr algn="just">
              <a:lnSpc>
                <a:spcPct val="150000"/>
              </a:lnSpc>
              <a:spcBef>
                <a:spcPts val="300"/>
              </a:spcBef>
              <a:spcAft>
                <a:spcPts val="300"/>
              </a:spcAft>
            </a:pPr>
            <a:r>
              <a:rPr lang="en-US" sz="3800" dirty="0">
                <a:latin typeface="Arial" panose="020B0604020202020204" pitchFamily="34" charset="0"/>
                <a:ea typeface="Times New Roman" panose="02020603050405020304" pitchFamily="18" charset="0"/>
                <a:cs typeface="Arial" panose="020B0604020202020204" pitchFamily="34" charset="0"/>
              </a:rPr>
              <a:t>Có cặp số (3; 0) là một nghiệm</a:t>
            </a:r>
          </a:p>
        </p:txBody>
      </p:sp>
      <p:sp>
        <p:nvSpPr>
          <p:cNvPr id="11" name="TextBox 10"/>
          <p:cNvSpPr txBox="1"/>
          <p:nvPr/>
        </p:nvSpPr>
        <p:spPr>
          <a:xfrm>
            <a:off x="8001000" y="629297"/>
            <a:ext cx="6934200" cy="769441"/>
          </a:xfrm>
          <a:prstGeom prst="rect">
            <a:avLst/>
          </a:prstGeom>
          <a:noFill/>
        </p:spPr>
        <p:txBody>
          <a:bodyPr wrap="square" rtlCol="0">
            <a:spAutoFit/>
          </a:bodyPr>
          <a:lstStyle/>
          <a:p>
            <a:r>
              <a:rPr lang="en-US" sz="4400" dirty="0">
                <a:solidFill>
                  <a:srgbClr val="00B0F0"/>
                </a:solidFill>
              </a:rPr>
              <a:t>HOẠT ĐỘNG NHÓM</a:t>
            </a:r>
            <a:endParaRPr lang="vi-VN" sz="4400" dirty="0">
              <a:solidFill>
                <a:srgbClr val="00B0F0"/>
              </a:solidFill>
            </a:endParaRPr>
          </a:p>
        </p:txBody>
      </p:sp>
    </p:spTree>
    <p:extLst>
      <p:ext uri="{BB962C8B-B14F-4D97-AF65-F5344CB8AC3E}">
        <p14:creationId xmlns:p14="http://schemas.microsoft.com/office/powerpoint/2010/main" val="11850075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ppt_w</p:attrName>
                                        </p:attrNameLst>
                                      </p:cBhvr>
                                      <p:tavLst>
                                        <p:tav tm="0">
                                          <p:val>
                                            <p:strVal val="0"/>
                                          </p:val>
                                        </p:tav>
                                        <p:tav tm="100000">
                                          <p:val>
                                            <p:strVal val="#ppt_w"/>
                                          </p:val>
                                        </p:tav>
                                      </p:tavLst>
                                    </p:anim>
                                    <p:anim calcmode="lin" valueType="num">
                                      <p:cBhvr additive="base">
                                        <p:cTn id="8" dur="500"/>
                                        <p:tgtEl>
                                          <p:spTgt spid="16"/>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barn(inVertical)">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barn(inVertical)">
                                      <p:cBhvr>
                                        <p:cTn id="28"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305;p14"/>
          <p:cNvGrpSpPr/>
          <p:nvPr/>
        </p:nvGrpSpPr>
        <p:grpSpPr>
          <a:xfrm flipH="1">
            <a:off x="1452448" y="5934227"/>
            <a:ext cx="1699513" cy="1188276"/>
            <a:chOff x="7890477" y="787864"/>
            <a:chExt cx="2022200" cy="1289304"/>
          </a:xfrm>
        </p:grpSpPr>
        <p:pic>
          <p:nvPicPr>
            <p:cNvPr id="13"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14"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3" name="TextBox 2"/>
          <p:cNvSpPr txBox="1"/>
          <p:nvPr/>
        </p:nvSpPr>
        <p:spPr>
          <a:xfrm>
            <a:off x="4072935" y="6143645"/>
            <a:ext cx="10744200" cy="769441"/>
          </a:xfrm>
          <a:prstGeom prst="rect">
            <a:avLst/>
          </a:prstGeom>
          <a:noFill/>
        </p:spPr>
        <p:txBody>
          <a:bodyPr wrap="square" rtlCol="0">
            <a:spAutoFit/>
          </a:bodyPr>
          <a:lstStyle/>
          <a:p>
            <a:r>
              <a:rPr lang="en-US" sz="4400" dirty="0"/>
              <a:t>a) Năm nghiệm của phương trình đã cho: </a:t>
            </a:r>
            <a:endParaRPr lang="vi-VN" sz="4400" dirty="0"/>
          </a:p>
        </p:txBody>
      </p:sp>
      <p:graphicFrame>
        <p:nvGraphicFramePr>
          <p:cNvPr id="4" name="Object 3"/>
          <p:cNvGraphicFramePr>
            <a:graphicFrameLocks noChangeAspect="1"/>
          </p:cNvGraphicFramePr>
          <p:nvPr>
            <p:extLst>
              <p:ext uri="{D42A27DB-BD31-4B8C-83A1-F6EECF244321}">
                <p14:modId xmlns:p14="http://schemas.microsoft.com/office/powerpoint/2010/main" val="3822124600"/>
              </p:ext>
            </p:extLst>
          </p:nvPr>
        </p:nvGraphicFramePr>
        <p:xfrm>
          <a:off x="6019800" y="6906473"/>
          <a:ext cx="7285879" cy="1492288"/>
        </p:xfrm>
        <a:graphic>
          <a:graphicData uri="http://schemas.openxmlformats.org/presentationml/2006/ole">
            <mc:AlternateContent xmlns:mc="http://schemas.openxmlformats.org/markup-compatibility/2006">
              <mc:Choice xmlns:v="urn:schemas-microsoft-com:vml" Requires="v">
                <p:oleObj name="Equation" r:id="rId3" imgW="2108160" imgH="431640" progId="Equation.DSMT4">
                  <p:embed/>
                </p:oleObj>
              </mc:Choice>
              <mc:Fallback>
                <p:oleObj name="Equation" r:id="rId3" imgW="2108160" imgH="431640" progId="Equation.DSMT4">
                  <p:embed/>
                  <p:pic>
                    <p:nvPicPr>
                      <p:cNvPr id="0" name=""/>
                      <p:cNvPicPr/>
                      <p:nvPr/>
                    </p:nvPicPr>
                    <p:blipFill>
                      <a:blip r:embed="rId4"/>
                      <a:stretch>
                        <a:fillRect/>
                      </a:stretch>
                    </p:blipFill>
                    <p:spPr>
                      <a:xfrm>
                        <a:off x="6019800" y="6906473"/>
                        <a:ext cx="7285879" cy="1492288"/>
                      </a:xfrm>
                      <a:prstGeom prst="rect">
                        <a:avLst/>
                      </a:prstGeom>
                    </p:spPr>
                  </p:pic>
                </p:oleObj>
              </mc:Fallback>
            </mc:AlternateContent>
          </a:graphicData>
        </a:graphic>
      </p:graphicFrame>
      <p:sp>
        <p:nvSpPr>
          <p:cNvPr id="6" name="TextBox 5"/>
          <p:cNvSpPr txBox="1"/>
          <p:nvPr/>
        </p:nvSpPr>
        <p:spPr>
          <a:xfrm>
            <a:off x="3276600" y="8740900"/>
            <a:ext cx="12573000" cy="1323439"/>
          </a:xfrm>
          <a:prstGeom prst="rect">
            <a:avLst/>
          </a:prstGeom>
          <a:noFill/>
        </p:spPr>
        <p:txBody>
          <a:bodyPr wrap="square" rtlCol="0">
            <a:spAutoFit/>
          </a:bodyPr>
          <a:lstStyle/>
          <a:p>
            <a:r>
              <a:rPr lang="en-US" sz="4000" dirty="0"/>
              <a:t>b) Với mỗi giá trị của x ta có                      .  Hệ phương trình có vô số nghiệm</a:t>
            </a:r>
            <a:endParaRPr lang="vi-VN" sz="4000" dirty="0"/>
          </a:p>
        </p:txBody>
      </p:sp>
      <p:graphicFrame>
        <p:nvGraphicFramePr>
          <p:cNvPr id="15" name="Object 14"/>
          <p:cNvGraphicFramePr>
            <a:graphicFrameLocks noChangeAspect="1"/>
          </p:cNvGraphicFramePr>
          <p:nvPr>
            <p:extLst>
              <p:ext uri="{D42A27DB-BD31-4B8C-83A1-F6EECF244321}">
                <p14:modId xmlns:p14="http://schemas.microsoft.com/office/powerpoint/2010/main" val="1160773749"/>
              </p:ext>
            </p:extLst>
          </p:nvPr>
        </p:nvGraphicFramePr>
        <p:xfrm>
          <a:off x="9146929" y="8398761"/>
          <a:ext cx="2364951" cy="1559861"/>
        </p:xfrm>
        <a:graphic>
          <a:graphicData uri="http://schemas.openxmlformats.org/presentationml/2006/ole">
            <mc:AlternateContent xmlns:mc="http://schemas.openxmlformats.org/markup-compatibility/2006">
              <mc:Choice xmlns:v="urn:schemas-microsoft-com:vml" Requires="v">
                <p:oleObj name="Equation" r:id="rId5" imgW="596880" imgH="393480" progId="Equation.DSMT4">
                  <p:embed/>
                </p:oleObj>
              </mc:Choice>
              <mc:Fallback>
                <p:oleObj name="Equation" r:id="rId5" imgW="596880" imgH="393480" progId="Equation.DSMT4">
                  <p:embed/>
                  <p:pic>
                    <p:nvPicPr>
                      <p:cNvPr id="0" name=""/>
                      <p:cNvPicPr/>
                      <p:nvPr/>
                    </p:nvPicPr>
                    <p:blipFill>
                      <a:blip r:embed="rId6"/>
                      <a:stretch>
                        <a:fillRect/>
                      </a:stretch>
                    </p:blipFill>
                    <p:spPr>
                      <a:xfrm>
                        <a:off x="9146929" y="8398761"/>
                        <a:ext cx="2364951" cy="1559861"/>
                      </a:xfrm>
                      <a:prstGeom prst="rect">
                        <a:avLst/>
                      </a:prstGeom>
                    </p:spPr>
                  </p:pic>
                </p:oleObj>
              </mc:Fallback>
            </mc:AlternateContent>
          </a:graphicData>
        </a:graphic>
      </p:graphicFrame>
      <p:sp>
        <p:nvSpPr>
          <p:cNvPr id="16" name="Google Shape;304;p14"/>
          <p:cNvSpPr/>
          <p:nvPr/>
        </p:nvSpPr>
        <p:spPr>
          <a:xfrm>
            <a:off x="36505" y="-45944"/>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Ví dụ 2</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0" name="TextBox 9"/>
          <p:cNvSpPr txBox="1"/>
          <p:nvPr/>
        </p:nvSpPr>
        <p:spPr>
          <a:xfrm>
            <a:off x="2618561" y="107493"/>
            <a:ext cx="14900251" cy="1323439"/>
          </a:xfrm>
          <a:prstGeom prst="rect">
            <a:avLst/>
          </a:prstGeom>
          <a:noFill/>
        </p:spPr>
        <p:txBody>
          <a:bodyPr wrap="square" rtlCol="0">
            <a:spAutoFit/>
          </a:bodyPr>
          <a:lstStyle/>
          <a:p>
            <a:r>
              <a:rPr lang="en-US" sz="4000" dirty="0"/>
              <a:t>Giả sử (x, y) là nghiệm của phương trình bậc nhất hai ẩn x + 2y = 5</a:t>
            </a:r>
          </a:p>
          <a:p>
            <a:r>
              <a:rPr lang="en-US" sz="4000" dirty="0"/>
              <a:t>a) Hoàn thành bảng sau đây:</a:t>
            </a:r>
            <a:endParaRPr lang="vi-VN" sz="4000" dirty="0"/>
          </a:p>
        </p:txBody>
      </p:sp>
      <p:graphicFrame>
        <p:nvGraphicFramePr>
          <p:cNvPr id="17" name="Table 16"/>
          <p:cNvGraphicFramePr>
            <a:graphicFrameLocks noGrp="1"/>
          </p:cNvGraphicFramePr>
          <p:nvPr>
            <p:extLst>
              <p:ext uri="{D42A27DB-BD31-4B8C-83A1-F6EECF244321}">
                <p14:modId xmlns:p14="http://schemas.microsoft.com/office/powerpoint/2010/main" val="2741025367"/>
              </p:ext>
            </p:extLst>
          </p:nvPr>
        </p:nvGraphicFramePr>
        <p:xfrm>
          <a:off x="3016684" y="1726599"/>
          <a:ext cx="13061514" cy="2686054"/>
        </p:xfrm>
        <a:graphic>
          <a:graphicData uri="http://schemas.openxmlformats.org/drawingml/2006/table">
            <a:tbl>
              <a:tblPr firstRow="1" bandRow="1">
                <a:tableStyleId>{5C22544A-7EE6-4342-B048-85BDC9FD1C3A}</a:tableStyleId>
              </a:tblPr>
              <a:tblGrid>
                <a:gridCol w="2176919">
                  <a:extLst>
                    <a:ext uri="{9D8B030D-6E8A-4147-A177-3AD203B41FA5}">
                      <a16:colId xmlns:a16="http://schemas.microsoft.com/office/drawing/2014/main" val="2497389739"/>
                    </a:ext>
                  </a:extLst>
                </a:gridCol>
                <a:gridCol w="2176919">
                  <a:extLst>
                    <a:ext uri="{9D8B030D-6E8A-4147-A177-3AD203B41FA5}">
                      <a16:colId xmlns:a16="http://schemas.microsoft.com/office/drawing/2014/main" val="424571172"/>
                    </a:ext>
                  </a:extLst>
                </a:gridCol>
                <a:gridCol w="2176919">
                  <a:extLst>
                    <a:ext uri="{9D8B030D-6E8A-4147-A177-3AD203B41FA5}">
                      <a16:colId xmlns:a16="http://schemas.microsoft.com/office/drawing/2014/main" val="2816414108"/>
                    </a:ext>
                  </a:extLst>
                </a:gridCol>
                <a:gridCol w="2176919">
                  <a:extLst>
                    <a:ext uri="{9D8B030D-6E8A-4147-A177-3AD203B41FA5}">
                      <a16:colId xmlns:a16="http://schemas.microsoft.com/office/drawing/2014/main" val="1697915296"/>
                    </a:ext>
                  </a:extLst>
                </a:gridCol>
                <a:gridCol w="2176919">
                  <a:extLst>
                    <a:ext uri="{9D8B030D-6E8A-4147-A177-3AD203B41FA5}">
                      <a16:colId xmlns:a16="http://schemas.microsoft.com/office/drawing/2014/main" val="1523331412"/>
                    </a:ext>
                  </a:extLst>
                </a:gridCol>
                <a:gridCol w="2176919">
                  <a:extLst>
                    <a:ext uri="{9D8B030D-6E8A-4147-A177-3AD203B41FA5}">
                      <a16:colId xmlns:a16="http://schemas.microsoft.com/office/drawing/2014/main" val="1529464263"/>
                    </a:ext>
                  </a:extLst>
                </a:gridCol>
              </a:tblGrid>
              <a:tr h="1343027">
                <a:tc>
                  <a:txBody>
                    <a:bodyPr/>
                    <a:lstStyle/>
                    <a:p>
                      <a:pPr algn="ctr"/>
                      <a:r>
                        <a:rPr lang="en-US" sz="3600" b="1" dirty="0">
                          <a:solidFill>
                            <a:schemeClr val="tx1"/>
                          </a:solidFill>
                        </a:rPr>
                        <a:t>x</a:t>
                      </a:r>
                      <a:endParaRPr lang="vi-VN" sz="3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dirty="0">
                          <a:solidFill>
                            <a:schemeClr val="tx1"/>
                          </a:solidFill>
                        </a:rPr>
                        <a:t>-2</a:t>
                      </a:r>
                      <a:endParaRPr lang="vi-VN" sz="3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dirty="0">
                          <a:solidFill>
                            <a:schemeClr val="tx1"/>
                          </a:solidFill>
                        </a:rPr>
                        <a:t>-1</a:t>
                      </a:r>
                      <a:endParaRPr lang="vi-VN" sz="3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dirty="0">
                          <a:solidFill>
                            <a:schemeClr val="tx1"/>
                          </a:solidFill>
                        </a:rPr>
                        <a:t>0</a:t>
                      </a:r>
                      <a:endParaRPr lang="vi-VN" sz="3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0" dirty="0">
                          <a:solidFill>
                            <a:schemeClr val="tx1"/>
                          </a:solidFill>
                        </a:rPr>
                        <a:t>?</a:t>
                      </a:r>
                      <a:endParaRPr lang="vi-VN" sz="4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0" dirty="0">
                          <a:solidFill>
                            <a:schemeClr val="tx1"/>
                          </a:solidFill>
                        </a:rPr>
                        <a:t>?</a:t>
                      </a:r>
                      <a:endParaRPr lang="vi-VN" sz="4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433063"/>
                  </a:ext>
                </a:extLst>
              </a:tr>
              <a:tr h="1343027">
                <a:tc>
                  <a:txBody>
                    <a:bodyPr/>
                    <a:lstStyle/>
                    <a:p>
                      <a:pPr algn="ctr"/>
                      <a:r>
                        <a:rPr lang="en-US" sz="3600" b="1" dirty="0">
                          <a:solidFill>
                            <a:schemeClr val="tx1"/>
                          </a:solidFill>
                        </a:rPr>
                        <a:t>y</a:t>
                      </a:r>
                      <a:endParaRPr lang="vi-VN" sz="3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0" dirty="0">
                          <a:solidFill>
                            <a:schemeClr val="tx1"/>
                          </a:solidFill>
                        </a:rPr>
                        <a:t>?</a:t>
                      </a:r>
                      <a:endParaRPr lang="vi-VN" sz="4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0" dirty="0">
                          <a:solidFill>
                            <a:schemeClr val="tx1"/>
                          </a:solidFill>
                        </a:rPr>
                        <a:t>?</a:t>
                      </a:r>
                      <a:endParaRPr lang="vi-VN" sz="4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0" dirty="0">
                          <a:solidFill>
                            <a:schemeClr val="tx1"/>
                          </a:solidFill>
                        </a:rPr>
                        <a:t>?</a:t>
                      </a:r>
                      <a:endParaRPr lang="vi-VN" sz="4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b="1" dirty="0">
                          <a:solidFill>
                            <a:schemeClr val="tx1"/>
                          </a:solidFill>
                        </a:rPr>
                        <a:t>1</a:t>
                      </a:r>
                      <a:endParaRPr lang="vi-VN" sz="3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b="1" dirty="0">
                          <a:solidFill>
                            <a:schemeClr val="tx1"/>
                          </a:solidFill>
                        </a:rPr>
                        <a:t>2</a:t>
                      </a:r>
                      <a:endParaRPr lang="vi-VN" sz="3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6088048"/>
                  </a:ext>
                </a:extLst>
              </a:tr>
            </a:tbl>
          </a:graphicData>
        </a:graphic>
      </p:graphicFrame>
      <p:sp>
        <p:nvSpPr>
          <p:cNvPr id="18" name="TextBox 17"/>
          <p:cNvSpPr txBox="1"/>
          <p:nvPr/>
        </p:nvSpPr>
        <p:spPr>
          <a:xfrm>
            <a:off x="1452448" y="4475145"/>
            <a:ext cx="15735296" cy="1323439"/>
          </a:xfrm>
          <a:prstGeom prst="rect">
            <a:avLst/>
          </a:prstGeom>
          <a:noFill/>
        </p:spPr>
        <p:txBody>
          <a:bodyPr wrap="square" rtlCol="0">
            <a:spAutoFit/>
          </a:bodyPr>
          <a:lstStyle/>
          <a:p>
            <a:r>
              <a:rPr lang="en-US" sz="4000" dirty="0"/>
              <a:t>Từ đó suy ra năm nghiệm của phương trình đã cho</a:t>
            </a:r>
          </a:p>
          <a:p>
            <a:r>
              <a:rPr lang="en-US" sz="4000" dirty="0"/>
              <a:t>b) Tính y theo x. Từ đó cho biết phương trình đã cho có bao nhiêu nghiệm</a:t>
            </a:r>
            <a:endParaRPr lang="vi-VN" sz="4000" dirty="0"/>
          </a:p>
        </p:txBody>
      </p:sp>
      <mc:AlternateContent xmlns:mc="http://schemas.openxmlformats.org/markup-compatibility/2006" xmlns:a14="http://schemas.microsoft.com/office/drawing/2010/main">
        <mc:Choice Requires="a14">
          <p:sp>
            <p:nvSpPr>
              <p:cNvPr id="9" name="Rectangle 8"/>
              <p:cNvSpPr/>
              <p:nvPr/>
            </p:nvSpPr>
            <p:spPr>
              <a:xfrm>
                <a:off x="6019800" y="3155934"/>
                <a:ext cx="711532" cy="1125886"/>
              </a:xfrm>
              <a:prstGeom prst="rect">
                <a:avLst/>
              </a:prstGeom>
              <a:solidFill>
                <a:srgbClr val="FFF7E4"/>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3600" b="1" i="1" kern="100" smtClean="0">
                              <a:solidFill>
                                <a:srgbClr val="FF0000"/>
                              </a:solidFill>
                              <a:latin typeface="Cambria Math" panose="02040503050406030204" pitchFamily="18" charset="0"/>
                              <a:ea typeface="Times New Roman" panose="02020603050405020304" pitchFamily="18" charset="0"/>
                              <a:cs typeface="Arial" panose="020B0604020202020204" pitchFamily="34" charset="0"/>
                            </a:rPr>
                          </m:ctrlPr>
                        </m:fPr>
                        <m:num>
                          <m:r>
                            <a:rPr lang="en-US" sz="3600" b="1" i="1" kern="100" smtClean="0">
                              <a:solidFill>
                                <a:srgbClr val="FF0000"/>
                              </a:solidFill>
                              <a:latin typeface="Cambria Math" panose="02040503050406030204" pitchFamily="18" charset="0"/>
                              <a:ea typeface="Times New Roman" panose="02020603050405020304" pitchFamily="18" charset="0"/>
                              <a:cs typeface="Arial" panose="020B0604020202020204" pitchFamily="34" charset="0"/>
                            </a:rPr>
                            <m:t>𝟕</m:t>
                          </m:r>
                        </m:num>
                        <m:den>
                          <m:r>
                            <a:rPr lang="en-US" sz="3600" b="1" i="1" kern="100" smtClean="0">
                              <a:solidFill>
                                <a:srgbClr val="FF0000"/>
                              </a:solidFill>
                              <a:latin typeface="Cambria Math" panose="02040503050406030204" pitchFamily="18" charset="0"/>
                              <a:ea typeface="Times New Roman" panose="02020603050405020304" pitchFamily="18" charset="0"/>
                              <a:cs typeface="Arial" panose="020B0604020202020204" pitchFamily="34" charset="0"/>
                            </a:rPr>
                            <m:t>𝟐</m:t>
                          </m:r>
                        </m:den>
                      </m:f>
                    </m:oMath>
                  </m:oMathPara>
                </a14:m>
                <a:endParaRPr lang="vi-VN" sz="3600" b="1" dirty="0">
                  <a:solidFill>
                    <a:srgbClr val="FF0000"/>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6019800" y="3155934"/>
                <a:ext cx="711532" cy="1125886"/>
              </a:xfrm>
              <a:prstGeom prst="rect">
                <a:avLst/>
              </a:prstGeom>
              <a:blipFill>
                <a:blip r:embed="rId8"/>
                <a:stretch>
                  <a:fillRect/>
                </a:stretch>
              </a:blipFill>
            </p:spPr>
            <p:txBody>
              <a:bodyPr/>
              <a:lstStyle/>
              <a:p>
                <a:r>
                  <a:rPr lang="vi-VN">
                    <a:noFill/>
                  </a:rPr>
                  <a:t> </a:t>
                </a:r>
              </a:p>
            </p:txBody>
          </p:sp>
        </mc:Fallback>
      </mc:AlternateContent>
      <p:sp>
        <p:nvSpPr>
          <p:cNvPr id="5" name="TextBox 4"/>
          <p:cNvSpPr txBox="1"/>
          <p:nvPr/>
        </p:nvSpPr>
        <p:spPr>
          <a:xfrm>
            <a:off x="8225835" y="3409142"/>
            <a:ext cx="1219200" cy="646331"/>
          </a:xfrm>
          <a:prstGeom prst="rect">
            <a:avLst/>
          </a:prstGeom>
          <a:solidFill>
            <a:srgbClr val="FFF7E4"/>
          </a:solidFill>
        </p:spPr>
        <p:txBody>
          <a:bodyPr wrap="square" rtlCol="0">
            <a:spAutoFit/>
          </a:bodyPr>
          <a:lstStyle/>
          <a:p>
            <a:r>
              <a:rPr lang="en-US" sz="3600" b="1" dirty="0">
                <a:solidFill>
                  <a:srgbClr val="FF0000"/>
                </a:solidFill>
              </a:rPr>
              <a:t>3</a:t>
            </a:r>
            <a:endParaRPr lang="vi-VN" sz="3600" b="1" dirty="0">
              <a:solidFill>
                <a:srgbClr val="FF0000"/>
              </a:solidFill>
            </a:endParaRPr>
          </a:p>
        </p:txBody>
      </p:sp>
      <mc:AlternateContent xmlns:mc="http://schemas.openxmlformats.org/markup-compatibility/2006" xmlns:a14="http://schemas.microsoft.com/office/drawing/2010/main">
        <mc:Choice Requires="a14">
          <p:sp>
            <p:nvSpPr>
              <p:cNvPr id="12" name="Rectangle 11"/>
              <p:cNvSpPr/>
              <p:nvPr/>
            </p:nvSpPr>
            <p:spPr>
              <a:xfrm>
                <a:off x="10439400" y="3155934"/>
                <a:ext cx="457200" cy="1140762"/>
              </a:xfrm>
              <a:prstGeom prst="rect">
                <a:avLst/>
              </a:prstGeom>
              <a:solidFill>
                <a:srgbClr val="FFF7E4"/>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3600" b="1" i="1" kern="100" smtClean="0">
                              <a:solidFill>
                                <a:srgbClr val="FF0000"/>
                              </a:solidFill>
                              <a:latin typeface="Cambria Math" panose="02040503050406030204" pitchFamily="18" charset="0"/>
                              <a:ea typeface="Times New Roman" panose="02020603050405020304" pitchFamily="18" charset="0"/>
                              <a:cs typeface="Arial" panose="020B0604020202020204" pitchFamily="34" charset="0"/>
                            </a:rPr>
                          </m:ctrlPr>
                        </m:fPr>
                        <m:num>
                          <m:r>
                            <a:rPr lang="en-US" sz="3600" b="1" i="1" kern="100" smtClean="0">
                              <a:solidFill>
                                <a:srgbClr val="FF0000"/>
                              </a:solidFill>
                              <a:latin typeface="Cambria Math" panose="02040503050406030204" pitchFamily="18" charset="0"/>
                              <a:ea typeface="Times New Roman" panose="02020603050405020304" pitchFamily="18" charset="0"/>
                              <a:cs typeface="Arial" panose="020B0604020202020204" pitchFamily="34" charset="0"/>
                            </a:rPr>
                            <m:t>𝟓</m:t>
                          </m:r>
                        </m:num>
                        <m:den>
                          <m:r>
                            <a:rPr lang="en-US" sz="3600" b="1" i="1" kern="100">
                              <a:solidFill>
                                <a:srgbClr val="FF0000"/>
                              </a:solidFill>
                              <a:latin typeface="Cambria Math" panose="02040503050406030204" pitchFamily="18" charset="0"/>
                              <a:ea typeface="Times New Roman" panose="02020603050405020304" pitchFamily="18" charset="0"/>
                              <a:cs typeface="Arial" panose="020B0604020202020204" pitchFamily="34" charset="0"/>
                            </a:rPr>
                            <m:t>𝟐</m:t>
                          </m:r>
                        </m:den>
                      </m:f>
                    </m:oMath>
                  </m:oMathPara>
                </a14:m>
                <a:endParaRPr lang="vi-VN" sz="3600" b="1" dirty="0">
                  <a:solidFill>
                    <a:srgbClr val="FF0000"/>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10439400" y="3155934"/>
                <a:ext cx="457200" cy="1140762"/>
              </a:xfrm>
              <a:prstGeom prst="rect">
                <a:avLst/>
              </a:prstGeom>
              <a:blipFill>
                <a:blip r:embed="rId9"/>
                <a:stretch>
                  <a:fillRect/>
                </a:stretch>
              </a:blipFill>
            </p:spPr>
            <p:txBody>
              <a:bodyPr/>
              <a:lstStyle/>
              <a:p>
                <a:r>
                  <a:rPr lang="vi-VN">
                    <a:noFill/>
                  </a:rPr>
                  <a:t> </a:t>
                </a:r>
              </a:p>
            </p:txBody>
          </p:sp>
        </mc:Fallback>
      </mc:AlternateContent>
      <p:sp>
        <p:nvSpPr>
          <p:cNvPr id="8" name="TextBox 7"/>
          <p:cNvSpPr txBox="1"/>
          <p:nvPr/>
        </p:nvSpPr>
        <p:spPr>
          <a:xfrm>
            <a:off x="14817135" y="2109690"/>
            <a:ext cx="961299" cy="646331"/>
          </a:xfrm>
          <a:prstGeom prst="rect">
            <a:avLst/>
          </a:prstGeom>
          <a:solidFill>
            <a:srgbClr val="FFF7E4"/>
          </a:solidFill>
        </p:spPr>
        <p:txBody>
          <a:bodyPr wrap="square" rtlCol="0">
            <a:spAutoFit/>
          </a:bodyPr>
          <a:lstStyle/>
          <a:p>
            <a:r>
              <a:rPr lang="en-US" sz="3600" b="1" dirty="0">
                <a:solidFill>
                  <a:srgbClr val="FF0000"/>
                </a:solidFill>
              </a:rPr>
              <a:t>1</a:t>
            </a:r>
            <a:endParaRPr lang="vi-VN" sz="3600" b="1" dirty="0">
              <a:solidFill>
                <a:srgbClr val="FF0000"/>
              </a:solidFill>
            </a:endParaRPr>
          </a:p>
        </p:txBody>
      </p:sp>
      <p:sp>
        <p:nvSpPr>
          <p:cNvPr id="7" name="TextBox 6"/>
          <p:cNvSpPr txBox="1"/>
          <p:nvPr/>
        </p:nvSpPr>
        <p:spPr>
          <a:xfrm>
            <a:off x="12498452" y="2106620"/>
            <a:ext cx="785456" cy="646331"/>
          </a:xfrm>
          <a:prstGeom prst="rect">
            <a:avLst/>
          </a:prstGeom>
          <a:solidFill>
            <a:srgbClr val="FFF7E4"/>
          </a:solidFill>
        </p:spPr>
        <p:txBody>
          <a:bodyPr wrap="square" rtlCol="0">
            <a:spAutoFit/>
          </a:bodyPr>
          <a:lstStyle/>
          <a:p>
            <a:r>
              <a:rPr lang="en-US" sz="3600" b="1" dirty="0">
                <a:solidFill>
                  <a:srgbClr val="FF0000"/>
                </a:solidFill>
              </a:rPr>
              <a:t>3</a:t>
            </a:r>
            <a:endParaRPr lang="vi-VN" sz="3600" b="1" dirty="0">
              <a:solidFill>
                <a:srgbClr val="FF0000"/>
              </a:solidFill>
            </a:endParaRPr>
          </a:p>
        </p:txBody>
      </p:sp>
    </p:spTree>
    <p:extLst>
      <p:ext uri="{BB962C8B-B14F-4D97-AF65-F5344CB8AC3E}">
        <p14:creationId xmlns:p14="http://schemas.microsoft.com/office/powerpoint/2010/main" val="371486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fade">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7787</TotalTime>
  <Words>3296</Words>
  <Application>Microsoft Office PowerPoint</Application>
  <PresentationFormat>Custom</PresentationFormat>
  <Paragraphs>427</Paragraphs>
  <Slides>56</Slides>
  <Notes>0</Notes>
  <HiddenSlides>0</HiddenSlides>
  <MMClips>3</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65" baseType="lpstr">
      <vt:lpstr>Cambria Math</vt:lpstr>
      <vt:lpstr>UVN Bach Tuyet Nang</vt:lpstr>
      <vt:lpstr>Palatino Linotype</vt:lpstr>
      <vt:lpstr>Arial</vt:lpstr>
      <vt:lpstr>Calibri</vt:lpstr>
      <vt:lpstr>Open Sans</vt:lpstr>
      <vt:lpstr>Times New Roman</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Luật chơi – Cách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Thảo My</cp:lastModifiedBy>
  <cp:revision>119</cp:revision>
  <dcterms:created xsi:type="dcterms:W3CDTF">2006-08-16T00:00:00Z</dcterms:created>
  <dcterms:modified xsi:type="dcterms:W3CDTF">2025-09-18T09:51:24Z</dcterms:modified>
  <dc:identifier>DAFWAZhnXwQ</dc:identifier>
</cp:coreProperties>
</file>