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99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4" r:id="rId29"/>
    <p:sldId id="278" r:id="rId30"/>
    <p:sldId id="295" r:id="rId31"/>
    <p:sldId id="297" r:id="rId32"/>
    <p:sldId id="296" r:id="rId33"/>
    <p:sldId id="298" r:id="rId34"/>
    <p:sldId id="261" r:id="rId35"/>
    <p:sldId id="279" r:id="rId36"/>
  </p:sldIdLst>
  <p:sldSz cx="18288000" cy="10287000"/>
  <p:notesSz cx="6858000" cy="9144000"/>
  <p:embeddedFontLs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24" Type="http://schemas.openxmlformats.org/officeDocument/2006/relationships/image" Target="../media/image330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2.sv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66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.png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4" Type="http://schemas.openxmlformats.org/officeDocument/2006/relationships/image" Target="../media/image75.png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83.png"/><Relationship Id="rId3" Type="http://schemas.openxmlformats.org/officeDocument/2006/relationships/image" Target="../media/image32.svg"/><Relationship Id="rId12" Type="http://schemas.openxmlformats.org/officeDocument/2006/relationships/image" Target="../media/image8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1.png"/><Relationship Id="rId15" Type="http://schemas.openxmlformats.org/officeDocument/2006/relationships/image" Target="../media/image85.png"/><Relationship Id="rId10" Type="http://schemas.microsoft.com/office/2007/relationships/hdphoto" Target="../media/hdphoto7.wdp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7.svg"/><Relationship Id="rId7" Type="http://schemas.openxmlformats.org/officeDocument/2006/relationships/image" Target="../media/image7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640.png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svg"/><Relationship Id="rId7" Type="http://schemas.openxmlformats.org/officeDocument/2006/relationships/image" Target="../media/image7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640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640.png"/><Relationship Id="rId10" Type="http://schemas.openxmlformats.org/officeDocument/2006/relationships/image" Target="../media/image90.png"/><Relationship Id="rId4" Type="http://schemas.openxmlformats.org/officeDocument/2006/relationships/image" Target="../media/image87.sv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17" Type="http://schemas.openxmlformats.org/officeDocument/2006/relationships/image" Target="../media/image99.png"/><Relationship Id="rId2" Type="http://schemas.openxmlformats.org/officeDocument/2006/relationships/image" Target="../media/image96.png"/><Relationship Id="rId16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0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0.png"/><Relationship Id="rId12" Type="http://schemas.openxmlformats.org/officeDocument/2006/relationships/image" Target="../media/image9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0.png"/><Relationship Id="rId11" Type="http://schemas.openxmlformats.org/officeDocument/2006/relationships/image" Target="../media/image106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0.png"/><Relationship Id="rId10" Type="http://schemas.openxmlformats.org/officeDocument/2006/relationships/image" Target="../media/image105.png"/><Relationship Id="rId4" Type="http://schemas.openxmlformats.org/officeDocument/2006/relationships/audio" Target="../media/media2.mp3"/><Relationship Id="rId9" Type="http://schemas.openxmlformats.org/officeDocument/2006/relationships/image" Target="../media/image880.png"/><Relationship Id="rId14" Type="http://schemas.openxmlformats.org/officeDocument/2006/relationships/image" Target="../media/image9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3" Type="http://schemas.microsoft.com/office/2007/relationships/media" Target="../media/media2.mp3"/><Relationship Id="rId7" Type="http://schemas.openxmlformats.org/officeDocument/2006/relationships/image" Target="../media/image10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5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10.svg"/><Relationship Id="rId4" Type="http://schemas.openxmlformats.org/officeDocument/2006/relationships/audio" Target="../media/media2.mp3"/><Relationship Id="rId9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3" Type="http://schemas.microsoft.com/office/2007/relationships/media" Target="../media/media2.mp3"/><Relationship Id="rId7" Type="http://schemas.openxmlformats.org/officeDocument/2006/relationships/image" Target="../media/image10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5.png"/><Relationship Id="rId11" Type="http://schemas.openxmlformats.org/officeDocument/2006/relationships/image" Target="../media/image111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10.svg"/><Relationship Id="rId4" Type="http://schemas.openxmlformats.org/officeDocument/2006/relationships/audio" Target="../media/media2.mp3"/><Relationship Id="rId9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2.png"/><Relationship Id="rId3" Type="http://schemas.microsoft.com/office/2007/relationships/media" Target="../media/media2.mp3"/><Relationship Id="rId7" Type="http://schemas.openxmlformats.org/officeDocument/2006/relationships/image" Target="../media/image950.png"/><Relationship Id="rId12" Type="http://schemas.openxmlformats.org/officeDocument/2006/relationships/image" Target="../media/image11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0.png"/><Relationship Id="rId11" Type="http://schemas.openxmlformats.org/officeDocument/2006/relationships/image" Target="../media/image109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08.svg"/><Relationship Id="rId4" Type="http://schemas.openxmlformats.org/officeDocument/2006/relationships/audio" Target="../media/media2.mp3"/><Relationship Id="rId9" Type="http://schemas.openxmlformats.org/officeDocument/2006/relationships/image" Target="../media/image107.png"/><Relationship Id="rId1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svg"/><Relationship Id="rId7" Type="http://schemas.openxmlformats.org/officeDocument/2006/relationships/image" Target="../media/image118.sv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sv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7265" y="1823096"/>
            <a:ext cx="1463347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TỚI BÀI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ếu 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647700"/>
            <a:ext cx="17460568" cy="8784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0526" y="3038556"/>
            <a:ext cx="9633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466645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21480" y="13687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84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vi-VN" sz="360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36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vi-VN" sz="360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vi-VN" sz="360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36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vi-VN" sz="3600" i="0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84544"/>
              </a:xfrm>
              <a:prstGeom prst="rect">
                <a:avLst/>
              </a:prstGeom>
              <a:blipFill>
                <a:blip r:embed="rId6"/>
                <a:stretch>
                  <a:fillRect l="-1548" r="-1496" b="-5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F3177-9A84-BD0D-D6FC-4011876B4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>
            <a:extLst>
              <a:ext uri="{FF2B5EF4-FFF2-40B4-BE49-F238E27FC236}">
                <a16:creationId xmlns:a16="http://schemas.microsoft.com/office/drawing/2014/main" id="{8A045A57-8586-FBDA-FA0F-C18C4738C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6559ADD4-B5C4-E0D9-2A73-379F7F293F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344A3974-EF91-BEE1-065C-E5D4DCDE3909}"/>
              </a:ext>
            </a:extLst>
          </p:cNvPr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41CCC7-ABC7-0163-2FD1-7EAC4FC02599}"/>
              </a:ext>
            </a:extLst>
          </p:cNvPr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47D2099A-55B7-1156-52A8-977AC1000A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704C86-0B9C-C345-6495-B827B5838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F4CF61E-5830-465F-B89E-268A845A44E2}"/>
                  </a:ext>
                </a:extLst>
              </p:cNvPr>
              <p:cNvSpPr/>
              <p:nvPr/>
            </p:nvSpPr>
            <p:spPr>
              <a:xfrm>
                <a:off x="1066800" y="2076920"/>
                <a:ext cx="11811000" cy="3484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vi-VN" sz="360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36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vi-VN" sz="360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vi-VN" sz="360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36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vi-VN" sz="3600" i="0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F4CF61E-5830-465F-B89E-268A845A4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84544"/>
              </a:xfrm>
              <a:prstGeom prst="rect">
                <a:avLst/>
              </a:prstGeom>
              <a:blipFill>
                <a:blip r:embed="rId6"/>
                <a:stretch>
                  <a:fillRect l="-1548" r="-1496" b="-5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691AB2E-957B-8B08-02EC-2F20406689F4}"/>
              </a:ext>
            </a:extLst>
          </p:cNvPr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1F169-89DC-21C9-F486-98EE1EAFF243}"/>
              </a:ext>
            </a:extLst>
          </p:cNvPr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00B7C-5FCA-D9E5-1C18-AFAE4E7A2F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9671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bi</a:t>
            </a:r>
            <a:r>
              <a:rPr lang="en-US" sz="4000" dirty="0"/>
              <a:t>ệ</a:t>
            </a:r>
            <a:r>
              <a:rPr lang="vi-VN" sz="4000" dirty="0"/>
              <a:t>t a, b và trong các góc tạo thành có một cặp góc so le trong bằng nhau hoặc một cặp góc đồng vị bằng nhau thì a và </a:t>
            </a:r>
            <a:r>
              <a:rPr lang="en-US" sz="4000" dirty="0"/>
              <a:t>b </a:t>
            </a:r>
            <a:r>
              <a:rPr lang="vi-VN" sz="4000" dirty="0"/>
              <a:t>song 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AB 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xx’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00600" y="1333500"/>
            <a:ext cx="12420600" cy="3124200"/>
          </a:xfrm>
          <a:prstGeom prst="wedgeRoundRectCallout">
            <a:avLst>
              <a:gd name="adj1" fmla="val -55070"/>
              <a:gd name="adj2" fmla="val 358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Từ kết quả câu 2 nhận xét nếu hai đường thẳng phân biệt cùng vuông góc với một đường thẳng thì chúng sẽ có mối quan hệ gì?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vi-VN" sz="4000" dirty="0">
                <a:solidFill>
                  <a:schemeClr val="tx1"/>
                </a:solidFill>
              </a:rPr>
              <a:t>Rút ra nhận xét.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6371553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72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843788"/>
            <a:ext cx="648581" cy="9794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0991" y="2247900"/>
            <a:ext cx="4114800" cy="9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s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với nhau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 // BC,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1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90139" y="5780725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139" y="5780725"/>
                <a:ext cx="943335" cy="7239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243782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243782"/>
                <a:ext cx="943335" cy="7239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74617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746178"/>
                <a:ext cx="912878" cy="7257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20221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202217"/>
                <a:ext cx="943335" cy="7239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685800" y="73033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924300"/>
            <a:ext cx="6553199" cy="68458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83036" y="4377215"/>
            <a:ext cx="9144000" cy="763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 là: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61765-1DEB-7CB9-32B9-337FF6B28E01}"/>
              </a:ext>
            </a:extLst>
          </p:cNvPr>
          <p:cNvSpPr/>
          <p:nvPr/>
        </p:nvSpPr>
        <p:spPr>
          <a:xfrm>
            <a:off x="6248400" y="6149102"/>
            <a:ext cx="9144000" cy="9015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5D709-0D0D-4BB2-5DCA-D9DF77F2C95B}"/>
              </a:ext>
            </a:extLst>
          </p:cNvPr>
          <p:cNvGrpSpPr/>
          <p:nvPr/>
        </p:nvGrpSpPr>
        <p:grpSpPr>
          <a:xfrm>
            <a:off x="7051532" y="5143500"/>
            <a:ext cx="2711160" cy="936877"/>
            <a:chOff x="7636746" y="7173738"/>
            <a:chExt cx="2711160" cy="93687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C9EAC5-3FEA-62BA-01C3-03BD364ED624}"/>
                    </a:ext>
                  </a:extLst>
                </p:cNvPr>
                <p:cNvSpPr/>
                <p:nvPr/>
              </p:nvSpPr>
              <p:spPr>
                <a:xfrm>
                  <a:off x="7636746" y="7384904"/>
                  <a:ext cx="912878" cy="7257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C9EAC5-3FEA-62BA-01C3-03BD364ED6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6746" y="7384904"/>
                  <a:ext cx="912878" cy="7257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3B42D9-5956-32E5-D1AB-9AB935371A75}"/>
                </a:ext>
              </a:extLst>
            </p:cNvPr>
            <p:cNvSpPr/>
            <p:nvPr/>
          </p:nvSpPr>
          <p:spPr>
            <a:xfrm>
              <a:off x="8442859" y="7173738"/>
              <a:ext cx="951606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6239816-62BE-1198-917E-DFC2B1381906}"/>
                    </a:ext>
                  </a:extLst>
                </p:cNvPr>
                <p:cNvSpPr/>
                <p:nvPr/>
              </p:nvSpPr>
              <p:spPr>
                <a:xfrm>
                  <a:off x="9404571" y="7351350"/>
                  <a:ext cx="943335" cy="723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6239816-62BE-1198-917E-DFC2B13819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4571" y="7351350"/>
                  <a:ext cx="943335" cy="7239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1B8A53-9458-2E85-6620-F796E94F6F8B}"/>
              </a:ext>
            </a:extLst>
          </p:cNvPr>
          <p:cNvGrpSpPr/>
          <p:nvPr/>
        </p:nvGrpSpPr>
        <p:grpSpPr>
          <a:xfrm>
            <a:off x="10820400" y="5121497"/>
            <a:ext cx="2759086" cy="923596"/>
            <a:chOff x="11371583" y="7357520"/>
            <a:chExt cx="2759086" cy="9235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AE5074E-FD52-2901-3159-599489D07BCB}"/>
                    </a:ext>
                  </a:extLst>
                </p:cNvPr>
                <p:cNvSpPr/>
                <p:nvPr/>
              </p:nvSpPr>
              <p:spPr>
                <a:xfrm>
                  <a:off x="13187334" y="7557135"/>
                  <a:ext cx="943335" cy="723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4000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AE5074E-FD52-2901-3159-599489D07B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7334" y="7557135"/>
                  <a:ext cx="943335" cy="72398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14535DC-179E-890E-C35F-D18482F157CB}"/>
                    </a:ext>
                  </a:extLst>
                </p:cNvPr>
                <p:cNvSpPr/>
                <p:nvPr/>
              </p:nvSpPr>
              <p:spPr>
                <a:xfrm>
                  <a:off x="11371583" y="7555405"/>
                  <a:ext cx="912878" cy="7257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14535DC-179E-890E-C35F-D18482F15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583" y="7555405"/>
                  <a:ext cx="912878" cy="7257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AE1271-3BAD-230D-C882-FF92FCDC3EC8}"/>
                </a:ext>
              </a:extLst>
            </p:cNvPr>
            <p:cNvSpPr/>
            <p:nvPr/>
          </p:nvSpPr>
          <p:spPr>
            <a:xfrm>
              <a:off x="12255118" y="7357520"/>
              <a:ext cx="951606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E23D4D-8017-723B-382D-529DF955AD95}"/>
              </a:ext>
            </a:extLst>
          </p:cNvPr>
          <p:cNvGrpSpPr/>
          <p:nvPr/>
        </p:nvGrpSpPr>
        <p:grpSpPr>
          <a:xfrm>
            <a:off x="6905380" y="7141288"/>
            <a:ext cx="2857311" cy="936877"/>
            <a:chOff x="7636746" y="7173738"/>
            <a:chExt cx="2857311" cy="93687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ED01E30-84F5-2786-3A40-5EC23D4B35C9}"/>
                    </a:ext>
                  </a:extLst>
                </p:cNvPr>
                <p:cNvSpPr/>
                <p:nvPr/>
              </p:nvSpPr>
              <p:spPr>
                <a:xfrm>
                  <a:off x="7636746" y="7384904"/>
                  <a:ext cx="912878" cy="7257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ED01E30-84F5-2786-3A40-5EC23D4B35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6746" y="7384904"/>
                  <a:ext cx="912878" cy="7257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7C2947-5BA0-312F-9050-94F5E312A5BF}"/>
                </a:ext>
              </a:extLst>
            </p:cNvPr>
            <p:cNvSpPr/>
            <p:nvPr/>
          </p:nvSpPr>
          <p:spPr>
            <a:xfrm>
              <a:off x="8442858" y="7173738"/>
              <a:ext cx="2051199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; 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95722EE-BBC3-CA43-2A22-EF5622C8290D}"/>
                    </a:ext>
                  </a:extLst>
                </p:cNvPr>
                <p:cNvSpPr/>
                <p:nvPr/>
              </p:nvSpPr>
              <p:spPr>
                <a:xfrm>
                  <a:off x="9404571" y="7351350"/>
                  <a:ext cx="943335" cy="723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95722EE-BBC3-CA43-2A22-EF5622C829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4571" y="7351350"/>
                  <a:ext cx="943335" cy="72398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813BFE-5CC2-BAF3-7492-E1EE9A3CEE70}"/>
              </a:ext>
            </a:extLst>
          </p:cNvPr>
          <p:cNvGrpSpPr/>
          <p:nvPr/>
        </p:nvGrpSpPr>
        <p:grpSpPr>
          <a:xfrm>
            <a:off x="10333780" y="7095175"/>
            <a:ext cx="2711160" cy="936877"/>
            <a:chOff x="7636746" y="7173738"/>
            <a:chExt cx="2711160" cy="93687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F238486-8370-1EAA-5D9D-5E6A7F288555}"/>
                    </a:ext>
                  </a:extLst>
                </p:cNvPr>
                <p:cNvSpPr/>
                <p:nvPr/>
              </p:nvSpPr>
              <p:spPr>
                <a:xfrm>
                  <a:off x="7636746" y="7384904"/>
                  <a:ext cx="912878" cy="7257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F238486-8370-1EAA-5D9D-5E6A7F288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6746" y="7384904"/>
                  <a:ext cx="912878" cy="7257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8A0543-D078-B2B8-E91C-3EBBA37C14E6}"/>
                </a:ext>
              </a:extLst>
            </p:cNvPr>
            <p:cNvSpPr/>
            <p:nvPr/>
          </p:nvSpPr>
          <p:spPr>
            <a:xfrm>
              <a:off x="8442859" y="7173738"/>
              <a:ext cx="951606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CA1356F-022E-2A51-9A17-EDDC6467978B}"/>
                    </a:ext>
                  </a:extLst>
                </p:cNvPr>
                <p:cNvSpPr/>
                <p:nvPr/>
              </p:nvSpPr>
              <p:spPr>
                <a:xfrm>
                  <a:off x="9404571" y="7351350"/>
                  <a:ext cx="943335" cy="723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CA1356F-022E-2A51-9A17-EDDC646797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4571" y="7351350"/>
                  <a:ext cx="943335" cy="72398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FD4E5-77EF-93E6-4C26-8615FBA8E0EC}"/>
              </a:ext>
            </a:extLst>
          </p:cNvPr>
          <p:cNvGrpSpPr/>
          <p:nvPr/>
        </p:nvGrpSpPr>
        <p:grpSpPr>
          <a:xfrm>
            <a:off x="6935556" y="8227352"/>
            <a:ext cx="2857311" cy="936877"/>
            <a:chOff x="7636746" y="7173738"/>
            <a:chExt cx="2857311" cy="93687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A529E2B-761A-C8EE-EDB6-CF6B0EB32A6F}"/>
                    </a:ext>
                  </a:extLst>
                </p:cNvPr>
                <p:cNvSpPr/>
                <p:nvPr/>
              </p:nvSpPr>
              <p:spPr>
                <a:xfrm>
                  <a:off x="7636746" y="7384904"/>
                  <a:ext cx="912878" cy="7257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A529E2B-761A-C8EE-EDB6-CF6B0EB32A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6746" y="7384904"/>
                  <a:ext cx="912878" cy="7257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FF062F-B5A5-6C98-177E-92419C6EC542}"/>
                </a:ext>
              </a:extLst>
            </p:cNvPr>
            <p:cNvSpPr/>
            <p:nvPr/>
          </p:nvSpPr>
          <p:spPr>
            <a:xfrm>
              <a:off x="8442858" y="7173738"/>
              <a:ext cx="2051199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; 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46099DF-0FE6-E2D2-405D-6A8352BEA7C7}"/>
                    </a:ext>
                  </a:extLst>
                </p:cNvPr>
                <p:cNvSpPr/>
                <p:nvPr/>
              </p:nvSpPr>
              <p:spPr>
                <a:xfrm>
                  <a:off x="9404571" y="7351350"/>
                  <a:ext cx="943335" cy="723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46099DF-0FE6-E2D2-405D-6A8352BEA7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4571" y="7351350"/>
                  <a:ext cx="943335" cy="72398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D3F01-2854-7DCA-947E-9F8BAEE62BA8}"/>
              </a:ext>
            </a:extLst>
          </p:cNvPr>
          <p:cNvGrpSpPr/>
          <p:nvPr/>
        </p:nvGrpSpPr>
        <p:grpSpPr>
          <a:xfrm>
            <a:off x="10313977" y="8141726"/>
            <a:ext cx="2711160" cy="936877"/>
            <a:chOff x="7636746" y="7173738"/>
            <a:chExt cx="2711160" cy="93687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DE2F79A-0FA9-1D86-D0E2-4B1828A0C03C}"/>
                    </a:ext>
                  </a:extLst>
                </p:cNvPr>
                <p:cNvSpPr/>
                <p:nvPr/>
              </p:nvSpPr>
              <p:spPr>
                <a:xfrm>
                  <a:off x="7636746" y="7384904"/>
                  <a:ext cx="912878" cy="7257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DE2F79A-0FA9-1D86-D0E2-4B1828A0C0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6746" y="7384904"/>
                  <a:ext cx="912878" cy="7257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5FD1442-F62D-5731-FC19-3FB92186DFE6}"/>
                </a:ext>
              </a:extLst>
            </p:cNvPr>
            <p:cNvSpPr/>
            <p:nvPr/>
          </p:nvSpPr>
          <p:spPr>
            <a:xfrm>
              <a:off x="8442859" y="7173738"/>
              <a:ext cx="951606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9628EA3-599B-D5F2-2E8E-50BF51C4C657}"/>
                    </a:ext>
                  </a:extLst>
                </p:cNvPr>
                <p:cNvSpPr/>
                <p:nvPr/>
              </p:nvSpPr>
              <p:spPr>
                <a:xfrm>
                  <a:off x="9404571" y="7351350"/>
                  <a:ext cx="943335" cy="723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9628EA3-599B-D5F2-2E8E-50BF51C4C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4571" y="7351350"/>
                  <a:ext cx="943335" cy="72398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585" y="2432975"/>
            <a:ext cx="5476240" cy="57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(H.3.17).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kể tên: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Hai cặp góc so le trong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562100" y="3062958"/>
                <a:ext cx="14097000" cy="92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3062958"/>
                <a:ext cx="14097000" cy="926600"/>
              </a:xfrm>
              <a:prstGeom prst="rect">
                <a:avLst/>
              </a:prstGeom>
              <a:blipFill>
                <a:blip r:embed="rId4"/>
                <a:stretch>
                  <a:fillRect l="-1513" r="-259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997200" y="4432884"/>
                <a:ext cx="12888913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00" y="4432884"/>
                <a:ext cx="12888913" cy="728020"/>
              </a:xfrm>
              <a:prstGeom prst="rect">
                <a:avLst/>
              </a:prstGeom>
              <a:blipFill>
                <a:blip r:embed="rId7"/>
                <a:stretch>
                  <a:fillRect l="-1703" t="-12500" b="-3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 rotWithShape="0">
                <a:blip r:embed="rId8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562100" y="3062958"/>
                <a:ext cx="14363700" cy="92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3062958"/>
                <a:ext cx="14363700" cy="926600"/>
              </a:xfrm>
              <a:prstGeom prst="rect">
                <a:avLst/>
              </a:prstGeom>
              <a:blipFill>
                <a:blip r:embed="rId4"/>
                <a:stretch>
                  <a:fillRect l="-1485" r="-339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đối đỉnh nên: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6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1959</Words>
  <Application>Microsoft Office PowerPoint</Application>
  <PresentationFormat>Custom</PresentationFormat>
  <Paragraphs>195</Paragraphs>
  <Slides>34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Wingdings</vt:lpstr>
      <vt:lpstr>Arial</vt:lpstr>
      <vt:lpstr>Calibri</vt:lpstr>
      <vt:lpstr>Times New Roman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2022-09-23T05:38:06Z</dcterms:created>
  <dcterms:modified xsi:type="dcterms:W3CDTF">2025-09-19T16:51:25Z</dcterms:modified>
  <dc:identifier/>
</cp:coreProperties>
</file>