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8"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4" r:id="rId57"/>
  </p:sldIdLst>
  <p:sldSz cx="18288000" cy="10287000"/>
  <p:notesSz cx="6858000" cy="9144000"/>
  <p:embeddedFontLst>
    <p:embeddedFont>
      <p:font typeface="Cambria Math" pitchFamily="18" charset="0"/>
      <p:regular r:id="rId59"/>
    </p:embeddedFont>
    <p:embeddedFont>
      <p:font typeface="Calibri"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8" d="100"/>
          <a:sy n="58" d="100"/>
        </p:scale>
        <p:origin x="-466" y="-1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xmlns:c16r2="http://schemas.microsoft.com/office/drawing/2015/06/char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r>
                      <a:rPr lang="en-US" dirty="0" smtClean="0"/>
                      <a:t>20%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r>
                      <a:rPr lang="en-US" dirty="0" smtClean="0"/>
                      <a:t>30%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r>
                      <a:rPr lang="en-US" dirty="0" smtClean="0"/>
                      <a:t>25%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r>
                      <a:rPr lang="en-US" dirty="0"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xmlns:c16r2="http://schemas.microsoft.com/office/drawing/2015/06/char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04A-4C55-956F-577198FECBA5}"/>
              </c:ext>
            </c:extLst>
          </c:dPt>
          <c:dLbls>
            <c:dLbl>
              <c:idx val="0"/>
              <c:layout/>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layout/>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xmlns:c16r2="http://schemas.microsoft.com/office/drawing/2015/06/char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1551-44A6-BE4B-7EF4182D27C1}"/>
              </c:ext>
            </c:extLst>
          </c:dPt>
          <c:dLbls>
            <c:dLbl>
              <c:idx val="0"/>
              <c:layout>
                <c:manualLayout>
                  <c:x val="-0.228640184365664"/>
                  <c:y val="-6.8600291314903861E-2"/>
                </c:manualLayout>
              </c:layout>
              <c:tx>
                <c:rich>
                  <a:bodyPr/>
                  <a:lstStyle/>
                  <a:p>
                    <a:r>
                      <a:rPr lang="en-US" dirty="0" smtClean="0"/>
                      <a:t>59,52%</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layout/>
              <c:tx>
                <c:rich>
                  <a:bodyPr/>
                  <a:lstStyle/>
                  <a:p>
                    <a:r>
                      <a:rPr lang="en-US" dirty="0" smtClean="0"/>
                      <a:t>17,21%</a:t>
                    </a:r>
                    <a:endParaRPr lang="en-US" dirty="0"/>
                  </a:p>
                </c:rich>
              </c:tx>
              <c:dLblPos val="ctr"/>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r>
                      <a:rPr lang="en-US" dirty="0" smtClean="0"/>
                      <a:t>9,61%</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r>
                      <a:rPr lang="en-US" dirty="0" smtClean="0"/>
                      <a:t>13,11%</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r>
                      <a:rPr lang="en-US" dirty="0" smtClean="0"/>
                      <a:t>0,55%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xmlns:c16r2="http://schemas.microsoft.com/office/drawing/2015/06/char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r>
                      <a:rPr lang="en-US" dirty="0" smtClean="0"/>
                      <a:t>17,5%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r>
                      <a:rPr lang="en-US" dirty="0" smtClean="0"/>
                      <a:t>7,5%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xmlns:c16r2="http://schemas.microsoft.com/office/drawing/2015/06/char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7A2-43EB-810E-C3E7E292EB03}"/>
              </c:ext>
            </c:extLst>
          </c:dPt>
          <c:dLbls>
            <c:dLbl>
              <c:idx val="0"/>
              <c:layout>
                <c:manualLayout>
                  <c:x val="-0.10297873874694485"/>
                  <c:y val="0.16710579681518731"/>
                </c:manualLayout>
              </c:layout>
              <c:tx>
                <c:rich>
                  <a:bodyPr/>
                  <a:lstStyle/>
                  <a:p>
                    <a:r>
                      <a:rPr lang="en-US" dirty="0" smtClean="0"/>
                      <a:t>20%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r>
                      <a:rPr lang="en-US" dirty="0" smtClean="0"/>
                      <a:t>10%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xmlns:c16r2="http://schemas.microsoft.com/office/drawing/2015/06/char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65D9-43B4-AB4B-6FC3B24258C1}"/>
              </c:ext>
            </c:extLst>
          </c:dPt>
          <c:dLbls>
            <c:dLbl>
              <c:idx val="0"/>
              <c:layout>
                <c:manualLayout>
                  <c:x val="-0.14283665451003885"/>
                  <c:y val="7.61678920969273E-2"/>
                </c:manualLayout>
              </c:layout>
              <c:tx>
                <c:rich>
                  <a:bodyPr/>
                  <a:lstStyle/>
                  <a:p>
                    <a:r>
                      <a:rPr lang="en-US" dirty="0" smtClean="0"/>
                      <a:t>50%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r>
                      <a:rPr lang="en-US" dirty="0" smtClean="0"/>
                      <a:t>40%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xmlns:c16r2="http://schemas.microsoft.com/office/drawing/2015/06/char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xmlns:c16r2="http://schemas.microsoft.com/office/drawing/2015/06/char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xmlns:c16r2="http://schemas.microsoft.com/office/drawing/2015/06/char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7A2-43EB-810E-C3E7E292EB03}"/>
              </c:ext>
            </c:extLst>
          </c:dPt>
          <c:dLbls>
            <c:dLbl>
              <c:idx val="0"/>
              <c:layout>
                <c:manualLayout>
                  <c:x val="-7.0536216698160875E-2"/>
                  <c:y val="0.18083226780897702"/>
                </c:manualLayout>
              </c:layout>
              <c:tx>
                <c:rich>
                  <a:bodyPr/>
                  <a:lstStyle/>
                  <a:p>
                    <a:r>
                      <a:rPr lang="en-US" dirty="0" smtClean="0"/>
                      <a:t>16,7%</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r>
                      <a:rPr lang="en-US" dirty="0" smtClean="0"/>
                      <a:t>33.3%</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xmlns:c16r2="http://schemas.microsoft.com/office/drawing/2015/06/char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65D9-43B4-AB4B-6FC3B24258C1}"/>
              </c:ext>
            </c:extLst>
          </c:dPt>
          <c:dLbls>
            <c:dLbl>
              <c:idx val="0"/>
              <c:layout>
                <c:manualLayout>
                  <c:x val="-0.14376358278359919"/>
                  <c:y val="7.4452082573941258E-2"/>
                </c:manualLayout>
              </c:layout>
              <c:tx>
                <c:rich>
                  <a:bodyPr/>
                  <a:lstStyle/>
                  <a:p>
                    <a:r>
                      <a:rPr lang="en-US" dirty="0" smtClean="0"/>
                      <a:t>40%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r>
                      <a:rPr lang="en-US" dirty="0" smtClean="0"/>
                      <a:t>70%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xmlns:c16r2="http://schemas.microsoft.com/office/drawing/2015/06/char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A2EA-4E00-A9F5-F96104E36F79}"/>
              </c:ext>
            </c:extLst>
          </c:dPt>
          <c:dLbls>
            <c:dLbl>
              <c:idx val="0"/>
              <c:layout>
                <c:manualLayout>
                  <c:x val="-8.2586316728617659E-2"/>
                  <c:y val="0.19226874433043012"/>
                </c:manualLayout>
              </c:layout>
              <c:tx>
                <c:rich>
                  <a:bodyPr/>
                  <a:lstStyle/>
                  <a:p>
                    <a:r>
                      <a:rPr lang="en-US" dirty="0"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r>
                      <a:rPr lang="en-US" dirty="0" smtClean="0"/>
                      <a:t>20%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xmlns:c16r2="http://schemas.microsoft.com/office/drawing/2015/06/char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B602-430C-BE30-ECEA57DDF2FC}"/>
              </c:ext>
            </c:extLst>
          </c:dPt>
          <c:dLbls>
            <c:dLbl>
              <c:idx val="0"/>
              <c:layout>
                <c:manualLayout>
                  <c:x val="8.3722789181185132E-4"/>
                  <c:y val="0.28458993837764063"/>
                </c:manualLayout>
              </c:layout>
              <c:tx>
                <c:rich>
                  <a:bodyPr/>
                  <a:lstStyle/>
                  <a:p>
                    <a:r>
                      <a:rPr lang="en-US" dirty="0" smtClean="0"/>
                      <a:t>50%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7.8339014600798992E-2"/>
                  <c:y val="-8.701553401565694E-2"/>
                </c:manualLayout>
              </c:layout>
              <c:tx>
                <c:rich>
                  <a:bodyPr/>
                  <a:lstStyle/>
                  <a:p>
                    <a:r>
                      <a:rPr lang="en-US" dirty="0"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xmlns:c16r2="http://schemas.microsoft.com/office/drawing/2015/06/char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FF06-4F3C-B873-B8B3CACF24BD}"/>
              </c:ext>
            </c:extLst>
          </c:dPt>
          <c:dLbls>
            <c:dLbl>
              <c:idx val="0"/>
              <c:layout>
                <c:manualLayout>
                  <c:x val="-6.5901607804531706E-2"/>
                  <c:y val="0.15729859507012314"/>
                </c:manualLayout>
              </c:layout>
              <c:tx>
                <c:rich>
                  <a:bodyPr/>
                  <a:lstStyle/>
                  <a:p>
                    <a:r>
                      <a:rPr lang="en-US" dirty="0"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r>
                      <a:rPr lang="en-US" dirty="0" smtClean="0"/>
                      <a:t>30%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xmlns:c16r2="http://schemas.microsoft.com/office/drawing/2015/06/char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r>
                      <a:rPr lang="en-US" dirty="0" smtClean="0"/>
                      <a:t>37.7%</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tx>
                <c:rich>
                  <a:bodyPr/>
                  <a:lstStyle/>
                  <a:p>
                    <a:r>
                      <a:rPr lang="en-US" dirty="0" smtClean="0"/>
                      <a:t>41.6%</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r>
                      <a:rPr lang="en-US" dirty="0" smtClean="0"/>
                      <a:t>18.8%</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r>
                      <a:rPr lang="en-US" dirty="0" smtClean="0"/>
                      <a:t>0,5%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r>
                      <a:rPr lang="en-US" dirty="0" smtClean="0"/>
                      <a:t>1,4%</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xmlns:c16r2="http://schemas.microsoft.com/office/drawing/2015/06/char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36</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82.png"/><Relationship Id="rId2" Type="http://schemas.openxmlformats.org/officeDocument/2006/relationships/image" Target="../media/image77.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155.svg"/><Relationship Id="rId14" Type="http://schemas.openxmlformats.org/officeDocument/2006/relationships/image" Target="../media/image83.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89.png"/><Relationship Id="rId2" Type="http://schemas.openxmlformats.org/officeDocument/2006/relationships/image" Target="../media/image84.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169.svg"/><Relationship Id="rId14"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51.png"/><Relationship Id="rId12" Type="http://schemas.openxmlformats.org/officeDocument/2006/relationships/image" Target="../media/image116.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62.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7.png"/><Relationship Id="rId18" Type="http://schemas.openxmlformats.org/officeDocument/2006/relationships/image" Target="../media/image5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182.svg"/><Relationship Id="rId17" Type="http://schemas.openxmlformats.org/officeDocument/2006/relationships/image" Target="../media/image29.png"/><Relationship Id="rId2" Type="http://schemas.openxmlformats.org/officeDocument/2006/relationships/image" Target="../media/image94.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95.png"/><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50.svg"/><Relationship Id="rId19" Type="http://schemas.openxmlformats.org/officeDocument/2006/relationships/image" Target="../media/image30.png"/><Relationship Id="rId4" Type="http://schemas.openxmlformats.org/officeDocument/2006/relationships/image" Target="../media/image44.svg"/><Relationship Id="rId9" Type="http://schemas.openxmlformats.org/officeDocument/2006/relationships/image" Target="../media/image26.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46.png"/><Relationship Id="rId18" Type="http://schemas.openxmlformats.org/officeDocument/2006/relationships/image" Target="../media/image92.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86.svg"/><Relationship Id="rId17" Type="http://schemas.openxmlformats.org/officeDocument/2006/relationships/image" Target="../media/image96.png"/><Relationship Id="rId2" Type="http://schemas.openxmlformats.org/officeDocument/2006/relationships/image" Target="../media/image40.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36.png"/><Relationship Id="rId17" Type="http://schemas.openxmlformats.org/officeDocument/2006/relationships/image" Target="../media/image73.svg"/><Relationship Id="rId2" Type="http://schemas.openxmlformats.org/officeDocument/2006/relationships/image" Target="../media/image32.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65.sv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18" Type="http://schemas.openxmlformats.org/officeDocument/2006/relationships/image" Target="../media/image185.sv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97.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19" Type="http://schemas.openxmlformats.org/officeDocument/2006/relationships/chart" Target="../charts/chart5.xml"/><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57.png"/><Relationship Id="rId12" Type="http://schemas.openxmlformats.org/officeDocument/2006/relationships/image" Target="../media/image114.svg"/><Relationship Id="rId2" Type="http://schemas.openxmlformats.org/officeDocument/2006/relationships/image" Target="../media/image98.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9.png"/><Relationship Id="rId1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svg"/><Relationship Id="rId17" Type="http://schemas.openxmlformats.org/officeDocument/2006/relationships/image" Target="../media/image21.png"/><Relationship Id="rId2" Type="http://schemas.openxmlformats.org/officeDocument/2006/relationships/image" Target="../media/image13.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32.svg"/><Relationship Id="rId19"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 Id="rId1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74.png"/><Relationship Id="rId17" Type="http://schemas.openxmlformats.org/officeDocument/2006/relationships/image" Target="../media/image147.svg"/><Relationship Id="rId2" Type="http://schemas.openxmlformats.org/officeDocument/2006/relationships/image" Target="../media/image69.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139.sv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82.png"/><Relationship Id="rId18" Type="http://schemas.openxmlformats.org/officeDocument/2006/relationships/image" Target="../media/image75.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157.svg"/><Relationship Id="rId17" Type="http://schemas.openxmlformats.org/officeDocument/2006/relationships/image" Target="../media/image39.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80.png"/><Relationship Id="rId14" Type="http://schemas.openxmlformats.org/officeDocument/2006/relationships/image" Target="../media/image159.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173.svg"/><Relationship Id="rId2" Type="http://schemas.openxmlformats.org/officeDocument/2006/relationships/image" Target="../media/image94.jpeg"/><Relationship Id="rId16" Type="http://schemas.openxmlformats.org/officeDocument/2006/relationships/image" Target="../media/image1870.pn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88.png"/><Relationship Id="rId1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7.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93.png"/><Relationship Id="rId4" Type="http://schemas.openxmlformats.org/officeDocument/2006/relationships/image" Target="../media/image51.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8.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54.svg"/><Relationship Id="rId18" Type="http://schemas.openxmlformats.org/officeDocument/2006/relationships/image" Target="../media/image101.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189.svg"/><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19" Type="http://schemas.openxmlformats.org/officeDocument/2006/relationships/image" Target="../media/image191.pn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0.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99.svg"/><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98.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19" Type="http://schemas.openxmlformats.org/officeDocument/2006/relationships/chart" Target="../charts/chart10.xml"/><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_rels/slide3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82.png"/><Relationship Id="rId18" Type="http://schemas.openxmlformats.org/officeDocument/2006/relationships/image" Target="../media/image75.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157.svg"/><Relationship Id="rId17" Type="http://schemas.openxmlformats.org/officeDocument/2006/relationships/image" Target="../media/image102.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image" Target="../media/image155.svg"/><Relationship Id="rId19" Type="http://schemas.openxmlformats.org/officeDocument/2006/relationships/image" Target="../media/image193.png"/><Relationship Id="rId4" Type="http://schemas.openxmlformats.org/officeDocument/2006/relationships/image" Target="../media/image149.svg"/><Relationship Id="rId9" Type="http://schemas.openxmlformats.org/officeDocument/2006/relationships/image" Target="../media/image80.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173.sv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88.png"/><Relationship Id="rId14" Type="http://schemas.openxmlformats.org/officeDocument/2006/relationships/image" Target="../media/image175.sv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16.svg"/><Relationship Id="rId3" Type="http://schemas.openxmlformats.org/officeDocument/2006/relationships/image" Target="../media/image40.jpeg"/><Relationship Id="rId7" Type="http://schemas.openxmlformats.org/officeDocument/2006/relationships/image" Target="../media/image99.svg"/><Relationship Id="rId12"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62.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4.svg"/><Relationship Id="rId18" Type="http://schemas.openxmlformats.org/officeDocument/2006/relationships/chart" Target="../charts/chart1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0.svg"/><Relationship Id="rId1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24" Type="http://schemas.openxmlformats.org/officeDocument/2006/relationships/image" Target="../media/image104.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 Id="rId22" Type="http://schemas.openxmlformats.org/officeDocument/2006/relationships/image" Target="../media/image103.png"/></Relationships>
</file>

<file path=ppt/slides/_rels/slide3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9.png"/><Relationship Id="rId1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svg"/><Relationship Id="rId17" Type="http://schemas.openxmlformats.org/officeDocument/2006/relationships/image" Target="../media/image21.png"/><Relationship Id="rId2" Type="http://schemas.openxmlformats.org/officeDocument/2006/relationships/image" Target="../media/image13.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32.svg"/><Relationship Id="rId19"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19" Type="http://schemas.openxmlformats.org/officeDocument/2006/relationships/image" Target="../media/image39.pn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105.sv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chart" Target="../charts/chart12.xml"/><Relationship Id="rId2" Type="http://schemas.openxmlformats.org/officeDocument/2006/relationships/image" Target="../media/image99.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46.png"/><Relationship Id="rId2" Type="http://schemas.openxmlformats.org/officeDocument/2006/relationships/image" Target="../media/image41.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84.svg"/><Relationship Id="rId14"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82.png"/><Relationship Id="rId2" Type="http://schemas.openxmlformats.org/officeDocument/2006/relationships/image" Target="../media/image77.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155.svg"/><Relationship Id="rId14" Type="http://schemas.openxmlformats.org/officeDocument/2006/relationships/image" Target="../media/image83.png"/></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171.svg"/><Relationship Id="rId14"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51.png"/><Relationship Id="rId12" Type="http://schemas.openxmlformats.org/officeDocument/2006/relationships/image" Target="../media/image116.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60.png"/><Relationship Id="rId5" Type="http://schemas.openxmlformats.org/officeDocument/2006/relationships/image" Target="../media/image52.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62.png"/><Relationship Id="rId14" Type="http://schemas.openxmlformats.org/officeDocument/2006/relationships/image" Target="../media/image179.sv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46.png"/><Relationship Id="rId18" Type="http://schemas.openxmlformats.org/officeDocument/2006/relationships/image" Target="../media/image92.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86.svg"/><Relationship Id="rId17" Type="http://schemas.openxmlformats.org/officeDocument/2006/relationships/image" Target="../media/image48.png"/><Relationship Id="rId2" Type="http://schemas.openxmlformats.org/officeDocument/2006/relationships/image" Target="../media/image40.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1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52.svg"/><Relationship Id="rId17" Type="http://schemas.openxmlformats.org/officeDocument/2006/relationships/image" Target="../media/image30.png"/><Relationship Id="rId2" Type="http://schemas.openxmlformats.org/officeDocument/2006/relationships/image" Target="../media/image94.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26.png"/><Relationship Id="rId14" Type="http://schemas.openxmlformats.org/officeDocument/2006/relationships/image" Target="../media/image54.svg"/></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84.svg"/><Relationship Id="rId14" Type="http://schemas.openxmlformats.org/officeDocument/2006/relationships/image" Target="../media/image47.png"/></Relationships>
</file>

<file path=ppt/slides/_rels/slide5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36.png"/><Relationship Id="rId17" Type="http://schemas.openxmlformats.org/officeDocument/2006/relationships/image" Target="../media/image73.svg"/><Relationship Id="rId2" Type="http://schemas.openxmlformats.org/officeDocument/2006/relationships/image" Target="../media/image32.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65.svg"/><Relationship Id="rId14" Type="http://schemas.openxmlformats.org/officeDocument/2006/relationships/image" Target="../media/image37.png"/></Relationships>
</file>

<file path=ppt/slides/_rels/slide5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18" Type="http://schemas.openxmlformats.org/officeDocument/2006/relationships/image" Target="../media/image185.sv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97.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19" Type="http://schemas.openxmlformats.org/officeDocument/2006/relationships/chart" Target="../charts/chart15.xml"/><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16.svg"/><Relationship Id="rId18" Type="http://schemas.openxmlformats.org/officeDocument/2006/relationships/image" Target="../media/image106.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60.png"/><Relationship Id="rId17" Type="http://schemas.openxmlformats.org/officeDocument/2006/relationships/image" Target="../media/image137.svg"/><Relationship Id="rId2" Type="http://schemas.openxmlformats.org/officeDocument/2006/relationships/image" Target="../media/image99.png"/><Relationship Id="rId16" Type="http://schemas.openxmlformats.org/officeDocument/2006/relationships/image" Target="../media/image105.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59.png"/><Relationship Id="rId19" Type="http://schemas.openxmlformats.org/officeDocument/2006/relationships/image" Target="../media/image139.svg"/><Relationship Id="rId4" Type="http://schemas.openxmlformats.org/officeDocument/2006/relationships/image" Target="../media/image56.png"/><Relationship Id="rId9" Type="http://schemas.openxmlformats.org/officeDocument/2006/relationships/image" Target="../media/image112.svg"/><Relationship Id="rId14" Type="http://schemas.openxmlformats.org/officeDocument/2006/relationships/image" Target="../media/image61.png"/></Relationships>
</file>

<file path=ppt/slides/_rels/slide5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173.sv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88.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105.sv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55.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xmlns=""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xmlns=""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xmlns=""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xmlns=""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xmlns=""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xmlns="" id="{729CA1CD-4665-C3B3-0FC3-92FE158B21E8}"/>
              </a:ext>
            </a:extLst>
          </p:cNvPr>
          <p:cNvSpPr txBox="1"/>
          <p:nvPr/>
        </p:nvSpPr>
        <p:spPr>
          <a:xfrm>
            <a:off x="2181764" y="2325602"/>
            <a:ext cx="13924471" cy="655564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quạt</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quạt</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xmlns="" id="{BED373BD-4ED8-DECA-D07E-CB010C8E6FCE}"/>
              </a:ext>
            </a:extLst>
          </p:cNvPr>
          <p:cNvGraphicFramePr/>
          <p:nvPr>
            <p:extLst>
              <p:ext uri="{D42A27DB-BD31-4B8C-83A1-F6EECF244321}">
                <p14:modId xmlns:p14="http://schemas.microsoft.com/office/powerpoint/2010/main" val="2462380144"/>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xmlns=""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xmlns=""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xmlns=""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xmlns=""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xmlns=""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xmlns=""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xmlns=""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xmlns=""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xmlns=""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918501"/>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xmlns="" val="456212691"/>
                    </a:ext>
                  </a:extLst>
                </a:gridCol>
                <a:gridCol w="2554708">
                  <a:extLst>
                    <a:ext uri="{9D8B030D-6E8A-4147-A177-3AD203B41FA5}">
                      <a16:colId xmlns:a16="http://schemas.microsoft.com/office/drawing/2014/main" xmlns="" val="6820882"/>
                    </a:ext>
                  </a:extLst>
                </a:gridCol>
                <a:gridCol w="2397074">
                  <a:extLst>
                    <a:ext uri="{9D8B030D-6E8A-4147-A177-3AD203B41FA5}">
                      <a16:colId xmlns:a16="http://schemas.microsoft.com/office/drawing/2014/main" xmlns="" val="948216052"/>
                    </a:ext>
                  </a:extLst>
                </a:gridCol>
                <a:gridCol w="2554708">
                  <a:extLst>
                    <a:ext uri="{9D8B030D-6E8A-4147-A177-3AD203B41FA5}">
                      <a16:colId xmlns:a16="http://schemas.microsoft.com/office/drawing/2014/main" xmlns="" val="3872265466"/>
                    </a:ext>
                  </a:extLst>
                </a:gridCol>
                <a:gridCol w="2397074">
                  <a:extLst>
                    <a:ext uri="{9D8B030D-6E8A-4147-A177-3AD203B41FA5}">
                      <a16:colId xmlns:a16="http://schemas.microsoft.com/office/drawing/2014/main" xmlns=""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xmlns=""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xmlns=""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xmlns=""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xmlns=""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xmlns="" val="1844395894"/>
                    </a:ext>
                  </a:extLst>
                </a:gridCol>
                <a:gridCol w="3821597">
                  <a:extLst>
                    <a:ext uri="{9D8B030D-6E8A-4147-A177-3AD203B41FA5}">
                      <a16:colId xmlns:a16="http://schemas.microsoft.com/office/drawing/2014/main" xmlns="" val="3833127626"/>
                    </a:ext>
                  </a:extLst>
                </a:gridCol>
                <a:gridCol w="3874603">
                  <a:extLst>
                    <a:ext uri="{9D8B030D-6E8A-4147-A177-3AD203B41FA5}">
                      <a16:colId xmlns:a16="http://schemas.microsoft.com/office/drawing/2014/main" xmlns="" val="772022719"/>
                    </a:ext>
                  </a:extLst>
                </a:gridCol>
                <a:gridCol w="3048000">
                  <a:extLst>
                    <a:ext uri="{9D8B030D-6E8A-4147-A177-3AD203B41FA5}">
                      <a16:colId xmlns:a16="http://schemas.microsoft.com/office/drawing/2014/main" xmlns="" val="3388301501"/>
                    </a:ext>
                  </a:extLst>
                </a:gridCol>
                <a:gridCol w="2882282">
                  <a:extLst>
                    <a:ext uri="{9D8B030D-6E8A-4147-A177-3AD203B41FA5}">
                      <a16:colId xmlns:a16="http://schemas.microsoft.com/office/drawing/2014/main" xmlns=""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xmlns="" val="941654011"/>
                  </a:ext>
                </a:extLst>
              </a:tr>
            </a:tbl>
          </a:graphicData>
        </a:graphic>
      </p:graphicFrame>
      <p:sp>
        <p:nvSpPr>
          <p:cNvPr id="19" name="TextBox 18">
            <a:extLst>
              <a:ext uri="{FF2B5EF4-FFF2-40B4-BE49-F238E27FC236}">
                <a16:creationId xmlns:a16="http://schemas.microsoft.com/office/drawing/2014/main" xmlns=""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xmlns=""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xmlns="" id="{09A8C9A2-AF53-0EA8-7AFF-BBE40C61BD59}"/>
              </a:ext>
            </a:extLst>
          </p:cNvPr>
          <p:cNvGraphicFramePr/>
          <p:nvPr>
            <p:extLst>
              <p:ext uri="{D42A27DB-BD31-4B8C-83A1-F6EECF244321}">
                <p14:modId xmlns:p14="http://schemas.microsoft.com/office/powerpoint/2010/main" val="2965592511"/>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xmlns=""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xmlns=""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xmlns=""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xmlns="" val="1844395894"/>
                    </a:ext>
                  </a:extLst>
                </a:gridCol>
                <a:gridCol w="1705353">
                  <a:extLst>
                    <a:ext uri="{9D8B030D-6E8A-4147-A177-3AD203B41FA5}">
                      <a16:colId xmlns:a16="http://schemas.microsoft.com/office/drawing/2014/main" xmlns="" val="3833127626"/>
                    </a:ext>
                  </a:extLst>
                </a:gridCol>
                <a:gridCol w="1634297">
                  <a:extLst>
                    <a:ext uri="{9D8B030D-6E8A-4147-A177-3AD203B41FA5}">
                      <a16:colId xmlns:a16="http://schemas.microsoft.com/office/drawing/2014/main" xmlns="" val="772022719"/>
                    </a:ext>
                  </a:extLst>
                </a:gridCol>
                <a:gridCol w="1563240">
                  <a:extLst>
                    <a:ext uri="{9D8B030D-6E8A-4147-A177-3AD203B41FA5}">
                      <a16:colId xmlns:a16="http://schemas.microsoft.com/office/drawing/2014/main" xmlns="" val="3388301501"/>
                    </a:ext>
                  </a:extLst>
                </a:gridCol>
                <a:gridCol w="1612061">
                  <a:extLst>
                    <a:ext uri="{9D8B030D-6E8A-4147-A177-3AD203B41FA5}">
                      <a16:colId xmlns:a16="http://schemas.microsoft.com/office/drawing/2014/main" xmlns=""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xmlns=""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xmlns="" val="941654011"/>
                  </a:ext>
                </a:extLst>
              </a:tr>
            </a:tbl>
          </a:graphicData>
        </a:graphic>
      </p:graphicFrame>
      <p:sp>
        <p:nvSpPr>
          <p:cNvPr id="20" name="TextBox 19">
            <a:extLst>
              <a:ext uri="{FF2B5EF4-FFF2-40B4-BE49-F238E27FC236}">
                <a16:creationId xmlns:a16="http://schemas.microsoft.com/office/drawing/2014/main" xmlns=""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xmlns=""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xmlns=""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xmlns="" id="{6A960ABB-B53E-49D6-061D-A93F2C487E2B}"/>
              </a:ext>
            </a:extLst>
          </p:cNvPr>
          <p:cNvGraphicFramePr/>
          <p:nvPr>
            <p:extLst>
              <p:ext uri="{D42A27DB-BD31-4B8C-83A1-F6EECF244321}">
                <p14:modId xmlns:p14="http://schemas.microsoft.com/office/powerpoint/2010/main" val="424356868"/>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xmlns=""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xmlns=""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xmlns=""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369476"/>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xmlns="" val="34916085"/>
                    </a:ext>
                  </a:extLst>
                </a:gridCol>
                <a:gridCol w="3810000">
                  <a:extLst>
                    <a:ext uri="{9D8B030D-6E8A-4147-A177-3AD203B41FA5}">
                      <a16:colId xmlns:a16="http://schemas.microsoft.com/office/drawing/2014/main" xmlns="" val="1727121884"/>
                    </a:ext>
                  </a:extLst>
                </a:gridCol>
                <a:gridCol w="4046220">
                  <a:extLst>
                    <a:ext uri="{9D8B030D-6E8A-4147-A177-3AD203B41FA5}">
                      <a16:colId xmlns:a16="http://schemas.microsoft.com/office/drawing/2014/main" xmlns="" val="455447027"/>
                    </a:ext>
                  </a:extLst>
                </a:gridCol>
                <a:gridCol w="3649980">
                  <a:extLst>
                    <a:ext uri="{9D8B030D-6E8A-4147-A177-3AD203B41FA5}">
                      <a16:colId xmlns:a16="http://schemas.microsoft.com/office/drawing/2014/main" xmlns=""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xmlns=""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xmlns=""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6"/>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xmlns=""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xmlns="" id="{18FA8E85-1F80-9B12-9906-F2C63840D274}"/>
              </a:ext>
            </a:extLst>
          </p:cNvPr>
          <p:cNvGraphicFramePr/>
          <p:nvPr>
            <p:extLst>
              <p:ext uri="{D42A27DB-BD31-4B8C-83A1-F6EECF244321}">
                <p14:modId xmlns:p14="http://schemas.microsoft.com/office/powerpoint/2010/main" val="3832616574"/>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xmlns=""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xmlns=""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xmlns=""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xmlns="" val="3828117362"/>
                    </a:ext>
                  </a:extLst>
                </a:gridCol>
                <a:gridCol w="2438400">
                  <a:extLst>
                    <a:ext uri="{9D8B030D-6E8A-4147-A177-3AD203B41FA5}">
                      <a16:colId xmlns:a16="http://schemas.microsoft.com/office/drawing/2014/main" xmlns="" val="617087541"/>
                    </a:ext>
                  </a:extLst>
                </a:gridCol>
                <a:gridCol w="2438400">
                  <a:extLst>
                    <a:ext uri="{9D8B030D-6E8A-4147-A177-3AD203B41FA5}">
                      <a16:colId xmlns:a16="http://schemas.microsoft.com/office/drawing/2014/main" xmlns="" val="987392711"/>
                    </a:ext>
                  </a:extLst>
                </a:gridCol>
                <a:gridCol w="2438400">
                  <a:extLst>
                    <a:ext uri="{9D8B030D-6E8A-4147-A177-3AD203B41FA5}">
                      <a16:colId xmlns:a16="http://schemas.microsoft.com/office/drawing/2014/main" xmlns="" val="2504852362"/>
                    </a:ext>
                  </a:extLst>
                </a:gridCol>
                <a:gridCol w="2438400">
                  <a:extLst>
                    <a:ext uri="{9D8B030D-6E8A-4147-A177-3AD203B41FA5}">
                      <a16:colId xmlns:a16="http://schemas.microsoft.com/office/drawing/2014/main" xmlns=""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xmlns=""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xmlns="" val="1260341677"/>
                  </a:ext>
                </a:extLst>
              </a:tr>
            </a:tbl>
          </a:graphicData>
        </a:graphic>
      </p:graphicFrame>
      <p:sp>
        <p:nvSpPr>
          <p:cNvPr id="17" name="TextBox 16">
            <a:extLst>
              <a:ext uri="{FF2B5EF4-FFF2-40B4-BE49-F238E27FC236}">
                <a16:creationId xmlns:a16="http://schemas.microsoft.com/office/drawing/2014/main" xmlns=""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xmlns="" id="{749CA036-5E46-633D-A03C-BF14A28F9A1F}"/>
              </a:ext>
            </a:extLst>
          </p:cNvPr>
          <p:cNvGraphicFramePr/>
          <p:nvPr>
            <p:extLst>
              <p:ext uri="{D42A27DB-BD31-4B8C-83A1-F6EECF244321}">
                <p14:modId xmlns:p14="http://schemas.microsoft.com/office/powerpoint/2010/main" val="1330778265"/>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xmlns=""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xmlns=""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xmlns=""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xmlns=""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xmlns=""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xmlns=""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xmlns=""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xmlns=""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xmlns=""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474720"/>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xmlns="" val="1085511680"/>
                    </a:ext>
                  </a:extLst>
                </a:gridCol>
                <a:gridCol w="2928457">
                  <a:extLst>
                    <a:ext uri="{9D8B030D-6E8A-4147-A177-3AD203B41FA5}">
                      <a16:colId xmlns:a16="http://schemas.microsoft.com/office/drawing/2014/main" xmlns="" val="3768345504"/>
                    </a:ext>
                  </a:extLst>
                </a:gridCol>
                <a:gridCol w="2928457">
                  <a:extLst>
                    <a:ext uri="{9D8B030D-6E8A-4147-A177-3AD203B41FA5}">
                      <a16:colId xmlns:a16="http://schemas.microsoft.com/office/drawing/2014/main" xmlns="" val="2797864001"/>
                    </a:ext>
                  </a:extLst>
                </a:gridCol>
                <a:gridCol w="2928457">
                  <a:extLst>
                    <a:ext uri="{9D8B030D-6E8A-4147-A177-3AD203B41FA5}">
                      <a16:colId xmlns:a16="http://schemas.microsoft.com/office/drawing/2014/main" xmlns="" val="1444916300"/>
                    </a:ext>
                  </a:extLst>
                </a:gridCol>
                <a:gridCol w="2928457">
                  <a:extLst>
                    <a:ext uri="{9D8B030D-6E8A-4147-A177-3AD203B41FA5}">
                      <a16:colId xmlns:a16="http://schemas.microsoft.com/office/drawing/2014/main" xmlns="" val="3128167785"/>
                    </a:ext>
                  </a:extLst>
                </a:gridCol>
                <a:gridCol w="2928457">
                  <a:extLst>
                    <a:ext uri="{9D8B030D-6E8A-4147-A177-3AD203B41FA5}">
                      <a16:colId xmlns:a16="http://schemas.microsoft.com/office/drawing/2014/main" xmlns=""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xmlns="" val="1714432571"/>
                  </a:ext>
                </a:extLst>
              </a:tr>
            </a:tbl>
          </a:graphicData>
        </a:graphic>
      </p:graphicFrame>
      <p:sp>
        <p:nvSpPr>
          <p:cNvPr id="20" name="TextBox 19">
            <a:extLst>
              <a:ext uri="{FF2B5EF4-FFF2-40B4-BE49-F238E27FC236}">
                <a16:creationId xmlns:a16="http://schemas.microsoft.com/office/drawing/2014/main" xmlns=""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xmlns=""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xmlns=""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xmlns="" id="{2D3CC664-BC1B-B32E-3402-91428F42BD6B}"/>
              </a:ext>
            </a:extLst>
          </p:cNvPr>
          <p:cNvGraphicFramePr/>
          <p:nvPr>
            <p:extLst>
              <p:ext uri="{D42A27DB-BD31-4B8C-83A1-F6EECF244321}">
                <p14:modId xmlns:p14="http://schemas.microsoft.com/office/powerpoint/2010/main" val="1045652632"/>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xmlns=""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xmlns=""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xmlns=""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xmlns="" id="{7D77AA36-51E1-E4E5-99CA-022F674F997A}"/>
              </a:ext>
            </a:extLst>
          </p:cNvPr>
          <p:cNvGraphicFramePr/>
          <p:nvPr>
            <p:extLst>
              <p:ext uri="{D42A27DB-BD31-4B8C-83A1-F6EECF244321}">
                <p14:modId xmlns:p14="http://schemas.microsoft.com/office/powerpoint/2010/main" val="15574967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xmlns=""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xmlns=""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xmlns=""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xmlns=""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xmlns=""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xmlns=""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xmlns=""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xmlns=""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xmlns=""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xmlns=""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xmlns=""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xmlns=""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xmlns=""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xmlns=""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xmlns=""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xmlns="" id="{A67F575D-10F0-B030-4B46-159B18B4B894}"/>
              </a:ext>
            </a:extLst>
          </p:cNvPr>
          <p:cNvGraphicFramePr/>
          <p:nvPr>
            <p:extLst>
              <p:ext uri="{D42A27DB-BD31-4B8C-83A1-F6EECF244321}">
                <p14:modId xmlns:p14="http://schemas.microsoft.com/office/powerpoint/2010/main" val="1666189983"/>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xmlns=""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xmlns=""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xmlns=""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011731" y="9784080"/>
            <a:ext cx="316418" cy="34207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xmlns=""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xmlns=""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xmlns=""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3031697"/>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xmlns="" val="2831199710"/>
                    </a:ext>
                  </a:extLst>
                </a:gridCol>
                <a:gridCol w="2438400">
                  <a:extLst>
                    <a:ext uri="{9D8B030D-6E8A-4147-A177-3AD203B41FA5}">
                      <a16:colId xmlns:a16="http://schemas.microsoft.com/office/drawing/2014/main" xmlns="" val="3536360233"/>
                    </a:ext>
                  </a:extLst>
                </a:gridCol>
                <a:gridCol w="2438400">
                  <a:extLst>
                    <a:ext uri="{9D8B030D-6E8A-4147-A177-3AD203B41FA5}">
                      <a16:colId xmlns:a16="http://schemas.microsoft.com/office/drawing/2014/main" xmlns="" val="1229846956"/>
                    </a:ext>
                  </a:extLst>
                </a:gridCol>
                <a:gridCol w="2438400">
                  <a:extLst>
                    <a:ext uri="{9D8B030D-6E8A-4147-A177-3AD203B41FA5}">
                      <a16:colId xmlns:a16="http://schemas.microsoft.com/office/drawing/2014/main" xmlns="" val="977534948"/>
                    </a:ext>
                  </a:extLst>
                </a:gridCol>
                <a:gridCol w="2438400">
                  <a:extLst>
                    <a:ext uri="{9D8B030D-6E8A-4147-A177-3AD203B41FA5}">
                      <a16:colId xmlns:a16="http://schemas.microsoft.com/office/drawing/2014/main" xmlns=""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xmlns="" val="2826055343"/>
                  </a:ext>
                </a:extLst>
              </a:tr>
            </a:tbl>
          </a:graphicData>
        </a:graphic>
      </p:graphicFrame>
      <p:sp>
        <p:nvSpPr>
          <p:cNvPr id="4" name="TextBox 3">
            <a:extLst>
              <a:ext uri="{FF2B5EF4-FFF2-40B4-BE49-F238E27FC236}">
                <a16:creationId xmlns:a16="http://schemas.microsoft.com/office/drawing/2014/main" xmlns=""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xmlns=""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xmlns="" id="{41E4D1A6-7AB7-1DBA-0976-B4D2B8879C2E}"/>
              </a:ext>
            </a:extLst>
          </p:cNvPr>
          <p:cNvGraphicFramePr>
            <a:graphicFrameLocks noGrp="1"/>
          </p:cNvGraphicFramePr>
          <p:nvPr>
            <p:extLst>
              <p:ext uri="{D42A27DB-BD31-4B8C-83A1-F6EECF244321}">
                <p14:modId xmlns:p14="http://schemas.microsoft.com/office/powerpoint/2010/main" val="3621564938"/>
              </p:ext>
            </p:extLst>
          </p:nvPr>
        </p:nvGraphicFramePr>
        <p:xfrm>
          <a:off x="2675301" y="4477593"/>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xmlns="" val="2831199710"/>
                    </a:ext>
                  </a:extLst>
                </a:gridCol>
                <a:gridCol w="1708808">
                  <a:extLst>
                    <a:ext uri="{9D8B030D-6E8A-4147-A177-3AD203B41FA5}">
                      <a16:colId xmlns:a16="http://schemas.microsoft.com/office/drawing/2014/main" xmlns="" val="3536360233"/>
                    </a:ext>
                  </a:extLst>
                </a:gridCol>
                <a:gridCol w="1631135">
                  <a:extLst>
                    <a:ext uri="{9D8B030D-6E8A-4147-A177-3AD203B41FA5}">
                      <a16:colId xmlns:a16="http://schemas.microsoft.com/office/drawing/2014/main" xmlns="" val="1229846956"/>
                    </a:ext>
                  </a:extLst>
                </a:gridCol>
                <a:gridCol w="1631135">
                  <a:extLst>
                    <a:ext uri="{9D8B030D-6E8A-4147-A177-3AD203B41FA5}">
                      <a16:colId xmlns:a16="http://schemas.microsoft.com/office/drawing/2014/main" xmlns="" val="977534948"/>
                    </a:ext>
                  </a:extLst>
                </a:gridCol>
                <a:gridCol w="1643423">
                  <a:extLst>
                    <a:ext uri="{9D8B030D-6E8A-4147-A177-3AD203B41FA5}">
                      <a16:colId xmlns:a16="http://schemas.microsoft.com/office/drawing/2014/main" xmlns=""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xmlns=""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xmlns="" id="{6367965D-EBBD-D580-C863-0AFF4DED9E11}"/>
              </a:ext>
            </a:extLst>
          </p:cNvPr>
          <p:cNvGraphicFramePr/>
          <p:nvPr>
            <p:extLst>
              <p:ext uri="{D42A27DB-BD31-4B8C-83A1-F6EECF244321}">
                <p14:modId xmlns:p14="http://schemas.microsoft.com/office/powerpoint/2010/main" val="3877457358"/>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xmlns=""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xmlns=""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xmlns=""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xmlns=""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xmlns=""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xmlns=""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xmlns=""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xmlns=""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xmlns=""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xmlns="" id="{BED373BD-4ED8-DECA-D07E-CB010C8E6FCE}"/>
              </a:ext>
            </a:extLst>
          </p:cNvPr>
          <p:cNvGraphicFramePr/>
          <p:nvPr>
            <p:extLst>
              <p:ext uri="{D42A27DB-BD31-4B8C-83A1-F6EECF244321}">
                <p14:modId xmlns:p14="http://schemas.microsoft.com/office/powerpoint/2010/main" val="1837282175"/>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xmlns=""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xmlns=""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xmlns=""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4114800"/>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xmlns="" val="952553556"/>
                    </a:ext>
                  </a:extLst>
                </a:gridCol>
                <a:gridCol w="5878182">
                  <a:extLst>
                    <a:ext uri="{9D8B030D-6E8A-4147-A177-3AD203B41FA5}">
                      <a16:colId xmlns:a16="http://schemas.microsoft.com/office/drawing/2014/main" xmlns=""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xmlns=""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409269954"/>
                  </a:ext>
                </a:extLst>
              </a:tr>
            </a:tbl>
          </a:graphicData>
        </a:graphic>
      </p:graphicFrame>
      <p:sp>
        <p:nvSpPr>
          <p:cNvPr id="25" name="TextBox 24">
            <a:extLst>
              <a:ext uri="{FF2B5EF4-FFF2-40B4-BE49-F238E27FC236}">
                <a16:creationId xmlns:a16="http://schemas.microsoft.com/office/drawing/2014/main" xmlns=""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xmlns=""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xmlns=""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xmlns="" id="{09A8C9A2-AF53-0EA8-7AFF-BBE40C61BD59}"/>
              </a:ext>
            </a:extLst>
          </p:cNvPr>
          <p:cNvGraphicFramePr/>
          <p:nvPr>
            <p:extLst>
              <p:ext uri="{D42A27DB-BD31-4B8C-83A1-F6EECF244321}">
                <p14:modId xmlns:p14="http://schemas.microsoft.com/office/powerpoint/2010/main" val="1761950952"/>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xmlns=""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xmlns=""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xmlns="" id="{37FDF04E-316B-766E-D933-05C7098A921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xmlns="" id="{B95BC094-A9EB-6E76-D6CE-A65FE10B465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xmlns="" id="{6E346777-E6F1-6401-45F3-4CD7067FD73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xmlns=""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xmlns=""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xmlns=""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xmlns=""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xmlns=""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xmlns=""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xmlns=""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xmlns=""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xmlns=""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xmlns=""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xmlns=""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xmlns=""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xmlns=""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xmlns=""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xmlns="" val="4124060815"/>
                    </a:ext>
                  </a:extLst>
                </a:gridCol>
                <a:gridCol w="3126208">
                  <a:extLst>
                    <a:ext uri="{9D8B030D-6E8A-4147-A177-3AD203B41FA5}">
                      <a16:colId xmlns:a16="http://schemas.microsoft.com/office/drawing/2014/main" xmlns=""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xmlns=""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xmlns=""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2499</Words>
  <Application>Microsoft Office PowerPoint</Application>
  <PresentationFormat>Custom</PresentationFormat>
  <Paragraphs>317</Paragraphs>
  <Slides>56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Times New Roman</vt:lpstr>
      <vt:lpstr>Cambria Math</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Colorfull Passive Voice Presentation</dc:title>
  <dc:creator>Lê Thảo</dc:creator>
  <cp:lastModifiedBy>PC-ACER</cp:lastModifiedBy>
  <cp:revision>12</cp:revision>
  <dcterms:created xsi:type="dcterms:W3CDTF">2006-08-16T00:00:00Z</dcterms:created>
  <dcterms:modified xsi:type="dcterms:W3CDTF">2022-11-01T23:22:44Z</dcterms:modified>
  <dc:identifier>DAFPjy546jU</dc:identifier>
</cp:coreProperties>
</file>